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74" autoAdjust="0"/>
    <p:restoredTop sz="94660"/>
  </p:normalViewPr>
  <p:slideViewPr>
    <p:cSldViewPr snapToGrid="0">
      <p:cViewPr varScale="1">
        <p:scale>
          <a:sx n="71" d="100"/>
          <a:sy n="71" d="100"/>
        </p:scale>
        <p:origin x="79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Logistics Delivery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Logistics Delivery Vector Icons</a:t>
            </a:r>
            <a:endParaRPr lang="en-US" dirty="0"/>
          </a:p>
        </p:txBody>
      </p:sp>
      <p:sp>
        <p:nvSpPr>
          <p:cNvPr id="24" name="Freeform 6"/>
          <p:cNvSpPr>
            <a:spLocks noEditPoints="1"/>
          </p:cNvSpPr>
          <p:nvPr/>
        </p:nvSpPr>
        <p:spPr bwMode="auto">
          <a:xfrm>
            <a:off x="692162" y="1983483"/>
            <a:ext cx="507988" cy="421224"/>
          </a:xfrm>
          <a:custGeom>
            <a:avLst/>
            <a:gdLst>
              <a:gd name="T0" fmla="*/ 2565 w 3630"/>
              <a:gd name="T1" fmla="*/ 2428 h 3013"/>
              <a:gd name="T2" fmla="*/ 2818 w 3630"/>
              <a:gd name="T3" fmla="*/ 2470 h 3013"/>
              <a:gd name="T4" fmla="*/ 2839 w 3630"/>
              <a:gd name="T5" fmla="*/ 2930 h 3013"/>
              <a:gd name="T6" fmla="*/ 2758 w 3630"/>
              <a:gd name="T7" fmla="*/ 3011 h 3013"/>
              <a:gd name="T8" fmla="*/ 2252 w 3630"/>
              <a:gd name="T9" fmla="*/ 2989 h 3013"/>
              <a:gd name="T10" fmla="*/ 2210 w 3630"/>
              <a:gd name="T11" fmla="*/ 2538 h 3013"/>
              <a:gd name="T12" fmla="*/ 2272 w 3630"/>
              <a:gd name="T13" fmla="*/ 2439 h 3013"/>
              <a:gd name="T14" fmla="*/ 1777 w 3630"/>
              <a:gd name="T15" fmla="*/ 2658 h 3013"/>
              <a:gd name="T16" fmla="*/ 2069 w 3630"/>
              <a:gd name="T17" fmla="*/ 2439 h 3013"/>
              <a:gd name="T18" fmla="*/ 2131 w 3630"/>
              <a:gd name="T19" fmla="*/ 2538 h 3013"/>
              <a:gd name="T20" fmla="*/ 2090 w 3630"/>
              <a:gd name="T21" fmla="*/ 2989 h 3013"/>
              <a:gd name="T22" fmla="*/ 1584 w 3630"/>
              <a:gd name="T23" fmla="*/ 3011 h 3013"/>
              <a:gd name="T24" fmla="*/ 1503 w 3630"/>
              <a:gd name="T25" fmla="*/ 2930 h 3013"/>
              <a:gd name="T26" fmla="*/ 1524 w 3630"/>
              <a:gd name="T27" fmla="*/ 2470 h 3013"/>
              <a:gd name="T28" fmla="*/ 911 w 3630"/>
              <a:gd name="T29" fmla="*/ 2428 h 3013"/>
              <a:gd name="T30" fmla="*/ 1323 w 3630"/>
              <a:gd name="T31" fmla="*/ 2428 h 3013"/>
              <a:gd name="T32" fmla="*/ 1422 w 3630"/>
              <a:gd name="T33" fmla="*/ 2489 h 3013"/>
              <a:gd name="T34" fmla="*/ 1422 w 3630"/>
              <a:gd name="T35" fmla="*/ 2953 h 3013"/>
              <a:gd name="T36" fmla="*/ 1323 w 3630"/>
              <a:gd name="T37" fmla="*/ 3013 h 3013"/>
              <a:gd name="T38" fmla="*/ 826 w 3630"/>
              <a:gd name="T39" fmla="*/ 2973 h 3013"/>
              <a:gd name="T40" fmla="*/ 804 w 3630"/>
              <a:gd name="T41" fmla="*/ 2512 h 3013"/>
              <a:gd name="T42" fmla="*/ 886 w 3630"/>
              <a:gd name="T43" fmla="*/ 2431 h 3013"/>
              <a:gd name="T44" fmla="*/ 2222 w 3630"/>
              <a:gd name="T45" fmla="*/ 1997 h 3013"/>
              <a:gd name="T46" fmla="*/ 2457 w 3630"/>
              <a:gd name="T47" fmla="*/ 1791 h 3013"/>
              <a:gd name="T48" fmla="*/ 2498 w 3630"/>
              <a:gd name="T49" fmla="*/ 2243 h 3013"/>
              <a:gd name="T50" fmla="*/ 2437 w 3630"/>
              <a:gd name="T51" fmla="*/ 2342 h 3013"/>
              <a:gd name="T52" fmla="*/ 1928 w 3630"/>
              <a:gd name="T53" fmla="*/ 2342 h 3013"/>
              <a:gd name="T54" fmla="*/ 1867 w 3630"/>
              <a:gd name="T55" fmla="*/ 2243 h 3013"/>
              <a:gd name="T56" fmla="*/ 1909 w 3630"/>
              <a:gd name="T57" fmla="*/ 1791 h 3013"/>
              <a:gd name="T58" fmla="*/ 1429 w 3630"/>
              <a:gd name="T59" fmla="*/ 1767 h 3013"/>
              <a:gd name="T60" fmla="*/ 1698 w 3630"/>
              <a:gd name="T61" fmla="*/ 1770 h 3013"/>
              <a:gd name="T62" fmla="*/ 1781 w 3630"/>
              <a:gd name="T63" fmla="*/ 1852 h 3013"/>
              <a:gd name="T64" fmla="*/ 1759 w 3630"/>
              <a:gd name="T65" fmla="*/ 2312 h 3013"/>
              <a:gd name="T66" fmla="*/ 1262 w 3630"/>
              <a:gd name="T67" fmla="*/ 2353 h 3013"/>
              <a:gd name="T68" fmla="*/ 1163 w 3630"/>
              <a:gd name="T69" fmla="*/ 2291 h 3013"/>
              <a:gd name="T70" fmla="*/ 1163 w 3630"/>
              <a:gd name="T71" fmla="*/ 1829 h 3013"/>
              <a:gd name="T72" fmla="*/ 1262 w 3630"/>
              <a:gd name="T73" fmla="*/ 1767 h 3013"/>
              <a:gd name="T74" fmla="*/ 2459 w 3630"/>
              <a:gd name="T75" fmla="*/ 904 h 3013"/>
              <a:gd name="T76" fmla="*/ 1522 w 3630"/>
              <a:gd name="T77" fmla="*/ 904 h 3013"/>
              <a:gd name="T78" fmla="*/ 585 w 3630"/>
              <a:gd name="T79" fmla="*/ 904 h 3013"/>
              <a:gd name="T80" fmla="*/ 3578 w 3630"/>
              <a:gd name="T81" fmla="*/ 710 h 3013"/>
              <a:gd name="T82" fmla="*/ 3630 w 3630"/>
              <a:gd name="T83" fmla="*/ 807 h 3013"/>
              <a:gd name="T84" fmla="*/ 3586 w 3630"/>
              <a:gd name="T85" fmla="*/ 1142 h 3013"/>
              <a:gd name="T86" fmla="*/ 3413 w 3630"/>
              <a:gd name="T87" fmla="*/ 1170 h 3013"/>
              <a:gd name="T88" fmla="*/ 3392 w 3630"/>
              <a:gd name="T89" fmla="*/ 2793 h 3013"/>
              <a:gd name="T90" fmla="*/ 3288 w 3630"/>
              <a:gd name="T91" fmla="*/ 2963 h 3013"/>
              <a:gd name="T92" fmla="*/ 3056 w 3630"/>
              <a:gd name="T93" fmla="*/ 3013 h 3013"/>
              <a:gd name="T94" fmla="*/ 455 w 3630"/>
              <a:gd name="T95" fmla="*/ 3010 h 3013"/>
              <a:gd name="T96" fmla="*/ 285 w 3630"/>
              <a:gd name="T97" fmla="*/ 2905 h 3013"/>
              <a:gd name="T98" fmla="*/ 234 w 3630"/>
              <a:gd name="T99" fmla="*/ 1197 h 3013"/>
              <a:gd name="T100" fmla="*/ 117 w 3630"/>
              <a:gd name="T101" fmla="*/ 1168 h 3013"/>
              <a:gd name="T102" fmla="*/ 12 w 3630"/>
              <a:gd name="T103" fmla="*/ 1102 h 3013"/>
              <a:gd name="T104" fmla="*/ 9 w 3630"/>
              <a:gd name="T105" fmla="*/ 762 h 3013"/>
              <a:gd name="T106" fmla="*/ 1712 w 3630"/>
              <a:gd name="T107" fmla="*/ 18 h 30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630" h="3013">
                <a:moveTo>
                  <a:pt x="2320" y="2428"/>
                </a:moveTo>
                <a:lnTo>
                  <a:pt x="2488" y="2428"/>
                </a:lnTo>
                <a:lnTo>
                  <a:pt x="2488" y="2658"/>
                </a:lnTo>
                <a:lnTo>
                  <a:pt x="2565" y="2658"/>
                </a:lnTo>
                <a:lnTo>
                  <a:pt x="2565" y="2428"/>
                </a:lnTo>
                <a:lnTo>
                  <a:pt x="2732" y="2428"/>
                </a:lnTo>
                <a:lnTo>
                  <a:pt x="2758" y="2431"/>
                </a:lnTo>
                <a:lnTo>
                  <a:pt x="2781" y="2439"/>
                </a:lnTo>
                <a:lnTo>
                  <a:pt x="2801" y="2452"/>
                </a:lnTo>
                <a:lnTo>
                  <a:pt x="2818" y="2470"/>
                </a:lnTo>
                <a:lnTo>
                  <a:pt x="2830" y="2489"/>
                </a:lnTo>
                <a:lnTo>
                  <a:pt x="2839" y="2512"/>
                </a:lnTo>
                <a:lnTo>
                  <a:pt x="2842" y="2538"/>
                </a:lnTo>
                <a:lnTo>
                  <a:pt x="2842" y="2904"/>
                </a:lnTo>
                <a:lnTo>
                  <a:pt x="2839" y="2930"/>
                </a:lnTo>
                <a:lnTo>
                  <a:pt x="2830" y="2953"/>
                </a:lnTo>
                <a:lnTo>
                  <a:pt x="2818" y="2973"/>
                </a:lnTo>
                <a:lnTo>
                  <a:pt x="2801" y="2989"/>
                </a:lnTo>
                <a:lnTo>
                  <a:pt x="2781" y="3002"/>
                </a:lnTo>
                <a:lnTo>
                  <a:pt x="2758" y="3011"/>
                </a:lnTo>
                <a:lnTo>
                  <a:pt x="2732" y="3013"/>
                </a:lnTo>
                <a:lnTo>
                  <a:pt x="2320" y="3013"/>
                </a:lnTo>
                <a:lnTo>
                  <a:pt x="2295" y="3011"/>
                </a:lnTo>
                <a:lnTo>
                  <a:pt x="2272" y="3002"/>
                </a:lnTo>
                <a:lnTo>
                  <a:pt x="2252" y="2989"/>
                </a:lnTo>
                <a:lnTo>
                  <a:pt x="2234" y="2973"/>
                </a:lnTo>
                <a:lnTo>
                  <a:pt x="2222" y="2953"/>
                </a:lnTo>
                <a:lnTo>
                  <a:pt x="2213" y="2930"/>
                </a:lnTo>
                <a:lnTo>
                  <a:pt x="2210" y="2904"/>
                </a:lnTo>
                <a:lnTo>
                  <a:pt x="2210" y="2538"/>
                </a:lnTo>
                <a:lnTo>
                  <a:pt x="2213" y="2512"/>
                </a:lnTo>
                <a:lnTo>
                  <a:pt x="2222" y="2489"/>
                </a:lnTo>
                <a:lnTo>
                  <a:pt x="2234" y="2470"/>
                </a:lnTo>
                <a:lnTo>
                  <a:pt x="2252" y="2452"/>
                </a:lnTo>
                <a:lnTo>
                  <a:pt x="2272" y="2439"/>
                </a:lnTo>
                <a:lnTo>
                  <a:pt x="2295" y="2431"/>
                </a:lnTo>
                <a:lnTo>
                  <a:pt x="2320" y="2428"/>
                </a:lnTo>
                <a:close/>
                <a:moveTo>
                  <a:pt x="1609" y="2428"/>
                </a:moveTo>
                <a:lnTo>
                  <a:pt x="1777" y="2428"/>
                </a:lnTo>
                <a:lnTo>
                  <a:pt x="1777" y="2658"/>
                </a:lnTo>
                <a:lnTo>
                  <a:pt x="1855" y="2658"/>
                </a:lnTo>
                <a:lnTo>
                  <a:pt x="1855" y="2428"/>
                </a:lnTo>
                <a:lnTo>
                  <a:pt x="2022" y="2428"/>
                </a:lnTo>
                <a:lnTo>
                  <a:pt x="2046" y="2431"/>
                </a:lnTo>
                <a:lnTo>
                  <a:pt x="2069" y="2439"/>
                </a:lnTo>
                <a:lnTo>
                  <a:pt x="2090" y="2452"/>
                </a:lnTo>
                <a:lnTo>
                  <a:pt x="2107" y="2470"/>
                </a:lnTo>
                <a:lnTo>
                  <a:pt x="2120" y="2489"/>
                </a:lnTo>
                <a:lnTo>
                  <a:pt x="2129" y="2512"/>
                </a:lnTo>
                <a:lnTo>
                  <a:pt x="2131" y="2538"/>
                </a:lnTo>
                <a:lnTo>
                  <a:pt x="2131" y="2904"/>
                </a:lnTo>
                <a:lnTo>
                  <a:pt x="2129" y="2930"/>
                </a:lnTo>
                <a:lnTo>
                  <a:pt x="2120" y="2953"/>
                </a:lnTo>
                <a:lnTo>
                  <a:pt x="2107" y="2973"/>
                </a:lnTo>
                <a:lnTo>
                  <a:pt x="2090" y="2989"/>
                </a:lnTo>
                <a:lnTo>
                  <a:pt x="2069" y="3002"/>
                </a:lnTo>
                <a:lnTo>
                  <a:pt x="2046" y="3011"/>
                </a:lnTo>
                <a:lnTo>
                  <a:pt x="2022" y="3013"/>
                </a:lnTo>
                <a:lnTo>
                  <a:pt x="1609" y="3013"/>
                </a:lnTo>
                <a:lnTo>
                  <a:pt x="1584" y="3011"/>
                </a:lnTo>
                <a:lnTo>
                  <a:pt x="1561" y="3002"/>
                </a:lnTo>
                <a:lnTo>
                  <a:pt x="1540" y="2989"/>
                </a:lnTo>
                <a:lnTo>
                  <a:pt x="1524" y="2973"/>
                </a:lnTo>
                <a:lnTo>
                  <a:pt x="1510" y="2953"/>
                </a:lnTo>
                <a:lnTo>
                  <a:pt x="1503" y="2930"/>
                </a:lnTo>
                <a:lnTo>
                  <a:pt x="1499" y="2904"/>
                </a:lnTo>
                <a:lnTo>
                  <a:pt x="1499" y="2538"/>
                </a:lnTo>
                <a:lnTo>
                  <a:pt x="1503" y="2512"/>
                </a:lnTo>
                <a:lnTo>
                  <a:pt x="1510" y="2489"/>
                </a:lnTo>
                <a:lnTo>
                  <a:pt x="1524" y="2470"/>
                </a:lnTo>
                <a:lnTo>
                  <a:pt x="1540" y="2452"/>
                </a:lnTo>
                <a:lnTo>
                  <a:pt x="1561" y="2439"/>
                </a:lnTo>
                <a:lnTo>
                  <a:pt x="1584" y="2431"/>
                </a:lnTo>
                <a:lnTo>
                  <a:pt x="1609" y="2428"/>
                </a:lnTo>
                <a:close/>
                <a:moveTo>
                  <a:pt x="911" y="2428"/>
                </a:moveTo>
                <a:lnTo>
                  <a:pt x="1079" y="2428"/>
                </a:lnTo>
                <a:lnTo>
                  <a:pt x="1079" y="2658"/>
                </a:lnTo>
                <a:lnTo>
                  <a:pt x="1157" y="2658"/>
                </a:lnTo>
                <a:lnTo>
                  <a:pt x="1157" y="2428"/>
                </a:lnTo>
                <a:lnTo>
                  <a:pt x="1323" y="2428"/>
                </a:lnTo>
                <a:lnTo>
                  <a:pt x="1349" y="2431"/>
                </a:lnTo>
                <a:lnTo>
                  <a:pt x="1372" y="2439"/>
                </a:lnTo>
                <a:lnTo>
                  <a:pt x="1392" y="2452"/>
                </a:lnTo>
                <a:lnTo>
                  <a:pt x="1409" y="2470"/>
                </a:lnTo>
                <a:lnTo>
                  <a:pt x="1422" y="2489"/>
                </a:lnTo>
                <a:lnTo>
                  <a:pt x="1430" y="2512"/>
                </a:lnTo>
                <a:lnTo>
                  <a:pt x="1433" y="2538"/>
                </a:lnTo>
                <a:lnTo>
                  <a:pt x="1433" y="2904"/>
                </a:lnTo>
                <a:lnTo>
                  <a:pt x="1430" y="2930"/>
                </a:lnTo>
                <a:lnTo>
                  <a:pt x="1422" y="2953"/>
                </a:lnTo>
                <a:lnTo>
                  <a:pt x="1409" y="2973"/>
                </a:lnTo>
                <a:lnTo>
                  <a:pt x="1392" y="2989"/>
                </a:lnTo>
                <a:lnTo>
                  <a:pt x="1372" y="3002"/>
                </a:lnTo>
                <a:lnTo>
                  <a:pt x="1349" y="3011"/>
                </a:lnTo>
                <a:lnTo>
                  <a:pt x="1323" y="3013"/>
                </a:lnTo>
                <a:lnTo>
                  <a:pt x="911" y="3013"/>
                </a:lnTo>
                <a:lnTo>
                  <a:pt x="886" y="3011"/>
                </a:lnTo>
                <a:lnTo>
                  <a:pt x="862" y="3002"/>
                </a:lnTo>
                <a:lnTo>
                  <a:pt x="843" y="2989"/>
                </a:lnTo>
                <a:lnTo>
                  <a:pt x="826" y="2973"/>
                </a:lnTo>
                <a:lnTo>
                  <a:pt x="813" y="2953"/>
                </a:lnTo>
                <a:lnTo>
                  <a:pt x="804" y="2930"/>
                </a:lnTo>
                <a:lnTo>
                  <a:pt x="802" y="2904"/>
                </a:lnTo>
                <a:lnTo>
                  <a:pt x="802" y="2538"/>
                </a:lnTo>
                <a:lnTo>
                  <a:pt x="804" y="2512"/>
                </a:lnTo>
                <a:lnTo>
                  <a:pt x="813" y="2489"/>
                </a:lnTo>
                <a:lnTo>
                  <a:pt x="825" y="2470"/>
                </a:lnTo>
                <a:lnTo>
                  <a:pt x="843" y="2452"/>
                </a:lnTo>
                <a:lnTo>
                  <a:pt x="862" y="2439"/>
                </a:lnTo>
                <a:lnTo>
                  <a:pt x="886" y="2431"/>
                </a:lnTo>
                <a:lnTo>
                  <a:pt x="911" y="2428"/>
                </a:lnTo>
                <a:close/>
                <a:moveTo>
                  <a:pt x="1977" y="1767"/>
                </a:moveTo>
                <a:lnTo>
                  <a:pt x="2144" y="1767"/>
                </a:lnTo>
                <a:lnTo>
                  <a:pt x="2144" y="1997"/>
                </a:lnTo>
                <a:lnTo>
                  <a:pt x="2222" y="1997"/>
                </a:lnTo>
                <a:lnTo>
                  <a:pt x="2222" y="1767"/>
                </a:lnTo>
                <a:lnTo>
                  <a:pt x="2389" y="1767"/>
                </a:lnTo>
                <a:lnTo>
                  <a:pt x="2413" y="1770"/>
                </a:lnTo>
                <a:lnTo>
                  <a:pt x="2437" y="1778"/>
                </a:lnTo>
                <a:lnTo>
                  <a:pt x="2457" y="1791"/>
                </a:lnTo>
                <a:lnTo>
                  <a:pt x="2474" y="1809"/>
                </a:lnTo>
                <a:lnTo>
                  <a:pt x="2487" y="1829"/>
                </a:lnTo>
                <a:lnTo>
                  <a:pt x="2496" y="1852"/>
                </a:lnTo>
                <a:lnTo>
                  <a:pt x="2498" y="1877"/>
                </a:lnTo>
                <a:lnTo>
                  <a:pt x="2498" y="2243"/>
                </a:lnTo>
                <a:lnTo>
                  <a:pt x="2496" y="2268"/>
                </a:lnTo>
                <a:lnTo>
                  <a:pt x="2487" y="2291"/>
                </a:lnTo>
                <a:lnTo>
                  <a:pt x="2474" y="2312"/>
                </a:lnTo>
                <a:lnTo>
                  <a:pt x="2457" y="2329"/>
                </a:lnTo>
                <a:lnTo>
                  <a:pt x="2437" y="2342"/>
                </a:lnTo>
                <a:lnTo>
                  <a:pt x="2413" y="2351"/>
                </a:lnTo>
                <a:lnTo>
                  <a:pt x="2389" y="2353"/>
                </a:lnTo>
                <a:lnTo>
                  <a:pt x="1977" y="2353"/>
                </a:lnTo>
                <a:lnTo>
                  <a:pt x="1951" y="2351"/>
                </a:lnTo>
                <a:lnTo>
                  <a:pt x="1928" y="2342"/>
                </a:lnTo>
                <a:lnTo>
                  <a:pt x="1909" y="2329"/>
                </a:lnTo>
                <a:lnTo>
                  <a:pt x="1891" y="2312"/>
                </a:lnTo>
                <a:lnTo>
                  <a:pt x="1878" y="2291"/>
                </a:lnTo>
                <a:lnTo>
                  <a:pt x="1870" y="2268"/>
                </a:lnTo>
                <a:lnTo>
                  <a:pt x="1867" y="2243"/>
                </a:lnTo>
                <a:lnTo>
                  <a:pt x="1867" y="1877"/>
                </a:lnTo>
                <a:lnTo>
                  <a:pt x="1870" y="1852"/>
                </a:lnTo>
                <a:lnTo>
                  <a:pt x="1878" y="1829"/>
                </a:lnTo>
                <a:lnTo>
                  <a:pt x="1891" y="1809"/>
                </a:lnTo>
                <a:lnTo>
                  <a:pt x="1909" y="1791"/>
                </a:lnTo>
                <a:lnTo>
                  <a:pt x="1928" y="1778"/>
                </a:lnTo>
                <a:lnTo>
                  <a:pt x="1951" y="1770"/>
                </a:lnTo>
                <a:lnTo>
                  <a:pt x="1977" y="1767"/>
                </a:lnTo>
                <a:close/>
                <a:moveTo>
                  <a:pt x="1262" y="1767"/>
                </a:moveTo>
                <a:lnTo>
                  <a:pt x="1429" y="1767"/>
                </a:lnTo>
                <a:lnTo>
                  <a:pt x="1429" y="1997"/>
                </a:lnTo>
                <a:lnTo>
                  <a:pt x="1507" y="1997"/>
                </a:lnTo>
                <a:lnTo>
                  <a:pt x="1507" y="1767"/>
                </a:lnTo>
                <a:lnTo>
                  <a:pt x="1674" y="1767"/>
                </a:lnTo>
                <a:lnTo>
                  <a:pt x="1698" y="1770"/>
                </a:lnTo>
                <a:lnTo>
                  <a:pt x="1722" y="1778"/>
                </a:lnTo>
                <a:lnTo>
                  <a:pt x="1742" y="1791"/>
                </a:lnTo>
                <a:lnTo>
                  <a:pt x="1759" y="1809"/>
                </a:lnTo>
                <a:lnTo>
                  <a:pt x="1772" y="1829"/>
                </a:lnTo>
                <a:lnTo>
                  <a:pt x="1781" y="1852"/>
                </a:lnTo>
                <a:lnTo>
                  <a:pt x="1783" y="1877"/>
                </a:lnTo>
                <a:lnTo>
                  <a:pt x="1783" y="2243"/>
                </a:lnTo>
                <a:lnTo>
                  <a:pt x="1781" y="2268"/>
                </a:lnTo>
                <a:lnTo>
                  <a:pt x="1772" y="2291"/>
                </a:lnTo>
                <a:lnTo>
                  <a:pt x="1759" y="2312"/>
                </a:lnTo>
                <a:lnTo>
                  <a:pt x="1742" y="2329"/>
                </a:lnTo>
                <a:lnTo>
                  <a:pt x="1722" y="2342"/>
                </a:lnTo>
                <a:lnTo>
                  <a:pt x="1698" y="2351"/>
                </a:lnTo>
                <a:lnTo>
                  <a:pt x="1674" y="2353"/>
                </a:lnTo>
                <a:lnTo>
                  <a:pt x="1262" y="2353"/>
                </a:lnTo>
                <a:lnTo>
                  <a:pt x="1236" y="2351"/>
                </a:lnTo>
                <a:lnTo>
                  <a:pt x="1213" y="2342"/>
                </a:lnTo>
                <a:lnTo>
                  <a:pt x="1194" y="2329"/>
                </a:lnTo>
                <a:lnTo>
                  <a:pt x="1176" y="2312"/>
                </a:lnTo>
                <a:lnTo>
                  <a:pt x="1163" y="2291"/>
                </a:lnTo>
                <a:lnTo>
                  <a:pt x="1155" y="2268"/>
                </a:lnTo>
                <a:lnTo>
                  <a:pt x="1152" y="2243"/>
                </a:lnTo>
                <a:lnTo>
                  <a:pt x="1152" y="1877"/>
                </a:lnTo>
                <a:lnTo>
                  <a:pt x="1155" y="1852"/>
                </a:lnTo>
                <a:lnTo>
                  <a:pt x="1163" y="1829"/>
                </a:lnTo>
                <a:lnTo>
                  <a:pt x="1176" y="1809"/>
                </a:lnTo>
                <a:lnTo>
                  <a:pt x="1194" y="1791"/>
                </a:lnTo>
                <a:lnTo>
                  <a:pt x="1213" y="1778"/>
                </a:lnTo>
                <a:lnTo>
                  <a:pt x="1236" y="1770"/>
                </a:lnTo>
                <a:lnTo>
                  <a:pt x="1262" y="1767"/>
                </a:lnTo>
                <a:close/>
                <a:moveTo>
                  <a:pt x="2459" y="904"/>
                </a:moveTo>
                <a:lnTo>
                  <a:pt x="2459" y="1168"/>
                </a:lnTo>
                <a:lnTo>
                  <a:pt x="3045" y="1168"/>
                </a:lnTo>
                <a:lnTo>
                  <a:pt x="3045" y="904"/>
                </a:lnTo>
                <a:lnTo>
                  <a:pt x="2459" y="904"/>
                </a:lnTo>
                <a:close/>
                <a:moveTo>
                  <a:pt x="1522" y="904"/>
                </a:moveTo>
                <a:lnTo>
                  <a:pt x="1522" y="1168"/>
                </a:lnTo>
                <a:lnTo>
                  <a:pt x="2108" y="1168"/>
                </a:lnTo>
                <a:lnTo>
                  <a:pt x="2108" y="904"/>
                </a:lnTo>
                <a:lnTo>
                  <a:pt x="1522" y="904"/>
                </a:lnTo>
                <a:close/>
                <a:moveTo>
                  <a:pt x="585" y="904"/>
                </a:moveTo>
                <a:lnTo>
                  <a:pt x="585" y="1168"/>
                </a:lnTo>
                <a:lnTo>
                  <a:pt x="1172" y="1168"/>
                </a:lnTo>
                <a:lnTo>
                  <a:pt x="1172" y="904"/>
                </a:lnTo>
                <a:lnTo>
                  <a:pt x="585" y="904"/>
                </a:lnTo>
                <a:close/>
                <a:moveTo>
                  <a:pt x="1818" y="0"/>
                </a:moveTo>
                <a:lnTo>
                  <a:pt x="1855" y="6"/>
                </a:lnTo>
                <a:lnTo>
                  <a:pt x="1890" y="17"/>
                </a:lnTo>
                <a:lnTo>
                  <a:pt x="3557" y="699"/>
                </a:lnTo>
                <a:lnTo>
                  <a:pt x="3578" y="710"/>
                </a:lnTo>
                <a:lnTo>
                  <a:pt x="3596" y="724"/>
                </a:lnTo>
                <a:lnTo>
                  <a:pt x="3610" y="742"/>
                </a:lnTo>
                <a:lnTo>
                  <a:pt x="3621" y="762"/>
                </a:lnTo>
                <a:lnTo>
                  <a:pt x="3628" y="784"/>
                </a:lnTo>
                <a:lnTo>
                  <a:pt x="3630" y="807"/>
                </a:lnTo>
                <a:lnTo>
                  <a:pt x="3630" y="1050"/>
                </a:lnTo>
                <a:lnTo>
                  <a:pt x="3627" y="1078"/>
                </a:lnTo>
                <a:lnTo>
                  <a:pt x="3618" y="1102"/>
                </a:lnTo>
                <a:lnTo>
                  <a:pt x="3605" y="1124"/>
                </a:lnTo>
                <a:lnTo>
                  <a:pt x="3586" y="1142"/>
                </a:lnTo>
                <a:lnTo>
                  <a:pt x="3564" y="1156"/>
                </a:lnTo>
                <a:lnTo>
                  <a:pt x="3540" y="1165"/>
                </a:lnTo>
                <a:lnTo>
                  <a:pt x="3513" y="1168"/>
                </a:lnTo>
                <a:lnTo>
                  <a:pt x="3425" y="1168"/>
                </a:lnTo>
                <a:lnTo>
                  <a:pt x="3413" y="1170"/>
                </a:lnTo>
                <a:lnTo>
                  <a:pt x="3405" y="1177"/>
                </a:lnTo>
                <a:lnTo>
                  <a:pt x="3398" y="1186"/>
                </a:lnTo>
                <a:lnTo>
                  <a:pt x="3396" y="1197"/>
                </a:lnTo>
                <a:lnTo>
                  <a:pt x="3396" y="2750"/>
                </a:lnTo>
                <a:lnTo>
                  <a:pt x="3392" y="2793"/>
                </a:lnTo>
                <a:lnTo>
                  <a:pt x="3383" y="2834"/>
                </a:lnTo>
                <a:lnTo>
                  <a:pt x="3366" y="2871"/>
                </a:lnTo>
                <a:lnTo>
                  <a:pt x="3345" y="2905"/>
                </a:lnTo>
                <a:lnTo>
                  <a:pt x="3319" y="2936"/>
                </a:lnTo>
                <a:lnTo>
                  <a:pt x="3288" y="2963"/>
                </a:lnTo>
                <a:lnTo>
                  <a:pt x="3254" y="2985"/>
                </a:lnTo>
                <a:lnTo>
                  <a:pt x="3215" y="3000"/>
                </a:lnTo>
                <a:lnTo>
                  <a:pt x="3175" y="3010"/>
                </a:lnTo>
                <a:lnTo>
                  <a:pt x="3133" y="3013"/>
                </a:lnTo>
                <a:lnTo>
                  <a:pt x="3056" y="3013"/>
                </a:lnTo>
                <a:lnTo>
                  <a:pt x="3056" y="1605"/>
                </a:lnTo>
                <a:lnTo>
                  <a:pt x="574" y="1605"/>
                </a:lnTo>
                <a:lnTo>
                  <a:pt x="574" y="3013"/>
                </a:lnTo>
                <a:lnTo>
                  <a:pt x="497" y="3013"/>
                </a:lnTo>
                <a:lnTo>
                  <a:pt x="455" y="3010"/>
                </a:lnTo>
                <a:lnTo>
                  <a:pt x="415" y="3000"/>
                </a:lnTo>
                <a:lnTo>
                  <a:pt x="376" y="2985"/>
                </a:lnTo>
                <a:lnTo>
                  <a:pt x="342" y="2963"/>
                </a:lnTo>
                <a:lnTo>
                  <a:pt x="311" y="2936"/>
                </a:lnTo>
                <a:lnTo>
                  <a:pt x="285" y="2905"/>
                </a:lnTo>
                <a:lnTo>
                  <a:pt x="264" y="2871"/>
                </a:lnTo>
                <a:lnTo>
                  <a:pt x="248" y="2834"/>
                </a:lnTo>
                <a:lnTo>
                  <a:pt x="238" y="2793"/>
                </a:lnTo>
                <a:lnTo>
                  <a:pt x="234" y="2750"/>
                </a:lnTo>
                <a:lnTo>
                  <a:pt x="234" y="1197"/>
                </a:lnTo>
                <a:lnTo>
                  <a:pt x="232" y="1186"/>
                </a:lnTo>
                <a:lnTo>
                  <a:pt x="226" y="1177"/>
                </a:lnTo>
                <a:lnTo>
                  <a:pt x="217" y="1170"/>
                </a:lnTo>
                <a:lnTo>
                  <a:pt x="205" y="1168"/>
                </a:lnTo>
                <a:lnTo>
                  <a:pt x="117" y="1168"/>
                </a:lnTo>
                <a:lnTo>
                  <a:pt x="90" y="1165"/>
                </a:lnTo>
                <a:lnTo>
                  <a:pt x="66" y="1156"/>
                </a:lnTo>
                <a:lnTo>
                  <a:pt x="44" y="1142"/>
                </a:lnTo>
                <a:lnTo>
                  <a:pt x="25" y="1124"/>
                </a:lnTo>
                <a:lnTo>
                  <a:pt x="12" y="1102"/>
                </a:lnTo>
                <a:lnTo>
                  <a:pt x="3" y="1078"/>
                </a:lnTo>
                <a:lnTo>
                  <a:pt x="0" y="1050"/>
                </a:lnTo>
                <a:lnTo>
                  <a:pt x="0" y="807"/>
                </a:lnTo>
                <a:lnTo>
                  <a:pt x="2" y="784"/>
                </a:lnTo>
                <a:lnTo>
                  <a:pt x="9" y="762"/>
                </a:lnTo>
                <a:lnTo>
                  <a:pt x="20" y="742"/>
                </a:lnTo>
                <a:lnTo>
                  <a:pt x="34" y="724"/>
                </a:lnTo>
                <a:lnTo>
                  <a:pt x="52" y="709"/>
                </a:lnTo>
                <a:lnTo>
                  <a:pt x="73" y="698"/>
                </a:lnTo>
                <a:lnTo>
                  <a:pt x="1712" y="18"/>
                </a:lnTo>
                <a:lnTo>
                  <a:pt x="1747" y="6"/>
                </a:lnTo>
                <a:lnTo>
                  <a:pt x="1782" y="0"/>
                </a:lnTo>
                <a:lnTo>
                  <a:pt x="181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76"/>
          <p:cNvSpPr>
            <a:spLocks noEditPoints="1"/>
          </p:cNvSpPr>
          <p:nvPr/>
        </p:nvSpPr>
        <p:spPr bwMode="auto">
          <a:xfrm>
            <a:off x="658076" y="2789365"/>
            <a:ext cx="576160" cy="353886"/>
          </a:xfrm>
          <a:custGeom>
            <a:avLst/>
            <a:gdLst>
              <a:gd name="T0" fmla="*/ 2553 w 3546"/>
              <a:gd name="T1" fmla="*/ 1779 h 2178"/>
              <a:gd name="T2" fmla="*/ 2553 w 3546"/>
              <a:gd name="T3" fmla="*/ 1953 h 2178"/>
              <a:gd name="T4" fmla="*/ 2714 w 3546"/>
              <a:gd name="T5" fmla="*/ 2019 h 2178"/>
              <a:gd name="T6" fmla="*/ 2836 w 3546"/>
              <a:gd name="T7" fmla="*/ 1897 h 2178"/>
              <a:gd name="T8" fmla="*/ 2770 w 3546"/>
              <a:gd name="T9" fmla="*/ 1736 h 2178"/>
              <a:gd name="T10" fmla="*/ 990 w 3546"/>
              <a:gd name="T11" fmla="*/ 1722 h 2178"/>
              <a:gd name="T12" fmla="*/ 894 w 3546"/>
              <a:gd name="T13" fmla="*/ 1865 h 2178"/>
              <a:gd name="T14" fmla="*/ 990 w 3546"/>
              <a:gd name="T15" fmla="*/ 2010 h 2178"/>
              <a:gd name="T16" fmla="*/ 1161 w 3546"/>
              <a:gd name="T17" fmla="*/ 1976 h 2178"/>
              <a:gd name="T18" fmla="*/ 1194 w 3546"/>
              <a:gd name="T19" fmla="*/ 1805 h 2178"/>
              <a:gd name="T20" fmla="*/ 1051 w 3546"/>
              <a:gd name="T21" fmla="*/ 1709 h 2178"/>
              <a:gd name="T22" fmla="*/ 669 w 3546"/>
              <a:gd name="T23" fmla="*/ 1710 h 2178"/>
              <a:gd name="T24" fmla="*/ 42 w 3546"/>
              <a:gd name="T25" fmla="*/ 1786 h 2178"/>
              <a:gd name="T26" fmla="*/ 53 w 3546"/>
              <a:gd name="T27" fmla="*/ 1563 h 2178"/>
              <a:gd name="T28" fmla="*/ 2814 w 3546"/>
              <a:gd name="T29" fmla="*/ 1583 h 2178"/>
              <a:gd name="T30" fmla="*/ 2981 w 3546"/>
              <a:gd name="T31" fmla="*/ 1776 h 2178"/>
              <a:gd name="T32" fmla="*/ 2944 w 3546"/>
              <a:gd name="T33" fmla="*/ 2036 h 2178"/>
              <a:gd name="T34" fmla="*/ 2728 w 3546"/>
              <a:gd name="T35" fmla="*/ 2174 h 2178"/>
              <a:gd name="T36" fmla="*/ 2478 w 3546"/>
              <a:gd name="T37" fmla="*/ 2101 h 2178"/>
              <a:gd name="T38" fmla="*/ 2370 w 3546"/>
              <a:gd name="T39" fmla="*/ 1865 h 2178"/>
              <a:gd name="T40" fmla="*/ 2478 w 3546"/>
              <a:gd name="T41" fmla="*/ 1631 h 2178"/>
              <a:gd name="T42" fmla="*/ 1051 w 3546"/>
              <a:gd name="T43" fmla="*/ 1554 h 2178"/>
              <a:gd name="T44" fmla="*/ 1286 w 3546"/>
              <a:gd name="T45" fmla="*/ 1661 h 2178"/>
              <a:gd name="T46" fmla="*/ 1359 w 3546"/>
              <a:gd name="T47" fmla="*/ 1911 h 2178"/>
              <a:gd name="T48" fmla="*/ 1221 w 3546"/>
              <a:gd name="T49" fmla="*/ 2127 h 2178"/>
              <a:gd name="T50" fmla="*/ 961 w 3546"/>
              <a:gd name="T51" fmla="*/ 2165 h 2178"/>
              <a:gd name="T52" fmla="*/ 767 w 3546"/>
              <a:gd name="T53" fmla="*/ 1997 h 2178"/>
              <a:gd name="T54" fmla="*/ 767 w 3546"/>
              <a:gd name="T55" fmla="*/ 1734 h 2178"/>
              <a:gd name="T56" fmla="*/ 961 w 3546"/>
              <a:gd name="T57" fmla="*/ 1568 h 2178"/>
              <a:gd name="T58" fmla="*/ 1900 w 3546"/>
              <a:gd name="T59" fmla="*/ 812 h 2178"/>
              <a:gd name="T60" fmla="*/ 1956 w 3546"/>
              <a:gd name="T61" fmla="*/ 1354 h 2178"/>
              <a:gd name="T62" fmla="*/ 1878 w 3546"/>
              <a:gd name="T63" fmla="*/ 1450 h 2178"/>
              <a:gd name="T64" fmla="*/ 21 w 3546"/>
              <a:gd name="T65" fmla="*/ 1416 h 2178"/>
              <a:gd name="T66" fmla="*/ 10 w 3546"/>
              <a:gd name="T67" fmla="*/ 859 h 2178"/>
              <a:gd name="T68" fmla="*/ 2372 w 3546"/>
              <a:gd name="T69" fmla="*/ 292 h 2178"/>
              <a:gd name="T70" fmla="*/ 2321 w 3546"/>
              <a:gd name="T71" fmla="*/ 689 h 2178"/>
              <a:gd name="T72" fmla="*/ 2997 w 3546"/>
              <a:gd name="T73" fmla="*/ 739 h 2178"/>
              <a:gd name="T74" fmla="*/ 3045 w 3546"/>
              <a:gd name="T75" fmla="*/ 675 h 2178"/>
              <a:gd name="T76" fmla="*/ 2372 w 3546"/>
              <a:gd name="T77" fmla="*/ 292 h 2178"/>
              <a:gd name="T78" fmla="*/ 2837 w 3546"/>
              <a:gd name="T79" fmla="*/ 57 h 2178"/>
              <a:gd name="T80" fmla="*/ 3305 w 3546"/>
              <a:gd name="T81" fmla="*/ 649 h 2178"/>
              <a:gd name="T82" fmla="*/ 3374 w 3546"/>
              <a:gd name="T83" fmla="*/ 1554 h 2178"/>
              <a:gd name="T84" fmla="*/ 3546 w 3546"/>
              <a:gd name="T85" fmla="*/ 1604 h 2178"/>
              <a:gd name="T86" fmla="*/ 3495 w 3546"/>
              <a:gd name="T87" fmla="*/ 1806 h 2178"/>
              <a:gd name="T88" fmla="*/ 2987 w 3546"/>
              <a:gd name="T89" fmla="*/ 1589 h 2178"/>
              <a:gd name="T90" fmla="*/ 2734 w 3546"/>
              <a:gd name="T91" fmla="*/ 1457 h 2178"/>
              <a:gd name="T92" fmla="*/ 2450 w 3546"/>
              <a:gd name="T93" fmla="*/ 1526 h 2178"/>
              <a:gd name="T94" fmla="*/ 2286 w 3546"/>
              <a:gd name="T95" fmla="*/ 1758 h 2178"/>
              <a:gd name="T96" fmla="*/ 1384 w 3546"/>
              <a:gd name="T97" fmla="*/ 1626 h 2178"/>
              <a:gd name="T98" fmla="*/ 2104 w 3546"/>
              <a:gd name="T99" fmla="*/ 77 h 2178"/>
              <a:gd name="T100" fmla="*/ 1153 w 3546"/>
              <a:gd name="T101" fmla="*/ 0 h 2178"/>
              <a:gd name="T102" fmla="*/ 1945 w 3546"/>
              <a:gd name="T103" fmla="*/ 56 h 2178"/>
              <a:gd name="T104" fmla="*/ 1933 w 3546"/>
              <a:gd name="T105" fmla="*/ 614 h 2178"/>
              <a:gd name="T106" fmla="*/ 1130 w 3546"/>
              <a:gd name="T107" fmla="*/ 649 h 2178"/>
              <a:gd name="T108" fmla="*/ 1053 w 3546"/>
              <a:gd name="T109" fmla="*/ 551 h 2178"/>
              <a:gd name="T110" fmla="*/ 1109 w 3546"/>
              <a:gd name="T111" fmla="*/ 10 h 2178"/>
              <a:gd name="T112" fmla="*/ 847 w 3546"/>
              <a:gd name="T113" fmla="*/ 10 h 2178"/>
              <a:gd name="T114" fmla="*/ 903 w 3546"/>
              <a:gd name="T115" fmla="*/ 551 h 2178"/>
              <a:gd name="T116" fmla="*/ 825 w 3546"/>
              <a:gd name="T117" fmla="*/ 649 h 2178"/>
              <a:gd name="T118" fmla="*/ 21 w 3546"/>
              <a:gd name="T119" fmla="*/ 614 h 2178"/>
              <a:gd name="T120" fmla="*/ 10 w 3546"/>
              <a:gd name="T121" fmla="*/ 56 h 2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46" h="2178">
                <a:moveTo>
                  <a:pt x="2682" y="1709"/>
                </a:moveTo>
                <a:lnTo>
                  <a:pt x="2651" y="1713"/>
                </a:lnTo>
                <a:lnTo>
                  <a:pt x="2622" y="1722"/>
                </a:lnTo>
                <a:lnTo>
                  <a:pt x="2595" y="1736"/>
                </a:lnTo>
                <a:lnTo>
                  <a:pt x="2572" y="1755"/>
                </a:lnTo>
                <a:lnTo>
                  <a:pt x="2553" y="1779"/>
                </a:lnTo>
                <a:lnTo>
                  <a:pt x="2539" y="1805"/>
                </a:lnTo>
                <a:lnTo>
                  <a:pt x="2529" y="1834"/>
                </a:lnTo>
                <a:lnTo>
                  <a:pt x="2526" y="1865"/>
                </a:lnTo>
                <a:lnTo>
                  <a:pt x="2529" y="1897"/>
                </a:lnTo>
                <a:lnTo>
                  <a:pt x="2539" y="1926"/>
                </a:lnTo>
                <a:lnTo>
                  <a:pt x="2553" y="1953"/>
                </a:lnTo>
                <a:lnTo>
                  <a:pt x="2572" y="1976"/>
                </a:lnTo>
                <a:lnTo>
                  <a:pt x="2595" y="1995"/>
                </a:lnTo>
                <a:lnTo>
                  <a:pt x="2622" y="2010"/>
                </a:lnTo>
                <a:lnTo>
                  <a:pt x="2651" y="2019"/>
                </a:lnTo>
                <a:lnTo>
                  <a:pt x="2682" y="2022"/>
                </a:lnTo>
                <a:lnTo>
                  <a:pt x="2714" y="2019"/>
                </a:lnTo>
                <a:lnTo>
                  <a:pt x="2743" y="2010"/>
                </a:lnTo>
                <a:lnTo>
                  <a:pt x="2770" y="1995"/>
                </a:lnTo>
                <a:lnTo>
                  <a:pt x="2793" y="1976"/>
                </a:lnTo>
                <a:lnTo>
                  <a:pt x="2812" y="1953"/>
                </a:lnTo>
                <a:lnTo>
                  <a:pt x="2826" y="1926"/>
                </a:lnTo>
                <a:lnTo>
                  <a:pt x="2836" y="1897"/>
                </a:lnTo>
                <a:lnTo>
                  <a:pt x="2839" y="1865"/>
                </a:lnTo>
                <a:lnTo>
                  <a:pt x="2836" y="1834"/>
                </a:lnTo>
                <a:lnTo>
                  <a:pt x="2826" y="1805"/>
                </a:lnTo>
                <a:lnTo>
                  <a:pt x="2812" y="1779"/>
                </a:lnTo>
                <a:lnTo>
                  <a:pt x="2793" y="1755"/>
                </a:lnTo>
                <a:lnTo>
                  <a:pt x="2770" y="1736"/>
                </a:lnTo>
                <a:lnTo>
                  <a:pt x="2743" y="1722"/>
                </a:lnTo>
                <a:lnTo>
                  <a:pt x="2714" y="1713"/>
                </a:lnTo>
                <a:lnTo>
                  <a:pt x="2682" y="1709"/>
                </a:lnTo>
                <a:close/>
                <a:moveTo>
                  <a:pt x="1051" y="1709"/>
                </a:moveTo>
                <a:lnTo>
                  <a:pt x="1019" y="1713"/>
                </a:lnTo>
                <a:lnTo>
                  <a:pt x="990" y="1722"/>
                </a:lnTo>
                <a:lnTo>
                  <a:pt x="963" y="1736"/>
                </a:lnTo>
                <a:lnTo>
                  <a:pt x="940" y="1755"/>
                </a:lnTo>
                <a:lnTo>
                  <a:pt x="921" y="1779"/>
                </a:lnTo>
                <a:lnTo>
                  <a:pt x="906" y="1805"/>
                </a:lnTo>
                <a:lnTo>
                  <a:pt x="897" y="1834"/>
                </a:lnTo>
                <a:lnTo>
                  <a:pt x="894" y="1865"/>
                </a:lnTo>
                <a:lnTo>
                  <a:pt x="897" y="1897"/>
                </a:lnTo>
                <a:lnTo>
                  <a:pt x="906" y="1926"/>
                </a:lnTo>
                <a:lnTo>
                  <a:pt x="921" y="1953"/>
                </a:lnTo>
                <a:lnTo>
                  <a:pt x="940" y="1976"/>
                </a:lnTo>
                <a:lnTo>
                  <a:pt x="963" y="1995"/>
                </a:lnTo>
                <a:lnTo>
                  <a:pt x="990" y="2010"/>
                </a:lnTo>
                <a:lnTo>
                  <a:pt x="1019" y="2019"/>
                </a:lnTo>
                <a:lnTo>
                  <a:pt x="1051" y="2022"/>
                </a:lnTo>
                <a:lnTo>
                  <a:pt x="1082" y="2019"/>
                </a:lnTo>
                <a:lnTo>
                  <a:pt x="1111" y="2010"/>
                </a:lnTo>
                <a:lnTo>
                  <a:pt x="1138" y="1995"/>
                </a:lnTo>
                <a:lnTo>
                  <a:pt x="1161" y="1976"/>
                </a:lnTo>
                <a:lnTo>
                  <a:pt x="1180" y="1953"/>
                </a:lnTo>
                <a:lnTo>
                  <a:pt x="1194" y="1926"/>
                </a:lnTo>
                <a:lnTo>
                  <a:pt x="1203" y="1897"/>
                </a:lnTo>
                <a:lnTo>
                  <a:pt x="1207" y="1865"/>
                </a:lnTo>
                <a:lnTo>
                  <a:pt x="1203" y="1834"/>
                </a:lnTo>
                <a:lnTo>
                  <a:pt x="1194" y="1805"/>
                </a:lnTo>
                <a:lnTo>
                  <a:pt x="1180" y="1779"/>
                </a:lnTo>
                <a:lnTo>
                  <a:pt x="1161" y="1755"/>
                </a:lnTo>
                <a:lnTo>
                  <a:pt x="1138" y="1736"/>
                </a:lnTo>
                <a:lnTo>
                  <a:pt x="1111" y="1722"/>
                </a:lnTo>
                <a:lnTo>
                  <a:pt x="1082" y="1713"/>
                </a:lnTo>
                <a:lnTo>
                  <a:pt x="1051" y="1709"/>
                </a:lnTo>
                <a:close/>
                <a:moveTo>
                  <a:pt x="83" y="1554"/>
                </a:moveTo>
                <a:lnTo>
                  <a:pt x="781" y="1554"/>
                </a:lnTo>
                <a:lnTo>
                  <a:pt x="747" y="1588"/>
                </a:lnTo>
                <a:lnTo>
                  <a:pt x="717" y="1626"/>
                </a:lnTo>
                <a:lnTo>
                  <a:pt x="690" y="1666"/>
                </a:lnTo>
                <a:lnTo>
                  <a:pt x="669" y="1710"/>
                </a:lnTo>
                <a:lnTo>
                  <a:pt x="653" y="1758"/>
                </a:lnTo>
                <a:lnTo>
                  <a:pt x="643" y="1806"/>
                </a:lnTo>
                <a:lnTo>
                  <a:pt x="83" y="1806"/>
                </a:lnTo>
                <a:lnTo>
                  <a:pt x="67" y="1804"/>
                </a:lnTo>
                <a:lnTo>
                  <a:pt x="53" y="1796"/>
                </a:lnTo>
                <a:lnTo>
                  <a:pt x="42" y="1786"/>
                </a:lnTo>
                <a:lnTo>
                  <a:pt x="34" y="1772"/>
                </a:lnTo>
                <a:lnTo>
                  <a:pt x="32" y="1757"/>
                </a:lnTo>
                <a:lnTo>
                  <a:pt x="32" y="1604"/>
                </a:lnTo>
                <a:lnTo>
                  <a:pt x="34" y="1588"/>
                </a:lnTo>
                <a:lnTo>
                  <a:pt x="42" y="1574"/>
                </a:lnTo>
                <a:lnTo>
                  <a:pt x="53" y="1563"/>
                </a:lnTo>
                <a:lnTo>
                  <a:pt x="67" y="1557"/>
                </a:lnTo>
                <a:lnTo>
                  <a:pt x="83" y="1554"/>
                </a:lnTo>
                <a:close/>
                <a:moveTo>
                  <a:pt x="2682" y="1554"/>
                </a:moveTo>
                <a:lnTo>
                  <a:pt x="2728" y="1557"/>
                </a:lnTo>
                <a:lnTo>
                  <a:pt x="2772" y="1568"/>
                </a:lnTo>
                <a:lnTo>
                  <a:pt x="2814" y="1583"/>
                </a:lnTo>
                <a:lnTo>
                  <a:pt x="2853" y="1604"/>
                </a:lnTo>
                <a:lnTo>
                  <a:pt x="2887" y="1631"/>
                </a:lnTo>
                <a:lnTo>
                  <a:pt x="2918" y="1661"/>
                </a:lnTo>
                <a:lnTo>
                  <a:pt x="2944" y="1696"/>
                </a:lnTo>
                <a:lnTo>
                  <a:pt x="2966" y="1734"/>
                </a:lnTo>
                <a:lnTo>
                  <a:pt x="2981" y="1776"/>
                </a:lnTo>
                <a:lnTo>
                  <a:pt x="2992" y="1820"/>
                </a:lnTo>
                <a:lnTo>
                  <a:pt x="2995" y="1865"/>
                </a:lnTo>
                <a:lnTo>
                  <a:pt x="2992" y="1911"/>
                </a:lnTo>
                <a:lnTo>
                  <a:pt x="2981" y="1955"/>
                </a:lnTo>
                <a:lnTo>
                  <a:pt x="2966" y="1997"/>
                </a:lnTo>
                <a:lnTo>
                  <a:pt x="2944" y="2036"/>
                </a:lnTo>
                <a:lnTo>
                  <a:pt x="2918" y="2070"/>
                </a:lnTo>
                <a:lnTo>
                  <a:pt x="2887" y="2101"/>
                </a:lnTo>
                <a:lnTo>
                  <a:pt x="2853" y="2127"/>
                </a:lnTo>
                <a:lnTo>
                  <a:pt x="2814" y="2149"/>
                </a:lnTo>
                <a:lnTo>
                  <a:pt x="2772" y="2165"/>
                </a:lnTo>
                <a:lnTo>
                  <a:pt x="2728" y="2174"/>
                </a:lnTo>
                <a:lnTo>
                  <a:pt x="2682" y="2178"/>
                </a:lnTo>
                <a:lnTo>
                  <a:pt x="2637" y="2174"/>
                </a:lnTo>
                <a:lnTo>
                  <a:pt x="2593" y="2165"/>
                </a:lnTo>
                <a:lnTo>
                  <a:pt x="2551" y="2149"/>
                </a:lnTo>
                <a:lnTo>
                  <a:pt x="2513" y="2127"/>
                </a:lnTo>
                <a:lnTo>
                  <a:pt x="2478" y="2101"/>
                </a:lnTo>
                <a:lnTo>
                  <a:pt x="2447" y="2070"/>
                </a:lnTo>
                <a:lnTo>
                  <a:pt x="2421" y="2036"/>
                </a:lnTo>
                <a:lnTo>
                  <a:pt x="2399" y="1997"/>
                </a:lnTo>
                <a:lnTo>
                  <a:pt x="2384" y="1955"/>
                </a:lnTo>
                <a:lnTo>
                  <a:pt x="2374" y="1911"/>
                </a:lnTo>
                <a:lnTo>
                  <a:pt x="2370" y="1865"/>
                </a:lnTo>
                <a:lnTo>
                  <a:pt x="2374" y="1820"/>
                </a:lnTo>
                <a:lnTo>
                  <a:pt x="2384" y="1776"/>
                </a:lnTo>
                <a:lnTo>
                  <a:pt x="2399" y="1734"/>
                </a:lnTo>
                <a:lnTo>
                  <a:pt x="2421" y="1696"/>
                </a:lnTo>
                <a:lnTo>
                  <a:pt x="2447" y="1661"/>
                </a:lnTo>
                <a:lnTo>
                  <a:pt x="2478" y="1631"/>
                </a:lnTo>
                <a:lnTo>
                  <a:pt x="2513" y="1604"/>
                </a:lnTo>
                <a:lnTo>
                  <a:pt x="2551" y="1583"/>
                </a:lnTo>
                <a:lnTo>
                  <a:pt x="2593" y="1568"/>
                </a:lnTo>
                <a:lnTo>
                  <a:pt x="2637" y="1557"/>
                </a:lnTo>
                <a:lnTo>
                  <a:pt x="2682" y="1554"/>
                </a:lnTo>
                <a:close/>
                <a:moveTo>
                  <a:pt x="1051" y="1554"/>
                </a:moveTo>
                <a:lnTo>
                  <a:pt x="1096" y="1557"/>
                </a:lnTo>
                <a:lnTo>
                  <a:pt x="1140" y="1568"/>
                </a:lnTo>
                <a:lnTo>
                  <a:pt x="1182" y="1583"/>
                </a:lnTo>
                <a:lnTo>
                  <a:pt x="1221" y="1604"/>
                </a:lnTo>
                <a:lnTo>
                  <a:pt x="1255" y="1631"/>
                </a:lnTo>
                <a:lnTo>
                  <a:pt x="1286" y="1661"/>
                </a:lnTo>
                <a:lnTo>
                  <a:pt x="1312" y="1696"/>
                </a:lnTo>
                <a:lnTo>
                  <a:pt x="1334" y="1734"/>
                </a:lnTo>
                <a:lnTo>
                  <a:pt x="1350" y="1776"/>
                </a:lnTo>
                <a:lnTo>
                  <a:pt x="1359" y="1820"/>
                </a:lnTo>
                <a:lnTo>
                  <a:pt x="1363" y="1865"/>
                </a:lnTo>
                <a:lnTo>
                  <a:pt x="1359" y="1911"/>
                </a:lnTo>
                <a:lnTo>
                  <a:pt x="1350" y="1955"/>
                </a:lnTo>
                <a:lnTo>
                  <a:pt x="1334" y="1997"/>
                </a:lnTo>
                <a:lnTo>
                  <a:pt x="1312" y="2036"/>
                </a:lnTo>
                <a:lnTo>
                  <a:pt x="1286" y="2070"/>
                </a:lnTo>
                <a:lnTo>
                  <a:pt x="1255" y="2101"/>
                </a:lnTo>
                <a:lnTo>
                  <a:pt x="1221" y="2127"/>
                </a:lnTo>
                <a:lnTo>
                  <a:pt x="1182" y="2149"/>
                </a:lnTo>
                <a:lnTo>
                  <a:pt x="1140" y="2165"/>
                </a:lnTo>
                <a:lnTo>
                  <a:pt x="1096" y="2174"/>
                </a:lnTo>
                <a:lnTo>
                  <a:pt x="1051" y="2178"/>
                </a:lnTo>
                <a:lnTo>
                  <a:pt x="1005" y="2174"/>
                </a:lnTo>
                <a:lnTo>
                  <a:pt x="961" y="2165"/>
                </a:lnTo>
                <a:lnTo>
                  <a:pt x="919" y="2149"/>
                </a:lnTo>
                <a:lnTo>
                  <a:pt x="880" y="2127"/>
                </a:lnTo>
                <a:lnTo>
                  <a:pt x="846" y="2101"/>
                </a:lnTo>
                <a:lnTo>
                  <a:pt x="815" y="2070"/>
                </a:lnTo>
                <a:lnTo>
                  <a:pt x="789" y="2036"/>
                </a:lnTo>
                <a:lnTo>
                  <a:pt x="767" y="1997"/>
                </a:lnTo>
                <a:lnTo>
                  <a:pt x="751" y="1955"/>
                </a:lnTo>
                <a:lnTo>
                  <a:pt x="741" y="1911"/>
                </a:lnTo>
                <a:lnTo>
                  <a:pt x="738" y="1865"/>
                </a:lnTo>
                <a:lnTo>
                  <a:pt x="741" y="1820"/>
                </a:lnTo>
                <a:lnTo>
                  <a:pt x="751" y="1776"/>
                </a:lnTo>
                <a:lnTo>
                  <a:pt x="767" y="1734"/>
                </a:lnTo>
                <a:lnTo>
                  <a:pt x="789" y="1696"/>
                </a:lnTo>
                <a:lnTo>
                  <a:pt x="815" y="1661"/>
                </a:lnTo>
                <a:lnTo>
                  <a:pt x="846" y="1631"/>
                </a:lnTo>
                <a:lnTo>
                  <a:pt x="880" y="1604"/>
                </a:lnTo>
                <a:lnTo>
                  <a:pt x="919" y="1583"/>
                </a:lnTo>
                <a:lnTo>
                  <a:pt x="961" y="1568"/>
                </a:lnTo>
                <a:lnTo>
                  <a:pt x="1005" y="1557"/>
                </a:lnTo>
                <a:lnTo>
                  <a:pt x="1051" y="1554"/>
                </a:lnTo>
                <a:close/>
                <a:moveTo>
                  <a:pt x="100" y="802"/>
                </a:moveTo>
                <a:lnTo>
                  <a:pt x="1856" y="802"/>
                </a:lnTo>
                <a:lnTo>
                  <a:pt x="1878" y="805"/>
                </a:lnTo>
                <a:lnTo>
                  <a:pt x="1900" y="812"/>
                </a:lnTo>
                <a:lnTo>
                  <a:pt x="1918" y="824"/>
                </a:lnTo>
                <a:lnTo>
                  <a:pt x="1933" y="839"/>
                </a:lnTo>
                <a:lnTo>
                  <a:pt x="1945" y="859"/>
                </a:lnTo>
                <a:lnTo>
                  <a:pt x="1952" y="879"/>
                </a:lnTo>
                <a:lnTo>
                  <a:pt x="1956" y="903"/>
                </a:lnTo>
                <a:lnTo>
                  <a:pt x="1956" y="1354"/>
                </a:lnTo>
                <a:lnTo>
                  <a:pt x="1952" y="1376"/>
                </a:lnTo>
                <a:lnTo>
                  <a:pt x="1945" y="1398"/>
                </a:lnTo>
                <a:lnTo>
                  <a:pt x="1933" y="1416"/>
                </a:lnTo>
                <a:lnTo>
                  <a:pt x="1918" y="1431"/>
                </a:lnTo>
                <a:lnTo>
                  <a:pt x="1900" y="1443"/>
                </a:lnTo>
                <a:lnTo>
                  <a:pt x="1878" y="1450"/>
                </a:lnTo>
                <a:lnTo>
                  <a:pt x="1856" y="1454"/>
                </a:lnTo>
                <a:lnTo>
                  <a:pt x="100" y="1454"/>
                </a:lnTo>
                <a:lnTo>
                  <a:pt x="77" y="1450"/>
                </a:lnTo>
                <a:lnTo>
                  <a:pt x="56" y="1443"/>
                </a:lnTo>
                <a:lnTo>
                  <a:pt x="38" y="1431"/>
                </a:lnTo>
                <a:lnTo>
                  <a:pt x="21" y="1416"/>
                </a:lnTo>
                <a:lnTo>
                  <a:pt x="10" y="1398"/>
                </a:lnTo>
                <a:lnTo>
                  <a:pt x="2" y="1376"/>
                </a:lnTo>
                <a:lnTo>
                  <a:pt x="0" y="1354"/>
                </a:lnTo>
                <a:lnTo>
                  <a:pt x="0" y="903"/>
                </a:lnTo>
                <a:lnTo>
                  <a:pt x="2" y="879"/>
                </a:lnTo>
                <a:lnTo>
                  <a:pt x="10" y="859"/>
                </a:lnTo>
                <a:lnTo>
                  <a:pt x="21" y="839"/>
                </a:lnTo>
                <a:lnTo>
                  <a:pt x="38" y="824"/>
                </a:lnTo>
                <a:lnTo>
                  <a:pt x="56" y="812"/>
                </a:lnTo>
                <a:lnTo>
                  <a:pt x="77" y="805"/>
                </a:lnTo>
                <a:lnTo>
                  <a:pt x="100" y="802"/>
                </a:lnTo>
                <a:close/>
                <a:moveTo>
                  <a:pt x="2372" y="292"/>
                </a:moveTo>
                <a:lnTo>
                  <a:pt x="2355" y="295"/>
                </a:lnTo>
                <a:lnTo>
                  <a:pt x="2343" y="302"/>
                </a:lnTo>
                <a:lnTo>
                  <a:pt x="2332" y="313"/>
                </a:lnTo>
                <a:lnTo>
                  <a:pt x="2324" y="327"/>
                </a:lnTo>
                <a:lnTo>
                  <a:pt x="2321" y="342"/>
                </a:lnTo>
                <a:lnTo>
                  <a:pt x="2321" y="689"/>
                </a:lnTo>
                <a:lnTo>
                  <a:pt x="2324" y="705"/>
                </a:lnTo>
                <a:lnTo>
                  <a:pt x="2332" y="719"/>
                </a:lnTo>
                <a:lnTo>
                  <a:pt x="2343" y="730"/>
                </a:lnTo>
                <a:lnTo>
                  <a:pt x="2355" y="736"/>
                </a:lnTo>
                <a:lnTo>
                  <a:pt x="2372" y="739"/>
                </a:lnTo>
                <a:lnTo>
                  <a:pt x="2997" y="739"/>
                </a:lnTo>
                <a:lnTo>
                  <a:pt x="3013" y="736"/>
                </a:lnTo>
                <a:lnTo>
                  <a:pt x="3027" y="729"/>
                </a:lnTo>
                <a:lnTo>
                  <a:pt x="3037" y="718"/>
                </a:lnTo>
                <a:lnTo>
                  <a:pt x="3044" y="705"/>
                </a:lnTo>
                <a:lnTo>
                  <a:pt x="3046" y="690"/>
                </a:lnTo>
                <a:lnTo>
                  <a:pt x="3045" y="675"/>
                </a:lnTo>
                <a:lnTo>
                  <a:pt x="3038" y="660"/>
                </a:lnTo>
                <a:lnTo>
                  <a:pt x="2794" y="313"/>
                </a:lnTo>
                <a:lnTo>
                  <a:pt x="2782" y="302"/>
                </a:lnTo>
                <a:lnTo>
                  <a:pt x="2768" y="295"/>
                </a:lnTo>
                <a:lnTo>
                  <a:pt x="2752" y="292"/>
                </a:lnTo>
                <a:lnTo>
                  <a:pt x="2372" y="292"/>
                </a:lnTo>
                <a:close/>
                <a:moveTo>
                  <a:pt x="2194" y="20"/>
                </a:moveTo>
                <a:lnTo>
                  <a:pt x="2667" y="20"/>
                </a:lnTo>
                <a:lnTo>
                  <a:pt x="2711" y="23"/>
                </a:lnTo>
                <a:lnTo>
                  <a:pt x="2755" y="29"/>
                </a:lnTo>
                <a:lnTo>
                  <a:pt x="2796" y="41"/>
                </a:lnTo>
                <a:lnTo>
                  <a:pt x="2837" y="57"/>
                </a:lnTo>
                <a:lnTo>
                  <a:pt x="2874" y="78"/>
                </a:lnTo>
                <a:lnTo>
                  <a:pt x="2911" y="101"/>
                </a:lnTo>
                <a:lnTo>
                  <a:pt x="2943" y="129"/>
                </a:lnTo>
                <a:lnTo>
                  <a:pt x="2973" y="161"/>
                </a:lnTo>
                <a:lnTo>
                  <a:pt x="3000" y="197"/>
                </a:lnTo>
                <a:lnTo>
                  <a:pt x="3305" y="649"/>
                </a:lnTo>
                <a:lnTo>
                  <a:pt x="3330" y="690"/>
                </a:lnTo>
                <a:lnTo>
                  <a:pt x="3348" y="733"/>
                </a:lnTo>
                <a:lnTo>
                  <a:pt x="3362" y="778"/>
                </a:lnTo>
                <a:lnTo>
                  <a:pt x="3371" y="825"/>
                </a:lnTo>
                <a:lnTo>
                  <a:pt x="3374" y="873"/>
                </a:lnTo>
                <a:lnTo>
                  <a:pt x="3374" y="1554"/>
                </a:lnTo>
                <a:lnTo>
                  <a:pt x="3495" y="1554"/>
                </a:lnTo>
                <a:lnTo>
                  <a:pt x="3512" y="1557"/>
                </a:lnTo>
                <a:lnTo>
                  <a:pt x="3526" y="1563"/>
                </a:lnTo>
                <a:lnTo>
                  <a:pt x="3536" y="1574"/>
                </a:lnTo>
                <a:lnTo>
                  <a:pt x="3544" y="1588"/>
                </a:lnTo>
                <a:lnTo>
                  <a:pt x="3546" y="1604"/>
                </a:lnTo>
                <a:lnTo>
                  <a:pt x="3546" y="1757"/>
                </a:lnTo>
                <a:lnTo>
                  <a:pt x="3544" y="1772"/>
                </a:lnTo>
                <a:lnTo>
                  <a:pt x="3536" y="1786"/>
                </a:lnTo>
                <a:lnTo>
                  <a:pt x="3526" y="1796"/>
                </a:lnTo>
                <a:lnTo>
                  <a:pt x="3512" y="1804"/>
                </a:lnTo>
                <a:lnTo>
                  <a:pt x="3495" y="1806"/>
                </a:lnTo>
                <a:lnTo>
                  <a:pt x="3090" y="1806"/>
                </a:lnTo>
                <a:lnTo>
                  <a:pt x="3080" y="1758"/>
                </a:lnTo>
                <a:lnTo>
                  <a:pt x="3065" y="1711"/>
                </a:lnTo>
                <a:lnTo>
                  <a:pt x="3043" y="1667"/>
                </a:lnTo>
                <a:lnTo>
                  <a:pt x="3017" y="1627"/>
                </a:lnTo>
                <a:lnTo>
                  <a:pt x="2987" y="1589"/>
                </a:lnTo>
                <a:lnTo>
                  <a:pt x="2953" y="1556"/>
                </a:lnTo>
                <a:lnTo>
                  <a:pt x="2915" y="1526"/>
                </a:lnTo>
                <a:lnTo>
                  <a:pt x="2873" y="1501"/>
                </a:lnTo>
                <a:lnTo>
                  <a:pt x="2829" y="1480"/>
                </a:lnTo>
                <a:lnTo>
                  <a:pt x="2783" y="1465"/>
                </a:lnTo>
                <a:lnTo>
                  <a:pt x="2734" y="1457"/>
                </a:lnTo>
                <a:lnTo>
                  <a:pt x="2682" y="1454"/>
                </a:lnTo>
                <a:lnTo>
                  <a:pt x="2632" y="1457"/>
                </a:lnTo>
                <a:lnTo>
                  <a:pt x="2582" y="1465"/>
                </a:lnTo>
                <a:lnTo>
                  <a:pt x="2536" y="1480"/>
                </a:lnTo>
                <a:lnTo>
                  <a:pt x="2491" y="1501"/>
                </a:lnTo>
                <a:lnTo>
                  <a:pt x="2450" y="1526"/>
                </a:lnTo>
                <a:lnTo>
                  <a:pt x="2412" y="1556"/>
                </a:lnTo>
                <a:lnTo>
                  <a:pt x="2378" y="1589"/>
                </a:lnTo>
                <a:lnTo>
                  <a:pt x="2348" y="1627"/>
                </a:lnTo>
                <a:lnTo>
                  <a:pt x="2322" y="1667"/>
                </a:lnTo>
                <a:lnTo>
                  <a:pt x="2301" y="1711"/>
                </a:lnTo>
                <a:lnTo>
                  <a:pt x="2286" y="1758"/>
                </a:lnTo>
                <a:lnTo>
                  <a:pt x="2276" y="1806"/>
                </a:lnTo>
                <a:lnTo>
                  <a:pt x="1457" y="1806"/>
                </a:lnTo>
                <a:lnTo>
                  <a:pt x="1447" y="1758"/>
                </a:lnTo>
                <a:lnTo>
                  <a:pt x="1431" y="1710"/>
                </a:lnTo>
                <a:lnTo>
                  <a:pt x="1411" y="1666"/>
                </a:lnTo>
                <a:lnTo>
                  <a:pt x="1384" y="1626"/>
                </a:lnTo>
                <a:lnTo>
                  <a:pt x="1354" y="1588"/>
                </a:lnTo>
                <a:lnTo>
                  <a:pt x="1320" y="1554"/>
                </a:lnTo>
                <a:lnTo>
                  <a:pt x="2094" y="1554"/>
                </a:lnTo>
                <a:lnTo>
                  <a:pt x="2094" y="121"/>
                </a:lnTo>
                <a:lnTo>
                  <a:pt x="2096" y="97"/>
                </a:lnTo>
                <a:lnTo>
                  <a:pt x="2104" y="77"/>
                </a:lnTo>
                <a:lnTo>
                  <a:pt x="2116" y="57"/>
                </a:lnTo>
                <a:lnTo>
                  <a:pt x="2132" y="42"/>
                </a:lnTo>
                <a:lnTo>
                  <a:pt x="2150" y="30"/>
                </a:lnTo>
                <a:lnTo>
                  <a:pt x="2172" y="23"/>
                </a:lnTo>
                <a:lnTo>
                  <a:pt x="2194" y="20"/>
                </a:lnTo>
                <a:close/>
                <a:moveTo>
                  <a:pt x="1153" y="0"/>
                </a:moveTo>
                <a:lnTo>
                  <a:pt x="1856" y="0"/>
                </a:lnTo>
                <a:lnTo>
                  <a:pt x="1878" y="2"/>
                </a:lnTo>
                <a:lnTo>
                  <a:pt x="1900" y="10"/>
                </a:lnTo>
                <a:lnTo>
                  <a:pt x="1918" y="22"/>
                </a:lnTo>
                <a:lnTo>
                  <a:pt x="1933" y="38"/>
                </a:lnTo>
                <a:lnTo>
                  <a:pt x="1945" y="56"/>
                </a:lnTo>
                <a:lnTo>
                  <a:pt x="1952" y="78"/>
                </a:lnTo>
                <a:lnTo>
                  <a:pt x="1956" y="100"/>
                </a:lnTo>
                <a:lnTo>
                  <a:pt x="1956" y="551"/>
                </a:lnTo>
                <a:lnTo>
                  <a:pt x="1952" y="574"/>
                </a:lnTo>
                <a:lnTo>
                  <a:pt x="1945" y="595"/>
                </a:lnTo>
                <a:lnTo>
                  <a:pt x="1933" y="614"/>
                </a:lnTo>
                <a:lnTo>
                  <a:pt x="1918" y="630"/>
                </a:lnTo>
                <a:lnTo>
                  <a:pt x="1900" y="642"/>
                </a:lnTo>
                <a:lnTo>
                  <a:pt x="1878" y="649"/>
                </a:lnTo>
                <a:lnTo>
                  <a:pt x="1856" y="651"/>
                </a:lnTo>
                <a:lnTo>
                  <a:pt x="1153" y="651"/>
                </a:lnTo>
                <a:lnTo>
                  <a:pt x="1130" y="649"/>
                </a:lnTo>
                <a:lnTo>
                  <a:pt x="1109" y="642"/>
                </a:lnTo>
                <a:lnTo>
                  <a:pt x="1091" y="630"/>
                </a:lnTo>
                <a:lnTo>
                  <a:pt x="1075" y="614"/>
                </a:lnTo>
                <a:lnTo>
                  <a:pt x="1063" y="595"/>
                </a:lnTo>
                <a:lnTo>
                  <a:pt x="1055" y="574"/>
                </a:lnTo>
                <a:lnTo>
                  <a:pt x="1053" y="551"/>
                </a:lnTo>
                <a:lnTo>
                  <a:pt x="1053" y="100"/>
                </a:lnTo>
                <a:lnTo>
                  <a:pt x="1055" y="78"/>
                </a:lnTo>
                <a:lnTo>
                  <a:pt x="1063" y="56"/>
                </a:lnTo>
                <a:lnTo>
                  <a:pt x="1075" y="38"/>
                </a:lnTo>
                <a:lnTo>
                  <a:pt x="1091" y="22"/>
                </a:lnTo>
                <a:lnTo>
                  <a:pt x="1109" y="10"/>
                </a:lnTo>
                <a:lnTo>
                  <a:pt x="1130" y="2"/>
                </a:lnTo>
                <a:lnTo>
                  <a:pt x="1153" y="0"/>
                </a:lnTo>
                <a:close/>
                <a:moveTo>
                  <a:pt x="100" y="0"/>
                </a:moveTo>
                <a:lnTo>
                  <a:pt x="803" y="0"/>
                </a:lnTo>
                <a:lnTo>
                  <a:pt x="825" y="2"/>
                </a:lnTo>
                <a:lnTo>
                  <a:pt x="847" y="10"/>
                </a:lnTo>
                <a:lnTo>
                  <a:pt x="865" y="22"/>
                </a:lnTo>
                <a:lnTo>
                  <a:pt x="880" y="38"/>
                </a:lnTo>
                <a:lnTo>
                  <a:pt x="892" y="56"/>
                </a:lnTo>
                <a:lnTo>
                  <a:pt x="899" y="78"/>
                </a:lnTo>
                <a:lnTo>
                  <a:pt x="903" y="100"/>
                </a:lnTo>
                <a:lnTo>
                  <a:pt x="903" y="551"/>
                </a:lnTo>
                <a:lnTo>
                  <a:pt x="899" y="574"/>
                </a:lnTo>
                <a:lnTo>
                  <a:pt x="892" y="595"/>
                </a:lnTo>
                <a:lnTo>
                  <a:pt x="880" y="614"/>
                </a:lnTo>
                <a:lnTo>
                  <a:pt x="865" y="630"/>
                </a:lnTo>
                <a:lnTo>
                  <a:pt x="847" y="642"/>
                </a:lnTo>
                <a:lnTo>
                  <a:pt x="825" y="649"/>
                </a:lnTo>
                <a:lnTo>
                  <a:pt x="803" y="651"/>
                </a:lnTo>
                <a:lnTo>
                  <a:pt x="100" y="651"/>
                </a:lnTo>
                <a:lnTo>
                  <a:pt x="77" y="649"/>
                </a:lnTo>
                <a:lnTo>
                  <a:pt x="56" y="642"/>
                </a:lnTo>
                <a:lnTo>
                  <a:pt x="38" y="630"/>
                </a:lnTo>
                <a:lnTo>
                  <a:pt x="21" y="614"/>
                </a:lnTo>
                <a:lnTo>
                  <a:pt x="10" y="595"/>
                </a:lnTo>
                <a:lnTo>
                  <a:pt x="2" y="574"/>
                </a:lnTo>
                <a:lnTo>
                  <a:pt x="0" y="551"/>
                </a:lnTo>
                <a:lnTo>
                  <a:pt x="0" y="100"/>
                </a:lnTo>
                <a:lnTo>
                  <a:pt x="2" y="78"/>
                </a:lnTo>
                <a:lnTo>
                  <a:pt x="10" y="56"/>
                </a:lnTo>
                <a:lnTo>
                  <a:pt x="21" y="38"/>
                </a:lnTo>
                <a:lnTo>
                  <a:pt x="38" y="22"/>
                </a:lnTo>
                <a:lnTo>
                  <a:pt x="56" y="10"/>
                </a:lnTo>
                <a:lnTo>
                  <a:pt x="77" y="2"/>
                </a:lnTo>
                <a:lnTo>
                  <a:pt x="10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46"/>
          <p:cNvSpPr>
            <a:spLocks noEditPoints="1"/>
          </p:cNvSpPr>
          <p:nvPr/>
        </p:nvSpPr>
        <p:spPr bwMode="auto">
          <a:xfrm>
            <a:off x="696919" y="3504365"/>
            <a:ext cx="498475" cy="468313"/>
          </a:xfrm>
          <a:custGeom>
            <a:avLst/>
            <a:gdLst>
              <a:gd name="T0" fmla="*/ 3208 w 3454"/>
              <a:gd name="T1" fmla="*/ 2091 h 3235"/>
              <a:gd name="T2" fmla="*/ 3208 w 3454"/>
              <a:gd name="T3" fmla="*/ 2160 h 3235"/>
              <a:gd name="T4" fmla="*/ 1996 w 3454"/>
              <a:gd name="T5" fmla="*/ 2292 h 3235"/>
              <a:gd name="T6" fmla="*/ 1971 w 3454"/>
              <a:gd name="T7" fmla="*/ 2282 h 3235"/>
              <a:gd name="T8" fmla="*/ 1971 w 3454"/>
              <a:gd name="T9" fmla="*/ 2200 h 3235"/>
              <a:gd name="T10" fmla="*/ 1996 w 3454"/>
              <a:gd name="T11" fmla="*/ 2184 h 3235"/>
              <a:gd name="T12" fmla="*/ 2982 w 3454"/>
              <a:gd name="T13" fmla="*/ 1213 h 3235"/>
              <a:gd name="T14" fmla="*/ 3144 w 3454"/>
              <a:gd name="T15" fmla="*/ 1478 h 3235"/>
              <a:gd name="T16" fmla="*/ 3144 w 3454"/>
              <a:gd name="T17" fmla="*/ 1514 h 3235"/>
              <a:gd name="T18" fmla="*/ 3113 w 3454"/>
              <a:gd name="T19" fmla="*/ 1530 h 3235"/>
              <a:gd name="T20" fmla="*/ 3051 w 3454"/>
              <a:gd name="T21" fmla="*/ 1988 h 3235"/>
              <a:gd name="T22" fmla="*/ 3016 w 3454"/>
              <a:gd name="T23" fmla="*/ 2012 h 3235"/>
              <a:gd name="T24" fmla="*/ 2899 w 3454"/>
              <a:gd name="T25" fmla="*/ 2012 h 3235"/>
              <a:gd name="T26" fmla="*/ 2883 w 3454"/>
              <a:gd name="T27" fmla="*/ 1984 h 3235"/>
              <a:gd name="T28" fmla="*/ 2804 w 3454"/>
              <a:gd name="T29" fmla="*/ 1518 h 3235"/>
              <a:gd name="T30" fmla="*/ 2778 w 3454"/>
              <a:gd name="T31" fmla="*/ 1489 h 3235"/>
              <a:gd name="T32" fmla="*/ 2937 w 3454"/>
              <a:gd name="T33" fmla="*/ 1225 h 3235"/>
              <a:gd name="T34" fmla="*/ 2969 w 3454"/>
              <a:gd name="T35" fmla="*/ 1210 h 3235"/>
              <a:gd name="T36" fmla="*/ 2347 w 3454"/>
              <a:gd name="T37" fmla="*/ 1156 h 3235"/>
              <a:gd name="T38" fmla="*/ 2548 w 3454"/>
              <a:gd name="T39" fmla="*/ 1454 h 3235"/>
              <a:gd name="T40" fmla="*/ 2547 w 3454"/>
              <a:gd name="T41" fmla="*/ 1493 h 3235"/>
              <a:gd name="T42" fmla="*/ 2508 w 3454"/>
              <a:gd name="T43" fmla="*/ 1512 h 3235"/>
              <a:gd name="T44" fmla="*/ 2431 w 3454"/>
              <a:gd name="T45" fmla="*/ 2024 h 3235"/>
              <a:gd name="T46" fmla="*/ 2401 w 3454"/>
              <a:gd name="T47" fmla="*/ 2051 h 3235"/>
              <a:gd name="T48" fmla="*/ 2249 w 3454"/>
              <a:gd name="T49" fmla="*/ 2061 h 3235"/>
              <a:gd name="T50" fmla="*/ 2218 w 3454"/>
              <a:gd name="T51" fmla="*/ 2036 h 3235"/>
              <a:gd name="T52" fmla="*/ 2132 w 3454"/>
              <a:gd name="T53" fmla="*/ 1500 h 3235"/>
              <a:gd name="T54" fmla="*/ 2091 w 3454"/>
              <a:gd name="T55" fmla="*/ 1482 h 3235"/>
              <a:gd name="T56" fmla="*/ 2082 w 3454"/>
              <a:gd name="T57" fmla="*/ 1447 h 3235"/>
              <a:gd name="T58" fmla="*/ 2294 w 3454"/>
              <a:gd name="T59" fmla="*/ 1157 h 3235"/>
              <a:gd name="T60" fmla="*/ 1913 w 3454"/>
              <a:gd name="T61" fmla="*/ 244 h 3235"/>
              <a:gd name="T62" fmla="*/ 3268 w 3454"/>
              <a:gd name="T63" fmla="*/ 689 h 3235"/>
              <a:gd name="T64" fmla="*/ 1727 w 3454"/>
              <a:gd name="T65" fmla="*/ 0 h 3235"/>
              <a:gd name="T66" fmla="*/ 3283 w 3454"/>
              <a:gd name="T67" fmla="*/ 499 h 3235"/>
              <a:gd name="T68" fmla="*/ 3372 w 3454"/>
              <a:gd name="T69" fmla="*/ 550 h 3235"/>
              <a:gd name="T70" fmla="*/ 3432 w 3454"/>
              <a:gd name="T71" fmla="*/ 633 h 3235"/>
              <a:gd name="T72" fmla="*/ 3454 w 3454"/>
              <a:gd name="T73" fmla="*/ 734 h 3235"/>
              <a:gd name="T74" fmla="*/ 3444 w 3454"/>
              <a:gd name="T75" fmla="*/ 2830 h 3235"/>
              <a:gd name="T76" fmla="*/ 3394 w 3454"/>
              <a:gd name="T77" fmla="*/ 2922 h 3235"/>
              <a:gd name="T78" fmla="*/ 3312 w 3454"/>
              <a:gd name="T79" fmla="*/ 2984 h 3235"/>
              <a:gd name="T80" fmla="*/ 1765 w 3454"/>
              <a:gd name="T81" fmla="*/ 3233 h 3235"/>
              <a:gd name="T82" fmla="*/ 934 w 3454"/>
              <a:gd name="T83" fmla="*/ 3116 h 3235"/>
              <a:gd name="T84" fmla="*/ 664 w 3454"/>
              <a:gd name="T85" fmla="*/ 3075 h 3235"/>
              <a:gd name="T86" fmla="*/ 142 w 3454"/>
              <a:gd name="T87" fmla="*/ 2984 h 3235"/>
              <a:gd name="T88" fmla="*/ 60 w 3454"/>
              <a:gd name="T89" fmla="*/ 2922 h 3235"/>
              <a:gd name="T90" fmla="*/ 10 w 3454"/>
              <a:gd name="T91" fmla="*/ 2830 h 3235"/>
              <a:gd name="T92" fmla="*/ 0 w 3454"/>
              <a:gd name="T93" fmla="*/ 734 h 3235"/>
              <a:gd name="T94" fmla="*/ 22 w 3454"/>
              <a:gd name="T95" fmla="*/ 633 h 3235"/>
              <a:gd name="T96" fmla="*/ 82 w 3454"/>
              <a:gd name="T97" fmla="*/ 550 h 3235"/>
              <a:gd name="T98" fmla="*/ 171 w 3454"/>
              <a:gd name="T99" fmla="*/ 499 h 3235"/>
              <a:gd name="T100" fmla="*/ 934 w 3454"/>
              <a:gd name="T101" fmla="*/ 890 h 3235"/>
              <a:gd name="T102" fmla="*/ 1688 w 3454"/>
              <a:gd name="T103" fmla="*/ 3 h 3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54" h="3235">
                <a:moveTo>
                  <a:pt x="3193" y="2084"/>
                </a:moveTo>
                <a:lnTo>
                  <a:pt x="3202" y="2085"/>
                </a:lnTo>
                <a:lnTo>
                  <a:pt x="3208" y="2091"/>
                </a:lnTo>
                <a:lnTo>
                  <a:pt x="3210" y="2099"/>
                </a:lnTo>
                <a:lnTo>
                  <a:pt x="3210" y="2151"/>
                </a:lnTo>
                <a:lnTo>
                  <a:pt x="3208" y="2160"/>
                </a:lnTo>
                <a:lnTo>
                  <a:pt x="3202" y="2166"/>
                </a:lnTo>
                <a:lnTo>
                  <a:pt x="3193" y="2170"/>
                </a:lnTo>
                <a:lnTo>
                  <a:pt x="1996" y="2292"/>
                </a:lnTo>
                <a:lnTo>
                  <a:pt x="1986" y="2292"/>
                </a:lnTo>
                <a:lnTo>
                  <a:pt x="1977" y="2288"/>
                </a:lnTo>
                <a:lnTo>
                  <a:pt x="1971" y="2282"/>
                </a:lnTo>
                <a:lnTo>
                  <a:pt x="1969" y="2273"/>
                </a:lnTo>
                <a:lnTo>
                  <a:pt x="1969" y="2208"/>
                </a:lnTo>
                <a:lnTo>
                  <a:pt x="1971" y="2200"/>
                </a:lnTo>
                <a:lnTo>
                  <a:pt x="1977" y="2192"/>
                </a:lnTo>
                <a:lnTo>
                  <a:pt x="1986" y="2186"/>
                </a:lnTo>
                <a:lnTo>
                  <a:pt x="1996" y="2184"/>
                </a:lnTo>
                <a:lnTo>
                  <a:pt x="3193" y="2084"/>
                </a:lnTo>
                <a:close/>
                <a:moveTo>
                  <a:pt x="2969" y="1210"/>
                </a:moveTo>
                <a:lnTo>
                  <a:pt x="2982" y="1213"/>
                </a:lnTo>
                <a:lnTo>
                  <a:pt x="2993" y="1221"/>
                </a:lnTo>
                <a:lnTo>
                  <a:pt x="3003" y="1231"/>
                </a:lnTo>
                <a:lnTo>
                  <a:pt x="3144" y="1478"/>
                </a:lnTo>
                <a:lnTo>
                  <a:pt x="3148" y="1491"/>
                </a:lnTo>
                <a:lnTo>
                  <a:pt x="3148" y="1502"/>
                </a:lnTo>
                <a:lnTo>
                  <a:pt x="3144" y="1514"/>
                </a:lnTo>
                <a:lnTo>
                  <a:pt x="3136" y="1522"/>
                </a:lnTo>
                <a:lnTo>
                  <a:pt x="3125" y="1528"/>
                </a:lnTo>
                <a:lnTo>
                  <a:pt x="3113" y="1530"/>
                </a:lnTo>
                <a:lnTo>
                  <a:pt x="3054" y="1528"/>
                </a:lnTo>
                <a:lnTo>
                  <a:pt x="3054" y="1974"/>
                </a:lnTo>
                <a:lnTo>
                  <a:pt x="3051" y="1988"/>
                </a:lnTo>
                <a:lnTo>
                  <a:pt x="3044" y="2000"/>
                </a:lnTo>
                <a:lnTo>
                  <a:pt x="3031" y="2008"/>
                </a:lnTo>
                <a:lnTo>
                  <a:pt x="3016" y="2012"/>
                </a:lnTo>
                <a:lnTo>
                  <a:pt x="2922" y="2019"/>
                </a:lnTo>
                <a:lnTo>
                  <a:pt x="2910" y="2018"/>
                </a:lnTo>
                <a:lnTo>
                  <a:pt x="2899" y="2012"/>
                </a:lnTo>
                <a:lnTo>
                  <a:pt x="2891" y="2005"/>
                </a:lnTo>
                <a:lnTo>
                  <a:pt x="2885" y="1996"/>
                </a:lnTo>
                <a:lnTo>
                  <a:pt x="2883" y="1984"/>
                </a:lnTo>
                <a:lnTo>
                  <a:pt x="2883" y="1523"/>
                </a:lnTo>
                <a:lnTo>
                  <a:pt x="2818" y="1521"/>
                </a:lnTo>
                <a:lnTo>
                  <a:pt x="2804" y="1518"/>
                </a:lnTo>
                <a:lnTo>
                  <a:pt x="2791" y="1511"/>
                </a:lnTo>
                <a:lnTo>
                  <a:pt x="2783" y="1501"/>
                </a:lnTo>
                <a:lnTo>
                  <a:pt x="2778" y="1489"/>
                </a:lnTo>
                <a:lnTo>
                  <a:pt x="2778" y="1476"/>
                </a:lnTo>
                <a:lnTo>
                  <a:pt x="2783" y="1464"/>
                </a:lnTo>
                <a:lnTo>
                  <a:pt x="2937" y="1225"/>
                </a:lnTo>
                <a:lnTo>
                  <a:pt x="2945" y="1215"/>
                </a:lnTo>
                <a:lnTo>
                  <a:pt x="2957" y="1211"/>
                </a:lnTo>
                <a:lnTo>
                  <a:pt x="2969" y="1210"/>
                </a:lnTo>
                <a:close/>
                <a:moveTo>
                  <a:pt x="2319" y="1149"/>
                </a:moveTo>
                <a:lnTo>
                  <a:pt x="2333" y="1150"/>
                </a:lnTo>
                <a:lnTo>
                  <a:pt x="2347" y="1156"/>
                </a:lnTo>
                <a:lnTo>
                  <a:pt x="2358" y="1163"/>
                </a:lnTo>
                <a:lnTo>
                  <a:pt x="2369" y="1173"/>
                </a:lnTo>
                <a:lnTo>
                  <a:pt x="2548" y="1454"/>
                </a:lnTo>
                <a:lnTo>
                  <a:pt x="2553" y="1468"/>
                </a:lnTo>
                <a:lnTo>
                  <a:pt x="2553" y="1480"/>
                </a:lnTo>
                <a:lnTo>
                  <a:pt x="2547" y="1493"/>
                </a:lnTo>
                <a:lnTo>
                  <a:pt x="2537" y="1502"/>
                </a:lnTo>
                <a:lnTo>
                  <a:pt x="2525" y="1510"/>
                </a:lnTo>
                <a:lnTo>
                  <a:pt x="2508" y="1512"/>
                </a:lnTo>
                <a:lnTo>
                  <a:pt x="2434" y="1509"/>
                </a:lnTo>
                <a:lnTo>
                  <a:pt x="2434" y="2011"/>
                </a:lnTo>
                <a:lnTo>
                  <a:pt x="2431" y="2024"/>
                </a:lnTo>
                <a:lnTo>
                  <a:pt x="2424" y="2035"/>
                </a:lnTo>
                <a:lnTo>
                  <a:pt x="2415" y="2045"/>
                </a:lnTo>
                <a:lnTo>
                  <a:pt x="2401" y="2051"/>
                </a:lnTo>
                <a:lnTo>
                  <a:pt x="2386" y="2054"/>
                </a:lnTo>
                <a:lnTo>
                  <a:pt x="2265" y="2062"/>
                </a:lnTo>
                <a:lnTo>
                  <a:pt x="2249" y="2061"/>
                </a:lnTo>
                <a:lnTo>
                  <a:pt x="2236" y="2056"/>
                </a:lnTo>
                <a:lnTo>
                  <a:pt x="2225" y="2048"/>
                </a:lnTo>
                <a:lnTo>
                  <a:pt x="2218" y="2036"/>
                </a:lnTo>
                <a:lnTo>
                  <a:pt x="2216" y="2024"/>
                </a:lnTo>
                <a:lnTo>
                  <a:pt x="2216" y="1502"/>
                </a:lnTo>
                <a:lnTo>
                  <a:pt x="2132" y="1500"/>
                </a:lnTo>
                <a:lnTo>
                  <a:pt x="2116" y="1497"/>
                </a:lnTo>
                <a:lnTo>
                  <a:pt x="2103" y="1491"/>
                </a:lnTo>
                <a:lnTo>
                  <a:pt x="2091" y="1482"/>
                </a:lnTo>
                <a:lnTo>
                  <a:pt x="2084" y="1471"/>
                </a:lnTo>
                <a:lnTo>
                  <a:pt x="2081" y="1459"/>
                </a:lnTo>
                <a:lnTo>
                  <a:pt x="2082" y="1447"/>
                </a:lnTo>
                <a:lnTo>
                  <a:pt x="2087" y="1434"/>
                </a:lnTo>
                <a:lnTo>
                  <a:pt x="2284" y="1166"/>
                </a:lnTo>
                <a:lnTo>
                  <a:pt x="2294" y="1157"/>
                </a:lnTo>
                <a:lnTo>
                  <a:pt x="2306" y="1151"/>
                </a:lnTo>
                <a:lnTo>
                  <a:pt x="2319" y="1149"/>
                </a:lnTo>
                <a:close/>
                <a:moveTo>
                  <a:pt x="1913" y="244"/>
                </a:moveTo>
                <a:lnTo>
                  <a:pt x="1913" y="3021"/>
                </a:lnTo>
                <a:lnTo>
                  <a:pt x="3268" y="2813"/>
                </a:lnTo>
                <a:lnTo>
                  <a:pt x="3268" y="689"/>
                </a:lnTo>
                <a:lnTo>
                  <a:pt x="3268" y="689"/>
                </a:lnTo>
                <a:lnTo>
                  <a:pt x="1913" y="244"/>
                </a:lnTo>
                <a:close/>
                <a:moveTo>
                  <a:pt x="1727" y="0"/>
                </a:moveTo>
                <a:lnTo>
                  <a:pt x="1766" y="3"/>
                </a:lnTo>
                <a:lnTo>
                  <a:pt x="1804" y="12"/>
                </a:lnTo>
                <a:lnTo>
                  <a:pt x="3283" y="499"/>
                </a:lnTo>
                <a:lnTo>
                  <a:pt x="3316" y="511"/>
                </a:lnTo>
                <a:lnTo>
                  <a:pt x="3346" y="529"/>
                </a:lnTo>
                <a:lnTo>
                  <a:pt x="3372" y="550"/>
                </a:lnTo>
                <a:lnTo>
                  <a:pt x="3396" y="575"/>
                </a:lnTo>
                <a:lnTo>
                  <a:pt x="3416" y="603"/>
                </a:lnTo>
                <a:lnTo>
                  <a:pt x="3432" y="633"/>
                </a:lnTo>
                <a:lnTo>
                  <a:pt x="3445" y="665"/>
                </a:lnTo>
                <a:lnTo>
                  <a:pt x="3452" y="699"/>
                </a:lnTo>
                <a:lnTo>
                  <a:pt x="3454" y="734"/>
                </a:lnTo>
                <a:lnTo>
                  <a:pt x="3454" y="2759"/>
                </a:lnTo>
                <a:lnTo>
                  <a:pt x="3451" y="2796"/>
                </a:lnTo>
                <a:lnTo>
                  <a:pt x="3444" y="2830"/>
                </a:lnTo>
                <a:lnTo>
                  <a:pt x="3431" y="2863"/>
                </a:lnTo>
                <a:lnTo>
                  <a:pt x="3414" y="2893"/>
                </a:lnTo>
                <a:lnTo>
                  <a:pt x="3394" y="2922"/>
                </a:lnTo>
                <a:lnTo>
                  <a:pt x="3370" y="2946"/>
                </a:lnTo>
                <a:lnTo>
                  <a:pt x="3342" y="2967"/>
                </a:lnTo>
                <a:lnTo>
                  <a:pt x="3312" y="2984"/>
                </a:lnTo>
                <a:lnTo>
                  <a:pt x="3278" y="2997"/>
                </a:lnTo>
                <a:lnTo>
                  <a:pt x="3244" y="3005"/>
                </a:lnTo>
                <a:lnTo>
                  <a:pt x="1765" y="3233"/>
                </a:lnTo>
                <a:lnTo>
                  <a:pt x="1727" y="3235"/>
                </a:lnTo>
                <a:lnTo>
                  <a:pt x="1689" y="3233"/>
                </a:lnTo>
                <a:lnTo>
                  <a:pt x="934" y="3116"/>
                </a:lnTo>
                <a:lnTo>
                  <a:pt x="934" y="2328"/>
                </a:lnTo>
                <a:lnTo>
                  <a:pt x="664" y="2380"/>
                </a:lnTo>
                <a:lnTo>
                  <a:pt x="664" y="3075"/>
                </a:lnTo>
                <a:lnTo>
                  <a:pt x="210" y="3005"/>
                </a:lnTo>
                <a:lnTo>
                  <a:pt x="176" y="2997"/>
                </a:lnTo>
                <a:lnTo>
                  <a:pt x="142" y="2984"/>
                </a:lnTo>
                <a:lnTo>
                  <a:pt x="112" y="2967"/>
                </a:lnTo>
                <a:lnTo>
                  <a:pt x="84" y="2946"/>
                </a:lnTo>
                <a:lnTo>
                  <a:pt x="60" y="2922"/>
                </a:lnTo>
                <a:lnTo>
                  <a:pt x="40" y="2893"/>
                </a:lnTo>
                <a:lnTo>
                  <a:pt x="23" y="2863"/>
                </a:lnTo>
                <a:lnTo>
                  <a:pt x="10" y="2830"/>
                </a:lnTo>
                <a:lnTo>
                  <a:pt x="3" y="2796"/>
                </a:lnTo>
                <a:lnTo>
                  <a:pt x="0" y="2759"/>
                </a:lnTo>
                <a:lnTo>
                  <a:pt x="0" y="734"/>
                </a:lnTo>
                <a:lnTo>
                  <a:pt x="2" y="699"/>
                </a:lnTo>
                <a:lnTo>
                  <a:pt x="9" y="665"/>
                </a:lnTo>
                <a:lnTo>
                  <a:pt x="22" y="633"/>
                </a:lnTo>
                <a:lnTo>
                  <a:pt x="38" y="603"/>
                </a:lnTo>
                <a:lnTo>
                  <a:pt x="58" y="575"/>
                </a:lnTo>
                <a:lnTo>
                  <a:pt x="82" y="550"/>
                </a:lnTo>
                <a:lnTo>
                  <a:pt x="108" y="529"/>
                </a:lnTo>
                <a:lnTo>
                  <a:pt x="138" y="511"/>
                </a:lnTo>
                <a:lnTo>
                  <a:pt x="171" y="499"/>
                </a:lnTo>
                <a:lnTo>
                  <a:pt x="664" y="336"/>
                </a:lnTo>
                <a:lnTo>
                  <a:pt x="664" y="942"/>
                </a:lnTo>
                <a:lnTo>
                  <a:pt x="934" y="890"/>
                </a:lnTo>
                <a:lnTo>
                  <a:pt x="934" y="247"/>
                </a:lnTo>
                <a:lnTo>
                  <a:pt x="1650" y="12"/>
                </a:lnTo>
                <a:lnTo>
                  <a:pt x="1688" y="3"/>
                </a:lnTo>
                <a:lnTo>
                  <a:pt x="172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216"/>
          <p:cNvSpPr>
            <a:spLocks noEditPoints="1"/>
          </p:cNvSpPr>
          <p:nvPr/>
        </p:nvSpPr>
        <p:spPr bwMode="auto">
          <a:xfrm>
            <a:off x="712000" y="4267053"/>
            <a:ext cx="468313" cy="487363"/>
          </a:xfrm>
          <a:custGeom>
            <a:avLst/>
            <a:gdLst>
              <a:gd name="T0" fmla="*/ 584 w 3242"/>
              <a:gd name="T1" fmla="*/ 2498 h 3377"/>
              <a:gd name="T2" fmla="*/ 1083 w 3242"/>
              <a:gd name="T3" fmla="*/ 2997 h 3377"/>
              <a:gd name="T4" fmla="*/ 2078 w 3242"/>
              <a:gd name="T5" fmla="*/ 3043 h 3377"/>
              <a:gd name="T6" fmla="*/ 2847 w 3242"/>
              <a:gd name="T7" fmla="*/ 2504 h 3377"/>
              <a:gd name="T8" fmla="*/ 3137 w 3242"/>
              <a:gd name="T9" fmla="*/ 2202 h 3377"/>
              <a:gd name="T10" fmla="*/ 3180 w 3242"/>
              <a:gd name="T11" fmla="*/ 2486 h 3377"/>
              <a:gd name="T12" fmla="*/ 2409 w 3242"/>
              <a:gd name="T13" fmla="*/ 3206 h 3377"/>
              <a:gd name="T14" fmla="*/ 1348 w 3242"/>
              <a:gd name="T15" fmla="*/ 3351 h 3377"/>
              <a:gd name="T16" fmla="*/ 426 w 3242"/>
              <a:gd name="T17" fmla="*/ 2885 h 3377"/>
              <a:gd name="T18" fmla="*/ 62 w 3242"/>
              <a:gd name="T19" fmla="*/ 2681 h 3377"/>
              <a:gd name="T20" fmla="*/ 1583 w 3242"/>
              <a:gd name="T21" fmla="*/ 888 h 3377"/>
              <a:gd name="T22" fmla="*/ 1610 w 3242"/>
              <a:gd name="T23" fmla="*/ 1014 h 3377"/>
              <a:gd name="T24" fmla="*/ 1762 w 3242"/>
              <a:gd name="T25" fmla="*/ 1142 h 3377"/>
              <a:gd name="T26" fmla="*/ 1593 w 3242"/>
              <a:gd name="T27" fmla="*/ 1290 h 3377"/>
              <a:gd name="T28" fmla="*/ 1651 w 3242"/>
              <a:gd name="T29" fmla="*/ 1369 h 3377"/>
              <a:gd name="T30" fmla="*/ 1569 w 3242"/>
              <a:gd name="T31" fmla="*/ 1528 h 3377"/>
              <a:gd name="T32" fmla="*/ 1408 w 3242"/>
              <a:gd name="T33" fmla="*/ 1419 h 3377"/>
              <a:gd name="T34" fmla="*/ 1198 w 3242"/>
              <a:gd name="T35" fmla="*/ 1460 h 3377"/>
              <a:gd name="T36" fmla="*/ 1285 w 3242"/>
              <a:gd name="T37" fmla="*/ 1584 h 3377"/>
              <a:gd name="T38" fmla="*/ 1400 w 3242"/>
              <a:gd name="T39" fmla="*/ 1635 h 3377"/>
              <a:gd name="T40" fmla="*/ 1499 w 3242"/>
              <a:gd name="T41" fmla="*/ 1840 h 3377"/>
              <a:gd name="T42" fmla="*/ 1733 w 3242"/>
              <a:gd name="T43" fmla="*/ 1982 h 3377"/>
              <a:gd name="T44" fmla="*/ 1720 w 3242"/>
              <a:gd name="T45" fmla="*/ 2209 h 3377"/>
              <a:gd name="T46" fmla="*/ 1538 w 3242"/>
              <a:gd name="T47" fmla="*/ 2356 h 3377"/>
              <a:gd name="T48" fmla="*/ 1420 w 3242"/>
              <a:gd name="T49" fmla="*/ 2464 h 3377"/>
              <a:gd name="T50" fmla="*/ 1378 w 3242"/>
              <a:gd name="T51" fmla="*/ 2301 h 3377"/>
              <a:gd name="T52" fmla="*/ 1379 w 3242"/>
              <a:gd name="T53" fmla="*/ 2147 h 3377"/>
              <a:gd name="T54" fmla="*/ 1223 w 3242"/>
              <a:gd name="T55" fmla="*/ 2027 h 3377"/>
              <a:gd name="T56" fmla="*/ 1312 w 3242"/>
              <a:gd name="T57" fmla="*/ 1905 h 3377"/>
              <a:gd name="T58" fmla="*/ 1244 w 3242"/>
              <a:gd name="T59" fmla="*/ 1754 h 3377"/>
              <a:gd name="T60" fmla="*/ 979 w 3242"/>
              <a:gd name="T61" fmla="*/ 1608 h 3377"/>
              <a:gd name="T62" fmla="*/ 814 w 3242"/>
              <a:gd name="T63" fmla="*/ 1512 h 3377"/>
              <a:gd name="T64" fmla="*/ 969 w 3242"/>
              <a:gd name="T65" fmla="*/ 2237 h 3377"/>
              <a:gd name="T66" fmla="*/ 1637 w 3242"/>
              <a:gd name="T67" fmla="*/ 2561 h 3377"/>
              <a:gd name="T68" fmla="*/ 2189 w 3242"/>
              <a:gd name="T69" fmla="*/ 2315 h 3377"/>
              <a:gd name="T70" fmla="*/ 2182 w 3242"/>
              <a:gd name="T71" fmla="*/ 2158 h 3377"/>
              <a:gd name="T72" fmla="*/ 2131 w 3242"/>
              <a:gd name="T73" fmla="*/ 2054 h 3377"/>
              <a:gd name="T74" fmla="*/ 2210 w 3242"/>
              <a:gd name="T75" fmla="*/ 1947 h 3377"/>
              <a:gd name="T76" fmla="*/ 2070 w 3242"/>
              <a:gd name="T77" fmla="*/ 1883 h 3377"/>
              <a:gd name="T78" fmla="*/ 1965 w 3242"/>
              <a:gd name="T79" fmla="*/ 1730 h 3377"/>
              <a:gd name="T80" fmla="*/ 1811 w 3242"/>
              <a:gd name="T81" fmla="*/ 1628 h 3377"/>
              <a:gd name="T82" fmla="*/ 1892 w 3242"/>
              <a:gd name="T83" fmla="*/ 1409 h 3377"/>
              <a:gd name="T84" fmla="*/ 2088 w 3242"/>
              <a:gd name="T85" fmla="*/ 1157 h 3377"/>
              <a:gd name="T86" fmla="*/ 1684 w 3242"/>
              <a:gd name="T87" fmla="*/ 874 h 3377"/>
              <a:gd name="T88" fmla="*/ 2321 w 3242"/>
              <a:gd name="T89" fmla="*/ 1036 h 3377"/>
              <a:gd name="T90" fmla="*/ 2601 w 3242"/>
              <a:gd name="T91" fmla="*/ 1796 h 3377"/>
              <a:gd name="T92" fmla="*/ 2208 w 3242"/>
              <a:gd name="T93" fmla="*/ 2495 h 3377"/>
              <a:gd name="T94" fmla="*/ 1405 w 3242"/>
              <a:gd name="T95" fmla="*/ 2654 h 3377"/>
              <a:gd name="T96" fmla="*/ 777 w 3242"/>
              <a:gd name="T97" fmla="*/ 2160 h 3377"/>
              <a:gd name="T98" fmla="*/ 746 w 3242"/>
              <a:gd name="T99" fmla="*/ 1343 h 3377"/>
              <a:gd name="T100" fmla="*/ 1331 w 3242"/>
              <a:gd name="T101" fmla="*/ 802 h 3377"/>
              <a:gd name="T102" fmla="*/ 2222 w 3242"/>
              <a:gd name="T103" fmla="*/ 102 h 3377"/>
              <a:gd name="T104" fmla="*/ 3076 w 3242"/>
              <a:gd name="T105" fmla="*/ 569 h 3377"/>
              <a:gd name="T106" fmla="*/ 3141 w 3242"/>
              <a:gd name="T107" fmla="*/ 1142 h 3377"/>
              <a:gd name="T108" fmla="*/ 2636 w 3242"/>
              <a:gd name="T109" fmla="*/ 836 h 3377"/>
              <a:gd name="T110" fmla="*/ 2211 w 3242"/>
              <a:gd name="T111" fmla="*/ 387 h 3377"/>
              <a:gd name="T112" fmla="*/ 1196 w 3242"/>
              <a:gd name="T113" fmla="*/ 333 h 3377"/>
              <a:gd name="T114" fmla="*/ 432 w 3242"/>
              <a:gd name="T115" fmla="*/ 868 h 3377"/>
              <a:gd name="T116" fmla="*/ 108 w 3242"/>
              <a:gd name="T117" fmla="*/ 1253 h 3377"/>
              <a:gd name="T118" fmla="*/ 53 w 3242"/>
              <a:gd name="T119" fmla="*/ 973 h 3377"/>
              <a:gd name="T120" fmla="*/ 785 w 3242"/>
              <a:gd name="T121" fmla="*/ 215 h 3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42" h="3377">
                <a:moveTo>
                  <a:pt x="133" y="2145"/>
                </a:moveTo>
                <a:lnTo>
                  <a:pt x="150" y="2147"/>
                </a:lnTo>
                <a:lnTo>
                  <a:pt x="165" y="2153"/>
                </a:lnTo>
                <a:lnTo>
                  <a:pt x="576" y="2414"/>
                </a:lnTo>
                <a:lnTo>
                  <a:pt x="588" y="2423"/>
                </a:lnTo>
                <a:lnTo>
                  <a:pt x="596" y="2436"/>
                </a:lnTo>
                <a:lnTo>
                  <a:pt x="601" y="2448"/>
                </a:lnTo>
                <a:lnTo>
                  <a:pt x="602" y="2461"/>
                </a:lnTo>
                <a:lnTo>
                  <a:pt x="600" y="2474"/>
                </a:lnTo>
                <a:lnTo>
                  <a:pt x="594" y="2488"/>
                </a:lnTo>
                <a:lnTo>
                  <a:pt x="584" y="2498"/>
                </a:lnTo>
                <a:lnTo>
                  <a:pt x="573" y="2507"/>
                </a:lnTo>
                <a:lnTo>
                  <a:pt x="485" y="2552"/>
                </a:lnTo>
                <a:lnTo>
                  <a:pt x="538" y="2615"/>
                </a:lnTo>
                <a:lnTo>
                  <a:pt x="595" y="2674"/>
                </a:lnTo>
                <a:lnTo>
                  <a:pt x="654" y="2730"/>
                </a:lnTo>
                <a:lnTo>
                  <a:pt x="717" y="2783"/>
                </a:lnTo>
                <a:lnTo>
                  <a:pt x="782" y="2833"/>
                </a:lnTo>
                <a:lnTo>
                  <a:pt x="851" y="2879"/>
                </a:lnTo>
                <a:lnTo>
                  <a:pt x="921" y="2921"/>
                </a:lnTo>
                <a:lnTo>
                  <a:pt x="994" y="2958"/>
                </a:lnTo>
                <a:lnTo>
                  <a:pt x="1083" y="2997"/>
                </a:lnTo>
                <a:lnTo>
                  <a:pt x="1174" y="3031"/>
                </a:lnTo>
                <a:lnTo>
                  <a:pt x="1265" y="3059"/>
                </a:lnTo>
                <a:lnTo>
                  <a:pt x="1359" y="3080"/>
                </a:lnTo>
                <a:lnTo>
                  <a:pt x="1453" y="3096"/>
                </a:lnTo>
                <a:lnTo>
                  <a:pt x="1549" y="3105"/>
                </a:lnTo>
                <a:lnTo>
                  <a:pt x="1645" y="3108"/>
                </a:lnTo>
                <a:lnTo>
                  <a:pt x="1734" y="3106"/>
                </a:lnTo>
                <a:lnTo>
                  <a:pt x="1822" y="3098"/>
                </a:lnTo>
                <a:lnTo>
                  <a:pt x="1909" y="3084"/>
                </a:lnTo>
                <a:lnTo>
                  <a:pt x="1994" y="3067"/>
                </a:lnTo>
                <a:lnTo>
                  <a:pt x="2078" y="3043"/>
                </a:lnTo>
                <a:lnTo>
                  <a:pt x="2162" y="3016"/>
                </a:lnTo>
                <a:lnTo>
                  <a:pt x="2242" y="2983"/>
                </a:lnTo>
                <a:lnTo>
                  <a:pt x="2320" y="2946"/>
                </a:lnTo>
                <a:lnTo>
                  <a:pt x="2397" y="2905"/>
                </a:lnTo>
                <a:lnTo>
                  <a:pt x="2470" y="2859"/>
                </a:lnTo>
                <a:lnTo>
                  <a:pt x="2541" y="2810"/>
                </a:lnTo>
                <a:lnTo>
                  <a:pt x="2608" y="2756"/>
                </a:lnTo>
                <a:lnTo>
                  <a:pt x="2673" y="2699"/>
                </a:lnTo>
                <a:lnTo>
                  <a:pt x="2735" y="2637"/>
                </a:lnTo>
                <a:lnTo>
                  <a:pt x="2792" y="2573"/>
                </a:lnTo>
                <a:lnTo>
                  <a:pt x="2847" y="2504"/>
                </a:lnTo>
                <a:lnTo>
                  <a:pt x="2897" y="2432"/>
                </a:lnTo>
                <a:lnTo>
                  <a:pt x="2943" y="2358"/>
                </a:lnTo>
                <a:lnTo>
                  <a:pt x="2984" y="2280"/>
                </a:lnTo>
                <a:lnTo>
                  <a:pt x="2994" y="2262"/>
                </a:lnTo>
                <a:lnTo>
                  <a:pt x="3008" y="2245"/>
                </a:lnTo>
                <a:lnTo>
                  <a:pt x="3022" y="2230"/>
                </a:lnTo>
                <a:lnTo>
                  <a:pt x="3039" y="2218"/>
                </a:lnTo>
                <a:lnTo>
                  <a:pt x="3058" y="2208"/>
                </a:lnTo>
                <a:lnTo>
                  <a:pt x="3085" y="2201"/>
                </a:lnTo>
                <a:lnTo>
                  <a:pt x="3112" y="2199"/>
                </a:lnTo>
                <a:lnTo>
                  <a:pt x="3137" y="2202"/>
                </a:lnTo>
                <a:lnTo>
                  <a:pt x="3163" y="2210"/>
                </a:lnTo>
                <a:lnTo>
                  <a:pt x="3185" y="2224"/>
                </a:lnTo>
                <a:lnTo>
                  <a:pt x="3204" y="2239"/>
                </a:lnTo>
                <a:lnTo>
                  <a:pt x="3219" y="2257"/>
                </a:lnTo>
                <a:lnTo>
                  <a:pt x="3231" y="2279"/>
                </a:lnTo>
                <a:lnTo>
                  <a:pt x="3238" y="2301"/>
                </a:lnTo>
                <a:lnTo>
                  <a:pt x="3242" y="2325"/>
                </a:lnTo>
                <a:lnTo>
                  <a:pt x="3241" y="2349"/>
                </a:lnTo>
                <a:lnTo>
                  <a:pt x="3236" y="2373"/>
                </a:lnTo>
                <a:lnTo>
                  <a:pt x="3228" y="2397"/>
                </a:lnTo>
                <a:lnTo>
                  <a:pt x="3180" y="2486"/>
                </a:lnTo>
                <a:lnTo>
                  <a:pt x="3129" y="2571"/>
                </a:lnTo>
                <a:lnTo>
                  <a:pt x="3074" y="2652"/>
                </a:lnTo>
                <a:lnTo>
                  <a:pt x="3013" y="2731"/>
                </a:lnTo>
                <a:lnTo>
                  <a:pt x="2949" y="2805"/>
                </a:lnTo>
                <a:lnTo>
                  <a:pt x="2883" y="2876"/>
                </a:lnTo>
                <a:lnTo>
                  <a:pt x="2811" y="2941"/>
                </a:lnTo>
                <a:lnTo>
                  <a:pt x="2737" y="3002"/>
                </a:lnTo>
                <a:lnTo>
                  <a:pt x="2660" y="3061"/>
                </a:lnTo>
                <a:lnTo>
                  <a:pt x="2579" y="3114"/>
                </a:lnTo>
                <a:lnTo>
                  <a:pt x="2495" y="3162"/>
                </a:lnTo>
                <a:lnTo>
                  <a:pt x="2409" y="3206"/>
                </a:lnTo>
                <a:lnTo>
                  <a:pt x="2321" y="3245"/>
                </a:lnTo>
                <a:lnTo>
                  <a:pt x="2229" y="3280"/>
                </a:lnTo>
                <a:lnTo>
                  <a:pt x="2136" y="3308"/>
                </a:lnTo>
                <a:lnTo>
                  <a:pt x="2041" y="3333"/>
                </a:lnTo>
                <a:lnTo>
                  <a:pt x="1944" y="3352"/>
                </a:lnTo>
                <a:lnTo>
                  <a:pt x="1846" y="3366"/>
                </a:lnTo>
                <a:lnTo>
                  <a:pt x="1746" y="3374"/>
                </a:lnTo>
                <a:lnTo>
                  <a:pt x="1645" y="3377"/>
                </a:lnTo>
                <a:lnTo>
                  <a:pt x="1544" y="3374"/>
                </a:lnTo>
                <a:lnTo>
                  <a:pt x="1446" y="3366"/>
                </a:lnTo>
                <a:lnTo>
                  <a:pt x="1348" y="3351"/>
                </a:lnTo>
                <a:lnTo>
                  <a:pt x="1251" y="3332"/>
                </a:lnTo>
                <a:lnTo>
                  <a:pt x="1155" y="3307"/>
                </a:lnTo>
                <a:lnTo>
                  <a:pt x="1061" y="3277"/>
                </a:lnTo>
                <a:lnTo>
                  <a:pt x="968" y="3241"/>
                </a:lnTo>
                <a:lnTo>
                  <a:pt x="876" y="3200"/>
                </a:lnTo>
                <a:lnTo>
                  <a:pt x="795" y="3157"/>
                </a:lnTo>
                <a:lnTo>
                  <a:pt x="716" y="3111"/>
                </a:lnTo>
                <a:lnTo>
                  <a:pt x="639" y="3060"/>
                </a:lnTo>
                <a:lnTo>
                  <a:pt x="565" y="3006"/>
                </a:lnTo>
                <a:lnTo>
                  <a:pt x="494" y="2947"/>
                </a:lnTo>
                <a:lnTo>
                  <a:pt x="426" y="2885"/>
                </a:lnTo>
                <a:lnTo>
                  <a:pt x="361" y="2819"/>
                </a:lnTo>
                <a:lnTo>
                  <a:pt x="300" y="2751"/>
                </a:lnTo>
                <a:lnTo>
                  <a:pt x="242" y="2678"/>
                </a:lnTo>
                <a:lnTo>
                  <a:pt x="141" y="2731"/>
                </a:lnTo>
                <a:lnTo>
                  <a:pt x="124" y="2736"/>
                </a:lnTo>
                <a:lnTo>
                  <a:pt x="109" y="2737"/>
                </a:lnTo>
                <a:lnTo>
                  <a:pt x="93" y="2733"/>
                </a:lnTo>
                <a:lnTo>
                  <a:pt x="80" y="2724"/>
                </a:lnTo>
                <a:lnTo>
                  <a:pt x="70" y="2713"/>
                </a:lnTo>
                <a:lnTo>
                  <a:pt x="64" y="2699"/>
                </a:lnTo>
                <a:lnTo>
                  <a:pt x="62" y="2681"/>
                </a:lnTo>
                <a:lnTo>
                  <a:pt x="82" y="2196"/>
                </a:lnTo>
                <a:lnTo>
                  <a:pt x="86" y="2180"/>
                </a:lnTo>
                <a:lnTo>
                  <a:pt x="93" y="2166"/>
                </a:lnTo>
                <a:lnTo>
                  <a:pt x="105" y="2155"/>
                </a:lnTo>
                <a:lnTo>
                  <a:pt x="119" y="2148"/>
                </a:lnTo>
                <a:lnTo>
                  <a:pt x="133" y="2145"/>
                </a:lnTo>
                <a:close/>
                <a:moveTo>
                  <a:pt x="1684" y="874"/>
                </a:moveTo>
                <a:lnTo>
                  <a:pt x="1656" y="876"/>
                </a:lnTo>
                <a:lnTo>
                  <a:pt x="1631" y="879"/>
                </a:lnTo>
                <a:lnTo>
                  <a:pt x="1606" y="883"/>
                </a:lnTo>
                <a:lnTo>
                  <a:pt x="1583" y="888"/>
                </a:lnTo>
                <a:lnTo>
                  <a:pt x="1565" y="894"/>
                </a:lnTo>
                <a:lnTo>
                  <a:pt x="1549" y="903"/>
                </a:lnTo>
                <a:lnTo>
                  <a:pt x="1537" y="912"/>
                </a:lnTo>
                <a:lnTo>
                  <a:pt x="1531" y="923"/>
                </a:lnTo>
                <a:lnTo>
                  <a:pt x="1529" y="934"/>
                </a:lnTo>
                <a:lnTo>
                  <a:pt x="1533" y="951"/>
                </a:lnTo>
                <a:lnTo>
                  <a:pt x="1541" y="965"/>
                </a:lnTo>
                <a:lnTo>
                  <a:pt x="1555" y="979"/>
                </a:lnTo>
                <a:lnTo>
                  <a:pt x="1571" y="992"/>
                </a:lnTo>
                <a:lnTo>
                  <a:pt x="1590" y="1003"/>
                </a:lnTo>
                <a:lnTo>
                  <a:pt x="1610" y="1014"/>
                </a:lnTo>
                <a:lnTo>
                  <a:pt x="1632" y="1025"/>
                </a:lnTo>
                <a:lnTo>
                  <a:pt x="1654" y="1036"/>
                </a:lnTo>
                <a:lnTo>
                  <a:pt x="1677" y="1046"/>
                </a:lnTo>
                <a:lnTo>
                  <a:pt x="1697" y="1056"/>
                </a:lnTo>
                <a:lnTo>
                  <a:pt x="1717" y="1066"/>
                </a:lnTo>
                <a:lnTo>
                  <a:pt x="1734" y="1078"/>
                </a:lnTo>
                <a:lnTo>
                  <a:pt x="1749" y="1089"/>
                </a:lnTo>
                <a:lnTo>
                  <a:pt x="1759" y="1101"/>
                </a:lnTo>
                <a:lnTo>
                  <a:pt x="1765" y="1113"/>
                </a:lnTo>
                <a:lnTo>
                  <a:pt x="1766" y="1128"/>
                </a:lnTo>
                <a:lnTo>
                  <a:pt x="1762" y="1142"/>
                </a:lnTo>
                <a:lnTo>
                  <a:pt x="1754" y="1153"/>
                </a:lnTo>
                <a:lnTo>
                  <a:pt x="1742" y="1165"/>
                </a:lnTo>
                <a:lnTo>
                  <a:pt x="1725" y="1177"/>
                </a:lnTo>
                <a:lnTo>
                  <a:pt x="1707" y="1189"/>
                </a:lnTo>
                <a:lnTo>
                  <a:pt x="1687" y="1202"/>
                </a:lnTo>
                <a:lnTo>
                  <a:pt x="1667" y="1217"/>
                </a:lnTo>
                <a:lnTo>
                  <a:pt x="1647" y="1231"/>
                </a:lnTo>
                <a:lnTo>
                  <a:pt x="1629" y="1245"/>
                </a:lnTo>
                <a:lnTo>
                  <a:pt x="1613" y="1260"/>
                </a:lnTo>
                <a:lnTo>
                  <a:pt x="1600" y="1275"/>
                </a:lnTo>
                <a:lnTo>
                  <a:pt x="1593" y="1290"/>
                </a:lnTo>
                <a:lnTo>
                  <a:pt x="1590" y="1306"/>
                </a:lnTo>
                <a:lnTo>
                  <a:pt x="1594" y="1322"/>
                </a:lnTo>
                <a:lnTo>
                  <a:pt x="1600" y="1331"/>
                </a:lnTo>
                <a:lnTo>
                  <a:pt x="1607" y="1339"/>
                </a:lnTo>
                <a:lnTo>
                  <a:pt x="1614" y="1343"/>
                </a:lnTo>
                <a:lnTo>
                  <a:pt x="1621" y="1347"/>
                </a:lnTo>
                <a:lnTo>
                  <a:pt x="1630" y="1350"/>
                </a:lnTo>
                <a:lnTo>
                  <a:pt x="1637" y="1353"/>
                </a:lnTo>
                <a:lnTo>
                  <a:pt x="1643" y="1356"/>
                </a:lnTo>
                <a:lnTo>
                  <a:pt x="1648" y="1362"/>
                </a:lnTo>
                <a:lnTo>
                  <a:pt x="1651" y="1369"/>
                </a:lnTo>
                <a:lnTo>
                  <a:pt x="1653" y="1380"/>
                </a:lnTo>
                <a:lnTo>
                  <a:pt x="1652" y="1395"/>
                </a:lnTo>
                <a:lnTo>
                  <a:pt x="1649" y="1414"/>
                </a:lnTo>
                <a:lnTo>
                  <a:pt x="1645" y="1428"/>
                </a:lnTo>
                <a:lnTo>
                  <a:pt x="1639" y="1444"/>
                </a:lnTo>
                <a:lnTo>
                  <a:pt x="1632" y="1461"/>
                </a:lnTo>
                <a:lnTo>
                  <a:pt x="1621" y="1478"/>
                </a:lnTo>
                <a:lnTo>
                  <a:pt x="1611" y="1494"/>
                </a:lnTo>
                <a:lnTo>
                  <a:pt x="1599" y="1508"/>
                </a:lnTo>
                <a:lnTo>
                  <a:pt x="1585" y="1520"/>
                </a:lnTo>
                <a:lnTo>
                  <a:pt x="1569" y="1528"/>
                </a:lnTo>
                <a:lnTo>
                  <a:pt x="1552" y="1532"/>
                </a:lnTo>
                <a:lnTo>
                  <a:pt x="1540" y="1531"/>
                </a:lnTo>
                <a:lnTo>
                  <a:pt x="1529" y="1526"/>
                </a:lnTo>
                <a:lnTo>
                  <a:pt x="1517" y="1518"/>
                </a:lnTo>
                <a:lnTo>
                  <a:pt x="1504" y="1506"/>
                </a:lnTo>
                <a:lnTo>
                  <a:pt x="1492" y="1493"/>
                </a:lnTo>
                <a:lnTo>
                  <a:pt x="1478" y="1479"/>
                </a:lnTo>
                <a:lnTo>
                  <a:pt x="1463" y="1463"/>
                </a:lnTo>
                <a:lnTo>
                  <a:pt x="1447" y="1448"/>
                </a:lnTo>
                <a:lnTo>
                  <a:pt x="1428" y="1434"/>
                </a:lnTo>
                <a:lnTo>
                  <a:pt x="1408" y="1419"/>
                </a:lnTo>
                <a:lnTo>
                  <a:pt x="1386" y="1408"/>
                </a:lnTo>
                <a:lnTo>
                  <a:pt x="1362" y="1398"/>
                </a:lnTo>
                <a:lnTo>
                  <a:pt x="1334" y="1392"/>
                </a:lnTo>
                <a:lnTo>
                  <a:pt x="1303" y="1389"/>
                </a:lnTo>
                <a:lnTo>
                  <a:pt x="1287" y="1390"/>
                </a:lnTo>
                <a:lnTo>
                  <a:pt x="1270" y="1395"/>
                </a:lnTo>
                <a:lnTo>
                  <a:pt x="1253" y="1403"/>
                </a:lnTo>
                <a:lnTo>
                  <a:pt x="1237" y="1414"/>
                </a:lnTo>
                <a:lnTo>
                  <a:pt x="1222" y="1428"/>
                </a:lnTo>
                <a:lnTo>
                  <a:pt x="1209" y="1444"/>
                </a:lnTo>
                <a:lnTo>
                  <a:pt x="1198" y="1460"/>
                </a:lnTo>
                <a:lnTo>
                  <a:pt x="1191" y="1480"/>
                </a:lnTo>
                <a:lnTo>
                  <a:pt x="1187" y="1498"/>
                </a:lnTo>
                <a:lnTo>
                  <a:pt x="1187" y="1519"/>
                </a:lnTo>
                <a:lnTo>
                  <a:pt x="1192" y="1538"/>
                </a:lnTo>
                <a:lnTo>
                  <a:pt x="1202" y="1558"/>
                </a:lnTo>
                <a:lnTo>
                  <a:pt x="1219" y="1576"/>
                </a:lnTo>
                <a:lnTo>
                  <a:pt x="1230" y="1584"/>
                </a:lnTo>
                <a:lnTo>
                  <a:pt x="1243" y="1588"/>
                </a:lnTo>
                <a:lnTo>
                  <a:pt x="1256" y="1589"/>
                </a:lnTo>
                <a:lnTo>
                  <a:pt x="1270" y="1588"/>
                </a:lnTo>
                <a:lnTo>
                  <a:pt x="1285" y="1584"/>
                </a:lnTo>
                <a:lnTo>
                  <a:pt x="1300" y="1580"/>
                </a:lnTo>
                <a:lnTo>
                  <a:pt x="1314" y="1576"/>
                </a:lnTo>
                <a:lnTo>
                  <a:pt x="1329" y="1572"/>
                </a:lnTo>
                <a:lnTo>
                  <a:pt x="1342" y="1570"/>
                </a:lnTo>
                <a:lnTo>
                  <a:pt x="1354" y="1569"/>
                </a:lnTo>
                <a:lnTo>
                  <a:pt x="1367" y="1571"/>
                </a:lnTo>
                <a:lnTo>
                  <a:pt x="1377" y="1576"/>
                </a:lnTo>
                <a:lnTo>
                  <a:pt x="1386" y="1586"/>
                </a:lnTo>
                <a:lnTo>
                  <a:pt x="1392" y="1602"/>
                </a:lnTo>
                <a:lnTo>
                  <a:pt x="1397" y="1617"/>
                </a:lnTo>
                <a:lnTo>
                  <a:pt x="1400" y="1635"/>
                </a:lnTo>
                <a:lnTo>
                  <a:pt x="1403" y="1655"/>
                </a:lnTo>
                <a:lnTo>
                  <a:pt x="1405" y="1675"/>
                </a:lnTo>
                <a:lnTo>
                  <a:pt x="1407" y="1697"/>
                </a:lnTo>
                <a:lnTo>
                  <a:pt x="1411" y="1719"/>
                </a:lnTo>
                <a:lnTo>
                  <a:pt x="1416" y="1741"/>
                </a:lnTo>
                <a:lnTo>
                  <a:pt x="1422" y="1762"/>
                </a:lnTo>
                <a:lnTo>
                  <a:pt x="1433" y="1783"/>
                </a:lnTo>
                <a:lnTo>
                  <a:pt x="1445" y="1801"/>
                </a:lnTo>
                <a:lnTo>
                  <a:pt x="1462" y="1817"/>
                </a:lnTo>
                <a:lnTo>
                  <a:pt x="1483" y="1832"/>
                </a:lnTo>
                <a:lnTo>
                  <a:pt x="1499" y="1840"/>
                </a:lnTo>
                <a:lnTo>
                  <a:pt x="1518" y="1848"/>
                </a:lnTo>
                <a:lnTo>
                  <a:pt x="1538" y="1856"/>
                </a:lnTo>
                <a:lnTo>
                  <a:pt x="1560" y="1866"/>
                </a:lnTo>
                <a:lnTo>
                  <a:pt x="1582" y="1875"/>
                </a:lnTo>
                <a:lnTo>
                  <a:pt x="1605" y="1885"/>
                </a:lnTo>
                <a:lnTo>
                  <a:pt x="1629" y="1897"/>
                </a:lnTo>
                <a:lnTo>
                  <a:pt x="1651" y="1910"/>
                </a:lnTo>
                <a:lnTo>
                  <a:pt x="1674" y="1925"/>
                </a:lnTo>
                <a:lnTo>
                  <a:pt x="1695" y="1941"/>
                </a:lnTo>
                <a:lnTo>
                  <a:pt x="1715" y="1961"/>
                </a:lnTo>
                <a:lnTo>
                  <a:pt x="1733" y="1982"/>
                </a:lnTo>
                <a:lnTo>
                  <a:pt x="1750" y="2007"/>
                </a:lnTo>
                <a:lnTo>
                  <a:pt x="1763" y="2034"/>
                </a:lnTo>
                <a:lnTo>
                  <a:pt x="1773" y="2065"/>
                </a:lnTo>
                <a:lnTo>
                  <a:pt x="1781" y="2099"/>
                </a:lnTo>
                <a:lnTo>
                  <a:pt x="1782" y="2120"/>
                </a:lnTo>
                <a:lnTo>
                  <a:pt x="1780" y="2140"/>
                </a:lnTo>
                <a:lnTo>
                  <a:pt x="1772" y="2157"/>
                </a:lnTo>
                <a:lnTo>
                  <a:pt x="1763" y="2173"/>
                </a:lnTo>
                <a:lnTo>
                  <a:pt x="1751" y="2186"/>
                </a:lnTo>
                <a:lnTo>
                  <a:pt x="1736" y="2198"/>
                </a:lnTo>
                <a:lnTo>
                  <a:pt x="1720" y="2209"/>
                </a:lnTo>
                <a:lnTo>
                  <a:pt x="1702" y="2220"/>
                </a:lnTo>
                <a:lnTo>
                  <a:pt x="1683" y="2230"/>
                </a:lnTo>
                <a:lnTo>
                  <a:pt x="1665" y="2239"/>
                </a:lnTo>
                <a:lnTo>
                  <a:pt x="1645" y="2249"/>
                </a:lnTo>
                <a:lnTo>
                  <a:pt x="1627" y="2260"/>
                </a:lnTo>
                <a:lnTo>
                  <a:pt x="1609" y="2271"/>
                </a:lnTo>
                <a:lnTo>
                  <a:pt x="1594" y="2282"/>
                </a:lnTo>
                <a:lnTo>
                  <a:pt x="1579" y="2295"/>
                </a:lnTo>
                <a:lnTo>
                  <a:pt x="1562" y="2317"/>
                </a:lnTo>
                <a:lnTo>
                  <a:pt x="1549" y="2336"/>
                </a:lnTo>
                <a:lnTo>
                  <a:pt x="1538" y="2356"/>
                </a:lnTo>
                <a:lnTo>
                  <a:pt x="1531" y="2374"/>
                </a:lnTo>
                <a:lnTo>
                  <a:pt x="1525" y="2391"/>
                </a:lnTo>
                <a:lnTo>
                  <a:pt x="1519" y="2407"/>
                </a:lnTo>
                <a:lnTo>
                  <a:pt x="1513" y="2423"/>
                </a:lnTo>
                <a:lnTo>
                  <a:pt x="1503" y="2438"/>
                </a:lnTo>
                <a:lnTo>
                  <a:pt x="1493" y="2450"/>
                </a:lnTo>
                <a:lnTo>
                  <a:pt x="1480" y="2458"/>
                </a:lnTo>
                <a:lnTo>
                  <a:pt x="1465" y="2464"/>
                </a:lnTo>
                <a:lnTo>
                  <a:pt x="1450" y="2467"/>
                </a:lnTo>
                <a:lnTo>
                  <a:pt x="1435" y="2467"/>
                </a:lnTo>
                <a:lnTo>
                  <a:pt x="1420" y="2464"/>
                </a:lnTo>
                <a:lnTo>
                  <a:pt x="1408" y="2459"/>
                </a:lnTo>
                <a:lnTo>
                  <a:pt x="1398" y="2451"/>
                </a:lnTo>
                <a:lnTo>
                  <a:pt x="1390" y="2440"/>
                </a:lnTo>
                <a:lnTo>
                  <a:pt x="1387" y="2425"/>
                </a:lnTo>
                <a:lnTo>
                  <a:pt x="1389" y="2409"/>
                </a:lnTo>
                <a:lnTo>
                  <a:pt x="1392" y="2385"/>
                </a:lnTo>
                <a:lnTo>
                  <a:pt x="1394" y="2364"/>
                </a:lnTo>
                <a:lnTo>
                  <a:pt x="1392" y="2345"/>
                </a:lnTo>
                <a:lnTo>
                  <a:pt x="1388" y="2329"/>
                </a:lnTo>
                <a:lnTo>
                  <a:pt x="1384" y="2315"/>
                </a:lnTo>
                <a:lnTo>
                  <a:pt x="1378" y="2301"/>
                </a:lnTo>
                <a:lnTo>
                  <a:pt x="1373" y="2289"/>
                </a:lnTo>
                <a:lnTo>
                  <a:pt x="1367" y="2277"/>
                </a:lnTo>
                <a:lnTo>
                  <a:pt x="1363" y="2265"/>
                </a:lnTo>
                <a:lnTo>
                  <a:pt x="1361" y="2251"/>
                </a:lnTo>
                <a:lnTo>
                  <a:pt x="1360" y="2237"/>
                </a:lnTo>
                <a:lnTo>
                  <a:pt x="1363" y="2222"/>
                </a:lnTo>
                <a:lnTo>
                  <a:pt x="1368" y="2205"/>
                </a:lnTo>
                <a:lnTo>
                  <a:pt x="1378" y="2186"/>
                </a:lnTo>
                <a:lnTo>
                  <a:pt x="1383" y="2172"/>
                </a:lnTo>
                <a:lnTo>
                  <a:pt x="1383" y="2158"/>
                </a:lnTo>
                <a:lnTo>
                  <a:pt x="1379" y="2147"/>
                </a:lnTo>
                <a:lnTo>
                  <a:pt x="1370" y="2136"/>
                </a:lnTo>
                <a:lnTo>
                  <a:pt x="1359" y="2125"/>
                </a:lnTo>
                <a:lnTo>
                  <a:pt x="1343" y="2115"/>
                </a:lnTo>
                <a:lnTo>
                  <a:pt x="1327" y="2106"/>
                </a:lnTo>
                <a:lnTo>
                  <a:pt x="1309" y="2096"/>
                </a:lnTo>
                <a:lnTo>
                  <a:pt x="1292" y="2087"/>
                </a:lnTo>
                <a:lnTo>
                  <a:pt x="1274" y="2076"/>
                </a:lnTo>
                <a:lnTo>
                  <a:pt x="1258" y="2065"/>
                </a:lnTo>
                <a:lnTo>
                  <a:pt x="1244" y="2054"/>
                </a:lnTo>
                <a:lnTo>
                  <a:pt x="1232" y="2041"/>
                </a:lnTo>
                <a:lnTo>
                  <a:pt x="1223" y="2027"/>
                </a:lnTo>
                <a:lnTo>
                  <a:pt x="1219" y="2012"/>
                </a:lnTo>
                <a:lnTo>
                  <a:pt x="1219" y="1998"/>
                </a:lnTo>
                <a:lnTo>
                  <a:pt x="1223" y="1984"/>
                </a:lnTo>
                <a:lnTo>
                  <a:pt x="1229" y="1973"/>
                </a:lnTo>
                <a:lnTo>
                  <a:pt x="1238" y="1962"/>
                </a:lnTo>
                <a:lnTo>
                  <a:pt x="1250" y="1953"/>
                </a:lnTo>
                <a:lnTo>
                  <a:pt x="1262" y="1943"/>
                </a:lnTo>
                <a:lnTo>
                  <a:pt x="1274" y="1934"/>
                </a:lnTo>
                <a:lnTo>
                  <a:pt x="1288" y="1925"/>
                </a:lnTo>
                <a:lnTo>
                  <a:pt x="1300" y="1916"/>
                </a:lnTo>
                <a:lnTo>
                  <a:pt x="1312" y="1905"/>
                </a:lnTo>
                <a:lnTo>
                  <a:pt x="1322" y="1893"/>
                </a:lnTo>
                <a:lnTo>
                  <a:pt x="1330" y="1880"/>
                </a:lnTo>
                <a:lnTo>
                  <a:pt x="1334" y="1866"/>
                </a:lnTo>
                <a:lnTo>
                  <a:pt x="1336" y="1848"/>
                </a:lnTo>
                <a:lnTo>
                  <a:pt x="1333" y="1829"/>
                </a:lnTo>
                <a:lnTo>
                  <a:pt x="1327" y="1810"/>
                </a:lnTo>
                <a:lnTo>
                  <a:pt x="1316" y="1795"/>
                </a:lnTo>
                <a:lnTo>
                  <a:pt x="1302" y="1782"/>
                </a:lnTo>
                <a:lnTo>
                  <a:pt x="1286" y="1771"/>
                </a:lnTo>
                <a:lnTo>
                  <a:pt x="1265" y="1762"/>
                </a:lnTo>
                <a:lnTo>
                  <a:pt x="1244" y="1754"/>
                </a:lnTo>
                <a:lnTo>
                  <a:pt x="1220" y="1747"/>
                </a:lnTo>
                <a:lnTo>
                  <a:pt x="1194" y="1739"/>
                </a:lnTo>
                <a:lnTo>
                  <a:pt x="1168" y="1730"/>
                </a:lnTo>
                <a:lnTo>
                  <a:pt x="1141" y="1721"/>
                </a:lnTo>
                <a:lnTo>
                  <a:pt x="1113" y="1711"/>
                </a:lnTo>
                <a:lnTo>
                  <a:pt x="1085" y="1698"/>
                </a:lnTo>
                <a:lnTo>
                  <a:pt x="1058" y="1682"/>
                </a:lnTo>
                <a:lnTo>
                  <a:pt x="1031" y="1664"/>
                </a:lnTo>
                <a:lnTo>
                  <a:pt x="1005" y="1640"/>
                </a:lnTo>
                <a:lnTo>
                  <a:pt x="993" y="1627"/>
                </a:lnTo>
                <a:lnTo>
                  <a:pt x="979" y="1608"/>
                </a:lnTo>
                <a:lnTo>
                  <a:pt x="963" y="1584"/>
                </a:lnTo>
                <a:lnTo>
                  <a:pt x="947" y="1556"/>
                </a:lnTo>
                <a:lnTo>
                  <a:pt x="931" y="1526"/>
                </a:lnTo>
                <a:lnTo>
                  <a:pt x="917" y="1491"/>
                </a:lnTo>
                <a:lnTo>
                  <a:pt x="905" y="1453"/>
                </a:lnTo>
                <a:lnTo>
                  <a:pt x="894" y="1412"/>
                </a:lnTo>
                <a:lnTo>
                  <a:pt x="888" y="1370"/>
                </a:lnTo>
                <a:lnTo>
                  <a:pt x="886" y="1325"/>
                </a:lnTo>
                <a:lnTo>
                  <a:pt x="857" y="1386"/>
                </a:lnTo>
                <a:lnTo>
                  <a:pt x="834" y="1447"/>
                </a:lnTo>
                <a:lnTo>
                  <a:pt x="814" y="1512"/>
                </a:lnTo>
                <a:lnTo>
                  <a:pt x="801" y="1579"/>
                </a:lnTo>
                <a:lnTo>
                  <a:pt x="792" y="1648"/>
                </a:lnTo>
                <a:lnTo>
                  <a:pt x="789" y="1717"/>
                </a:lnTo>
                <a:lnTo>
                  <a:pt x="792" y="1790"/>
                </a:lnTo>
                <a:lnTo>
                  <a:pt x="801" y="1861"/>
                </a:lnTo>
                <a:lnTo>
                  <a:pt x="816" y="1930"/>
                </a:lnTo>
                <a:lnTo>
                  <a:pt x="837" y="1998"/>
                </a:lnTo>
                <a:lnTo>
                  <a:pt x="863" y="2062"/>
                </a:lnTo>
                <a:lnTo>
                  <a:pt x="893" y="2123"/>
                </a:lnTo>
                <a:lnTo>
                  <a:pt x="929" y="2182"/>
                </a:lnTo>
                <a:lnTo>
                  <a:pt x="969" y="2237"/>
                </a:lnTo>
                <a:lnTo>
                  <a:pt x="1014" y="2289"/>
                </a:lnTo>
                <a:lnTo>
                  <a:pt x="1063" y="2338"/>
                </a:lnTo>
                <a:lnTo>
                  <a:pt x="1114" y="2382"/>
                </a:lnTo>
                <a:lnTo>
                  <a:pt x="1171" y="2422"/>
                </a:lnTo>
                <a:lnTo>
                  <a:pt x="1229" y="2458"/>
                </a:lnTo>
                <a:lnTo>
                  <a:pt x="1291" y="2489"/>
                </a:lnTo>
                <a:lnTo>
                  <a:pt x="1356" y="2514"/>
                </a:lnTo>
                <a:lnTo>
                  <a:pt x="1423" y="2535"/>
                </a:lnTo>
                <a:lnTo>
                  <a:pt x="1492" y="2549"/>
                </a:lnTo>
                <a:lnTo>
                  <a:pt x="1564" y="2558"/>
                </a:lnTo>
                <a:lnTo>
                  <a:pt x="1637" y="2561"/>
                </a:lnTo>
                <a:lnTo>
                  <a:pt x="1710" y="2558"/>
                </a:lnTo>
                <a:lnTo>
                  <a:pt x="1781" y="2549"/>
                </a:lnTo>
                <a:lnTo>
                  <a:pt x="1850" y="2535"/>
                </a:lnTo>
                <a:lnTo>
                  <a:pt x="1917" y="2514"/>
                </a:lnTo>
                <a:lnTo>
                  <a:pt x="1982" y="2489"/>
                </a:lnTo>
                <a:lnTo>
                  <a:pt x="2044" y="2458"/>
                </a:lnTo>
                <a:lnTo>
                  <a:pt x="2103" y="2422"/>
                </a:lnTo>
                <a:lnTo>
                  <a:pt x="2159" y="2382"/>
                </a:lnTo>
                <a:lnTo>
                  <a:pt x="2211" y="2338"/>
                </a:lnTo>
                <a:lnTo>
                  <a:pt x="2200" y="2328"/>
                </a:lnTo>
                <a:lnTo>
                  <a:pt x="2189" y="2315"/>
                </a:lnTo>
                <a:lnTo>
                  <a:pt x="2181" y="2297"/>
                </a:lnTo>
                <a:lnTo>
                  <a:pt x="2178" y="2280"/>
                </a:lnTo>
                <a:lnTo>
                  <a:pt x="2179" y="2264"/>
                </a:lnTo>
                <a:lnTo>
                  <a:pt x="2182" y="2247"/>
                </a:lnTo>
                <a:lnTo>
                  <a:pt x="2188" y="2231"/>
                </a:lnTo>
                <a:lnTo>
                  <a:pt x="2193" y="2214"/>
                </a:lnTo>
                <a:lnTo>
                  <a:pt x="2198" y="2199"/>
                </a:lnTo>
                <a:lnTo>
                  <a:pt x="2200" y="2184"/>
                </a:lnTo>
                <a:lnTo>
                  <a:pt x="2197" y="2174"/>
                </a:lnTo>
                <a:lnTo>
                  <a:pt x="2191" y="2165"/>
                </a:lnTo>
                <a:lnTo>
                  <a:pt x="2182" y="2158"/>
                </a:lnTo>
                <a:lnTo>
                  <a:pt x="2171" y="2153"/>
                </a:lnTo>
                <a:lnTo>
                  <a:pt x="2160" y="2148"/>
                </a:lnTo>
                <a:lnTo>
                  <a:pt x="2147" y="2144"/>
                </a:lnTo>
                <a:lnTo>
                  <a:pt x="2136" y="2140"/>
                </a:lnTo>
                <a:lnTo>
                  <a:pt x="2127" y="2135"/>
                </a:lnTo>
                <a:lnTo>
                  <a:pt x="2121" y="2130"/>
                </a:lnTo>
                <a:lnTo>
                  <a:pt x="2117" y="2122"/>
                </a:lnTo>
                <a:lnTo>
                  <a:pt x="2116" y="2100"/>
                </a:lnTo>
                <a:lnTo>
                  <a:pt x="2118" y="2081"/>
                </a:lnTo>
                <a:lnTo>
                  <a:pt x="2124" y="2066"/>
                </a:lnTo>
                <a:lnTo>
                  <a:pt x="2131" y="2054"/>
                </a:lnTo>
                <a:lnTo>
                  <a:pt x="2140" y="2044"/>
                </a:lnTo>
                <a:lnTo>
                  <a:pt x="2151" y="2034"/>
                </a:lnTo>
                <a:lnTo>
                  <a:pt x="2163" y="2027"/>
                </a:lnTo>
                <a:lnTo>
                  <a:pt x="2174" y="2020"/>
                </a:lnTo>
                <a:lnTo>
                  <a:pt x="2186" y="2013"/>
                </a:lnTo>
                <a:lnTo>
                  <a:pt x="2197" y="2006"/>
                </a:lnTo>
                <a:lnTo>
                  <a:pt x="2207" y="1997"/>
                </a:lnTo>
                <a:lnTo>
                  <a:pt x="2214" y="1986"/>
                </a:lnTo>
                <a:lnTo>
                  <a:pt x="2217" y="1974"/>
                </a:lnTo>
                <a:lnTo>
                  <a:pt x="2215" y="1961"/>
                </a:lnTo>
                <a:lnTo>
                  <a:pt x="2210" y="1947"/>
                </a:lnTo>
                <a:lnTo>
                  <a:pt x="2203" y="1934"/>
                </a:lnTo>
                <a:lnTo>
                  <a:pt x="2192" y="1922"/>
                </a:lnTo>
                <a:lnTo>
                  <a:pt x="2180" y="1910"/>
                </a:lnTo>
                <a:lnTo>
                  <a:pt x="2168" y="1900"/>
                </a:lnTo>
                <a:lnTo>
                  <a:pt x="2154" y="1893"/>
                </a:lnTo>
                <a:lnTo>
                  <a:pt x="2141" y="1889"/>
                </a:lnTo>
                <a:lnTo>
                  <a:pt x="2128" y="1888"/>
                </a:lnTo>
                <a:lnTo>
                  <a:pt x="2116" y="1889"/>
                </a:lnTo>
                <a:lnTo>
                  <a:pt x="2102" y="1888"/>
                </a:lnTo>
                <a:lnTo>
                  <a:pt x="2087" y="1886"/>
                </a:lnTo>
                <a:lnTo>
                  <a:pt x="2070" y="1883"/>
                </a:lnTo>
                <a:lnTo>
                  <a:pt x="2053" y="1878"/>
                </a:lnTo>
                <a:lnTo>
                  <a:pt x="2035" y="1872"/>
                </a:lnTo>
                <a:lnTo>
                  <a:pt x="2019" y="1863"/>
                </a:lnTo>
                <a:lnTo>
                  <a:pt x="2003" y="1853"/>
                </a:lnTo>
                <a:lnTo>
                  <a:pt x="1990" y="1841"/>
                </a:lnTo>
                <a:lnTo>
                  <a:pt x="1980" y="1828"/>
                </a:lnTo>
                <a:lnTo>
                  <a:pt x="1972" y="1811"/>
                </a:lnTo>
                <a:lnTo>
                  <a:pt x="1969" y="1793"/>
                </a:lnTo>
                <a:lnTo>
                  <a:pt x="1969" y="1771"/>
                </a:lnTo>
                <a:lnTo>
                  <a:pt x="1969" y="1750"/>
                </a:lnTo>
                <a:lnTo>
                  <a:pt x="1965" y="1730"/>
                </a:lnTo>
                <a:lnTo>
                  <a:pt x="1958" y="1715"/>
                </a:lnTo>
                <a:lnTo>
                  <a:pt x="1948" y="1701"/>
                </a:lnTo>
                <a:lnTo>
                  <a:pt x="1935" y="1690"/>
                </a:lnTo>
                <a:lnTo>
                  <a:pt x="1920" y="1679"/>
                </a:lnTo>
                <a:lnTo>
                  <a:pt x="1904" y="1671"/>
                </a:lnTo>
                <a:lnTo>
                  <a:pt x="1887" y="1663"/>
                </a:lnTo>
                <a:lnTo>
                  <a:pt x="1870" y="1657"/>
                </a:lnTo>
                <a:lnTo>
                  <a:pt x="1854" y="1650"/>
                </a:lnTo>
                <a:lnTo>
                  <a:pt x="1837" y="1643"/>
                </a:lnTo>
                <a:lnTo>
                  <a:pt x="1824" y="1636"/>
                </a:lnTo>
                <a:lnTo>
                  <a:pt x="1811" y="1628"/>
                </a:lnTo>
                <a:lnTo>
                  <a:pt x="1801" y="1620"/>
                </a:lnTo>
                <a:lnTo>
                  <a:pt x="1795" y="1610"/>
                </a:lnTo>
                <a:lnTo>
                  <a:pt x="1787" y="1582"/>
                </a:lnTo>
                <a:lnTo>
                  <a:pt x="1785" y="1554"/>
                </a:lnTo>
                <a:lnTo>
                  <a:pt x="1788" y="1527"/>
                </a:lnTo>
                <a:lnTo>
                  <a:pt x="1797" y="1500"/>
                </a:lnTo>
                <a:lnTo>
                  <a:pt x="1809" y="1476"/>
                </a:lnTo>
                <a:lnTo>
                  <a:pt x="1826" y="1453"/>
                </a:lnTo>
                <a:lnTo>
                  <a:pt x="1845" y="1435"/>
                </a:lnTo>
                <a:lnTo>
                  <a:pt x="1868" y="1419"/>
                </a:lnTo>
                <a:lnTo>
                  <a:pt x="1892" y="1409"/>
                </a:lnTo>
                <a:lnTo>
                  <a:pt x="1923" y="1399"/>
                </a:lnTo>
                <a:lnTo>
                  <a:pt x="1954" y="1385"/>
                </a:lnTo>
                <a:lnTo>
                  <a:pt x="1983" y="1368"/>
                </a:lnTo>
                <a:lnTo>
                  <a:pt x="2011" y="1349"/>
                </a:lnTo>
                <a:lnTo>
                  <a:pt x="2034" y="1327"/>
                </a:lnTo>
                <a:lnTo>
                  <a:pt x="2056" y="1304"/>
                </a:lnTo>
                <a:lnTo>
                  <a:pt x="2072" y="1279"/>
                </a:lnTo>
                <a:lnTo>
                  <a:pt x="2085" y="1253"/>
                </a:lnTo>
                <a:lnTo>
                  <a:pt x="2092" y="1225"/>
                </a:lnTo>
                <a:lnTo>
                  <a:pt x="2093" y="1197"/>
                </a:lnTo>
                <a:lnTo>
                  <a:pt x="2088" y="1157"/>
                </a:lnTo>
                <a:lnTo>
                  <a:pt x="2078" y="1119"/>
                </a:lnTo>
                <a:lnTo>
                  <a:pt x="2066" y="1082"/>
                </a:lnTo>
                <a:lnTo>
                  <a:pt x="2050" y="1047"/>
                </a:lnTo>
                <a:lnTo>
                  <a:pt x="2031" y="1014"/>
                </a:lnTo>
                <a:lnTo>
                  <a:pt x="2009" y="984"/>
                </a:lnTo>
                <a:lnTo>
                  <a:pt x="1983" y="958"/>
                </a:lnTo>
                <a:lnTo>
                  <a:pt x="1954" y="934"/>
                </a:lnTo>
                <a:lnTo>
                  <a:pt x="1889" y="912"/>
                </a:lnTo>
                <a:lnTo>
                  <a:pt x="1823" y="893"/>
                </a:lnTo>
                <a:lnTo>
                  <a:pt x="1755" y="881"/>
                </a:lnTo>
                <a:lnTo>
                  <a:pt x="1684" y="874"/>
                </a:lnTo>
                <a:close/>
                <a:moveTo>
                  <a:pt x="1637" y="753"/>
                </a:moveTo>
                <a:lnTo>
                  <a:pt x="1716" y="756"/>
                </a:lnTo>
                <a:lnTo>
                  <a:pt x="1793" y="765"/>
                </a:lnTo>
                <a:lnTo>
                  <a:pt x="1869" y="782"/>
                </a:lnTo>
                <a:lnTo>
                  <a:pt x="1942" y="802"/>
                </a:lnTo>
                <a:lnTo>
                  <a:pt x="2013" y="829"/>
                </a:lnTo>
                <a:lnTo>
                  <a:pt x="2080" y="861"/>
                </a:lnTo>
                <a:lnTo>
                  <a:pt x="2146" y="897"/>
                </a:lnTo>
                <a:lnTo>
                  <a:pt x="2208" y="939"/>
                </a:lnTo>
                <a:lnTo>
                  <a:pt x="2265" y="985"/>
                </a:lnTo>
                <a:lnTo>
                  <a:pt x="2321" y="1036"/>
                </a:lnTo>
                <a:lnTo>
                  <a:pt x="2371" y="1090"/>
                </a:lnTo>
                <a:lnTo>
                  <a:pt x="2417" y="1148"/>
                </a:lnTo>
                <a:lnTo>
                  <a:pt x="2458" y="1210"/>
                </a:lnTo>
                <a:lnTo>
                  <a:pt x="2495" y="1275"/>
                </a:lnTo>
                <a:lnTo>
                  <a:pt x="2528" y="1343"/>
                </a:lnTo>
                <a:lnTo>
                  <a:pt x="2555" y="1413"/>
                </a:lnTo>
                <a:lnTo>
                  <a:pt x="2575" y="1486"/>
                </a:lnTo>
                <a:lnTo>
                  <a:pt x="2591" y="1561"/>
                </a:lnTo>
                <a:lnTo>
                  <a:pt x="2601" y="1638"/>
                </a:lnTo>
                <a:lnTo>
                  <a:pt x="2604" y="1717"/>
                </a:lnTo>
                <a:lnTo>
                  <a:pt x="2601" y="1796"/>
                </a:lnTo>
                <a:lnTo>
                  <a:pt x="2591" y="1874"/>
                </a:lnTo>
                <a:lnTo>
                  <a:pt x="2575" y="1948"/>
                </a:lnTo>
                <a:lnTo>
                  <a:pt x="2555" y="2021"/>
                </a:lnTo>
                <a:lnTo>
                  <a:pt x="2528" y="2092"/>
                </a:lnTo>
                <a:lnTo>
                  <a:pt x="2495" y="2160"/>
                </a:lnTo>
                <a:lnTo>
                  <a:pt x="2458" y="2225"/>
                </a:lnTo>
                <a:lnTo>
                  <a:pt x="2417" y="2286"/>
                </a:lnTo>
                <a:lnTo>
                  <a:pt x="2371" y="2344"/>
                </a:lnTo>
                <a:lnTo>
                  <a:pt x="2321" y="2399"/>
                </a:lnTo>
                <a:lnTo>
                  <a:pt x="2265" y="2449"/>
                </a:lnTo>
                <a:lnTo>
                  <a:pt x="2208" y="2495"/>
                </a:lnTo>
                <a:lnTo>
                  <a:pt x="2146" y="2537"/>
                </a:lnTo>
                <a:lnTo>
                  <a:pt x="2080" y="2574"/>
                </a:lnTo>
                <a:lnTo>
                  <a:pt x="2013" y="2605"/>
                </a:lnTo>
                <a:lnTo>
                  <a:pt x="1942" y="2632"/>
                </a:lnTo>
                <a:lnTo>
                  <a:pt x="1869" y="2654"/>
                </a:lnTo>
                <a:lnTo>
                  <a:pt x="1793" y="2669"/>
                </a:lnTo>
                <a:lnTo>
                  <a:pt x="1716" y="2678"/>
                </a:lnTo>
                <a:lnTo>
                  <a:pt x="1637" y="2681"/>
                </a:lnTo>
                <a:lnTo>
                  <a:pt x="1558" y="2678"/>
                </a:lnTo>
                <a:lnTo>
                  <a:pt x="1480" y="2669"/>
                </a:lnTo>
                <a:lnTo>
                  <a:pt x="1405" y="2654"/>
                </a:lnTo>
                <a:lnTo>
                  <a:pt x="1331" y="2632"/>
                </a:lnTo>
                <a:lnTo>
                  <a:pt x="1260" y="2605"/>
                </a:lnTo>
                <a:lnTo>
                  <a:pt x="1192" y="2574"/>
                </a:lnTo>
                <a:lnTo>
                  <a:pt x="1128" y="2537"/>
                </a:lnTo>
                <a:lnTo>
                  <a:pt x="1066" y="2495"/>
                </a:lnTo>
                <a:lnTo>
                  <a:pt x="1007" y="2449"/>
                </a:lnTo>
                <a:lnTo>
                  <a:pt x="953" y="2399"/>
                </a:lnTo>
                <a:lnTo>
                  <a:pt x="903" y="2344"/>
                </a:lnTo>
                <a:lnTo>
                  <a:pt x="856" y="2286"/>
                </a:lnTo>
                <a:lnTo>
                  <a:pt x="814" y="2225"/>
                </a:lnTo>
                <a:lnTo>
                  <a:pt x="777" y="2160"/>
                </a:lnTo>
                <a:lnTo>
                  <a:pt x="746" y="2092"/>
                </a:lnTo>
                <a:lnTo>
                  <a:pt x="719" y="2021"/>
                </a:lnTo>
                <a:lnTo>
                  <a:pt x="697" y="1948"/>
                </a:lnTo>
                <a:lnTo>
                  <a:pt x="682" y="1874"/>
                </a:lnTo>
                <a:lnTo>
                  <a:pt x="673" y="1796"/>
                </a:lnTo>
                <a:lnTo>
                  <a:pt x="670" y="1717"/>
                </a:lnTo>
                <a:lnTo>
                  <a:pt x="673" y="1638"/>
                </a:lnTo>
                <a:lnTo>
                  <a:pt x="682" y="1561"/>
                </a:lnTo>
                <a:lnTo>
                  <a:pt x="697" y="1486"/>
                </a:lnTo>
                <a:lnTo>
                  <a:pt x="719" y="1413"/>
                </a:lnTo>
                <a:lnTo>
                  <a:pt x="746" y="1343"/>
                </a:lnTo>
                <a:lnTo>
                  <a:pt x="777" y="1275"/>
                </a:lnTo>
                <a:lnTo>
                  <a:pt x="814" y="1210"/>
                </a:lnTo>
                <a:lnTo>
                  <a:pt x="856" y="1148"/>
                </a:lnTo>
                <a:lnTo>
                  <a:pt x="903" y="1090"/>
                </a:lnTo>
                <a:lnTo>
                  <a:pt x="953" y="1036"/>
                </a:lnTo>
                <a:lnTo>
                  <a:pt x="1007" y="985"/>
                </a:lnTo>
                <a:lnTo>
                  <a:pt x="1066" y="939"/>
                </a:lnTo>
                <a:lnTo>
                  <a:pt x="1128" y="897"/>
                </a:lnTo>
                <a:lnTo>
                  <a:pt x="1192" y="861"/>
                </a:lnTo>
                <a:lnTo>
                  <a:pt x="1260" y="829"/>
                </a:lnTo>
                <a:lnTo>
                  <a:pt x="1331" y="802"/>
                </a:lnTo>
                <a:lnTo>
                  <a:pt x="1405" y="782"/>
                </a:lnTo>
                <a:lnTo>
                  <a:pt x="1480" y="765"/>
                </a:lnTo>
                <a:lnTo>
                  <a:pt x="1558" y="756"/>
                </a:lnTo>
                <a:lnTo>
                  <a:pt x="1637" y="753"/>
                </a:lnTo>
                <a:close/>
                <a:moveTo>
                  <a:pt x="1632" y="0"/>
                </a:moveTo>
                <a:lnTo>
                  <a:pt x="1732" y="3"/>
                </a:lnTo>
                <a:lnTo>
                  <a:pt x="1832" y="11"/>
                </a:lnTo>
                <a:lnTo>
                  <a:pt x="1932" y="26"/>
                </a:lnTo>
                <a:lnTo>
                  <a:pt x="2029" y="46"/>
                </a:lnTo>
                <a:lnTo>
                  <a:pt x="2127" y="72"/>
                </a:lnTo>
                <a:lnTo>
                  <a:pt x="2222" y="102"/>
                </a:lnTo>
                <a:lnTo>
                  <a:pt x="2317" y="139"/>
                </a:lnTo>
                <a:lnTo>
                  <a:pt x="2400" y="177"/>
                </a:lnTo>
                <a:lnTo>
                  <a:pt x="2482" y="220"/>
                </a:lnTo>
                <a:lnTo>
                  <a:pt x="2561" y="267"/>
                </a:lnTo>
                <a:lnTo>
                  <a:pt x="2638" y="317"/>
                </a:lnTo>
                <a:lnTo>
                  <a:pt x="2712" y="371"/>
                </a:lnTo>
                <a:lnTo>
                  <a:pt x="2783" y="431"/>
                </a:lnTo>
                <a:lnTo>
                  <a:pt x="2851" y="492"/>
                </a:lnTo>
                <a:lnTo>
                  <a:pt x="2915" y="558"/>
                </a:lnTo>
                <a:lnTo>
                  <a:pt x="2977" y="627"/>
                </a:lnTo>
                <a:lnTo>
                  <a:pt x="3076" y="569"/>
                </a:lnTo>
                <a:lnTo>
                  <a:pt x="3092" y="562"/>
                </a:lnTo>
                <a:lnTo>
                  <a:pt x="3107" y="561"/>
                </a:lnTo>
                <a:lnTo>
                  <a:pt x="3123" y="565"/>
                </a:lnTo>
                <a:lnTo>
                  <a:pt x="3136" y="572"/>
                </a:lnTo>
                <a:lnTo>
                  <a:pt x="3147" y="583"/>
                </a:lnTo>
                <a:lnTo>
                  <a:pt x="3155" y="598"/>
                </a:lnTo>
                <a:lnTo>
                  <a:pt x="3158" y="614"/>
                </a:lnTo>
                <a:lnTo>
                  <a:pt x="3162" y="1100"/>
                </a:lnTo>
                <a:lnTo>
                  <a:pt x="3160" y="1116"/>
                </a:lnTo>
                <a:lnTo>
                  <a:pt x="3153" y="1131"/>
                </a:lnTo>
                <a:lnTo>
                  <a:pt x="3141" y="1142"/>
                </a:lnTo>
                <a:lnTo>
                  <a:pt x="3128" y="1150"/>
                </a:lnTo>
                <a:lnTo>
                  <a:pt x="3114" y="1154"/>
                </a:lnTo>
                <a:lnTo>
                  <a:pt x="3097" y="1153"/>
                </a:lnTo>
                <a:lnTo>
                  <a:pt x="3082" y="1147"/>
                </a:lnTo>
                <a:lnTo>
                  <a:pt x="2658" y="909"/>
                </a:lnTo>
                <a:lnTo>
                  <a:pt x="2645" y="900"/>
                </a:lnTo>
                <a:lnTo>
                  <a:pt x="2637" y="888"/>
                </a:lnTo>
                <a:lnTo>
                  <a:pt x="2632" y="876"/>
                </a:lnTo>
                <a:lnTo>
                  <a:pt x="2630" y="863"/>
                </a:lnTo>
                <a:lnTo>
                  <a:pt x="2631" y="848"/>
                </a:lnTo>
                <a:lnTo>
                  <a:pt x="2636" y="836"/>
                </a:lnTo>
                <a:lnTo>
                  <a:pt x="2644" y="825"/>
                </a:lnTo>
                <a:lnTo>
                  <a:pt x="2657" y="816"/>
                </a:lnTo>
                <a:lnTo>
                  <a:pt x="2742" y="765"/>
                </a:lnTo>
                <a:lnTo>
                  <a:pt x="2685" y="706"/>
                </a:lnTo>
                <a:lnTo>
                  <a:pt x="2626" y="650"/>
                </a:lnTo>
                <a:lnTo>
                  <a:pt x="2563" y="597"/>
                </a:lnTo>
                <a:lnTo>
                  <a:pt x="2497" y="547"/>
                </a:lnTo>
                <a:lnTo>
                  <a:pt x="2430" y="501"/>
                </a:lnTo>
                <a:lnTo>
                  <a:pt x="2359" y="459"/>
                </a:lnTo>
                <a:lnTo>
                  <a:pt x="2286" y="421"/>
                </a:lnTo>
                <a:lnTo>
                  <a:pt x="2211" y="387"/>
                </a:lnTo>
                <a:lnTo>
                  <a:pt x="2117" y="351"/>
                </a:lnTo>
                <a:lnTo>
                  <a:pt x="2023" y="321"/>
                </a:lnTo>
                <a:lnTo>
                  <a:pt x="1926" y="299"/>
                </a:lnTo>
                <a:lnTo>
                  <a:pt x="1829" y="281"/>
                </a:lnTo>
                <a:lnTo>
                  <a:pt x="1730" y="272"/>
                </a:lnTo>
                <a:lnTo>
                  <a:pt x="1631" y="269"/>
                </a:lnTo>
                <a:lnTo>
                  <a:pt x="1541" y="271"/>
                </a:lnTo>
                <a:lnTo>
                  <a:pt x="1453" y="279"/>
                </a:lnTo>
                <a:lnTo>
                  <a:pt x="1366" y="292"/>
                </a:lnTo>
                <a:lnTo>
                  <a:pt x="1281" y="310"/>
                </a:lnTo>
                <a:lnTo>
                  <a:pt x="1196" y="333"/>
                </a:lnTo>
                <a:lnTo>
                  <a:pt x="1114" y="360"/>
                </a:lnTo>
                <a:lnTo>
                  <a:pt x="1034" y="392"/>
                </a:lnTo>
                <a:lnTo>
                  <a:pt x="956" y="429"/>
                </a:lnTo>
                <a:lnTo>
                  <a:pt x="880" y="470"/>
                </a:lnTo>
                <a:lnTo>
                  <a:pt x="807" y="515"/>
                </a:lnTo>
                <a:lnTo>
                  <a:pt x="736" y="564"/>
                </a:lnTo>
                <a:lnTo>
                  <a:pt x="670" y="617"/>
                </a:lnTo>
                <a:lnTo>
                  <a:pt x="605" y="674"/>
                </a:lnTo>
                <a:lnTo>
                  <a:pt x="544" y="736"/>
                </a:lnTo>
                <a:lnTo>
                  <a:pt x="487" y="800"/>
                </a:lnTo>
                <a:lnTo>
                  <a:pt x="432" y="868"/>
                </a:lnTo>
                <a:lnTo>
                  <a:pt x="382" y="939"/>
                </a:lnTo>
                <a:lnTo>
                  <a:pt x="337" y="1014"/>
                </a:lnTo>
                <a:lnTo>
                  <a:pt x="295" y="1092"/>
                </a:lnTo>
                <a:lnTo>
                  <a:pt x="258" y="1174"/>
                </a:lnTo>
                <a:lnTo>
                  <a:pt x="244" y="1196"/>
                </a:lnTo>
                <a:lnTo>
                  <a:pt x="228" y="1217"/>
                </a:lnTo>
                <a:lnTo>
                  <a:pt x="207" y="1233"/>
                </a:lnTo>
                <a:lnTo>
                  <a:pt x="185" y="1245"/>
                </a:lnTo>
                <a:lnTo>
                  <a:pt x="160" y="1253"/>
                </a:lnTo>
                <a:lnTo>
                  <a:pt x="133" y="1256"/>
                </a:lnTo>
                <a:lnTo>
                  <a:pt x="108" y="1253"/>
                </a:lnTo>
                <a:lnTo>
                  <a:pt x="84" y="1245"/>
                </a:lnTo>
                <a:lnTo>
                  <a:pt x="62" y="1234"/>
                </a:lnTo>
                <a:lnTo>
                  <a:pt x="42" y="1220"/>
                </a:lnTo>
                <a:lnTo>
                  <a:pt x="27" y="1202"/>
                </a:lnTo>
                <a:lnTo>
                  <a:pt x="14" y="1182"/>
                </a:lnTo>
                <a:lnTo>
                  <a:pt x="5" y="1159"/>
                </a:lnTo>
                <a:lnTo>
                  <a:pt x="1" y="1136"/>
                </a:lnTo>
                <a:lnTo>
                  <a:pt x="0" y="1112"/>
                </a:lnTo>
                <a:lnTo>
                  <a:pt x="3" y="1088"/>
                </a:lnTo>
                <a:lnTo>
                  <a:pt x="11" y="1064"/>
                </a:lnTo>
                <a:lnTo>
                  <a:pt x="53" y="973"/>
                </a:lnTo>
                <a:lnTo>
                  <a:pt x="100" y="885"/>
                </a:lnTo>
                <a:lnTo>
                  <a:pt x="151" y="801"/>
                </a:lnTo>
                <a:lnTo>
                  <a:pt x="206" y="720"/>
                </a:lnTo>
                <a:lnTo>
                  <a:pt x="266" y="644"/>
                </a:lnTo>
                <a:lnTo>
                  <a:pt x="330" y="570"/>
                </a:lnTo>
                <a:lnTo>
                  <a:pt x="397" y="500"/>
                </a:lnTo>
                <a:lnTo>
                  <a:pt x="468" y="435"/>
                </a:lnTo>
                <a:lnTo>
                  <a:pt x="542" y="374"/>
                </a:lnTo>
                <a:lnTo>
                  <a:pt x="620" y="316"/>
                </a:lnTo>
                <a:lnTo>
                  <a:pt x="700" y="264"/>
                </a:lnTo>
                <a:lnTo>
                  <a:pt x="785" y="215"/>
                </a:lnTo>
                <a:lnTo>
                  <a:pt x="870" y="171"/>
                </a:lnTo>
                <a:lnTo>
                  <a:pt x="959" y="132"/>
                </a:lnTo>
                <a:lnTo>
                  <a:pt x="1049" y="98"/>
                </a:lnTo>
                <a:lnTo>
                  <a:pt x="1142" y="69"/>
                </a:lnTo>
                <a:lnTo>
                  <a:pt x="1237" y="44"/>
                </a:lnTo>
                <a:lnTo>
                  <a:pt x="1334" y="25"/>
                </a:lnTo>
                <a:lnTo>
                  <a:pt x="1431" y="11"/>
                </a:lnTo>
                <a:lnTo>
                  <a:pt x="1531" y="3"/>
                </a:lnTo>
                <a:lnTo>
                  <a:pt x="163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286"/>
          <p:cNvSpPr>
            <a:spLocks noEditPoints="1"/>
          </p:cNvSpPr>
          <p:nvPr/>
        </p:nvSpPr>
        <p:spPr bwMode="auto">
          <a:xfrm>
            <a:off x="672312" y="5098797"/>
            <a:ext cx="547688" cy="368300"/>
          </a:xfrm>
          <a:custGeom>
            <a:avLst/>
            <a:gdLst>
              <a:gd name="T0" fmla="*/ 1487 w 3450"/>
              <a:gd name="T1" fmla="*/ 2048 h 2322"/>
              <a:gd name="T2" fmla="*/ 2539 w 3450"/>
              <a:gd name="T3" fmla="*/ 1316 h 2322"/>
              <a:gd name="T4" fmla="*/ 2507 w 3450"/>
              <a:gd name="T5" fmla="*/ 1330 h 2322"/>
              <a:gd name="T6" fmla="*/ 2345 w 3450"/>
              <a:gd name="T7" fmla="*/ 1557 h 2322"/>
              <a:gd name="T8" fmla="*/ 2371 w 3450"/>
              <a:gd name="T9" fmla="*/ 1580 h 2322"/>
              <a:gd name="T10" fmla="*/ 2451 w 3450"/>
              <a:gd name="T11" fmla="*/ 1962 h 2322"/>
              <a:gd name="T12" fmla="*/ 2467 w 3450"/>
              <a:gd name="T13" fmla="*/ 1984 h 2322"/>
              <a:gd name="T14" fmla="*/ 2584 w 3450"/>
              <a:gd name="T15" fmla="*/ 1974 h 2322"/>
              <a:gd name="T16" fmla="*/ 2619 w 3450"/>
              <a:gd name="T17" fmla="*/ 1951 h 2322"/>
              <a:gd name="T18" fmla="*/ 2681 w 3450"/>
              <a:gd name="T19" fmla="*/ 1573 h 2322"/>
              <a:gd name="T20" fmla="*/ 2710 w 3450"/>
              <a:gd name="T21" fmla="*/ 1558 h 2322"/>
              <a:gd name="T22" fmla="*/ 2710 w 3450"/>
              <a:gd name="T23" fmla="*/ 1530 h 2322"/>
              <a:gd name="T24" fmla="*/ 2552 w 3450"/>
              <a:gd name="T25" fmla="*/ 1319 h 2322"/>
              <a:gd name="T26" fmla="*/ 1794 w 3450"/>
              <a:gd name="T27" fmla="*/ 472 h 2322"/>
              <a:gd name="T28" fmla="*/ 1820 w 3450"/>
              <a:gd name="T29" fmla="*/ 515 h 2322"/>
              <a:gd name="T30" fmla="*/ 2041 w 3450"/>
              <a:gd name="T31" fmla="*/ 1033 h 2322"/>
              <a:gd name="T32" fmla="*/ 3110 w 3450"/>
              <a:gd name="T33" fmla="*/ 1134 h 2322"/>
              <a:gd name="T34" fmla="*/ 3147 w 3450"/>
              <a:gd name="T35" fmla="*/ 1156 h 2322"/>
              <a:gd name="T36" fmla="*/ 3133 w 3450"/>
              <a:gd name="T37" fmla="*/ 2006 h 2322"/>
              <a:gd name="T38" fmla="*/ 3110 w 3450"/>
              <a:gd name="T39" fmla="*/ 2047 h 2322"/>
              <a:gd name="T40" fmla="*/ 1819 w 3450"/>
              <a:gd name="T41" fmla="*/ 2320 h 2322"/>
              <a:gd name="T42" fmla="*/ 1774 w 3450"/>
              <a:gd name="T43" fmla="*/ 523 h 2322"/>
              <a:gd name="T44" fmla="*/ 1781 w 3450"/>
              <a:gd name="T45" fmla="*/ 474 h 2322"/>
              <a:gd name="T46" fmla="*/ 1669 w 3450"/>
              <a:gd name="T47" fmla="*/ 474 h 2322"/>
              <a:gd name="T48" fmla="*/ 1676 w 3450"/>
              <a:gd name="T49" fmla="*/ 523 h 2322"/>
              <a:gd name="T50" fmla="*/ 1631 w 3450"/>
              <a:gd name="T51" fmla="*/ 2320 h 2322"/>
              <a:gd name="T52" fmla="*/ 340 w 3450"/>
              <a:gd name="T53" fmla="*/ 2047 h 2322"/>
              <a:gd name="T54" fmla="*/ 317 w 3450"/>
              <a:gd name="T55" fmla="*/ 2006 h 2322"/>
              <a:gd name="T56" fmla="*/ 303 w 3450"/>
              <a:gd name="T57" fmla="*/ 1156 h 2322"/>
              <a:gd name="T58" fmla="*/ 340 w 3450"/>
              <a:gd name="T59" fmla="*/ 1134 h 2322"/>
              <a:gd name="T60" fmla="*/ 1409 w 3450"/>
              <a:gd name="T61" fmla="*/ 1033 h 2322"/>
              <a:gd name="T62" fmla="*/ 1630 w 3450"/>
              <a:gd name="T63" fmla="*/ 515 h 2322"/>
              <a:gd name="T64" fmla="*/ 1656 w 3450"/>
              <a:gd name="T65" fmla="*/ 472 h 2322"/>
              <a:gd name="T66" fmla="*/ 3082 w 3450"/>
              <a:gd name="T67" fmla="*/ 250 h 2322"/>
              <a:gd name="T68" fmla="*/ 3118 w 3450"/>
              <a:gd name="T69" fmla="*/ 277 h 2322"/>
              <a:gd name="T70" fmla="*/ 3449 w 3450"/>
              <a:gd name="T71" fmla="*/ 1009 h 2322"/>
              <a:gd name="T72" fmla="*/ 3425 w 3450"/>
              <a:gd name="T73" fmla="*/ 1042 h 2322"/>
              <a:gd name="T74" fmla="*/ 2165 w 3450"/>
              <a:gd name="T75" fmla="*/ 924 h 2322"/>
              <a:gd name="T76" fmla="*/ 2133 w 3450"/>
              <a:gd name="T77" fmla="*/ 906 h 2322"/>
              <a:gd name="T78" fmla="*/ 1721 w 3450"/>
              <a:gd name="T79" fmla="*/ 0 h 2322"/>
              <a:gd name="T80" fmla="*/ 1308 w 3450"/>
              <a:gd name="T81" fmla="*/ 915 h 2322"/>
              <a:gd name="T82" fmla="*/ 53 w 3450"/>
              <a:gd name="T83" fmla="*/ 1049 h 2322"/>
              <a:gd name="T84" fmla="*/ 14 w 3450"/>
              <a:gd name="T85" fmla="*/ 1034 h 2322"/>
              <a:gd name="T86" fmla="*/ 0 w 3450"/>
              <a:gd name="T87" fmla="*/ 994 h 2322"/>
              <a:gd name="T88" fmla="*/ 341 w 3450"/>
              <a:gd name="T89" fmla="*/ 263 h 2322"/>
              <a:gd name="T90" fmla="*/ 1721 w 3450"/>
              <a:gd name="T91" fmla="*/ 0 h 2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450" h="2322">
                <a:moveTo>
                  <a:pt x="1025" y="1731"/>
                </a:moveTo>
                <a:lnTo>
                  <a:pt x="1025" y="1974"/>
                </a:lnTo>
                <a:lnTo>
                  <a:pt x="1487" y="2048"/>
                </a:lnTo>
                <a:lnTo>
                  <a:pt x="1487" y="1731"/>
                </a:lnTo>
                <a:lnTo>
                  <a:pt x="1025" y="1731"/>
                </a:lnTo>
                <a:close/>
                <a:moveTo>
                  <a:pt x="2539" y="1316"/>
                </a:moveTo>
                <a:lnTo>
                  <a:pt x="2527" y="1318"/>
                </a:lnTo>
                <a:lnTo>
                  <a:pt x="2515" y="1322"/>
                </a:lnTo>
                <a:lnTo>
                  <a:pt x="2507" y="1330"/>
                </a:lnTo>
                <a:lnTo>
                  <a:pt x="2350" y="1535"/>
                </a:lnTo>
                <a:lnTo>
                  <a:pt x="2345" y="1546"/>
                </a:lnTo>
                <a:lnTo>
                  <a:pt x="2345" y="1557"/>
                </a:lnTo>
                <a:lnTo>
                  <a:pt x="2350" y="1567"/>
                </a:lnTo>
                <a:lnTo>
                  <a:pt x="2359" y="1575"/>
                </a:lnTo>
                <a:lnTo>
                  <a:pt x="2371" y="1580"/>
                </a:lnTo>
                <a:lnTo>
                  <a:pt x="2386" y="1581"/>
                </a:lnTo>
                <a:lnTo>
                  <a:pt x="2452" y="1579"/>
                </a:lnTo>
                <a:lnTo>
                  <a:pt x="2451" y="1962"/>
                </a:lnTo>
                <a:lnTo>
                  <a:pt x="2453" y="1972"/>
                </a:lnTo>
                <a:lnTo>
                  <a:pt x="2459" y="1979"/>
                </a:lnTo>
                <a:lnTo>
                  <a:pt x="2467" y="1984"/>
                </a:lnTo>
                <a:lnTo>
                  <a:pt x="2478" y="1987"/>
                </a:lnTo>
                <a:lnTo>
                  <a:pt x="2490" y="1987"/>
                </a:lnTo>
                <a:lnTo>
                  <a:pt x="2584" y="1974"/>
                </a:lnTo>
                <a:lnTo>
                  <a:pt x="2599" y="1969"/>
                </a:lnTo>
                <a:lnTo>
                  <a:pt x="2611" y="1961"/>
                </a:lnTo>
                <a:lnTo>
                  <a:pt x="2619" y="1951"/>
                </a:lnTo>
                <a:lnTo>
                  <a:pt x="2621" y="1939"/>
                </a:lnTo>
                <a:lnTo>
                  <a:pt x="2622" y="1575"/>
                </a:lnTo>
                <a:lnTo>
                  <a:pt x="2681" y="1573"/>
                </a:lnTo>
                <a:lnTo>
                  <a:pt x="2692" y="1571"/>
                </a:lnTo>
                <a:lnTo>
                  <a:pt x="2703" y="1566"/>
                </a:lnTo>
                <a:lnTo>
                  <a:pt x="2710" y="1558"/>
                </a:lnTo>
                <a:lnTo>
                  <a:pt x="2714" y="1549"/>
                </a:lnTo>
                <a:lnTo>
                  <a:pt x="2714" y="1539"/>
                </a:lnTo>
                <a:lnTo>
                  <a:pt x="2710" y="1530"/>
                </a:lnTo>
                <a:lnTo>
                  <a:pt x="2573" y="1333"/>
                </a:lnTo>
                <a:lnTo>
                  <a:pt x="2563" y="1325"/>
                </a:lnTo>
                <a:lnTo>
                  <a:pt x="2552" y="1319"/>
                </a:lnTo>
                <a:lnTo>
                  <a:pt x="2539" y="1316"/>
                </a:lnTo>
                <a:close/>
                <a:moveTo>
                  <a:pt x="1788" y="470"/>
                </a:moveTo>
                <a:lnTo>
                  <a:pt x="1794" y="472"/>
                </a:lnTo>
                <a:lnTo>
                  <a:pt x="1802" y="480"/>
                </a:lnTo>
                <a:lnTo>
                  <a:pt x="1811" y="494"/>
                </a:lnTo>
                <a:lnTo>
                  <a:pt x="1820" y="515"/>
                </a:lnTo>
                <a:lnTo>
                  <a:pt x="2025" y="1012"/>
                </a:lnTo>
                <a:lnTo>
                  <a:pt x="2031" y="1024"/>
                </a:lnTo>
                <a:lnTo>
                  <a:pt x="2041" y="1033"/>
                </a:lnTo>
                <a:lnTo>
                  <a:pt x="2052" y="1039"/>
                </a:lnTo>
                <a:lnTo>
                  <a:pt x="2066" y="1042"/>
                </a:lnTo>
                <a:lnTo>
                  <a:pt x="3110" y="1134"/>
                </a:lnTo>
                <a:lnTo>
                  <a:pt x="3125" y="1138"/>
                </a:lnTo>
                <a:lnTo>
                  <a:pt x="3137" y="1145"/>
                </a:lnTo>
                <a:lnTo>
                  <a:pt x="3147" y="1156"/>
                </a:lnTo>
                <a:lnTo>
                  <a:pt x="3152" y="1169"/>
                </a:lnTo>
                <a:lnTo>
                  <a:pt x="3154" y="1184"/>
                </a:lnTo>
                <a:lnTo>
                  <a:pt x="3133" y="2006"/>
                </a:lnTo>
                <a:lnTo>
                  <a:pt x="3130" y="2023"/>
                </a:lnTo>
                <a:lnTo>
                  <a:pt x="3122" y="2037"/>
                </a:lnTo>
                <a:lnTo>
                  <a:pt x="3110" y="2047"/>
                </a:lnTo>
                <a:lnTo>
                  <a:pt x="3095" y="2053"/>
                </a:lnTo>
                <a:lnTo>
                  <a:pt x="1865" y="2312"/>
                </a:lnTo>
                <a:lnTo>
                  <a:pt x="1819" y="2320"/>
                </a:lnTo>
                <a:lnTo>
                  <a:pt x="1774" y="2322"/>
                </a:lnTo>
                <a:lnTo>
                  <a:pt x="1774" y="2077"/>
                </a:lnTo>
                <a:lnTo>
                  <a:pt x="1774" y="523"/>
                </a:lnTo>
                <a:lnTo>
                  <a:pt x="1774" y="501"/>
                </a:lnTo>
                <a:lnTo>
                  <a:pt x="1777" y="485"/>
                </a:lnTo>
                <a:lnTo>
                  <a:pt x="1781" y="474"/>
                </a:lnTo>
                <a:lnTo>
                  <a:pt x="1788" y="470"/>
                </a:lnTo>
                <a:close/>
                <a:moveTo>
                  <a:pt x="1662" y="470"/>
                </a:moveTo>
                <a:lnTo>
                  <a:pt x="1669" y="474"/>
                </a:lnTo>
                <a:lnTo>
                  <a:pt x="1673" y="485"/>
                </a:lnTo>
                <a:lnTo>
                  <a:pt x="1676" y="501"/>
                </a:lnTo>
                <a:lnTo>
                  <a:pt x="1676" y="523"/>
                </a:lnTo>
                <a:lnTo>
                  <a:pt x="1676" y="2077"/>
                </a:lnTo>
                <a:lnTo>
                  <a:pt x="1676" y="2322"/>
                </a:lnTo>
                <a:lnTo>
                  <a:pt x="1631" y="2320"/>
                </a:lnTo>
                <a:lnTo>
                  <a:pt x="1585" y="2312"/>
                </a:lnTo>
                <a:lnTo>
                  <a:pt x="355" y="2053"/>
                </a:lnTo>
                <a:lnTo>
                  <a:pt x="340" y="2047"/>
                </a:lnTo>
                <a:lnTo>
                  <a:pt x="328" y="2037"/>
                </a:lnTo>
                <a:lnTo>
                  <a:pt x="320" y="2023"/>
                </a:lnTo>
                <a:lnTo>
                  <a:pt x="317" y="2006"/>
                </a:lnTo>
                <a:lnTo>
                  <a:pt x="296" y="1184"/>
                </a:lnTo>
                <a:lnTo>
                  <a:pt x="298" y="1169"/>
                </a:lnTo>
                <a:lnTo>
                  <a:pt x="303" y="1156"/>
                </a:lnTo>
                <a:lnTo>
                  <a:pt x="313" y="1145"/>
                </a:lnTo>
                <a:lnTo>
                  <a:pt x="325" y="1138"/>
                </a:lnTo>
                <a:lnTo>
                  <a:pt x="340" y="1134"/>
                </a:lnTo>
                <a:lnTo>
                  <a:pt x="1384" y="1042"/>
                </a:lnTo>
                <a:lnTo>
                  <a:pt x="1398" y="1039"/>
                </a:lnTo>
                <a:lnTo>
                  <a:pt x="1409" y="1033"/>
                </a:lnTo>
                <a:lnTo>
                  <a:pt x="1419" y="1024"/>
                </a:lnTo>
                <a:lnTo>
                  <a:pt x="1425" y="1012"/>
                </a:lnTo>
                <a:lnTo>
                  <a:pt x="1630" y="515"/>
                </a:lnTo>
                <a:lnTo>
                  <a:pt x="1639" y="494"/>
                </a:lnTo>
                <a:lnTo>
                  <a:pt x="1648" y="480"/>
                </a:lnTo>
                <a:lnTo>
                  <a:pt x="1656" y="472"/>
                </a:lnTo>
                <a:lnTo>
                  <a:pt x="1662" y="470"/>
                </a:lnTo>
                <a:close/>
                <a:moveTo>
                  <a:pt x="1729" y="0"/>
                </a:moveTo>
                <a:lnTo>
                  <a:pt x="3082" y="250"/>
                </a:lnTo>
                <a:lnTo>
                  <a:pt x="3097" y="255"/>
                </a:lnTo>
                <a:lnTo>
                  <a:pt x="3109" y="263"/>
                </a:lnTo>
                <a:lnTo>
                  <a:pt x="3118" y="277"/>
                </a:lnTo>
                <a:lnTo>
                  <a:pt x="3446" y="980"/>
                </a:lnTo>
                <a:lnTo>
                  <a:pt x="3450" y="994"/>
                </a:lnTo>
                <a:lnTo>
                  <a:pt x="3449" y="1009"/>
                </a:lnTo>
                <a:lnTo>
                  <a:pt x="3445" y="1023"/>
                </a:lnTo>
                <a:lnTo>
                  <a:pt x="3436" y="1034"/>
                </a:lnTo>
                <a:lnTo>
                  <a:pt x="3425" y="1042"/>
                </a:lnTo>
                <a:lnTo>
                  <a:pt x="3411" y="1048"/>
                </a:lnTo>
                <a:lnTo>
                  <a:pt x="3397" y="1049"/>
                </a:lnTo>
                <a:lnTo>
                  <a:pt x="2165" y="924"/>
                </a:lnTo>
                <a:lnTo>
                  <a:pt x="2153" y="921"/>
                </a:lnTo>
                <a:lnTo>
                  <a:pt x="2142" y="915"/>
                </a:lnTo>
                <a:lnTo>
                  <a:pt x="2133" y="906"/>
                </a:lnTo>
                <a:lnTo>
                  <a:pt x="2125" y="895"/>
                </a:lnTo>
                <a:lnTo>
                  <a:pt x="1729" y="0"/>
                </a:lnTo>
                <a:close/>
                <a:moveTo>
                  <a:pt x="1721" y="0"/>
                </a:moveTo>
                <a:lnTo>
                  <a:pt x="1325" y="895"/>
                </a:lnTo>
                <a:lnTo>
                  <a:pt x="1317" y="906"/>
                </a:lnTo>
                <a:lnTo>
                  <a:pt x="1308" y="915"/>
                </a:lnTo>
                <a:lnTo>
                  <a:pt x="1297" y="921"/>
                </a:lnTo>
                <a:lnTo>
                  <a:pt x="1285" y="924"/>
                </a:lnTo>
                <a:lnTo>
                  <a:pt x="53" y="1049"/>
                </a:lnTo>
                <a:lnTo>
                  <a:pt x="39" y="1048"/>
                </a:lnTo>
                <a:lnTo>
                  <a:pt x="25" y="1042"/>
                </a:lnTo>
                <a:lnTo>
                  <a:pt x="14" y="1034"/>
                </a:lnTo>
                <a:lnTo>
                  <a:pt x="5" y="1023"/>
                </a:lnTo>
                <a:lnTo>
                  <a:pt x="1" y="1009"/>
                </a:lnTo>
                <a:lnTo>
                  <a:pt x="0" y="994"/>
                </a:lnTo>
                <a:lnTo>
                  <a:pt x="4" y="980"/>
                </a:lnTo>
                <a:lnTo>
                  <a:pt x="332" y="277"/>
                </a:lnTo>
                <a:lnTo>
                  <a:pt x="341" y="263"/>
                </a:lnTo>
                <a:lnTo>
                  <a:pt x="353" y="255"/>
                </a:lnTo>
                <a:lnTo>
                  <a:pt x="368" y="250"/>
                </a:lnTo>
                <a:lnTo>
                  <a:pt x="172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356"/>
          <p:cNvSpPr>
            <a:spLocks noEditPoints="1"/>
          </p:cNvSpPr>
          <p:nvPr/>
        </p:nvSpPr>
        <p:spPr bwMode="auto">
          <a:xfrm>
            <a:off x="679456" y="5867042"/>
            <a:ext cx="533400" cy="376238"/>
          </a:xfrm>
          <a:custGeom>
            <a:avLst/>
            <a:gdLst>
              <a:gd name="T0" fmla="*/ 2963 w 3360"/>
              <a:gd name="T1" fmla="*/ 2217 h 2374"/>
              <a:gd name="T2" fmla="*/ 2889 w 3360"/>
              <a:gd name="T3" fmla="*/ 2309 h 2374"/>
              <a:gd name="T4" fmla="*/ 2785 w 3360"/>
              <a:gd name="T5" fmla="*/ 2363 h 2374"/>
              <a:gd name="T6" fmla="*/ 368 w 3360"/>
              <a:gd name="T7" fmla="*/ 2374 h 2374"/>
              <a:gd name="T8" fmla="*/ 323 w 3360"/>
              <a:gd name="T9" fmla="*/ 2352 h 2374"/>
              <a:gd name="T10" fmla="*/ 311 w 3360"/>
              <a:gd name="T11" fmla="*/ 2307 h 2374"/>
              <a:gd name="T12" fmla="*/ 327 w 3360"/>
              <a:gd name="T13" fmla="*/ 2264 h 2374"/>
              <a:gd name="T14" fmla="*/ 328 w 3360"/>
              <a:gd name="T15" fmla="*/ 2189 h 2374"/>
              <a:gd name="T16" fmla="*/ 292 w 3360"/>
              <a:gd name="T17" fmla="*/ 2124 h 2374"/>
              <a:gd name="T18" fmla="*/ 231 w 3360"/>
              <a:gd name="T19" fmla="*/ 2074 h 2374"/>
              <a:gd name="T20" fmla="*/ 137 w 3360"/>
              <a:gd name="T21" fmla="*/ 1966 h 2374"/>
              <a:gd name="T22" fmla="*/ 78 w 3360"/>
              <a:gd name="T23" fmla="*/ 1836 h 2374"/>
              <a:gd name="T24" fmla="*/ 58 w 3360"/>
              <a:gd name="T25" fmla="*/ 1693 h 2374"/>
              <a:gd name="T26" fmla="*/ 2140 w 3360"/>
              <a:gd name="T27" fmla="*/ 1504 h 2374"/>
              <a:gd name="T28" fmla="*/ 2165 w 3360"/>
              <a:gd name="T29" fmla="*/ 1432 h 2374"/>
              <a:gd name="T30" fmla="*/ 2228 w 3360"/>
              <a:gd name="T31" fmla="*/ 1392 h 2374"/>
              <a:gd name="T32" fmla="*/ 459 w 3360"/>
              <a:gd name="T33" fmla="*/ 1228 h 2374"/>
              <a:gd name="T34" fmla="*/ 459 w 3360"/>
              <a:gd name="T35" fmla="*/ 1055 h 2374"/>
              <a:gd name="T36" fmla="*/ 2737 w 3360"/>
              <a:gd name="T37" fmla="*/ 930 h 2374"/>
              <a:gd name="T38" fmla="*/ 2774 w 3360"/>
              <a:gd name="T39" fmla="*/ 966 h 2374"/>
              <a:gd name="T40" fmla="*/ 2774 w 3360"/>
              <a:gd name="T41" fmla="*/ 1234 h 2374"/>
              <a:gd name="T42" fmla="*/ 2737 w 3360"/>
              <a:gd name="T43" fmla="*/ 1271 h 2374"/>
              <a:gd name="T44" fmla="*/ 2237 w 3360"/>
              <a:gd name="T45" fmla="*/ 1271 h 2374"/>
              <a:gd name="T46" fmla="*/ 2200 w 3360"/>
              <a:gd name="T47" fmla="*/ 1234 h 2374"/>
              <a:gd name="T48" fmla="*/ 2200 w 3360"/>
              <a:gd name="T49" fmla="*/ 966 h 2374"/>
              <a:gd name="T50" fmla="*/ 2237 w 3360"/>
              <a:gd name="T51" fmla="*/ 930 h 2374"/>
              <a:gd name="T52" fmla="*/ 1388 w 3360"/>
              <a:gd name="T53" fmla="*/ 868 h 2374"/>
              <a:gd name="T54" fmla="*/ 1435 w 3360"/>
              <a:gd name="T55" fmla="*/ 892 h 2374"/>
              <a:gd name="T56" fmla="*/ 1446 w 3360"/>
              <a:gd name="T57" fmla="*/ 1389 h 2374"/>
              <a:gd name="T58" fmla="*/ 1422 w 3360"/>
              <a:gd name="T59" fmla="*/ 1436 h 2374"/>
              <a:gd name="T60" fmla="*/ 926 w 3360"/>
              <a:gd name="T61" fmla="*/ 1447 h 2374"/>
              <a:gd name="T62" fmla="*/ 879 w 3360"/>
              <a:gd name="T63" fmla="*/ 1424 h 2374"/>
              <a:gd name="T64" fmla="*/ 867 w 3360"/>
              <a:gd name="T65" fmla="*/ 927 h 2374"/>
              <a:gd name="T66" fmla="*/ 891 w 3360"/>
              <a:gd name="T67" fmla="*/ 880 h 2374"/>
              <a:gd name="T68" fmla="*/ 459 w 3360"/>
              <a:gd name="T69" fmla="*/ 778 h 2374"/>
              <a:gd name="T70" fmla="*/ 648 w 3360"/>
              <a:gd name="T71" fmla="*/ 778 h 2374"/>
              <a:gd name="T72" fmla="*/ 2024 w 3360"/>
              <a:gd name="T73" fmla="*/ 694 h 2374"/>
              <a:gd name="T74" fmla="*/ 2071 w 3360"/>
              <a:gd name="T75" fmla="*/ 719 h 2374"/>
              <a:gd name="T76" fmla="*/ 2082 w 3360"/>
              <a:gd name="T77" fmla="*/ 1389 h 2374"/>
              <a:gd name="T78" fmla="*/ 2059 w 3360"/>
              <a:gd name="T79" fmla="*/ 1436 h 2374"/>
              <a:gd name="T80" fmla="*/ 1619 w 3360"/>
              <a:gd name="T81" fmla="*/ 1447 h 2374"/>
              <a:gd name="T82" fmla="*/ 1573 w 3360"/>
              <a:gd name="T83" fmla="*/ 1424 h 2374"/>
              <a:gd name="T84" fmla="*/ 1562 w 3360"/>
              <a:gd name="T85" fmla="*/ 752 h 2374"/>
              <a:gd name="T86" fmla="*/ 1585 w 3360"/>
              <a:gd name="T87" fmla="*/ 705 h 2374"/>
              <a:gd name="T88" fmla="*/ 405 w 3360"/>
              <a:gd name="T89" fmla="*/ 0 h 2374"/>
              <a:gd name="T90" fmla="*/ 612 w 3360"/>
              <a:gd name="T91" fmla="*/ 344 h 2374"/>
              <a:gd name="T92" fmla="*/ 462 w 3360"/>
              <a:gd name="T93" fmla="*/ 579 h 2374"/>
              <a:gd name="T94" fmla="*/ 751 w 3360"/>
              <a:gd name="T95" fmla="*/ 1447 h 2374"/>
              <a:gd name="T96" fmla="*/ 0 w 3360"/>
              <a:gd name="T97" fmla="*/ 694 h 2374"/>
              <a:gd name="T98" fmla="*/ 405 w 3360"/>
              <a:gd name="T99" fmla="*/ 411 h 2374"/>
              <a:gd name="T100" fmla="*/ 405 w 3360"/>
              <a:gd name="T101" fmla="*/ 344 h 2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360" h="2374">
                <a:moveTo>
                  <a:pt x="2254" y="1389"/>
                </a:moveTo>
                <a:lnTo>
                  <a:pt x="3360" y="1389"/>
                </a:lnTo>
                <a:lnTo>
                  <a:pt x="2963" y="2217"/>
                </a:lnTo>
                <a:lnTo>
                  <a:pt x="2943" y="2252"/>
                </a:lnTo>
                <a:lnTo>
                  <a:pt x="2917" y="2282"/>
                </a:lnTo>
                <a:lnTo>
                  <a:pt x="2889" y="2309"/>
                </a:lnTo>
                <a:lnTo>
                  <a:pt x="2857" y="2331"/>
                </a:lnTo>
                <a:lnTo>
                  <a:pt x="2822" y="2349"/>
                </a:lnTo>
                <a:lnTo>
                  <a:pt x="2785" y="2363"/>
                </a:lnTo>
                <a:lnTo>
                  <a:pt x="2746" y="2371"/>
                </a:lnTo>
                <a:lnTo>
                  <a:pt x="2706" y="2374"/>
                </a:lnTo>
                <a:lnTo>
                  <a:pt x="368" y="2374"/>
                </a:lnTo>
                <a:lnTo>
                  <a:pt x="350" y="2371"/>
                </a:lnTo>
                <a:lnTo>
                  <a:pt x="335" y="2364"/>
                </a:lnTo>
                <a:lnTo>
                  <a:pt x="323" y="2352"/>
                </a:lnTo>
                <a:lnTo>
                  <a:pt x="315" y="2339"/>
                </a:lnTo>
                <a:lnTo>
                  <a:pt x="311" y="2323"/>
                </a:lnTo>
                <a:lnTo>
                  <a:pt x="311" y="2307"/>
                </a:lnTo>
                <a:lnTo>
                  <a:pt x="316" y="2289"/>
                </a:lnTo>
                <a:lnTo>
                  <a:pt x="317" y="2287"/>
                </a:lnTo>
                <a:lnTo>
                  <a:pt x="327" y="2264"/>
                </a:lnTo>
                <a:lnTo>
                  <a:pt x="332" y="2238"/>
                </a:lnTo>
                <a:lnTo>
                  <a:pt x="332" y="2214"/>
                </a:lnTo>
                <a:lnTo>
                  <a:pt x="328" y="2189"/>
                </a:lnTo>
                <a:lnTo>
                  <a:pt x="321" y="2166"/>
                </a:lnTo>
                <a:lnTo>
                  <a:pt x="309" y="2144"/>
                </a:lnTo>
                <a:lnTo>
                  <a:pt x="292" y="2124"/>
                </a:lnTo>
                <a:lnTo>
                  <a:pt x="273" y="2107"/>
                </a:lnTo>
                <a:lnTo>
                  <a:pt x="270" y="2105"/>
                </a:lnTo>
                <a:lnTo>
                  <a:pt x="231" y="2074"/>
                </a:lnTo>
                <a:lnTo>
                  <a:pt x="197" y="2042"/>
                </a:lnTo>
                <a:lnTo>
                  <a:pt x="165" y="2005"/>
                </a:lnTo>
                <a:lnTo>
                  <a:pt x="137" y="1966"/>
                </a:lnTo>
                <a:lnTo>
                  <a:pt x="114" y="1924"/>
                </a:lnTo>
                <a:lnTo>
                  <a:pt x="94" y="1882"/>
                </a:lnTo>
                <a:lnTo>
                  <a:pt x="78" y="1836"/>
                </a:lnTo>
                <a:lnTo>
                  <a:pt x="67" y="1789"/>
                </a:lnTo>
                <a:lnTo>
                  <a:pt x="60" y="1742"/>
                </a:lnTo>
                <a:lnTo>
                  <a:pt x="58" y="1693"/>
                </a:lnTo>
                <a:lnTo>
                  <a:pt x="58" y="1505"/>
                </a:lnTo>
                <a:lnTo>
                  <a:pt x="2140" y="1505"/>
                </a:lnTo>
                <a:lnTo>
                  <a:pt x="2140" y="1504"/>
                </a:lnTo>
                <a:lnTo>
                  <a:pt x="2143" y="1478"/>
                </a:lnTo>
                <a:lnTo>
                  <a:pt x="2151" y="1454"/>
                </a:lnTo>
                <a:lnTo>
                  <a:pt x="2165" y="1432"/>
                </a:lnTo>
                <a:lnTo>
                  <a:pt x="2183" y="1415"/>
                </a:lnTo>
                <a:lnTo>
                  <a:pt x="2204" y="1402"/>
                </a:lnTo>
                <a:lnTo>
                  <a:pt x="2228" y="1392"/>
                </a:lnTo>
                <a:lnTo>
                  <a:pt x="2254" y="1389"/>
                </a:lnTo>
                <a:close/>
                <a:moveTo>
                  <a:pt x="459" y="1055"/>
                </a:moveTo>
                <a:lnTo>
                  <a:pt x="459" y="1228"/>
                </a:lnTo>
                <a:lnTo>
                  <a:pt x="648" y="1228"/>
                </a:lnTo>
                <a:lnTo>
                  <a:pt x="648" y="1055"/>
                </a:lnTo>
                <a:lnTo>
                  <a:pt x="459" y="1055"/>
                </a:lnTo>
                <a:close/>
                <a:moveTo>
                  <a:pt x="2255" y="927"/>
                </a:moveTo>
                <a:lnTo>
                  <a:pt x="2719" y="927"/>
                </a:lnTo>
                <a:lnTo>
                  <a:pt x="2737" y="930"/>
                </a:lnTo>
                <a:lnTo>
                  <a:pt x="2752" y="938"/>
                </a:lnTo>
                <a:lnTo>
                  <a:pt x="2765" y="950"/>
                </a:lnTo>
                <a:lnTo>
                  <a:pt x="2774" y="966"/>
                </a:lnTo>
                <a:lnTo>
                  <a:pt x="2776" y="985"/>
                </a:lnTo>
                <a:lnTo>
                  <a:pt x="2776" y="1216"/>
                </a:lnTo>
                <a:lnTo>
                  <a:pt x="2774" y="1234"/>
                </a:lnTo>
                <a:lnTo>
                  <a:pt x="2765" y="1250"/>
                </a:lnTo>
                <a:lnTo>
                  <a:pt x="2752" y="1263"/>
                </a:lnTo>
                <a:lnTo>
                  <a:pt x="2737" y="1271"/>
                </a:lnTo>
                <a:lnTo>
                  <a:pt x="2719" y="1274"/>
                </a:lnTo>
                <a:lnTo>
                  <a:pt x="2255" y="1274"/>
                </a:lnTo>
                <a:lnTo>
                  <a:pt x="2237" y="1271"/>
                </a:lnTo>
                <a:lnTo>
                  <a:pt x="2222" y="1263"/>
                </a:lnTo>
                <a:lnTo>
                  <a:pt x="2208" y="1250"/>
                </a:lnTo>
                <a:lnTo>
                  <a:pt x="2200" y="1234"/>
                </a:lnTo>
                <a:lnTo>
                  <a:pt x="2197" y="1216"/>
                </a:lnTo>
                <a:lnTo>
                  <a:pt x="2197" y="985"/>
                </a:lnTo>
                <a:lnTo>
                  <a:pt x="2200" y="966"/>
                </a:lnTo>
                <a:lnTo>
                  <a:pt x="2208" y="950"/>
                </a:lnTo>
                <a:lnTo>
                  <a:pt x="2222" y="938"/>
                </a:lnTo>
                <a:lnTo>
                  <a:pt x="2237" y="930"/>
                </a:lnTo>
                <a:lnTo>
                  <a:pt x="2255" y="927"/>
                </a:lnTo>
                <a:close/>
                <a:moveTo>
                  <a:pt x="926" y="868"/>
                </a:moveTo>
                <a:lnTo>
                  <a:pt x="1388" y="868"/>
                </a:lnTo>
                <a:lnTo>
                  <a:pt x="1406" y="871"/>
                </a:lnTo>
                <a:lnTo>
                  <a:pt x="1422" y="880"/>
                </a:lnTo>
                <a:lnTo>
                  <a:pt x="1435" y="892"/>
                </a:lnTo>
                <a:lnTo>
                  <a:pt x="1443" y="908"/>
                </a:lnTo>
                <a:lnTo>
                  <a:pt x="1446" y="927"/>
                </a:lnTo>
                <a:lnTo>
                  <a:pt x="1446" y="1389"/>
                </a:lnTo>
                <a:lnTo>
                  <a:pt x="1443" y="1408"/>
                </a:lnTo>
                <a:lnTo>
                  <a:pt x="1435" y="1424"/>
                </a:lnTo>
                <a:lnTo>
                  <a:pt x="1422" y="1436"/>
                </a:lnTo>
                <a:lnTo>
                  <a:pt x="1406" y="1444"/>
                </a:lnTo>
                <a:lnTo>
                  <a:pt x="1388" y="1447"/>
                </a:lnTo>
                <a:lnTo>
                  <a:pt x="926" y="1447"/>
                </a:lnTo>
                <a:lnTo>
                  <a:pt x="907" y="1444"/>
                </a:lnTo>
                <a:lnTo>
                  <a:pt x="891" y="1436"/>
                </a:lnTo>
                <a:lnTo>
                  <a:pt x="879" y="1424"/>
                </a:lnTo>
                <a:lnTo>
                  <a:pt x="871" y="1408"/>
                </a:lnTo>
                <a:lnTo>
                  <a:pt x="867" y="1389"/>
                </a:lnTo>
                <a:lnTo>
                  <a:pt x="867" y="927"/>
                </a:lnTo>
                <a:lnTo>
                  <a:pt x="871" y="908"/>
                </a:lnTo>
                <a:lnTo>
                  <a:pt x="879" y="892"/>
                </a:lnTo>
                <a:lnTo>
                  <a:pt x="891" y="880"/>
                </a:lnTo>
                <a:lnTo>
                  <a:pt x="907" y="871"/>
                </a:lnTo>
                <a:lnTo>
                  <a:pt x="926" y="868"/>
                </a:lnTo>
                <a:close/>
                <a:moveTo>
                  <a:pt x="459" y="778"/>
                </a:moveTo>
                <a:lnTo>
                  <a:pt x="459" y="951"/>
                </a:lnTo>
                <a:lnTo>
                  <a:pt x="648" y="951"/>
                </a:lnTo>
                <a:lnTo>
                  <a:pt x="648" y="778"/>
                </a:lnTo>
                <a:lnTo>
                  <a:pt x="459" y="778"/>
                </a:lnTo>
                <a:close/>
                <a:moveTo>
                  <a:pt x="1619" y="694"/>
                </a:moveTo>
                <a:lnTo>
                  <a:pt x="2024" y="694"/>
                </a:lnTo>
                <a:lnTo>
                  <a:pt x="2042" y="697"/>
                </a:lnTo>
                <a:lnTo>
                  <a:pt x="2059" y="705"/>
                </a:lnTo>
                <a:lnTo>
                  <a:pt x="2071" y="719"/>
                </a:lnTo>
                <a:lnTo>
                  <a:pt x="2079" y="734"/>
                </a:lnTo>
                <a:lnTo>
                  <a:pt x="2082" y="752"/>
                </a:lnTo>
                <a:lnTo>
                  <a:pt x="2082" y="1389"/>
                </a:lnTo>
                <a:lnTo>
                  <a:pt x="2079" y="1408"/>
                </a:lnTo>
                <a:lnTo>
                  <a:pt x="2071" y="1424"/>
                </a:lnTo>
                <a:lnTo>
                  <a:pt x="2059" y="1436"/>
                </a:lnTo>
                <a:lnTo>
                  <a:pt x="2042" y="1444"/>
                </a:lnTo>
                <a:lnTo>
                  <a:pt x="2024" y="1447"/>
                </a:lnTo>
                <a:lnTo>
                  <a:pt x="1619" y="1447"/>
                </a:lnTo>
                <a:lnTo>
                  <a:pt x="1601" y="1444"/>
                </a:lnTo>
                <a:lnTo>
                  <a:pt x="1585" y="1436"/>
                </a:lnTo>
                <a:lnTo>
                  <a:pt x="1573" y="1424"/>
                </a:lnTo>
                <a:lnTo>
                  <a:pt x="1565" y="1408"/>
                </a:lnTo>
                <a:lnTo>
                  <a:pt x="1562" y="1389"/>
                </a:lnTo>
                <a:lnTo>
                  <a:pt x="1562" y="752"/>
                </a:lnTo>
                <a:lnTo>
                  <a:pt x="1565" y="734"/>
                </a:lnTo>
                <a:lnTo>
                  <a:pt x="1573" y="719"/>
                </a:lnTo>
                <a:lnTo>
                  <a:pt x="1585" y="705"/>
                </a:lnTo>
                <a:lnTo>
                  <a:pt x="1601" y="697"/>
                </a:lnTo>
                <a:lnTo>
                  <a:pt x="1619" y="694"/>
                </a:lnTo>
                <a:close/>
                <a:moveTo>
                  <a:pt x="405" y="0"/>
                </a:moveTo>
                <a:lnTo>
                  <a:pt x="462" y="0"/>
                </a:lnTo>
                <a:lnTo>
                  <a:pt x="462" y="344"/>
                </a:lnTo>
                <a:lnTo>
                  <a:pt x="612" y="344"/>
                </a:lnTo>
                <a:lnTo>
                  <a:pt x="612" y="411"/>
                </a:lnTo>
                <a:lnTo>
                  <a:pt x="462" y="411"/>
                </a:lnTo>
                <a:lnTo>
                  <a:pt x="462" y="579"/>
                </a:lnTo>
                <a:lnTo>
                  <a:pt x="896" y="579"/>
                </a:lnTo>
                <a:lnTo>
                  <a:pt x="751" y="694"/>
                </a:lnTo>
                <a:lnTo>
                  <a:pt x="751" y="1447"/>
                </a:lnTo>
                <a:lnTo>
                  <a:pt x="173" y="1447"/>
                </a:lnTo>
                <a:lnTo>
                  <a:pt x="173" y="694"/>
                </a:lnTo>
                <a:lnTo>
                  <a:pt x="0" y="694"/>
                </a:lnTo>
                <a:lnTo>
                  <a:pt x="0" y="579"/>
                </a:lnTo>
                <a:lnTo>
                  <a:pt x="405" y="579"/>
                </a:lnTo>
                <a:lnTo>
                  <a:pt x="405" y="411"/>
                </a:lnTo>
                <a:lnTo>
                  <a:pt x="256" y="411"/>
                </a:lnTo>
                <a:lnTo>
                  <a:pt x="256" y="344"/>
                </a:lnTo>
                <a:lnTo>
                  <a:pt x="405" y="344"/>
                </a:lnTo>
                <a:lnTo>
                  <a:pt x="40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11"/>
          <p:cNvSpPr>
            <a:spLocks noEditPoints="1"/>
          </p:cNvSpPr>
          <p:nvPr/>
        </p:nvSpPr>
        <p:spPr bwMode="auto">
          <a:xfrm>
            <a:off x="1620237" y="1988854"/>
            <a:ext cx="522826" cy="410482"/>
          </a:xfrm>
          <a:custGeom>
            <a:avLst/>
            <a:gdLst>
              <a:gd name="T0" fmla="*/ 2125 w 3630"/>
              <a:gd name="T1" fmla="*/ 2088 h 2854"/>
              <a:gd name="T2" fmla="*/ 2273 w 3630"/>
              <a:gd name="T3" fmla="*/ 1920 h 2854"/>
              <a:gd name="T4" fmla="*/ 2299 w 3630"/>
              <a:gd name="T5" fmla="*/ 1920 h 2854"/>
              <a:gd name="T6" fmla="*/ 1302 w 3630"/>
              <a:gd name="T7" fmla="*/ 1920 h 2854"/>
              <a:gd name="T8" fmla="*/ 1475 w 3630"/>
              <a:gd name="T9" fmla="*/ 1920 h 2854"/>
              <a:gd name="T10" fmla="*/ 1542 w 3630"/>
              <a:gd name="T11" fmla="*/ 1920 h 2854"/>
              <a:gd name="T12" fmla="*/ 1426 w 3630"/>
              <a:gd name="T13" fmla="*/ 1773 h 2854"/>
              <a:gd name="T14" fmla="*/ 2232 w 3630"/>
              <a:gd name="T15" fmla="*/ 1675 h 2854"/>
              <a:gd name="T16" fmla="*/ 2456 w 3630"/>
              <a:gd name="T17" fmla="*/ 1600 h 2854"/>
              <a:gd name="T18" fmla="*/ 2517 w 3630"/>
              <a:gd name="T19" fmla="*/ 1676 h 2854"/>
              <a:gd name="T20" fmla="*/ 2508 w 3630"/>
              <a:gd name="T21" fmla="*/ 2134 h 2854"/>
              <a:gd name="T22" fmla="*/ 2432 w 3630"/>
              <a:gd name="T23" fmla="*/ 2195 h 2854"/>
              <a:gd name="T24" fmla="*/ 1925 w 3630"/>
              <a:gd name="T25" fmla="*/ 2187 h 2854"/>
              <a:gd name="T26" fmla="*/ 1865 w 3630"/>
              <a:gd name="T27" fmla="*/ 2110 h 2854"/>
              <a:gd name="T28" fmla="*/ 1873 w 3630"/>
              <a:gd name="T29" fmla="*/ 1651 h 2854"/>
              <a:gd name="T30" fmla="*/ 1949 w 3630"/>
              <a:gd name="T31" fmla="*/ 1591 h 2854"/>
              <a:gd name="T32" fmla="*/ 1399 w 3630"/>
              <a:gd name="T33" fmla="*/ 1675 h 2854"/>
              <a:gd name="T34" fmla="*/ 1681 w 3630"/>
              <a:gd name="T35" fmla="*/ 1591 h 2854"/>
              <a:gd name="T36" fmla="*/ 1757 w 3630"/>
              <a:gd name="T37" fmla="*/ 1651 h 2854"/>
              <a:gd name="T38" fmla="*/ 1766 w 3630"/>
              <a:gd name="T39" fmla="*/ 2110 h 2854"/>
              <a:gd name="T40" fmla="*/ 1705 w 3630"/>
              <a:gd name="T41" fmla="*/ 2187 h 2854"/>
              <a:gd name="T42" fmla="*/ 1198 w 3630"/>
              <a:gd name="T43" fmla="*/ 2195 h 2854"/>
              <a:gd name="T44" fmla="*/ 1122 w 3630"/>
              <a:gd name="T45" fmla="*/ 2134 h 2854"/>
              <a:gd name="T46" fmla="*/ 1113 w 3630"/>
              <a:gd name="T47" fmla="*/ 1676 h 2854"/>
              <a:gd name="T48" fmla="*/ 1174 w 3630"/>
              <a:gd name="T49" fmla="*/ 1600 h 2854"/>
              <a:gd name="T50" fmla="*/ 1678 w 3630"/>
              <a:gd name="T51" fmla="*/ 1210 h 2854"/>
              <a:gd name="T52" fmla="*/ 1851 w 3630"/>
              <a:gd name="T53" fmla="*/ 1210 h 2854"/>
              <a:gd name="T54" fmla="*/ 1917 w 3630"/>
              <a:gd name="T55" fmla="*/ 1210 h 2854"/>
              <a:gd name="T56" fmla="*/ 1801 w 3630"/>
              <a:gd name="T57" fmla="*/ 1065 h 2854"/>
              <a:gd name="T58" fmla="*/ 1856 w 3630"/>
              <a:gd name="T59" fmla="*/ 965 h 2854"/>
              <a:gd name="T60" fmla="*/ 2080 w 3630"/>
              <a:gd name="T61" fmla="*/ 890 h 2854"/>
              <a:gd name="T62" fmla="*/ 2142 w 3630"/>
              <a:gd name="T63" fmla="*/ 967 h 2854"/>
              <a:gd name="T64" fmla="*/ 2133 w 3630"/>
              <a:gd name="T65" fmla="*/ 1424 h 2854"/>
              <a:gd name="T66" fmla="*/ 2056 w 3630"/>
              <a:gd name="T67" fmla="*/ 1486 h 2854"/>
              <a:gd name="T68" fmla="*/ 1550 w 3630"/>
              <a:gd name="T69" fmla="*/ 1477 h 2854"/>
              <a:gd name="T70" fmla="*/ 1488 w 3630"/>
              <a:gd name="T71" fmla="*/ 1400 h 2854"/>
              <a:gd name="T72" fmla="*/ 1497 w 3630"/>
              <a:gd name="T73" fmla="*/ 943 h 2854"/>
              <a:gd name="T74" fmla="*/ 1574 w 3630"/>
              <a:gd name="T75" fmla="*/ 881 h 2854"/>
              <a:gd name="T76" fmla="*/ 2661 w 3630"/>
              <a:gd name="T77" fmla="*/ 2259 h 2854"/>
              <a:gd name="T78" fmla="*/ 2787 w 3630"/>
              <a:gd name="T79" fmla="*/ 0 h 2854"/>
              <a:gd name="T80" fmla="*/ 2869 w 3630"/>
              <a:gd name="T81" fmla="*/ 40 h 2854"/>
              <a:gd name="T82" fmla="*/ 2892 w 3630"/>
              <a:gd name="T83" fmla="*/ 362 h 2854"/>
              <a:gd name="T84" fmla="*/ 3590 w 3630"/>
              <a:gd name="T85" fmla="*/ 385 h 2854"/>
              <a:gd name="T86" fmla="*/ 3630 w 3630"/>
              <a:gd name="T87" fmla="*/ 466 h 2854"/>
              <a:gd name="T88" fmla="*/ 3607 w 3630"/>
              <a:gd name="T89" fmla="*/ 2367 h 2854"/>
              <a:gd name="T90" fmla="*/ 3526 w 3630"/>
              <a:gd name="T91" fmla="*/ 2405 h 2854"/>
              <a:gd name="T92" fmla="*/ 2881 w 3630"/>
              <a:gd name="T93" fmla="*/ 2612 h 2854"/>
              <a:gd name="T94" fmla="*/ 2764 w 3630"/>
              <a:gd name="T95" fmla="*/ 2635 h 2854"/>
              <a:gd name="T96" fmla="*/ 2740 w 3630"/>
              <a:gd name="T97" fmla="*/ 2843 h 2854"/>
              <a:gd name="T98" fmla="*/ 2346 w 3630"/>
              <a:gd name="T99" fmla="*/ 2850 h 2854"/>
              <a:gd name="T100" fmla="*/ 2308 w 3630"/>
              <a:gd name="T101" fmla="*/ 2796 h 2854"/>
              <a:gd name="T102" fmla="*/ 1322 w 3630"/>
              <a:gd name="T103" fmla="*/ 2814 h 2854"/>
              <a:gd name="T104" fmla="*/ 1268 w 3630"/>
              <a:gd name="T105" fmla="*/ 2854 h 2854"/>
              <a:gd name="T106" fmla="*/ 880 w 3630"/>
              <a:gd name="T107" fmla="*/ 2830 h 2854"/>
              <a:gd name="T108" fmla="*/ 795 w 3630"/>
              <a:gd name="T109" fmla="*/ 2635 h 2854"/>
              <a:gd name="T110" fmla="*/ 741 w 3630"/>
              <a:gd name="T111" fmla="*/ 2596 h 2854"/>
              <a:gd name="T112" fmla="*/ 80 w 3630"/>
              <a:gd name="T113" fmla="*/ 2403 h 2854"/>
              <a:gd name="T114" fmla="*/ 11 w 3630"/>
              <a:gd name="T115" fmla="*/ 2347 h 2854"/>
              <a:gd name="T116" fmla="*/ 3 w 3630"/>
              <a:gd name="T117" fmla="*/ 442 h 2854"/>
              <a:gd name="T118" fmla="*/ 58 w 3630"/>
              <a:gd name="T119" fmla="*/ 373 h 2854"/>
              <a:gd name="T120" fmla="*/ 738 w 3630"/>
              <a:gd name="T121" fmla="*/ 104 h 2854"/>
              <a:gd name="T122" fmla="*/ 778 w 3630"/>
              <a:gd name="T123" fmla="*/ 23 h 2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30" h="2854">
                <a:moveTo>
                  <a:pt x="2177" y="1773"/>
                </a:moveTo>
                <a:lnTo>
                  <a:pt x="2054" y="1920"/>
                </a:lnTo>
                <a:lnTo>
                  <a:pt x="2125" y="1920"/>
                </a:lnTo>
                <a:lnTo>
                  <a:pt x="2125" y="2088"/>
                </a:lnTo>
                <a:lnTo>
                  <a:pt x="2226" y="2088"/>
                </a:lnTo>
                <a:lnTo>
                  <a:pt x="2226" y="1920"/>
                </a:lnTo>
                <a:lnTo>
                  <a:pt x="2254" y="1920"/>
                </a:lnTo>
                <a:lnTo>
                  <a:pt x="2273" y="1920"/>
                </a:lnTo>
                <a:lnTo>
                  <a:pt x="2286" y="1920"/>
                </a:lnTo>
                <a:lnTo>
                  <a:pt x="2294" y="1920"/>
                </a:lnTo>
                <a:lnTo>
                  <a:pt x="2297" y="1920"/>
                </a:lnTo>
                <a:lnTo>
                  <a:pt x="2299" y="1920"/>
                </a:lnTo>
                <a:lnTo>
                  <a:pt x="2299" y="1920"/>
                </a:lnTo>
                <a:lnTo>
                  <a:pt x="2177" y="1773"/>
                </a:lnTo>
                <a:close/>
                <a:moveTo>
                  <a:pt x="1426" y="1773"/>
                </a:moveTo>
                <a:lnTo>
                  <a:pt x="1302" y="1920"/>
                </a:lnTo>
                <a:lnTo>
                  <a:pt x="1374" y="1920"/>
                </a:lnTo>
                <a:lnTo>
                  <a:pt x="1374" y="2088"/>
                </a:lnTo>
                <a:lnTo>
                  <a:pt x="1475" y="2088"/>
                </a:lnTo>
                <a:lnTo>
                  <a:pt x="1475" y="1920"/>
                </a:lnTo>
                <a:lnTo>
                  <a:pt x="1503" y="1920"/>
                </a:lnTo>
                <a:lnTo>
                  <a:pt x="1521" y="1920"/>
                </a:lnTo>
                <a:lnTo>
                  <a:pt x="1535" y="1920"/>
                </a:lnTo>
                <a:lnTo>
                  <a:pt x="1542" y="1920"/>
                </a:lnTo>
                <a:lnTo>
                  <a:pt x="1546" y="1920"/>
                </a:lnTo>
                <a:lnTo>
                  <a:pt x="1548" y="1920"/>
                </a:lnTo>
                <a:lnTo>
                  <a:pt x="1548" y="1920"/>
                </a:lnTo>
                <a:lnTo>
                  <a:pt x="1426" y="1773"/>
                </a:lnTo>
                <a:close/>
                <a:moveTo>
                  <a:pt x="1976" y="1588"/>
                </a:moveTo>
                <a:lnTo>
                  <a:pt x="2151" y="1588"/>
                </a:lnTo>
                <a:lnTo>
                  <a:pt x="2151" y="1675"/>
                </a:lnTo>
                <a:lnTo>
                  <a:pt x="2232" y="1675"/>
                </a:lnTo>
                <a:lnTo>
                  <a:pt x="2232" y="1588"/>
                </a:lnTo>
                <a:lnTo>
                  <a:pt x="2406" y="1588"/>
                </a:lnTo>
                <a:lnTo>
                  <a:pt x="2432" y="1591"/>
                </a:lnTo>
                <a:lnTo>
                  <a:pt x="2456" y="1600"/>
                </a:lnTo>
                <a:lnTo>
                  <a:pt x="2477" y="1613"/>
                </a:lnTo>
                <a:lnTo>
                  <a:pt x="2495" y="1631"/>
                </a:lnTo>
                <a:lnTo>
                  <a:pt x="2508" y="1651"/>
                </a:lnTo>
                <a:lnTo>
                  <a:pt x="2517" y="1676"/>
                </a:lnTo>
                <a:lnTo>
                  <a:pt x="2520" y="1702"/>
                </a:lnTo>
                <a:lnTo>
                  <a:pt x="2520" y="2083"/>
                </a:lnTo>
                <a:lnTo>
                  <a:pt x="2517" y="2110"/>
                </a:lnTo>
                <a:lnTo>
                  <a:pt x="2508" y="2134"/>
                </a:lnTo>
                <a:lnTo>
                  <a:pt x="2495" y="2155"/>
                </a:lnTo>
                <a:lnTo>
                  <a:pt x="2477" y="2172"/>
                </a:lnTo>
                <a:lnTo>
                  <a:pt x="2456" y="2187"/>
                </a:lnTo>
                <a:lnTo>
                  <a:pt x="2432" y="2195"/>
                </a:lnTo>
                <a:lnTo>
                  <a:pt x="2406" y="2198"/>
                </a:lnTo>
                <a:lnTo>
                  <a:pt x="1976" y="2198"/>
                </a:lnTo>
                <a:lnTo>
                  <a:pt x="1949" y="2195"/>
                </a:lnTo>
                <a:lnTo>
                  <a:pt x="1925" y="2187"/>
                </a:lnTo>
                <a:lnTo>
                  <a:pt x="1904" y="2172"/>
                </a:lnTo>
                <a:lnTo>
                  <a:pt x="1887" y="2155"/>
                </a:lnTo>
                <a:lnTo>
                  <a:pt x="1873" y="2134"/>
                </a:lnTo>
                <a:lnTo>
                  <a:pt x="1865" y="2110"/>
                </a:lnTo>
                <a:lnTo>
                  <a:pt x="1861" y="2083"/>
                </a:lnTo>
                <a:lnTo>
                  <a:pt x="1861" y="1702"/>
                </a:lnTo>
                <a:lnTo>
                  <a:pt x="1865" y="1676"/>
                </a:lnTo>
                <a:lnTo>
                  <a:pt x="1873" y="1651"/>
                </a:lnTo>
                <a:lnTo>
                  <a:pt x="1887" y="1631"/>
                </a:lnTo>
                <a:lnTo>
                  <a:pt x="1904" y="1613"/>
                </a:lnTo>
                <a:lnTo>
                  <a:pt x="1925" y="1600"/>
                </a:lnTo>
                <a:lnTo>
                  <a:pt x="1949" y="1591"/>
                </a:lnTo>
                <a:lnTo>
                  <a:pt x="1976" y="1588"/>
                </a:lnTo>
                <a:close/>
                <a:moveTo>
                  <a:pt x="1224" y="1588"/>
                </a:moveTo>
                <a:lnTo>
                  <a:pt x="1399" y="1588"/>
                </a:lnTo>
                <a:lnTo>
                  <a:pt x="1399" y="1675"/>
                </a:lnTo>
                <a:lnTo>
                  <a:pt x="1481" y="1675"/>
                </a:lnTo>
                <a:lnTo>
                  <a:pt x="1481" y="1588"/>
                </a:lnTo>
                <a:lnTo>
                  <a:pt x="1654" y="1588"/>
                </a:lnTo>
                <a:lnTo>
                  <a:pt x="1681" y="1591"/>
                </a:lnTo>
                <a:lnTo>
                  <a:pt x="1705" y="1600"/>
                </a:lnTo>
                <a:lnTo>
                  <a:pt x="1726" y="1613"/>
                </a:lnTo>
                <a:lnTo>
                  <a:pt x="1744" y="1631"/>
                </a:lnTo>
                <a:lnTo>
                  <a:pt x="1757" y="1651"/>
                </a:lnTo>
                <a:lnTo>
                  <a:pt x="1766" y="1676"/>
                </a:lnTo>
                <a:lnTo>
                  <a:pt x="1769" y="1702"/>
                </a:lnTo>
                <a:lnTo>
                  <a:pt x="1769" y="2083"/>
                </a:lnTo>
                <a:lnTo>
                  <a:pt x="1766" y="2110"/>
                </a:lnTo>
                <a:lnTo>
                  <a:pt x="1757" y="2134"/>
                </a:lnTo>
                <a:lnTo>
                  <a:pt x="1744" y="2155"/>
                </a:lnTo>
                <a:lnTo>
                  <a:pt x="1726" y="2172"/>
                </a:lnTo>
                <a:lnTo>
                  <a:pt x="1705" y="2187"/>
                </a:lnTo>
                <a:lnTo>
                  <a:pt x="1681" y="2195"/>
                </a:lnTo>
                <a:lnTo>
                  <a:pt x="1654" y="2198"/>
                </a:lnTo>
                <a:lnTo>
                  <a:pt x="1224" y="2198"/>
                </a:lnTo>
                <a:lnTo>
                  <a:pt x="1198" y="2195"/>
                </a:lnTo>
                <a:lnTo>
                  <a:pt x="1174" y="2187"/>
                </a:lnTo>
                <a:lnTo>
                  <a:pt x="1153" y="2172"/>
                </a:lnTo>
                <a:lnTo>
                  <a:pt x="1135" y="2155"/>
                </a:lnTo>
                <a:lnTo>
                  <a:pt x="1122" y="2134"/>
                </a:lnTo>
                <a:lnTo>
                  <a:pt x="1113" y="2110"/>
                </a:lnTo>
                <a:lnTo>
                  <a:pt x="1110" y="2083"/>
                </a:lnTo>
                <a:lnTo>
                  <a:pt x="1110" y="1702"/>
                </a:lnTo>
                <a:lnTo>
                  <a:pt x="1113" y="1676"/>
                </a:lnTo>
                <a:lnTo>
                  <a:pt x="1122" y="1651"/>
                </a:lnTo>
                <a:lnTo>
                  <a:pt x="1135" y="1631"/>
                </a:lnTo>
                <a:lnTo>
                  <a:pt x="1153" y="1613"/>
                </a:lnTo>
                <a:lnTo>
                  <a:pt x="1174" y="1600"/>
                </a:lnTo>
                <a:lnTo>
                  <a:pt x="1198" y="1591"/>
                </a:lnTo>
                <a:lnTo>
                  <a:pt x="1224" y="1588"/>
                </a:lnTo>
                <a:close/>
                <a:moveTo>
                  <a:pt x="1801" y="1065"/>
                </a:moveTo>
                <a:lnTo>
                  <a:pt x="1678" y="1210"/>
                </a:lnTo>
                <a:lnTo>
                  <a:pt x="1750" y="1210"/>
                </a:lnTo>
                <a:lnTo>
                  <a:pt x="1750" y="1378"/>
                </a:lnTo>
                <a:lnTo>
                  <a:pt x="1851" y="1378"/>
                </a:lnTo>
                <a:lnTo>
                  <a:pt x="1851" y="1210"/>
                </a:lnTo>
                <a:lnTo>
                  <a:pt x="1878" y="1210"/>
                </a:lnTo>
                <a:lnTo>
                  <a:pt x="1896" y="1210"/>
                </a:lnTo>
                <a:lnTo>
                  <a:pt x="1910" y="1210"/>
                </a:lnTo>
                <a:lnTo>
                  <a:pt x="1917" y="1210"/>
                </a:lnTo>
                <a:lnTo>
                  <a:pt x="1922" y="1210"/>
                </a:lnTo>
                <a:lnTo>
                  <a:pt x="1923" y="1210"/>
                </a:lnTo>
                <a:lnTo>
                  <a:pt x="1924" y="1211"/>
                </a:lnTo>
                <a:lnTo>
                  <a:pt x="1801" y="1065"/>
                </a:lnTo>
                <a:close/>
                <a:moveTo>
                  <a:pt x="1601" y="878"/>
                </a:moveTo>
                <a:lnTo>
                  <a:pt x="1775" y="878"/>
                </a:lnTo>
                <a:lnTo>
                  <a:pt x="1775" y="965"/>
                </a:lnTo>
                <a:lnTo>
                  <a:pt x="1856" y="965"/>
                </a:lnTo>
                <a:lnTo>
                  <a:pt x="1856" y="878"/>
                </a:lnTo>
                <a:lnTo>
                  <a:pt x="2030" y="878"/>
                </a:lnTo>
                <a:lnTo>
                  <a:pt x="2056" y="881"/>
                </a:lnTo>
                <a:lnTo>
                  <a:pt x="2080" y="890"/>
                </a:lnTo>
                <a:lnTo>
                  <a:pt x="2102" y="903"/>
                </a:lnTo>
                <a:lnTo>
                  <a:pt x="2120" y="921"/>
                </a:lnTo>
                <a:lnTo>
                  <a:pt x="2133" y="943"/>
                </a:lnTo>
                <a:lnTo>
                  <a:pt x="2142" y="967"/>
                </a:lnTo>
                <a:lnTo>
                  <a:pt x="2144" y="992"/>
                </a:lnTo>
                <a:lnTo>
                  <a:pt x="2144" y="1374"/>
                </a:lnTo>
                <a:lnTo>
                  <a:pt x="2142" y="1400"/>
                </a:lnTo>
                <a:lnTo>
                  <a:pt x="2133" y="1424"/>
                </a:lnTo>
                <a:lnTo>
                  <a:pt x="2120" y="1445"/>
                </a:lnTo>
                <a:lnTo>
                  <a:pt x="2102" y="1464"/>
                </a:lnTo>
                <a:lnTo>
                  <a:pt x="2080" y="1477"/>
                </a:lnTo>
                <a:lnTo>
                  <a:pt x="2056" y="1486"/>
                </a:lnTo>
                <a:lnTo>
                  <a:pt x="2030" y="1488"/>
                </a:lnTo>
                <a:lnTo>
                  <a:pt x="1601" y="1488"/>
                </a:lnTo>
                <a:lnTo>
                  <a:pt x="1574" y="1486"/>
                </a:lnTo>
                <a:lnTo>
                  <a:pt x="1550" y="1477"/>
                </a:lnTo>
                <a:lnTo>
                  <a:pt x="1528" y="1464"/>
                </a:lnTo>
                <a:lnTo>
                  <a:pt x="1510" y="1445"/>
                </a:lnTo>
                <a:lnTo>
                  <a:pt x="1497" y="1424"/>
                </a:lnTo>
                <a:lnTo>
                  <a:pt x="1488" y="1400"/>
                </a:lnTo>
                <a:lnTo>
                  <a:pt x="1486" y="1374"/>
                </a:lnTo>
                <a:lnTo>
                  <a:pt x="1486" y="992"/>
                </a:lnTo>
                <a:lnTo>
                  <a:pt x="1488" y="967"/>
                </a:lnTo>
                <a:lnTo>
                  <a:pt x="1497" y="943"/>
                </a:lnTo>
                <a:lnTo>
                  <a:pt x="1510" y="921"/>
                </a:lnTo>
                <a:lnTo>
                  <a:pt x="1528" y="903"/>
                </a:lnTo>
                <a:lnTo>
                  <a:pt x="1550" y="890"/>
                </a:lnTo>
                <a:lnTo>
                  <a:pt x="1574" y="881"/>
                </a:lnTo>
                <a:lnTo>
                  <a:pt x="1601" y="878"/>
                </a:lnTo>
                <a:close/>
                <a:moveTo>
                  <a:pt x="969" y="438"/>
                </a:moveTo>
                <a:lnTo>
                  <a:pt x="969" y="2259"/>
                </a:lnTo>
                <a:lnTo>
                  <a:pt x="2661" y="2259"/>
                </a:lnTo>
                <a:lnTo>
                  <a:pt x="2661" y="438"/>
                </a:lnTo>
                <a:lnTo>
                  <a:pt x="969" y="438"/>
                </a:lnTo>
                <a:close/>
                <a:moveTo>
                  <a:pt x="843" y="0"/>
                </a:moveTo>
                <a:lnTo>
                  <a:pt x="2787" y="0"/>
                </a:lnTo>
                <a:lnTo>
                  <a:pt x="2811" y="3"/>
                </a:lnTo>
                <a:lnTo>
                  <a:pt x="2833" y="11"/>
                </a:lnTo>
                <a:lnTo>
                  <a:pt x="2852" y="23"/>
                </a:lnTo>
                <a:lnTo>
                  <a:pt x="2869" y="40"/>
                </a:lnTo>
                <a:lnTo>
                  <a:pt x="2881" y="59"/>
                </a:lnTo>
                <a:lnTo>
                  <a:pt x="2889" y="81"/>
                </a:lnTo>
                <a:lnTo>
                  <a:pt x="2892" y="104"/>
                </a:lnTo>
                <a:lnTo>
                  <a:pt x="2892" y="362"/>
                </a:lnTo>
                <a:lnTo>
                  <a:pt x="3526" y="362"/>
                </a:lnTo>
                <a:lnTo>
                  <a:pt x="3550" y="365"/>
                </a:lnTo>
                <a:lnTo>
                  <a:pt x="3572" y="373"/>
                </a:lnTo>
                <a:lnTo>
                  <a:pt x="3590" y="385"/>
                </a:lnTo>
                <a:lnTo>
                  <a:pt x="3607" y="401"/>
                </a:lnTo>
                <a:lnTo>
                  <a:pt x="3619" y="420"/>
                </a:lnTo>
                <a:lnTo>
                  <a:pt x="3627" y="442"/>
                </a:lnTo>
                <a:lnTo>
                  <a:pt x="3630" y="466"/>
                </a:lnTo>
                <a:lnTo>
                  <a:pt x="3630" y="2301"/>
                </a:lnTo>
                <a:lnTo>
                  <a:pt x="3627" y="2325"/>
                </a:lnTo>
                <a:lnTo>
                  <a:pt x="3619" y="2347"/>
                </a:lnTo>
                <a:lnTo>
                  <a:pt x="3607" y="2367"/>
                </a:lnTo>
                <a:lnTo>
                  <a:pt x="3590" y="2382"/>
                </a:lnTo>
                <a:lnTo>
                  <a:pt x="3572" y="2395"/>
                </a:lnTo>
                <a:lnTo>
                  <a:pt x="3550" y="2403"/>
                </a:lnTo>
                <a:lnTo>
                  <a:pt x="3526" y="2405"/>
                </a:lnTo>
                <a:lnTo>
                  <a:pt x="2892" y="2405"/>
                </a:lnTo>
                <a:lnTo>
                  <a:pt x="2892" y="2579"/>
                </a:lnTo>
                <a:lnTo>
                  <a:pt x="2889" y="2596"/>
                </a:lnTo>
                <a:lnTo>
                  <a:pt x="2881" y="2612"/>
                </a:lnTo>
                <a:lnTo>
                  <a:pt x="2868" y="2624"/>
                </a:lnTo>
                <a:lnTo>
                  <a:pt x="2852" y="2633"/>
                </a:lnTo>
                <a:lnTo>
                  <a:pt x="2835" y="2635"/>
                </a:lnTo>
                <a:lnTo>
                  <a:pt x="2764" y="2635"/>
                </a:lnTo>
                <a:lnTo>
                  <a:pt x="2764" y="2796"/>
                </a:lnTo>
                <a:lnTo>
                  <a:pt x="2761" y="2814"/>
                </a:lnTo>
                <a:lnTo>
                  <a:pt x="2753" y="2830"/>
                </a:lnTo>
                <a:lnTo>
                  <a:pt x="2740" y="2843"/>
                </a:lnTo>
                <a:lnTo>
                  <a:pt x="2725" y="2850"/>
                </a:lnTo>
                <a:lnTo>
                  <a:pt x="2707" y="2854"/>
                </a:lnTo>
                <a:lnTo>
                  <a:pt x="2365" y="2854"/>
                </a:lnTo>
                <a:lnTo>
                  <a:pt x="2346" y="2850"/>
                </a:lnTo>
                <a:lnTo>
                  <a:pt x="2331" y="2843"/>
                </a:lnTo>
                <a:lnTo>
                  <a:pt x="2319" y="2830"/>
                </a:lnTo>
                <a:lnTo>
                  <a:pt x="2310" y="2814"/>
                </a:lnTo>
                <a:lnTo>
                  <a:pt x="2308" y="2796"/>
                </a:lnTo>
                <a:lnTo>
                  <a:pt x="2308" y="2635"/>
                </a:lnTo>
                <a:lnTo>
                  <a:pt x="1324" y="2635"/>
                </a:lnTo>
                <a:lnTo>
                  <a:pt x="1324" y="2796"/>
                </a:lnTo>
                <a:lnTo>
                  <a:pt x="1322" y="2814"/>
                </a:lnTo>
                <a:lnTo>
                  <a:pt x="1313" y="2830"/>
                </a:lnTo>
                <a:lnTo>
                  <a:pt x="1301" y="2843"/>
                </a:lnTo>
                <a:lnTo>
                  <a:pt x="1286" y="2850"/>
                </a:lnTo>
                <a:lnTo>
                  <a:pt x="1268" y="2854"/>
                </a:lnTo>
                <a:lnTo>
                  <a:pt x="925" y="2854"/>
                </a:lnTo>
                <a:lnTo>
                  <a:pt x="908" y="2850"/>
                </a:lnTo>
                <a:lnTo>
                  <a:pt x="892" y="2843"/>
                </a:lnTo>
                <a:lnTo>
                  <a:pt x="880" y="2830"/>
                </a:lnTo>
                <a:lnTo>
                  <a:pt x="871" y="2814"/>
                </a:lnTo>
                <a:lnTo>
                  <a:pt x="869" y="2796"/>
                </a:lnTo>
                <a:lnTo>
                  <a:pt x="869" y="2635"/>
                </a:lnTo>
                <a:lnTo>
                  <a:pt x="795" y="2635"/>
                </a:lnTo>
                <a:lnTo>
                  <a:pt x="778" y="2633"/>
                </a:lnTo>
                <a:lnTo>
                  <a:pt x="762" y="2624"/>
                </a:lnTo>
                <a:lnTo>
                  <a:pt x="749" y="2612"/>
                </a:lnTo>
                <a:lnTo>
                  <a:pt x="741" y="2596"/>
                </a:lnTo>
                <a:lnTo>
                  <a:pt x="738" y="2579"/>
                </a:lnTo>
                <a:lnTo>
                  <a:pt x="738" y="2405"/>
                </a:lnTo>
                <a:lnTo>
                  <a:pt x="105" y="2405"/>
                </a:lnTo>
                <a:lnTo>
                  <a:pt x="80" y="2403"/>
                </a:lnTo>
                <a:lnTo>
                  <a:pt x="58" y="2395"/>
                </a:lnTo>
                <a:lnTo>
                  <a:pt x="40" y="2382"/>
                </a:lnTo>
                <a:lnTo>
                  <a:pt x="23" y="2367"/>
                </a:lnTo>
                <a:lnTo>
                  <a:pt x="11" y="2347"/>
                </a:lnTo>
                <a:lnTo>
                  <a:pt x="3" y="2325"/>
                </a:lnTo>
                <a:lnTo>
                  <a:pt x="0" y="2301"/>
                </a:lnTo>
                <a:lnTo>
                  <a:pt x="0" y="466"/>
                </a:lnTo>
                <a:lnTo>
                  <a:pt x="3" y="442"/>
                </a:lnTo>
                <a:lnTo>
                  <a:pt x="11" y="420"/>
                </a:lnTo>
                <a:lnTo>
                  <a:pt x="23" y="401"/>
                </a:lnTo>
                <a:lnTo>
                  <a:pt x="40" y="385"/>
                </a:lnTo>
                <a:lnTo>
                  <a:pt x="58" y="373"/>
                </a:lnTo>
                <a:lnTo>
                  <a:pt x="80" y="365"/>
                </a:lnTo>
                <a:lnTo>
                  <a:pt x="105" y="362"/>
                </a:lnTo>
                <a:lnTo>
                  <a:pt x="738" y="362"/>
                </a:lnTo>
                <a:lnTo>
                  <a:pt x="738" y="104"/>
                </a:lnTo>
                <a:lnTo>
                  <a:pt x="741" y="81"/>
                </a:lnTo>
                <a:lnTo>
                  <a:pt x="749" y="59"/>
                </a:lnTo>
                <a:lnTo>
                  <a:pt x="761" y="40"/>
                </a:lnTo>
                <a:lnTo>
                  <a:pt x="778" y="23"/>
                </a:lnTo>
                <a:lnTo>
                  <a:pt x="798" y="11"/>
                </a:lnTo>
                <a:lnTo>
                  <a:pt x="820" y="3"/>
                </a:lnTo>
                <a:lnTo>
                  <a:pt x="84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81"/>
          <p:cNvSpPr>
            <a:spLocks noEditPoints="1"/>
          </p:cNvSpPr>
          <p:nvPr/>
        </p:nvSpPr>
        <p:spPr bwMode="auto">
          <a:xfrm>
            <a:off x="1642925" y="2729728"/>
            <a:ext cx="477450" cy="473160"/>
          </a:xfrm>
          <a:custGeom>
            <a:avLst/>
            <a:gdLst>
              <a:gd name="T0" fmla="*/ 1877 w 3340"/>
              <a:gd name="T1" fmla="*/ 3005 h 3311"/>
              <a:gd name="T2" fmla="*/ 1725 w 3340"/>
              <a:gd name="T3" fmla="*/ 3119 h 3311"/>
              <a:gd name="T4" fmla="*/ 1556 w 3340"/>
              <a:gd name="T5" fmla="*/ 3122 h 3311"/>
              <a:gd name="T6" fmla="*/ 1534 w 3340"/>
              <a:gd name="T7" fmla="*/ 3127 h 3311"/>
              <a:gd name="T8" fmla="*/ 1707 w 3340"/>
              <a:gd name="T9" fmla="*/ 3194 h 3311"/>
              <a:gd name="T10" fmla="*/ 1936 w 3340"/>
              <a:gd name="T11" fmla="*/ 3159 h 3311"/>
              <a:gd name="T12" fmla="*/ 2080 w 3340"/>
              <a:gd name="T13" fmla="*/ 3029 h 3311"/>
              <a:gd name="T14" fmla="*/ 300 w 3340"/>
              <a:gd name="T15" fmla="*/ 1202 h 3311"/>
              <a:gd name="T16" fmla="*/ 260 w 3340"/>
              <a:gd name="T17" fmla="*/ 1237 h 3311"/>
              <a:gd name="T18" fmla="*/ 139 w 3340"/>
              <a:gd name="T19" fmla="*/ 1405 h 3311"/>
              <a:gd name="T20" fmla="*/ 135 w 3340"/>
              <a:gd name="T21" fmla="*/ 1587 h 3311"/>
              <a:gd name="T22" fmla="*/ 222 w 3340"/>
              <a:gd name="T23" fmla="*/ 1775 h 3311"/>
              <a:gd name="T24" fmla="*/ 216 w 3340"/>
              <a:gd name="T25" fmla="*/ 1722 h 3311"/>
              <a:gd name="T26" fmla="*/ 221 w 3340"/>
              <a:gd name="T27" fmla="*/ 1526 h 3311"/>
              <a:gd name="T28" fmla="*/ 302 w 3340"/>
              <a:gd name="T29" fmla="*/ 1422 h 3311"/>
              <a:gd name="T30" fmla="*/ 411 w 3340"/>
              <a:gd name="T31" fmla="*/ 1375 h 3311"/>
              <a:gd name="T32" fmla="*/ 511 w 3340"/>
              <a:gd name="T33" fmla="*/ 1080 h 3311"/>
              <a:gd name="T34" fmla="*/ 746 w 3340"/>
              <a:gd name="T35" fmla="*/ 1357 h 3311"/>
              <a:gd name="T36" fmla="*/ 780 w 3340"/>
              <a:gd name="T37" fmla="*/ 1571 h 3311"/>
              <a:gd name="T38" fmla="*/ 665 w 3340"/>
              <a:gd name="T39" fmla="*/ 1724 h 3311"/>
              <a:gd name="T40" fmla="*/ 613 w 3340"/>
              <a:gd name="T41" fmla="*/ 1902 h 3311"/>
              <a:gd name="T42" fmla="*/ 792 w 3340"/>
              <a:gd name="T43" fmla="*/ 2169 h 3311"/>
              <a:gd name="T44" fmla="*/ 1071 w 3340"/>
              <a:gd name="T45" fmla="*/ 2455 h 3311"/>
              <a:gd name="T46" fmla="*/ 1352 w 3340"/>
              <a:gd name="T47" fmla="*/ 2671 h 3311"/>
              <a:gd name="T48" fmla="*/ 1552 w 3340"/>
              <a:gd name="T49" fmla="*/ 2687 h 3311"/>
              <a:gd name="T50" fmla="*/ 1704 w 3340"/>
              <a:gd name="T51" fmla="*/ 2552 h 3311"/>
              <a:gd name="T52" fmla="*/ 1896 w 3340"/>
              <a:gd name="T53" fmla="*/ 2538 h 3311"/>
              <a:gd name="T54" fmla="*/ 2187 w 3340"/>
              <a:gd name="T55" fmla="*/ 2739 h 3311"/>
              <a:gd name="T56" fmla="*/ 2269 w 3340"/>
              <a:gd name="T57" fmla="*/ 2968 h 3311"/>
              <a:gd name="T58" fmla="*/ 2149 w 3340"/>
              <a:gd name="T59" fmla="*/ 3151 h 3311"/>
              <a:gd name="T60" fmla="*/ 1966 w 3340"/>
              <a:gd name="T61" fmla="*/ 3296 h 3311"/>
              <a:gd name="T62" fmla="*/ 1582 w 3340"/>
              <a:gd name="T63" fmla="*/ 3261 h 3311"/>
              <a:gd name="T64" fmla="*/ 1037 w 3340"/>
              <a:gd name="T65" fmla="*/ 2974 h 3311"/>
              <a:gd name="T66" fmla="*/ 453 w 3340"/>
              <a:gd name="T67" fmla="*/ 2426 h 3311"/>
              <a:gd name="T68" fmla="*/ 97 w 3340"/>
              <a:gd name="T69" fmla="*/ 1858 h 3311"/>
              <a:gd name="T70" fmla="*/ 1 w 3340"/>
              <a:gd name="T71" fmla="*/ 1425 h 3311"/>
              <a:gd name="T72" fmla="*/ 119 w 3340"/>
              <a:gd name="T73" fmla="*/ 1208 h 3311"/>
              <a:gd name="T74" fmla="*/ 295 w 3340"/>
              <a:gd name="T75" fmla="*/ 1065 h 3311"/>
              <a:gd name="T76" fmla="*/ 2230 w 3340"/>
              <a:gd name="T77" fmla="*/ 1167 h 3311"/>
              <a:gd name="T78" fmla="*/ 2332 w 3340"/>
              <a:gd name="T79" fmla="*/ 276 h 3311"/>
              <a:gd name="T80" fmla="*/ 2195 w 3340"/>
              <a:gd name="T81" fmla="*/ 412 h 3311"/>
              <a:gd name="T82" fmla="*/ 2332 w 3340"/>
              <a:gd name="T83" fmla="*/ 548 h 3311"/>
              <a:gd name="T84" fmla="*/ 2469 w 3340"/>
              <a:gd name="T85" fmla="*/ 412 h 3311"/>
              <a:gd name="T86" fmla="*/ 2332 w 3340"/>
              <a:gd name="T87" fmla="*/ 276 h 3311"/>
              <a:gd name="T88" fmla="*/ 2832 w 3340"/>
              <a:gd name="T89" fmla="*/ 110 h 3311"/>
              <a:gd name="T90" fmla="*/ 3236 w 3340"/>
              <a:gd name="T91" fmla="*/ 453 h 3311"/>
              <a:gd name="T92" fmla="*/ 3328 w 3340"/>
              <a:gd name="T93" fmla="*/ 935 h 3311"/>
              <a:gd name="T94" fmla="*/ 3066 w 3340"/>
              <a:gd name="T95" fmla="*/ 1361 h 3311"/>
              <a:gd name="T96" fmla="*/ 2550 w 3340"/>
              <a:gd name="T97" fmla="*/ 1597 h 3311"/>
              <a:gd name="T98" fmla="*/ 2057 w 3340"/>
              <a:gd name="T99" fmla="*/ 1685 h 3311"/>
              <a:gd name="T100" fmla="*/ 1564 w 3340"/>
              <a:gd name="T101" fmla="*/ 1854 h 3311"/>
              <a:gd name="T102" fmla="*/ 1692 w 3340"/>
              <a:gd name="T103" fmla="*/ 1510 h 3311"/>
              <a:gd name="T104" fmla="*/ 1386 w 3340"/>
              <a:gd name="T105" fmla="*/ 1153 h 3311"/>
              <a:gd name="T106" fmla="*/ 1301 w 3340"/>
              <a:gd name="T107" fmla="*/ 684 h 3311"/>
              <a:gd name="T108" fmla="*/ 1563 w 3340"/>
              <a:gd name="T109" fmla="*/ 258 h 3311"/>
              <a:gd name="T110" fmla="*/ 2079 w 3340"/>
              <a:gd name="T111" fmla="*/ 21 h 3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40" h="3311">
                <a:moveTo>
                  <a:pt x="1916" y="2908"/>
                </a:moveTo>
                <a:lnTo>
                  <a:pt x="1915" y="2911"/>
                </a:lnTo>
                <a:lnTo>
                  <a:pt x="1912" y="2919"/>
                </a:lnTo>
                <a:lnTo>
                  <a:pt x="1908" y="2931"/>
                </a:lnTo>
                <a:lnTo>
                  <a:pt x="1902" y="2948"/>
                </a:lnTo>
                <a:lnTo>
                  <a:pt x="1896" y="2965"/>
                </a:lnTo>
                <a:lnTo>
                  <a:pt x="1888" y="2984"/>
                </a:lnTo>
                <a:lnTo>
                  <a:pt x="1877" y="3005"/>
                </a:lnTo>
                <a:lnTo>
                  <a:pt x="1865" y="3025"/>
                </a:lnTo>
                <a:lnTo>
                  <a:pt x="1850" y="3046"/>
                </a:lnTo>
                <a:lnTo>
                  <a:pt x="1832" y="3066"/>
                </a:lnTo>
                <a:lnTo>
                  <a:pt x="1810" y="3084"/>
                </a:lnTo>
                <a:lnTo>
                  <a:pt x="1784" y="3098"/>
                </a:lnTo>
                <a:lnTo>
                  <a:pt x="1763" y="3108"/>
                </a:lnTo>
                <a:lnTo>
                  <a:pt x="1740" y="3115"/>
                </a:lnTo>
                <a:lnTo>
                  <a:pt x="1725" y="3119"/>
                </a:lnTo>
                <a:lnTo>
                  <a:pt x="1708" y="3122"/>
                </a:lnTo>
                <a:lnTo>
                  <a:pt x="1693" y="3125"/>
                </a:lnTo>
                <a:lnTo>
                  <a:pt x="1669" y="3127"/>
                </a:lnTo>
                <a:lnTo>
                  <a:pt x="1646" y="3128"/>
                </a:lnTo>
                <a:lnTo>
                  <a:pt x="1624" y="3128"/>
                </a:lnTo>
                <a:lnTo>
                  <a:pt x="1603" y="3127"/>
                </a:lnTo>
                <a:lnTo>
                  <a:pt x="1578" y="3125"/>
                </a:lnTo>
                <a:lnTo>
                  <a:pt x="1556" y="3122"/>
                </a:lnTo>
                <a:lnTo>
                  <a:pt x="1537" y="3119"/>
                </a:lnTo>
                <a:lnTo>
                  <a:pt x="1524" y="3117"/>
                </a:lnTo>
                <a:lnTo>
                  <a:pt x="1515" y="3116"/>
                </a:lnTo>
                <a:lnTo>
                  <a:pt x="1512" y="3115"/>
                </a:lnTo>
                <a:lnTo>
                  <a:pt x="1514" y="3116"/>
                </a:lnTo>
                <a:lnTo>
                  <a:pt x="1518" y="3119"/>
                </a:lnTo>
                <a:lnTo>
                  <a:pt x="1525" y="3122"/>
                </a:lnTo>
                <a:lnTo>
                  <a:pt x="1534" y="3127"/>
                </a:lnTo>
                <a:lnTo>
                  <a:pt x="1551" y="3136"/>
                </a:lnTo>
                <a:lnTo>
                  <a:pt x="1571" y="3147"/>
                </a:lnTo>
                <a:lnTo>
                  <a:pt x="1595" y="3159"/>
                </a:lnTo>
                <a:lnTo>
                  <a:pt x="1615" y="3168"/>
                </a:lnTo>
                <a:lnTo>
                  <a:pt x="1639" y="3176"/>
                </a:lnTo>
                <a:lnTo>
                  <a:pt x="1663" y="3183"/>
                </a:lnTo>
                <a:lnTo>
                  <a:pt x="1689" y="3190"/>
                </a:lnTo>
                <a:lnTo>
                  <a:pt x="1707" y="3194"/>
                </a:lnTo>
                <a:lnTo>
                  <a:pt x="1727" y="3197"/>
                </a:lnTo>
                <a:lnTo>
                  <a:pt x="1747" y="3199"/>
                </a:lnTo>
                <a:lnTo>
                  <a:pt x="1778" y="3201"/>
                </a:lnTo>
                <a:lnTo>
                  <a:pt x="1811" y="3198"/>
                </a:lnTo>
                <a:lnTo>
                  <a:pt x="1843" y="3194"/>
                </a:lnTo>
                <a:lnTo>
                  <a:pt x="1875" y="3185"/>
                </a:lnTo>
                <a:lnTo>
                  <a:pt x="1906" y="3174"/>
                </a:lnTo>
                <a:lnTo>
                  <a:pt x="1936" y="3159"/>
                </a:lnTo>
                <a:lnTo>
                  <a:pt x="1963" y="3142"/>
                </a:lnTo>
                <a:lnTo>
                  <a:pt x="1987" y="3124"/>
                </a:lnTo>
                <a:lnTo>
                  <a:pt x="2009" y="3106"/>
                </a:lnTo>
                <a:lnTo>
                  <a:pt x="2028" y="3088"/>
                </a:lnTo>
                <a:lnTo>
                  <a:pt x="2044" y="3071"/>
                </a:lnTo>
                <a:lnTo>
                  <a:pt x="2059" y="3055"/>
                </a:lnTo>
                <a:lnTo>
                  <a:pt x="2071" y="3041"/>
                </a:lnTo>
                <a:lnTo>
                  <a:pt x="2080" y="3029"/>
                </a:lnTo>
                <a:lnTo>
                  <a:pt x="2087" y="3021"/>
                </a:lnTo>
                <a:lnTo>
                  <a:pt x="2092" y="3014"/>
                </a:lnTo>
                <a:lnTo>
                  <a:pt x="2095" y="3011"/>
                </a:lnTo>
                <a:lnTo>
                  <a:pt x="2096" y="3009"/>
                </a:lnTo>
                <a:lnTo>
                  <a:pt x="1916" y="2908"/>
                </a:lnTo>
                <a:close/>
                <a:moveTo>
                  <a:pt x="302" y="1200"/>
                </a:moveTo>
                <a:lnTo>
                  <a:pt x="301" y="1200"/>
                </a:lnTo>
                <a:lnTo>
                  <a:pt x="300" y="1202"/>
                </a:lnTo>
                <a:lnTo>
                  <a:pt x="298" y="1204"/>
                </a:lnTo>
                <a:lnTo>
                  <a:pt x="296" y="1205"/>
                </a:lnTo>
                <a:lnTo>
                  <a:pt x="294" y="1207"/>
                </a:lnTo>
                <a:lnTo>
                  <a:pt x="291" y="1209"/>
                </a:lnTo>
                <a:lnTo>
                  <a:pt x="288" y="1212"/>
                </a:lnTo>
                <a:lnTo>
                  <a:pt x="284" y="1215"/>
                </a:lnTo>
                <a:lnTo>
                  <a:pt x="273" y="1224"/>
                </a:lnTo>
                <a:lnTo>
                  <a:pt x="260" y="1237"/>
                </a:lnTo>
                <a:lnTo>
                  <a:pt x="245" y="1251"/>
                </a:lnTo>
                <a:lnTo>
                  <a:pt x="228" y="1267"/>
                </a:lnTo>
                <a:lnTo>
                  <a:pt x="208" y="1287"/>
                </a:lnTo>
                <a:lnTo>
                  <a:pt x="190" y="1309"/>
                </a:lnTo>
                <a:lnTo>
                  <a:pt x="172" y="1334"/>
                </a:lnTo>
                <a:lnTo>
                  <a:pt x="156" y="1364"/>
                </a:lnTo>
                <a:lnTo>
                  <a:pt x="147" y="1384"/>
                </a:lnTo>
                <a:lnTo>
                  <a:pt x="139" y="1405"/>
                </a:lnTo>
                <a:lnTo>
                  <a:pt x="132" y="1427"/>
                </a:lnTo>
                <a:lnTo>
                  <a:pt x="128" y="1450"/>
                </a:lnTo>
                <a:lnTo>
                  <a:pt x="124" y="1472"/>
                </a:lnTo>
                <a:lnTo>
                  <a:pt x="123" y="1494"/>
                </a:lnTo>
                <a:lnTo>
                  <a:pt x="123" y="1516"/>
                </a:lnTo>
                <a:lnTo>
                  <a:pt x="126" y="1537"/>
                </a:lnTo>
                <a:lnTo>
                  <a:pt x="129" y="1558"/>
                </a:lnTo>
                <a:lnTo>
                  <a:pt x="135" y="1587"/>
                </a:lnTo>
                <a:lnTo>
                  <a:pt x="142" y="1615"/>
                </a:lnTo>
                <a:lnTo>
                  <a:pt x="155" y="1648"/>
                </a:lnTo>
                <a:lnTo>
                  <a:pt x="168" y="1680"/>
                </a:lnTo>
                <a:lnTo>
                  <a:pt x="181" y="1707"/>
                </a:lnTo>
                <a:lnTo>
                  <a:pt x="194" y="1730"/>
                </a:lnTo>
                <a:lnTo>
                  <a:pt x="206" y="1750"/>
                </a:lnTo>
                <a:lnTo>
                  <a:pt x="216" y="1766"/>
                </a:lnTo>
                <a:lnTo>
                  <a:pt x="222" y="1775"/>
                </a:lnTo>
                <a:lnTo>
                  <a:pt x="226" y="1782"/>
                </a:lnTo>
                <a:lnTo>
                  <a:pt x="229" y="1786"/>
                </a:lnTo>
                <a:lnTo>
                  <a:pt x="230" y="1788"/>
                </a:lnTo>
                <a:lnTo>
                  <a:pt x="229" y="1785"/>
                </a:lnTo>
                <a:lnTo>
                  <a:pt x="227" y="1776"/>
                </a:lnTo>
                <a:lnTo>
                  <a:pt x="224" y="1762"/>
                </a:lnTo>
                <a:lnTo>
                  <a:pt x="221" y="1744"/>
                </a:lnTo>
                <a:lnTo>
                  <a:pt x="216" y="1722"/>
                </a:lnTo>
                <a:lnTo>
                  <a:pt x="213" y="1697"/>
                </a:lnTo>
                <a:lnTo>
                  <a:pt x="208" y="1669"/>
                </a:lnTo>
                <a:lnTo>
                  <a:pt x="207" y="1637"/>
                </a:lnTo>
                <a:lnTo>
                  <a:pt x="206" y="1606"/>
                </a:lnTo>
                <a:lnTo>
                  <a:pt x="210" y="1581"/>
                </a:lnTo>
                <a:lnTo>
                  <a:pt x="213" y="1557"/>
                </a:lnTo>
                <a:lnTo>
                  <a:pt x="217" y="1541"/>
                </a:lnTo>
                <a:lnTo>
                  <a:pt x="221" y="1526"/>
                </a:lnTo>
                <a:lnTo>
                  <a:pt x="226" y="1511"/>
                </a:lnTo>
                <a:lnTo>
                  <a:pt x="232" y="1498"/>
                </a:lnTo>
                <a:lnTo>
                  <a:pt x="239" y="1485"/>
                </a:lnTo>
                <a:lnTo>
                  <a:pt x="246" y="1473"/>
                </a:lnTo>
                <a:lnTo>
                  <a:pt x="259" y="1458"/>
                </a:lnTo>
                <a:lnTo>
                  <a:pt x="272" y="1444"/>
                </a:lnTo>
                <a:lnTo>
                  <a:pt x="286" y="1432"/>
                </a:lnTo>
                <a:lnTo>
                  <a:pt x="302" y="1422"/>
                </a:lnTo>
                <a:lnTo>
                  <a:pt x="317" y="1413"/>
                </a:lnTo>
                <a:lnTo>
                  <a:pt x="332" y="1406"/>
                </a:lnTo>
                <a:lnTo>
                  <a:pt x="361" y="1394"/>
                </a:lnTo>
                <a:lnTo>
                  <a:pt x="387" y="1385"/>
                </a:lnTo>
                <a:lnTo>
                  <a:pt x="398" y="1380"/>
                </a:lnTo>
                <a:lnTo>
                  <a:pt x="406" y="1377"/>
                </a:lnTo>
                <a:lnTo>
                  <a:pt x="409" y="1376"/>
                </a:lnTo>
                <a:lnTo>
                  <a:pt x="411" y="1375"/>
                </a:lnTo>
                <a:lnTo>
                  <a:pt x="413" y="1374"/>
                </a:lnTo>
                <a:lnTo>
                  <a:pt x="413" y="1374"/>
                </a:lnTo>
                <a:lnTo>
                  <a:pt x="302" y="1200"/>
                </a:lnTo>
                <a:close/>
                <a:moveTo>
                  <a:pt x="397" y="1042"/>
                </a:moveTo>
                <a:lnTo>
                  <a:pt x="424" y="1045"/>
                </a:lnTo>
                <a:lnTo>
                  <a:pt x="452" y="1052"/>
                </a:lnTo>
                <a:lnTo>
                  <a:pt x="482" y="1064"/>
                </a:lnTo>
                <a:lnTo>
                  <a:pt x="511" y="1080"/>
                </a:lnTo>
                <a:lnTo>
                  <a:pt x="542" y="1102"/>
                </a:lnTo>
                <a:lnTo>
                  <a:pt x="574" y="1129"/>
                </a:lnTo>
                <a:lnTo>
                  <a:pt x="606" y="1162"/>
                </a:lnTo>
                <a:lnTo>
                  <a:pt x="640" y="1201"/>
                </a:lnTo>
                <a:lnTo>
                  <a:pt x="673" y="1244"/>
                </a:lnTo>
                <a:lnTo>
                  <a:pt x="702" y="1284"/>
                </a:lnTo>
                <a:lnTo>
                  <a:pt x="726" y="1321"/>
                </a:lnTo>
                <a:lnTo>
                  <a:pt x="746" y="1357"/>
                </a:lnTo>
                <a:lnTo>
                  <a:pt x="762" y="1389"/>
                </a:lnTo>
                <a:lnTo>
                  <a:pt x="774" y="1420"/>
                </a:lnTo>
                <a:lnTo>
                  <a:pt x="783" y="1449"/>
                </a:lnTo>
                <a:lnTo>
                  <a:pt x="788" y="1476"/>
                </a:lnTo>
                <a:lnTo>
                  <a:pt x="790" y="1502"/>
                </a:lnTo>
                <a:lnTo>
                  <a:pt x="789" y="1525"/>
                </a:lnTo>
                <a:lnTo>
                  <a:pt x="786" y="1548"/>
                </a:lnTo>
                <a:lnTo>
                  <a:pt x="780" y="1571"/>
                </a:lnTo>
                <a:lnTo>
                  <a:pt x="771" y="1591"/>
                </a:lnTo>
                <a:lnTo>
                  <a:pt x="761" y="1611"/>
                </a:lnTo>
                <a:lnTo>
                  <a:pt x="749" y="1630"/>
                </a:lnTo>
                <a:lnTo>
                  <a:pt x="735" y="1649"/>
                </a:lnTo>
                <a:lnTo>
                  <a:pt x="719" y="1669"/>
                </a:lnTo>
                <a:lnTo>
                  <a:pt x="701" y="1687"/>
                </a:lnTo>
                <a:lnTo>
                  <a:pt x="684" y="1705"/>
                </a:lnTo>
                <a:lnTo>
                  <a:pt x="665" y="1724"/>
                </a:lnTo>
                <a:lnTo>
                  <a:pt x="646" y="1743"/>
                </a:lnTo>
                <a:lnTo>
                  <a:pt x="625" y="1764"/>
                </a:lnTo>
                <a:lnTo>
                  <a:pt x="611" y="1781"/>
                </a:lnTo>
                <a:lnTo>
                  <a:pt x="603" y="1801"/>
                </a:lnTo>
                <a:lnTo>
                  <a:pt x="599" y="1823"/>
                </a:lnTo>
                <a:lnTo>
                  <a:pt x="600" y="1847"/>
                </a:lnTo>
                <a:lnTo>
                  <a:pt x="604" y="1874"/>
                </a:lnTo>
                <a:lnTo>
                  <a:pt x="613" y="1902"/>
                </a:lnTo>
                <a:lnTo>
                  <a:pt x="625" y="1931"/>
                </a:lnTo>
                <a:lnTo>
                  <a:pt x="642" y="1962"/>
                </a:lnTo>
                <a:lnTo>
                  <a:pt x="661" y="1995"/>
                </a:lnTo>
                <a:lnTo>
                  <a:pt x="682" y="2028"/>
                </a:lnTo>
                <a:lnTo>
                  <a:pt x="706" y="2062"/>
                </a:lnTo>
                <a:lnTo>
                  <a:pt x="734" y="2098"/>
                </a:lnTo>
                <a:lnTo>
                  <a:pt x="762" y="2133"/>
                </a:lnTo>
                <a:lnTo>
                  <a:pt x="792" y="2169"/>
                </a:lnTo>
                <a:lnTo>
                  <a:pt x="825" y="2206"/>
                </a:lnTo>
                <a:lnTo>
                  <a:pt x="858" y="2242"/>
                </a:lnTo>
                <a:lnTo>
                  <a:pt x="893" y="2278"/>
                </a:lnTo>
                <a:lnTo>
                  <a:pt x="927" y="2315"/>
                </a:lnTo>
                <a:lnTo>
                  <a:pt x="963" y="2351"/>
                </a:lnTo>
                <a:lnTo>
                  <a:pt x="999" y="2386"/>
                </a:lnTo>
                <a:lnTo>
                  <a:pt x="1034" y="2421"/>
                </a:lnTo>
                <a:lnTo>
                  <a:pt x="1071" y="2455"/>
                </a:lnTo>
                <a:lnTo>
                  <a:pt x="1108" y="2488"/>
                </a:lnTo>
                <a:lnTo>
                  <a:pt x="1145" y="2521"/>
                </a:lnTo>
                <a:lnTo>
                  <a:pt x="1180" y="2551"/>
                </a:lnTo>
                <a:lnTo>
                  <a:pt x="1217" y="2579"/>
                </a:lnTo>
                <a:lnTo>
                  <a:pt x="1252" y="2606"/>
                </a:lnTo>
                <a:lnTo>
                  <a:pt x="1286" y="2631"/>
                </a:lnTo>
                <a:lnTo>
                  <a:pt x="1320" y="2652"/>
                </a:lnTo>
                <a:lnTo>
                  <a:pt x="1352" y="2671"/>
                </a:lnTo>
                <a:lnTo>
                  <a:pt x="1384" y="2686"/>
                </a:lnTo>
                <a:lnTo>
                  <a:pt x="1413" y="2699"/>
                </a:lnTo>
                <a:lnTo>
                  <a:pt x="1441" y="2707"/>
                </a:lnTo>
                <a:lnTo>
                  <a:pt x="1468" y="2712"/>
                </a:lnTo>
                <a:lnTo>
                  <a:pt x="1492" y="2713"/>
                </a:lnTo>
                <a:lnTo>
                  <a:pt x="1514" y="2709"/>
                </a:lnTo>
                <a:lnTo>
                  <a:pt x="1534" y="2700"/>
                </a:lnTo>
                <a:lnTo>
                  <a:pt x="1552" y="2687"/>
                </a:lnTo>
                <a:lnTo>
                  <a:pt x="1571" y="2667"/>
                </a:lnTo>
                <a:lnTo>
                  <a:pt x="1591" y="2648"/>
                </a:lnTo>
                <a:lnTo>
                  <a:pt x="1609" y="2629"/>
                </a:lnTo>
                <a:lnTo>
                  <a:pt x="1629" y="2610"/>
                </a:lnTo>
                <a:lnTo>
                  <a:pt x="1647" y="2594"/>
                </a:lnTo>
                <a:lnTo>
                  <a:pt x="1666" y="2578"/>
                </a:lnTo>
                <a:lnTo>
                  <a:pt x="1684" y="2564"/>
                </a:lnTo>
                <a:lnTo>
                  <a:pt x="1704" y="2552"/>
                </a:lnTo>
                <a:lnTo>
                  <a:pt x="1724" y="2541"/>
                </a:lnTo>
                <a:lnTo>
                  <a:pt x="1745" y="2533"/>
                </a:lnTo>
                <a:lnTo>
                  <a:pt x="1767" y="2527"/>
                </a:lnTo>
                <a:lnTo>
                  <a:pt x="1789" y="2523"/>
                </a:lnTo>
                <a:lnTo>
                  <a:pt x="1814" y="2523"/>
                </a:lnTo>
                <a:lnTo>
                  <a:pt x="1839" y="2525"/>
                </a:lnTo>
                <a:lnTo>
                  <a:pt x="1866" y="2530"/>
                </a:lnTo>
                <a:lnTo>
                  <a:pt x="1896" y="2538"/>
                </a:lnTo>
                <a:lnTo>
                  <a:pt x="1926" y="2551"/>
                </a:lnTo>
                <a:lnTo>
                  <a:pt x="1959" y="2566"/>
                </a:lnTo>
                <a:lnTo>
                  <a:pt x="1995" y="2586"/>
                </a:lnTo>
                <a:lnTo>
                  <a:pt x="2032" y="2610"/>
                </a:lnTo>
                <a:lnTo>
                  <a:pt x="2072" y="2639"/>
                </a:lnTo>
                <a:lnTo>
                  <a:pt x="2115" y="2672"/>
                </a:lnTo>
                <a:lnTo>
                  <a:pt x="2155" y="2705"/>
                </a:lnTo>
                <a:lnTo>
                  <a:pt x="2187" y="2739"/>
                </a:lnTo>
                <a:lnTo>
                  <a:pt x="2215" y="2770"/>
                </a:lnTo>
                <a:lnTo>
                  <a:pt x="2237" y="2801"/>
                </a:lnTo>
                <a:lnTo>
                  <a:pt x="2253" y="2830"/>
                </a:lnTo>
                <a:lnTo>
                  <a:pt x="2264" y="2860"/>
                </a:lnTo>
                <a:lnTo>
                  <a:pt x="2271" y="2888"/>
                </a:lnTo>
                <a:lnTo>
                  <a:pt x="2274" y="2915"/>
                </a:lnTo>
                <a:lnTo>
                  <a:pt x="2273" y="2942"/>
                </a:lnTo>
                <a:lnTo>
                  <a:pt x="2269" y="2968"/>
                </a:lnTo>
                <a:lnTo>
                  <a:pt x="2262" y="2993"/>
                </a:lnTo>
                <a:lnTo>
                  <a:pt x="2252" y="3017"/>
                </a:lnTo>
                <a:lnTo>
                  <a:pt x="2239" y="3041"/>
                </a:lnTo>
                <a:lnTo>
                  <a:pt x="2224" y="3065"/>
                </a:lnTo>
                <a:lnTo>
                  <a:pt x="2207" y="3087"/>
                </a:lnTo>
                <a:lnTo>
                  <a:pt x="2188" y="3109"/>
                </a:lnTo>
                <a:lnTo>
                  <a:pt x="2169" y="3130"/>
                </a:lnTo>
                <a:lnTo>
                  <a:pt x="2149" y="3151"/>
                </a:lnTo>
                <a:lnTo>
                  <a:pt x="2128" y="3172"/>
                </a:lnTo>
                <a:lnTo>
                  <a:pt x="2107" y="3192"/>
                </a:lnTo>
                <a:lnTo>
                  <a:pt x="2087" y="3211"/>
                </a:lnTo>
                <a:lnTo>
                  <a:pt x="2067" y="3230"/>
                </a:lnTo>
                <a:lnTo>
                  <a:pt x="2048" y="3249"/>
                </a:lnTo>
                <a:lnTo>
                  <a:pt x="2025" y="3269"/>
                </a:lnTo>
                <a:lnTo>
                  <a:pt x="1997" y="3284"/>
                </a:lnTo>
                <a:lnTo>
                  <a:pt x="1966" y="3296"/>
                </a:lnTo>
                <a:lnTo>
                  <a:pt x="1930" y="3304"/>
                </a:lnTo>
                <a:lnTo>
                  <a:pt x="1891" y="3309"/>
                </a:lnTo>
                <a:lnTo>
                  <a:pt x="1847" y="3311"/>
                </a:lnTo>
                <a:lnTo>
                  <a:pt x="1800" y="3308"/>
                </a:lnTo>
                <a:lnTo>
                  <a:pt x="1750" y="3302"/>
                </a:lnTo>
                <a:lnTo>
                  <a:pt x="1696" y="3293"/>
                </a:lnTo>
                <a:lnTo>
                  <a:pt x="1641" y="3279"/>
                </a:lnTo>
                <a:lnTo>
                  <a:pt x="1582" y="3261"/>
                </a:lnTo>
                <a:lnTo>
                  <a:pt x="1520" y="3239"/>
                </a:lnTo>
                <a:lnTo>
                  <a:pt x="1456" y="3214"/>
                </a:lnTo>
                <a:lnTo>
                  <a:pt x="1391" y="3185"/>
                </a:lnTo>
                <a:lnTo>
                  <a:pt x="1323" y="3150"/>
                </a:lnTo>
                <a:lnTo>
                  <a:pt x="1253" y="3113"/>
                </a:lnTo>
                <a:lnTo>
                  <a:pt x="1182" y="3071"/>
                </a:lnTo>
                <a:lnTo>
                  <a:pt x="1110" y="3024"/>
                </a:lnTo>
                <a:lnTo>
                  <a:pt x="1037" y="2974"/>
                </a:lnTo>
                <a:lnTo>
                  <a:pt x="963" y="2918"/>
                </a:lnTo>
                <a:lnTo>
                  <a:pt x="888" y="2859"/>
                </a:lnTo>
                <a:lnTo>
                  <a:pt x="812" y="2794"/>
                </a:lnTo>
                <a:lnTo>
                  <a:pt x="737" y="2725"/>
                </a:lnTo>
                <a:lnTo>
                  <a:pt x="660" y="2652"/>
                </a:lnTo>
                <a:lnTo>
                  <a:pt x="587" y="2576"/>
                </a:lnTo>
                <a:lnTo>
                  <a:pt x="518" y="2500"/>
                </a:lnTo>
                <a:lnTo>
                  <a:pt x="453" y="2426"/>
                </a:lnTo>
                <a:lnTo>
                  <a:pt x="394" y="2351"/>
                </a:lnTo>
                <a:lnTo>
                  <a:pt x="338" y="2276"/>
                </a:lnTo>
                <a:lnTo>
                  <a:pt x="287" y="2204"/>
                </a:lnTo>
                <a:lnTo>
                  <a:pt x="241" y="2131"/>
                </a:lnTo>
                <a:lnTo>
                  <a:pt x="198" y="2060"/>
                </a:lnTo>
                <a:lnTo>
                  <a:pt x="160" y="1992"/>
                </a:lnTo>
                <a:lnTo>
                  <a:pt x="127" y="1924"/>
                </a:lnTo>
                <a:lnTo>
                  <a:pt x="97" y="1858"/>
                </a:lnTo>
                <a:lnTo>
                  <a:pt x="71" y="1795"/>
                </a:lnTo>
                <a:lnTo>
                  <a:pt x="50" y="1733"/>
                </a:lnTo>
                <a:lnTo>
                  <a:pt x="32" y="1675"/>
                </a:lnTo>
                <a:lnTo>
                  <a:pt x="18" y="1618"/>
                </a:lnTo>
                <a:lnTo>
                  <a:pt x="8" y="1566"/>
                </a:lnTo>
                <a:lnTo>
                  <a:pt x="2" y="1515"/>
                </a:lnTo>
                <a:lnTo>
                  <a:pt x="0" y="1469"/>
                </a:lnTo>
                <a:lnTo>
                  <a:pt x="1" y="1425"/>
                </a:lnTo>
                <a:lnTo>
                  <a:pt x="6" y="1386"/>
                </a:lnTo>
                <a:lnTo>
                  <a:pt x="15" y="1351"/>
                </a:lnTo>
                <a:lnTo>
                  <a:pt x="27" y="1318"/>
                </a:lnTo>
                <a:lnTo>
                  <a:pt x="43" y="1291"/>
                </a:lnTo>
                <a:lnTo>
                  <a:pt x="62" y="1268"/>
                </a:lnTo>
                <a:lnTo>
                  <a:pt x="80" y="1249"/>
                </a:lnTo>
                <a:lnTo>
                  <a:pt x="99" y="1230"/>
                </a:lnTo>
                <a:lnTo>
                  <a:pt x="119" y="1208"/>
                </a:lnTo>
                <a:lnTo>
                  <a:pt x="140" y="1188"/>
                </a:lnTo>
                <a:lnTo>
                  <a:pt x="160" y="1167"/>
                </a:lnTo>
                <a:lnTo>
                  <a:pt x="181" y="1147"/>
                </a:lnTo>
                <a:lnTo>
                  <a:pt x="202" y="1128"/>
                </a:lnTo>
                <a:lnTo>
                  <a:pt x="225" y="1109"/>
                </a:lnTo>
                <a:lnTo>
                  <a:pt x="247" y="1093"/>
                </a:lnTo>
                <a:lnTo>
                  <a:pt x="270" y="1078"/>
                </a:lnTo>
                <a:lnTo>
                  <a:pt x="295" y="1065"/>
                </a:lnTo>
                <a:lnTo>
                  <a:pt x="319" y="1055"/>
                </a:lnTo>
                <a:lnTo>
                  <a:pt x="344" y="1047"/>
                </a:lnTo>
                <a:lnTo>
                  <a:pt x="369" y="1043"/>
                </a:lnTo>
                <a:lnTo>
                  <a:pt x="397" y="1042"/>
                </a:lnTo>
                <a:close/>
                <a:moveTo>
                  <a:pt x="2107" y="666"/>
                </a:moveTo>
                <a:lnTo>
                  <a:pt x="2107" y="784"/>
                </a:lnTo>
                <a:lnTo>
                  <a:pt x="2230" y="784"/>
                </a:lnTo>
                <a:lnTo>
                  <a:pt x="2230" y="1167"/>
                </a:lnTo>
                <a:lnTo>
                  <a:pt x="2107" y="1167"/>
                </a:lnTo>
                <a:lnTo>
                  <a:pt x="2107" y="1284"/>
                </a:lnTo>
                <a:lnTo>
                  <a:pt x="2557" y="1284"/>
                </a:lnTo>
                <a:lnTo>
                  <a:pt x="2557" y="1167"/>
                </a:lnTo>
                <a:lnTo>
                  <a:pt x="2445" y="1167"/>
                </a:lnTo>
                <a:lnTo>
                  <a:pt x="2445" y="666"/>
                </a:lnTo>
                <a:lnTo>
                  <a:pt x="2107" y="666"/>
                </a:lnTo>
                <a:close/>
                <a:moveTo>
                  <a:pt x="2332" y="276"/>
                </a:moveTo>
                <a:lnTo>
                  <a:pt x="2305" y="278"/>
                </a:lnTo>
                <a:lnTo>
                  <a:pt x="2279" y="286"/>
                </a:lnTo>
                <a:lnTo>
                  <a:pt x="2256" y="299"/>
                </a:lnTo>
                <a:lnTo>
                  <a:pt x="2236" y="315"/>
                </a:lnTo>
                <a:lnTo>
                  <a:pt x="2219" y="335"/>
                </a:lnTo>
                <a:lnTo>
                  <a:pt x="2206" y="358"/>
                </a:lnTo>
                <a:lnTo>
                  <a:pt x="2198" y="384"/>
                </a:lnTo>
                <a:lnTo>
                  <a:pt x="2195" y="412"/>
                </a:lnTo>
                <a:lnTo>
                  <a:pt x="2198" y="439"/>
                </a:lnTo>
                <a:lnTo>
                  <a:pt x="2206" y="464"/>
                </a:lnTo>
                <a:lnTo>
                  <a:pt x="2219" y="488"/>
                </a:lnTo>
                <a:lnTo>
                  <a:pt x="2236" y="508"/>
                </a:lnTo>
                <a:lnTo>
                  <a:pt x="2256" y="525"/>
                </a:lnTo>
                <a:lnTo>
                  <a:pt x="2279" y="537"/>
                </a:lnTo>
                <a:lnTo>
                  <a:pt x="2305" y="545"/>
                </a:lnTo>
                <a:lnTo>
                  <a:pt x="2332" y="548"/>
                </a:lnTo>
                <a:lnTo>
                  <a:pt x="2359" y="545"/>
                </a:lnTo>
                <a:lnTo>
                  <a:pt x="2386" y="537"/>
                </a:lnTo>
                <a:lnTo>
                  <a:pt x="2409" y="525"/>
                </a:lnTo>
                <a:lnTo>
                  <a:pt x="2429" y="508"/>
                </a:lnTo>
                <a:lnTo>
                  <a:pt x="2445" y="488"/>
                </a:lnTo>
                <a:lnTo>
                  <a:pt x="2458" y="464"/>
                </a:lnTo>
                <a:lnTo>
                  <a:pt x="2467" y="439"/>
                </a:lnTo>
                <a:lnTo>
                  <a:pt x="2469" y="412"/>
                </a:lnTo>
                <a:lnTo>
                  <a:pt x="2467" y="384"/>
                </a:lnTo>
                <a:lnTo>
                  <a:pt x="2458" y="358"/>
                </a:lnTo>
                <a:lnTo>
                  <a:pt x="2445" y="335"/>
                </a:lnTo>
                <a:lnTo>
                  <a:pt x="2429" y="315"/>
                </a:lnTo>
                <a:lnTo>
                  <a:pt x="2409" y="299"/>
                </a:lnTo>
                <a:lnTo>
                  <a:pt x="2386" y="286"/>
                </a:lnTo>
                <a:lnTo>
                  <a:pt x="2359" y="278"/>
                </a:lnTo>
                <a:lnTo>
                  <a:pt x="2332" y="276"/>
                </a:lnTo>
                <a:close/>
                <a:moveTo>
                  <a:pt x="2315" y="0"/>
                </a:moveTo>
                <a:lnTo>
                  <a:pt x="2395" y="2"/>
                </a:lnTo>
                <a:lnTo>
                  <a:pt x="2473" y="9"/>
                </a:lnTo>
                <a:lnTo>
                  <a:pt x="2550" y="21"/>
                </a:lnTo>
                <a:lnTo>
                  <a:pt x="2623" y="37"/>
                </a:lnTo>
                <a:lnTo>
                  <a:pt x="2696" y="58"/>
                </a:lnTo>
                <a:lnTo>
                  <a:pt x="2765" y="82"/>
                </a:lnTo>
                <a:lnTo>
                  <a:pt x="2832" y="110"/>
                </a:lnTo>
                <a:lnTo>
                  <a:pt x="2896" y="142"/>
                </a:lnTo>
                <a:lnTo>
                  <a:pt x="2955" y="178"/>
                </a:lnTo>
                <a:lnTo>
                  <a:pt x="3013" y="216"/>
                </a:lnTo>
                <a:lnTo>
                  <a:pt x="3066" y="258"/>
                </a:lnTo>
                <a:lnTo>
                  <a:pt x="3114" y="303"/>
                </a:lnTo>
                <a:lnTo>
                  <a:pt x="3160" y="350"/>
                </a:lnTo>
                <a:lnTo>
                  <a:pt x="3200" y="401"/>
                </a:lnTo>
                <a:lnTo>
                  <a:pt x="3236" y="453"/>
                </a:lnTo>
                <a:lnTo>
                  <a:pt x="3267" y="508"/>
                </a:lnTo>
                <a:lnTo>
                  <a:pt x="3292" y="565"/>
                </a:lnTo>
                <a:lnTo>
                  <a:pt x="3313" y="624"/>
                </a:lnTo>
                <a:lnTo>
                  <a:pt x="3328" y="684"/>
                </a:lnTo>
                <a:lnTo>
                  <a:pt x="3337" y="746"/>
                </a:lnTo>
                <a:lnTo>
                  <a:pt x="3340" y="810"/>
                </a:lnTo>
                <a:lnTo>
                  <a:pt x="3337" y="872"/>
                </a:lnTo>
                <a:lnTo>
                  <a:pt x="3328" y="935"/>
                </a:lnTo>
                <a:lnTo>
                  <a:pt x="3313" y="995"/>
                </a:lnTo>
                <a:lnTo>
                  <a:pt x="3292" y="1054"/>
                </a:lnTo>
                <a:lnTo>
                  <a:pt x="3267" y="1110"/>
                </a:lnTo>
                <a:lnTo>
                  <a:pt x="3236" y="1165"/>
                </a:lnTo>
                <a:lnTo>
                  <a:pt x="3200" y="1217"/>
                </a:lnTo>
                <a:lnTo>
                  <a:pt x="3160" y="1268"/>
                </a:lnTo>
                <a:lnTo>
                  <a:pt x="3114" y="1315"/>
                </a:lnTo>
                <a:lnTo>
                  <a:pt x="3066" y="1361"/>
                </a:lnTo>
                <a:lnTo>
                  <a:pt x="3013" y="1402"/>
                </a:lnTo>
                <a:lnTo>
                  <a:pt x="2955" y="1440"/>
                </a:lnTo>
                <a:lnTo>
                  <a:pt x="2896" y="1477"/>
                </a:lnTo>
                <a:lnTo>
                  <a:pt x="2832" y="1508"/>
                </a:lnTo>
                <a:lnTo>
                  <a:pt x="2765" y="1536"/>
                </a:lnTo>
                <a:lnTo>
                  <a:pt x="2696" y="1561"/>
                </a:lnTo>
                <a:lnTo>
                  <a:pt x="2623" y="1581"/>
                </a:lnTo>
                <a:lnTo>
                  <a:pt x="2550" y="1597"/>
                </a:lnTo>
                <a:lnTo>
                  <a:pt x="2473" y="1609"/>
                </a:lnTo>
                <a:lnTo>
                  <a:pt x="2395" y="1616"/>
                </a:lnTo>
                <a:lnTo>
                  <a:pt x="2315" y="1619"/>
                </a:lnTo>
                <a:lnTo>
                  <a:pt x="2258" y="1617"/>
                </a:lnTo>
                <a:lnTo>
                  <a:pt x="2202" y="1613"/>
                </a:lnTo>
                <a:lnTo>
                  <a:pt x="2149" y="1607"/>
                </a:lnTo>
                <a:lnTo>
                  <a:pt x="2104" y="1648"/>
                </a:lnTo>
                <a:lnTo>
                  <a:pt x="2057" y="1685"/>
                </a:lnTo>
                <a:lnTo>
                  <a:pt x="2005" y="1718"/>
                </a:lnTo>
                <a:lnTo>
                  <a:pt x="1950" y="1748"/>
                </a:lnTo>
                <a:lnTo>
                  <a:pt x="1893" y="1774"/>
                </a:lnTo>
                <a:lnTo>
                  <a:pt x="1832" y="1797"/>
                </a:lnTo>
                <a:lnTo>
                  <a:pt x="1768" y="1816"/>
                </a:lnTo>
                <a:lnTo>
                  <a:pt x="1702" y="1831"/>
                </a:lnTo>
                <a:lnTo>
                  <a:pt x="1634" y="1844"/>
                </a:lnTo>
                <a:lnTo>
                  <a:pt x="1564" y="1854"/>
                </a:lnTo>
                <a:lnTo>
                  <a:pt x="1492" y="1861"/>
                </a:lnTo>
                <a:lnTo>
                  <a:pt x="1531" y="1818"/>
                </a:lnTo>
                <a:lnTo>
                  <a:pt x="1568" y="1771"/>
                </a:lnTo>
                <a:lnTo>
                  <a:pt x="1600" y="1721"/>
                </a:lnTo>
                <a:lnTo>
                  <a:pt x="1630" y="1670"/>
                </a:lnTo>
                <a:lnTo>
                  <a:pt x="1655" y="1616"/>
                </a:lnTo>
                <a:lnTo>
                  <a:pt x="1676" y="1563"/>
                </a:lnTo>
                <a:lnTo>
                  <a:pt x="1692" y="1510"/>
                </a:lnTo>
                <a:lnTo>
                  <a:pt x="1703" y="1459"/>
                </a:lnTo>
                <a:lnTo>
                  <a:pt x="1648" y="1423"/>
                </a:lnTo>
                <a:lnTo>
                  <a:pt x="1594" y="1385"/>
                </a:lnTo>
                <a:lnTo>
                  <a:pt x="1544" y="1344"/>
                </a:lnTo>
                <a:lnTo>
                  <a:pt x="1499" y="1299"/>
                </a:lnTo>
                <a:lnTo>
                  <a:pt x="1456" y="1253"/>
                </a:lnTo>
                <a:lnTo>
                  <a:pt x="1419" y="1204"/>
                </a:lnTo>
                <a:lnTo>
                  <a:pt x="1386" y="1153"/>
                </a:lnTo>
                <a:lnTo>
                  <a:pt x="1357" y="1099"/>
                </a:lnTo>
                <a:lnTo>
                  <a:pt x="1333" y="1045"/>
                </a:lnTo>
                <a:lnTo>
                  <a:pt x="1314" y="988"/>
                </a:lnTo>
                <a:lnTo>
                  <a:pt x="1300" y="930"/>
                </a:lnTo>
                <a:lnTo>
                  <a:pt x="1291" y="870"/>
                </a:lnTo>
                <a:lnTo>
                  <a:pt x="1288" y="810"/>
                </a:lnTo>
                <a:lnTo>
                  <a:pt x="1291" y="746"/>
                </a:lnTo>
                <a:lnTo>
                  <a:pt x="1301" y="684"/>
                </a:lnTo>
                <a:lnTo>
                  <a:pt x="1316" y="624"/>
                </a:lnTo>
                <a:lnTo>
                  <a:pt x="1336" y="565"/>
                </a:lnTo>
                <a:lnTo>
                  <a:pt x="1362" y="508"/>
                </a:lnTo>
                <a:lnTo>
                  <a:pt x="1393" y="453"/>
                </a:lnTo>
                <a:lnTo>
                  <a:pt x="1429" y="401"/>
                </a:lnTo>
                <a:lnTo>
                  <a:pt x="1469" y="350"/>
                </a:lnTo>
                <a:lnTo>
                  <a:pt x="1514" y="303"/>
                </a:lnTo>
                <a:lnTo>
                  <a:pt x="1563" y="258"/>
                </a:lnTo>
                <a:lnTo>
                  <a:pt x="1616" y="216"/>
                </a:lnTo>
                <a:lnTo>
                  <a:pt x="1673" y="178"/>
                </a:lnTo>
                <a:lnTo>
                  <a:pt x="1733" y="142"/>
                </a:lnTo>
                <a:lnTo>
                  <a:pt x="1797" y="110"/>
                </a:lnTo>
                <a:lnTo>
                  <a:pt x="1863" y="82"/>
                </a:lnTo>
                <a:lnTo>
                  <a:pt x="1932" y="58"/>
                </a:lnTo>
                <a:lnTo>
                  <a:pt x="2005" y="37"/>
                </a:lnTo>
                <a:lnTo>
                  <a:pt x="2079" y="21"/>
                </a:lnTo>
                <a:lnTo>
                  <a:pt x="2156" y="9"/>
                </a:lnTo>
                <a:lnTo>
                  <a:pt x="2234" y="2"/>
                </a:lnTo>
                <a:lnTo>
                  <a:pt x="231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151"/>
          <p:cNvSpPr>
            <a:spLocks noEditPoints="1"/>
          </p:cNvSpPr>
          <p:nvPr/>
        </p:nvSpPr>
        <p:spPr bwMode="auto">
          <a:xfrm>
            <a:off x="1624547" y="3524758"/>
            <a:ext cx="514206" cy="427526"/>
          </a:xfrm>
          <a:custGeom>
            <a:avLst/>
            <a:gdLst>
              <a:gd name="T0" fmla="*/ 1245 w 3500"/>
              <a:gd name="T1" fmla="*/ 1151 h 2911"/>
              <a:gd name="T2" fmla="*/ 1174 w 3500"/>
              <a:gd name="T3" fmla="*/ 1367 h 2911"/>
              <a:gd name="T4" fmla="*/ 1131 w 3500"/>
              <a:gd name="T5" fmla="*/ 1612 h 2911"/>
              <a:gd name="T6" fmla="*/ 1138 w 3500"/>
              <a:gd name="T7" fmla="*/ 1754 h 2911"/>
              <a:gd name="T8" fmla="*/ 1184 w 3500"/>
              <a:gd name="T9" fmla="*/ 1871 h 2911"/>
              <a:gd name="T10" fmla="*/ 1273 w 3500"/>
              <a:gd name="T11" fmla="*/ 1984 h 2911"/>
              <a:gd name="T12" fmla="*/ 1415 w 3500"/>
              <a:gd name="T13" fmla="*/ 2075 h 2911"/>
              <a:gd name="T14" fmla="*/ 1617 w 3500"/>
              <a:gd name="T15" fmla="*/ 2129 h 2911"/>
              <a:gd name="T16" fmla="*/ 1693 w 3500"/>
              <a:gd name="T17" fmla="*/ 2236 h 2911"/>
              <a:gd name="T18" fmla="*/ 1663 w 3500"/>
              <a:gd name="T19" fmla="*/ 2382 h 2911"/>
              <a:gd name="T20" fmla="*/ 1488 w 3500"/>
              <a:gd name="T21" fmla="*/ 2407 h 2911"/>
              <a:gd name="T22" fmla="*/ 1385 w 3500"/>
              <a:gd name="T23" fmla="*/ 2452 h 2911"/>
              <a:gd name="T24" fmla="*/ 1385 w 3500"/>
              <a:gd name="T25" fmla="*/ 2505 h 2911"/>
              <a:gd name="T26" fmla="*/ 1483 w 3500"/>
              <a:gd name="T27" fmla="*/ 2549 h 2911"/>
              <a:gd name="T28" fmla="*/ 1649 w 3500"/>
              <a:gd name="T29" fmla="*/ 2574 h 2911"/>
              <a:gd name="T30" fmla="*/ 1851 w 3500"/>
              <a:gd name="T31" fmla="*/ 2574 h 2911"/>
              <a:gd name="T32" fmla="*/ 2017 w 3500"/>
              <a:gd name="T33" fmla="*/ 2549 h 2911"/>
              <a:gd name="T34" fmla="*/ 2115 w 3500"/>
              <a:gd name="T35" fmla="*/ 2505 h 2911"/>
              <a:gd name="T36" fmla="*/ 2115 w 3500"/>
              <a:gd name="T37" fmla="*/ 2452 h 2911"/>
              <a:gd name="T38" fmla="*/ 2012 w 3500"/>
              <a:gd name="T39" fmla="*/ 2407 h 2911"/>
              <a:gd name="T40" fmla="*/ 1837 w 3500"/>
              <a:gd name="T41" fmla="*/ 2382 h 2911"/>
              <a:gd name="T42" fmla="*/ 1807 w 3500"/>
              <a:gd name="T43" fmla="*/ 2236 h 2911"/>
              <a:gd name="T44" fmla="*/ 1883 w 3500"/>
              <a:gd name="T45" fmla="*/ 2129 h 2911"/>
              <a:gd name="T46" fmla="*/ 2085 w 3500"/>
              <a:gd name="T47" fmla="*/ 2075 h 2911"/>
              <a:gd name="T48" fmla="*/ 2227 w 3500"/>
              <a:gd name="T49" fmla="*/ 1984 h 2911"/>
              <a:gd name="T50" fmla="*/ 2316 w 3500"/>
              <a:gd name="T51" fmla="*/ 1871 h 2911"/>
              <a:gd name="T52" fmla="*/ 2362 w 3500"/>
              <a:gd name="T53" fmla="*/ 1754 h 2911"/>
              <a:gd name="T54" fmla="*/ 2369 w 3500"/>
              <a:gd name="T55" fmla="*/ 1612 h 2911"/>
              <a:gd name="T56" fmla="*/ 2325 w 3500"/>
              <a:gd name="T57" fmla="*/ 1365 h 2911"/>
              <a:gd name="T58" fmla="*/ 2254 w 3500"/>
              <a:gd name="T59" fmla="*/ 1149 h 2911"/>
              <a:gd name="T60" fmla="*/ 1793 w 3500"/>
              <a:gd name="T61" fmla="*/ 1351 h 2911"/>
              <a:gd name="T62" fmla="*/ 1572 w 3500"/>
              <a:gd name="T63" fmla="*/ 1467 h 2911"/>
              <a:gd name="T64" fmla="*/ 618 w 3500"/>
              <a:gd name="T65" fmla="*/ 115 h 2911"/>
              <a:gd name="T66" fmla="*/ 1400 w 3500"/>
              <a:gd name="T67" fmla="*/ 272 h 2911"/>
              <a:gd name="T68" fmla="*/ 3283 w 3500"/>
              <a:gd name="T69" fmla="*/ 601 h 2911"/>
              <a:gd name="T70" fmla="*/ 3021 w 3500"/>
              <a:gd name="T71" fmla="*/ 272 h 2911"/>
              <a:gd name="T72" fmla="*/ 2859 w 3500"/>
              <a:gd name="T73" fmla="*/ 107 h 2911"/>
              <a:gd name="T74" fmla="*/ 2836 w 3500"/>
              <a:gd name="T75" fmla="*/ 0 h 2911"/>
              <a:gd name="T76" fmla="*/ 2954 w 3500"/>
              <a:gd name="T77" fmla="*/ 36 h 2911"/>
              <a:gd name="T78" fmla="*/ 3438 w 3500"/>
              <a:gd name="T79" fmla="*/ 631 h 2911"/>
              <a:gd name="T80" fmla="*/ 3492 w 3500"/>
              <a:gd name="T81" fmla="*/ 767 h 2911"/>
              <a:gd name="T82" fmla="*/ 3497 w 3500"/>
              <a:gd name="T83" fmla="*/ 2688 h 2911"/>
              <a:gd name="T84" fmla="*/ 3436 w 3500"/>
              <a:gd name="T85" fmla="*/ 2821 h 2911"/>
              <a:gd name="T86" fmla="*/ 3314 w 3500"/>
              <a:gd name="T87" fmla="*/ 2900 h 2911"/>
              <a:gd name="T88" fmla="*/ 223 w 3500"/>
              <a:gd name="T89" fmla="*/ 2908 h 2911"/>
              <a:gd name="T90" fmla="*/ 90 w 3500"/>
              <a:gd name="T91" fmla="*/ 2847 h 2911"/>
              <a:gd name="T92" fmla="*/ 11 w 3500"/>
              <a:gd name="T93" fmla="*/ 2725 h 2911"/>
              <a:gd name="T94" fmla="*/ 2 w 3500"/>
              <a:gd name="T95" fmla="*/ 801 h 2911"/>
              <a:gd name="T96" fmla="*/ 45 w 3500"/>
              <a:gd name="T97" fmla="*/ 662 h 2911"/>
              <a:gd name="T98" fmla="*/ 522 w 3500"/>
              <a:gd name="T99" fmla="*/ 55 h 2911"/>
              <a:gd name="T100" fmla="*/ 632 w 3500"/>
              <a:gd name="T101" fmla="*/ 2 h 2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500" h="2911">
                <a:moveTo>
                  <a:pt x="1717" y="1067"/>
                </a:moveTo>
                <a:lnTo>
                  <a:pt x="1280" y="1070"/>
                </a:lnTo>
                <a:lnTo>
                  <a:pt x="1263" y="1108"/>
                </a:lnTo>
                <a:lnTo>
                  <a:pt x="1245" y="1151"/>
                </a:lnTo>
                <a:lnTo>
                  <a:pt x="1227" y="1200"/>
                </a:lnTo>
                <a:lnTo>
                  <a:pt x="1209" y="1253"/>
                </a:lnTo>
                <a:lnTo>
                  <a:pt x="1191" y="1309"/>
                </a:lnTo>
                <a:lnTo>
                  <a:pt x="1174" y="1367"/>
                </a:lnTo>
                <a:lnTo>
                  <a:pt x="1159" y="1427"/>
                </a:lnTo>
                <a:lnTo>
                  <a:pt x="1147" y="1489"/>
                </a:lnTo>
                <a:lnTo>
                  <a:pt x="1137" y="1551"/>
                </a:lnTo>
                <a:lnTo>
                  <a:pt x="1131" y="1612"/>
                </a:lnTo>
                <a:lnTo>
                  <a:pt x="1128" y="1672"/>
                </a:lnTo>
                <a:lnTo>
                  <a:pt x="1130" y="1698"/>
                </a:lnTo>
                <a:lnTo>
                  <a:pt x="1133" y="1726"/>
                </a:lnTo>
                <a:lnTo>
                  <a:pt x="1138" y="1754"/>
                </a:lnTo>
                <a:lnTo>
                  <a:pt x="1145" y="1783"/>
                </a:lnTo>
                <a:lnTo>
                  <a:pt x="1155" y="1813"/>
                </a:lnTo>
                <a:lnTo>
                  <a:pt x="1168" y="1842"/>
                </a:lnTo>
                <a:lnTo>
                  <a:pt x="1184" y="1871"/>
                </a:lnTo>
                <a:lnTo>
                  <a:pt x="1201" y="1901"/>
                </a:lnTo>
                <a:lnTo>
                  <a:pt x="1222" y="1929"/>
                </a:lnTo>
                <a:lnTo>
                  <a:pt x="1246" y="1958"/>
                </a:lnTo>
                <a:lnTo>
                  <a:pt x="1273" y="1984"/>
                </a:lnTo>
                <a:lnTo>
                  <a:pt x="1303" y="2010"/>
                </a:lnTo>
                <a:lnTo>
                  <a:pt x="1336" y="2033"/>
                </a:lnTo>
                <a:lnTo>
                  <a:pt x="1373" y="2055"/>
                </a:lnTo>
                <a:lnTo>
                  <a:pt x="1415" y="2075"/>
                </a:lnTo>
                <a:lnTo>
                  <a:pt x="1459" y="2093"/>
                </a:lnTo>
                <a:lnTo>
                  <a:pt x="1508" y="2108"/>
                </a:lnTo>
                <a:lnTo>
                  <a:pt x="1560" y="2121"/>
                </a:lnTo>
                <a:lnTo>
                  <a:pt x="1617" y="2129"/>
                </a:lnTo>
                <a:lnTo>
                  <a:pt x="1678" y="2136"/>
                </a:lnTo>
                <a:lnTo>
                  <a:pt x="1687" y="2167"/>
                </a:lnTo>
                <a:lnTo>
                  <a:pt x="1692" y="2201"/>
                </a:lnTo>
                <a:lnTo>
                  <a:pt x="1693" y="2236"/>
                </a:lnTo>
                <a:lnTo>
                  <a:pt x="1691" y="2273"/>
                </a:lnTo>
                <a:lnTo>
                  <a:pt x="1684" y="2310"/>
                </a:lnTo>
                <a:lnTo>
                  <a:pt x="1675" y="2346"/>
                </a:lnTo>
                <a:lnTo>
                  <a:pt x="1663" y="2382"/>
                </a:lnTo>
                <a:lnTo>
                  <a:pt x="1614" y="2387"/>
                </a:lnTo>
                <a:lnTo>
                  <a:pt x="1569" y="2392"/>
                </a:lnTo>
                <a:lnTo>
                  <a:pt x="1526" y="2399"/>
                </a:lnTo>
                <a:lnTo>
                  <a:pt x="1488" y="2407"/>
                </a:lnTo>
                <a:lnTo>
                  <a:pt x="1454" y="2417"/>
                </a:lnTo>
                <a:lnTo>
                  <a:pt x="1425" y="2428"/>
                </a:lnTo>
                <a:lnTo>
                  <a:pt x="1403" y="2440"/>
                </a:lnTo>
                <a:lnTo>
                  <a:pt x="1385" y="2452"/>
                </a:lnTo>
                <a:lnTo>
                  <a:pt x="1375" y="2465"/>
                </a:lnTo>
                <a:lnTo>
                  <a:pt x="1371" y="2479"/>
                </a:lnTo>
                <a:lnTo>
                  <a:pt x="1375" y="2493"/>
                </a:lnTo>
                <a:lnTo>
                  <a:pt x="1385" y="2505"/>
                </a:lnTo>
                <a:lnTo>
                  <a:pt x="1401" y="2518"/>
                </a:lnTo>
                <a:lnTo>
                  <a:pt x="1423" y="2529"/>
                </a:lnTo>
                <a:lnTo>
                  <a:pt x="1450" y="2539"/>
                </a:lnTo>
                <a:lnTo>
                  <a:pt x="1483" y="2549"/>
                </a:lnTo>
                <a:lnTo>
                  <a:pt x="1519" y="2557"/>
                </a:lnTo>
                <a:lnTo>
                  <a:pt x="1559" y="2564"/>
                </a:lnTo>
                <a:lnTo>
                  <a:pt x="1603" y="2570"/>
                </a:lnTo>
                <a:lnTo>
                  <a:pt x="1649" y="2574"/>
                </a:lnTo>
                <a:lnTo>
                  <a:pt x="1699" y="2577"/>
                </a:lnTo>
                <a:lnTo>
                  <a:pt x="1750" y="2578"/>
                </a:lnTo>
                <a:lnTo>
                  <a:pt x="1801" y="2577"/>
                </a:lnTo>
                <a:lnTo>
                  <a:pt x="1851" y="2574"/>
                </a:lnTo>
                <a:lnTo>
                  <a:pt x="1897" y="2570"/>
                </a:lnTo>
                <a:lnTo>
                  <a:pt x="1941" y="2564"/>
                </a:lnTo>
                <a:lnTo>
                  <a:pt x="1981" y="2557"/>
                </a:lnTo>
                <a:lnTo>
                  <a:pt x="2017" y="2549"/>
                </a:lnTo>
                <a:lnTo>
                  <a:pt x="2050" y="2539"/>
                </a:lnTo>
                <a:lnTo>
                  <a:pt x="2077" y="2529"/>
                </a:lnTo>
                <a:lnTo>
                  <a:pt x="2099" y="2518"/>
                </a:lnTo>
                <a:lnTo>
                  <a:pt x="2115" y="2505"/>
                </a:lnTo>
                <a:lnTo>
                  <a:pt x="2125" y="2493"/>
                </a:lnTo>
                <a:lnTo>
                  <a:pt x="2129" y="2479"/>
                </a:lnTo>
                <a:lnTo>
                  <a:pt x="2125" y="2465"/>
                </a:lnTo>
                <a:lnTo>
                  <a:pt x="2115" y="2452"/>
                </a:lnTo>
                <a:lnTo>
                  <a:pt x="2097" y="2440"/>
                </a:lnTo>
                <a:lnTo>
                  <a:pt x="2075" y="2428"/>
                </a:lnTo>
                <a:lnTo>
                  <a:pt x="2046" y="2417"/>
                </a:lnTo>
                <a:lnTo>
                  <a:pt x="2012" y="2407"/>
                </a:lnTo>
                <a:lnTo>
                  <a:pt x="1974" y="2399"/>
                </a:lnTo>
                <a:lnTo>
                  <a:pt x="1931" y="2392"/>
                </a:lnTo>
                <a:lnTo>
                  <a:pt x="1886" y="2387"/>
                </a:lnTo>
                <a:lnTo>
                  <a:pt x="1837" y="2382"/>
                </a:lnTo>
                <a:lnTo>
                  <a:pt x="1825" y="2346"/>
                </a:lnTo>
                <a:lnTo>
                  <a:pt x="1816" y="2310"/>
                </a:lnTo>
                <a:lnTo>
                  <a:pt x="1809" y="2273"/>
                </a:lnTo>
                <a:lnTo>
                  <a:pt x="1807" y="2236"/>
                </a:lnTo>
                <a:lnTo>
                  <a:pt x="1808" y="2201"/>
                </a:lnTo>
                <a:lnTo>
                  <a:pt x="1813" y="2167"/>
                </a:lnTo>
                <a:lnTo>
                  <a:pt x="1822" y="2136"/>
                </a:lnTo>
                <a:lnTo>
                  <a:pt x="1883" y="2129"/>
                </a:lnTo>
                <a:lnTo>
                  <a:pt x="1940" y="2121"/>
                </a:lnTo>
                <a:lnTo>
                  <a:pt x="1992" y="2108"/>
                </a:lnTo>
                <a:lnTo>
                  <a:pt x="2041" y="2093"/>
                </a:lnTo>
                <a:lnTo>
                  <a:pt x="2085" y="2075"/>
                </a:lnTo>
                <a:lnTo>
                  <a:pt x="2127" y="2055"/>
                </a:lnTo>
                <a:lnTo>
                  <a:pt x="2164" y="2033"/>
                </a:lnTo>
                <a:lnTo>
                  <a:pt x="2197" y="2010"/>
                </a:lnTo>
                <a:lnTo>
                  <a:pt x="2227" y="1984"/>
                </a:lnTo>
                <a:lnTo>
                  <a:pt x="2254" y="1958"/>
                </a:lnTo>
                <a:lnTo>
                  <a:pt x="2278" y="1929"/>
                </a:lnTo>
                <a:lnTo>
                  <a:pt x="2299" y="1901"/>
                </a:lnTo>
                <a:lnTo>
                  <a:pt x="2316" y="1871"/>
                </a:lnTo>
                <a:lnTo>
                  <a:pt x="2332" y="1842"/>
                </a:lnTo>
                <a:lnTo>
                  <a:pt x="2345" y="1813"/>
                </a:lnTo>
                <a:lnTo>
                  <a:pt x="2355" y="1783"/>
                </a:lnTo>
                <a:lnTo>
                  <a:pt x="2362" y="1754"/>
                </a:lnTo>
                <a:lnTo>
                  <a:pt x="2367" y="1726"/>
                </a:lnTo>
                <a:lnTo>
                  <a:pt x="2370" y="1698"/>
                </a:lnTo>
                <a:lnTo>
                  <a:pt x="2372" y="1672"/>
                </a:lnTo>
                <a:lnTo>
                  <a:pt x="2369" y="1612"/>
                </a:lnTo>
                <a:lnTo>
                  <a:pt x="2363" y="1550"/>
                </a:lnTo>
                <a:lnTo>
                  <a:pt x="2352" y="1488"/>
                </a:lnTo>
                <a:lnTo>
                  <a:pt x="2340" y="1426"/>
                </a:lnTo>
                <a:lnTo>
                  <a:pt x="2325" y="1365"/>
                </a:lnTo>
                <a:lnTo>
                  <a:pt x="2308" y="1307"/>
                </a:lnTo>
                <a:lnTo>
                  <a:pt x="2291" y="1251"/>
                </a:lnTo>
                <a:lnTo>
                  <a:pt x="2272" y="1198"/>
                </a:lnTo>
                <a:lnTo>
                  <a:pt x="2254" y="1149"/>
                </a:lnTo>
                <a:lnTo>
                  <a:pt x="2236" y="1106"/>
                </a:lnTo>
                <a:lnTo>
                  <a:pt x="2219" y="1067"/>
                </a:lnTo>
                <a:lnTo>
                  <a:pt x="1917" y="1067"/>
                </a:lnTo>
                <a:lnTo>
                  <a:pt x="1793" y="1351"/>
                </a:lnTo>
                <a:lnTo>
                  <a:pt x="1944" y="1351"/>
                </a:lnTo>
                <a:lnTo>
                  <a:pt x="1674" y="1780"/>
                </a:lnTo>
                <a:lnTo>
                  <a:pt x="1754" y="1472"/>
                </a:lnTo>
                <a:lnTo>
                  <a:pt x="1572" y="1467"/>
                </a:lnTo>
                <a:lnTo>
                  <a:pt x="1717" y="1067"/>
                </a:lnTo>
                <a:close/>
                <a:moveTo>
                  <a:pt x="664" y="105"/>
                </a:moveTo>
                <a:lnTo>
                  <a:pt x="641" y="107"/>
                </a:lnTo>
                <a:lnTo>
                  <a:pt x="618" y="115"/>
                </a:lnTo>
                <a:lnTo>
                  <a:pt x="598" y="127"/>
                </a:lnTo>
                <a:lnTo>
                  <a:pt x="582" y="144"/>
                </a:lnTo>
                <a:lnTo>
                  <a:pt x="479" y="272"/>
                </a:lnTo>
                <a:lnTo>
                  <a:pt x="1400" y="272"/>
                </a:lnTo>
                <a:lnTo>
                  <a:pt x="1306" y="427"/>
                </a:lnTo>
                <a:lnTo>
                  <a:pt x="356" y="427"/>
                </a:lnTo>
                <a:lnTo>
                  <a:pt x="217" y="601"/>
                </a:lnTo>
                <a:lnTo>
                  <a:pt x="3283" y="601"/>
                </a:lnTo>
                <a:lnTo>
                  <a:pt x="3144" y="427"/>
                </a:lnTo>
                <a:lnTo>
                  <a:pt x="2136" y="427"/>
                </a:lnTo>
                <a:lnTo>
                  <a:pt x="2084" y="272"/>
                </a:lnTo>
                <a:lnTo>
                  <a:pt x="3021" y="272"/>
                </a:lnTo>
                <a:lnTo>
                  <a:pt x="2918" y="144"/>
                </a:lnTo>
                <a:lnTo>
                  <a:pt x="2902" y="127"/>
                </a:lnTo>
                <a:lnTo>
                  <a:pt x="2882" y="115"/>
                </a:lnTo>
                <a:lnTo>
                  <a:pt x="2859" y="107"/>
                </a:lnTo>
                <a:lnTo>
                  <a:pt x="2836" y="105"/>
                </a:lnTo>
                <a:lnTo>
                  <a:pt x="664" y="105"/>
                </a:lnTo>
                <a:close/>
                <a:moveTo>
                  <a:pt x="664" y="0"/>
                </a:moveTo>
                <a:lnTo>
                  <a:pt x="2836" y="0"/>
                </a:lnTo>
                <a:lnTo>
                  <a:pt x="2868" y="2"/>
                </a:lnTo>
                <a:lnTo>
                  <a:pt x="2899" y="10"/>
                </a:lnTo>
                <a:lnTo>
                  <a:pt x="2927" y="20"/>
                </a:lnTo>
                <a:lnTo>
                  <a:pt x="2954" y="36"/>
                </a:lnTo>
                <a:lnTo>
                  <a:pt x="2978" y="55"/>
                </a:lnTo>
                <a:lnTo>
                  <a:pt x="2999" y="79"/>
                </a:lnTo>
                <a:lnTo>
                  <a:pt x="3420" y="605"/>
                </a:lnTo>
                <a:lnTo>
                  <a:pt x="3438" y="631"/>
                </a:lnTo>
                <a:lnTo>
                  <a:pt x="3455" y="662"/>
                </a:lnTo>
                <a:lnTo>
                  <a:pt x="3470" y="696"/>
                </a:lnTo>
                <a:lnTo>
                  <a:pt x="3482" y="731"/>
                </a:lnTo>
                <a:lnTo>
                  <a:pt x="3492" y="767"/>
                </a:lnTo>
                <a:lnTo>
                  <a:pt x="3498" y="801"/>
                </a:lnTo>
                <a:lnTo>
                  <a:pt x="3500" y="833"/>
                </a:lnTo>
                <a:lnTo>
                  <a:pt x="3500" y="2650"/>
                </a:lnTo>
                <a:lnTo>
                  <a:pt x="3497" y="2688"/>
                </a:lnTo>
                <a:lnTo>
                  <a:pt x="3489" y="2725"/>
                </a:lnTo>
                <a:lnTo>
                  <a:pt x="3476" y="2759"/>
                </a:lnTo>
                <a:lnTo>
                  <a:pt x="3458" y="2792"/>
                </a:lnTo>
                <a:lnTo>
                  <a:pt x="3436" y="2821"/>
                </a:lnTo>
                <a:lnTo>
                  <a:pt x="3410" y="2847"/>
                </a:lnTo>
                <a:lnTo>
                  <a:pt x="3381" y="2868"/>
                </a:lnTo>
                <a:lnTo>
                  <a:pt x="3348" y="2886"/>
                </a:lnTo>
                <a:lnTo>
                  <a:pt x="3314" y="2900"/>
                </a:lnTo>
                <a:lnTo>
                  <a:pt x="3277" y="2908"/>
                </a:lnTo>
                <a:lnTo>
                  <a:pt x="3238" y="2911"/>
                </a:lnTo>
                <a:lnTo>
                  <a:pt x="262" y="2911"/>
                </a:lnTo>
                <a:lnTo>
                  <a:pt x="223" y="2908"/>
                </a:lnTo>
                <a:lnTo>
                  <a:pt x="186" y="2900"/>
                </a:lnTo>
                <a:lnTo>
                  <a:pt x="152" y="2886"/>
                </a:lnTo>
                <a:lnTo>
                  <a:pt x="119" y="2868"/>
                </a:lnTo>
                <a:lnTo>
                  <a:pt x="90" y="2847"/>
                </a:lnTo>
                <a:lnTo>
                  <a:pt x="64" y="2821"/>
                </a:lnTo>
                <a:lnTo>
                  <a:pt x="42" y="2792"/>
                </a:lnTo>
                <a:lnTo>
                  <a:pt x="24" y="2759"/>
                </a:lnTo>
                <a:lnTo>
                  <a:pt x="11" y="2725"/>
                </a:lnTo>
                <a:lnTo>
                  <a:pt x="3" y="2688"/>
                </a:lnTo>
                <a:lnTo>
                  <a:pt x="0" y="2650"/>
                </a:lnTo>
                <a:lnTo>
                  <a:pt x="0" y="833"/>
                </a:lnTo>
                <a:lnTo>
                  <a:pt x="2" y="801"/>
                </a:lnTo>
                <a:lnTo>
                  <a:pt x="8" y="767"/>
                </a:lnTo>
                <a:lnTo>
                  <a:pt x="18" y="731"/>
                </a:lnTo>
                <a:lnTo>
                  <a:pt x="30" y="696"/>
                </a:lnTo>
                <a:lnTo>
                  <a:pt x="45" y="662"/>
                </a:lnTo>
                <a:lnTo>
                  <a:pt x="62" y="631"/>
                </a:lnTo>
                <a:lnTo>
                  <a:pt x="80" y="605"/>
                </a:lnTo>
                <a:lnTo>
                  <a:pt x="501" y="79"/>
                </a:lnTo>
                <a:lnTo>
                  <a:pt x="522" y="55"/>
                </a:lnTo>
                <a:lnTo>
                  <a:pt x="546" y="36"/>
                </a:lnTo>
                <a:lnTo>
                  <a:pt x="573" y="20"/>
                </a:lnTo>
                <a:lnTo>
                  <a:pt x="601" y="10"/>
                </a:lnTo>
                <a:lnTo>
                  <a:pt x="632" y="2"/>
                </a:lnTo>
                <a:lnTo>
                  <a:pt x="66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221"/>
          <p:cNvSpPr>
            <a:spLocks noEditPoints="1"/>
          </p:cNvSpPr>
          <p:nvPr/>
        </p:nvSpPr>
        <p:spPr bwMode="auto">
          <a:xfrm>
            <a:off x="1649875" y="4266259"/>
            <a:ext cx="463550" cy="488950"/>
          </a:xfrm>
          <a:custGeom>
            <a:avLst/>
            <a:gdLst>
              <a:gd name="T0" fmla="*/ 1466 w 3209"/>
              <a:gd name="T1" fmla="*/ 582 h 3383"/>
              <a:gd name="T2" fmla="*/ 1358 w 3209"/>
              <a:gd name="T3" fmla="*/ 728 h 3383"/>
              <a:gd name="T4" fmla="*/ 1648 w 3209"/>
              <a:gd name="T5" fmla="*/ 891 h 3383"/>
              <a:gd name="T6" fmla="*/ 1598 w 3209"/>
              <a:gd name="T7" fmla="*/ 1066 h 3383"/>
              <a:gd name="T8" fmla="*/ 1428 w 3209"/>
              <a:gd name="T9" fmla="*/ 1269 h 3383"/>
              <a:gd name="T10" fmla="*/ 1516 w 3209"/>
              <a:gd name="T11" fmla="*/ 1341 h 3383"/>
              <a:gd name="T12" fmla="*/ 1440 w 3209"/>
              <a:gd name="T13" fmla="*/ 1552 h 3383"/>
              <a:gd name="T14" fmla="*/ 1253 w 3209"/>
              <a:gd name="T15" fmla="*/ 1519 h 3383"/>
              <a:gd name="T16" fmla="*/ 958 w 3209"/>
              <a:gd name="T17" fmla="*/ 1374 h 3383"/>
              <a:gd name="T18" fmla="*/ 798 w 3209"/>
              <a:gd name="T19" fmla="*/ 1567 h 3383"/>
              <a:gd name="T20" fmla="*/ 961 w 3209"/>
              <a:gd name="T21" fmla="*/ 1675 h 3383"/>
              <a:gd name="T22" fmla="*/ 1117 w 3209"/>
              <a:gd name="T23" fmla="*/ 1703 h 3383"/>
              <a:gd name="T24" fmla="*/ 1174 w 3209"/>
              <a:gd name="T25" fmla="*/ 1980 h 3383"/>
              <a:gd name="T26" fmla="*/ 1430 w 3209"/>
              <a:gd name="T27" fmla="*/ 2139 h 3383"/>
              <a:gd name="T28" fmla="*/ 1695 w 3209"/>
              <a:gd name="T29" fmla="*/ 2395 h 3383"/>
              <a:gd name="T30" fmla="*/ 1608 w 3209"/>
              <a:gd name="T31" fmla="*/ 2657 h 3383"/>
              <a:gd name="T32" fmla="*/ 1360 w 3209"/>
              <a:gd name="T33" fmla="*/ 2840 h 3383"/>
              <a:gd name="T34" fmla="*/ 1225 w 3209"/>
              <a:gd name="T35" fmla="*/ 3047 h 3383"/>
              <a:gd name="T36" fmla="*/ 1116 w 3209"/>
              <a:gd name="T37" fmla="*/ 2929 h 3383"/>
              <a:gd name="T38" fmla="*/ 1067 w 3209"/>
              <a:gd name="T39" fmla="*/ 2717 h 3383"/>
              <a:gd name="T40" fmla="*/ 1069 w 3209"/>
              <a:gd name="T41" fmla="*/ 2524 h 3383"/>
              <a:gd name="T42" fmla="*/ 862 w 3209"/>
              <a:gd name="T43" fmla="*/ 2379 h 3383"/>
              <a:gd name="T44" fmla="*/ 944 w 3209"/>
              <a:gd name="T45" fmla="*/ 2215 h 3383"/>
              <a:gd name="T46" fmla="*/ 1006 w 3209"/>
              <a:gd name="T47" fmla="*/ 2014 h 3383"/>
              <a:gd name="T48" fmla="*/ 716 w 3209"/>
              <a:gd name="T49" fmla="*/ 1887 h 3383"/>
              <a:gd name="T50" fmla="*/ 432 w 3209"/>
              <a:gd name="T51" fmla="*/ 1642 h 3383"/>
              <a:gd name="T52" fmla="*/ 235 w 3209"/>
              <a:gd name="T53" fmla="*/ 1522 h 3383"/>
              <a:gd name="T54" fmla="*/ 323 w 3209"/>
              <a:gd name="T55" fmla="*/ 2472 h 3383"/>
              <a:gd name="T56" fmla="*/ 984 w 3209"/>
              <a:gd name="T57" fmla="*/ 3095 h 3383"/>
              <a:gd name="T58" fmla="*/ 1935 w 3209"/>
              <a:gd name="T59" fmla="*/ 3120 h 3383"/>
              <a:gd name="T60" fmla="*/ 2329 w 3209"/>
              <a:gd name="T61" fmla="*/ 2750 h 3383"/>
              <a:gd name="T62" fmla="*/ 2330 w 3209"/>
              <a:gd name="T63" fmla="*/ 2567 h 3383"/>
              <a:gd name="T64" fmla="*/ 2240 w 3209"/>
              <a:gd name="T65" fmla="*/ 2442 h 3383"/>
              <a:gd name="T66" fmla="*/ 2374 w 3209"/>
              <a:gd name="T67" fmla="*/ 2318 h 3383"/>
              <a:gd name="T68" fmla="*/ 2286 w 3209"/>
              <a:gd name="T69" fmla="*/ 2155 h 3383"/>
              <a:gd name="T70" fmla="*/ 2077 w 3209"/>
              <a:gd name="T71" fmla="*/ 2107 h 3383"/>
              <a:gd name="T72" fmla="*/ 1988 w 3209"/>
              <a:gd name="T73" fmla="*/ 1877 h 3383"/>
              <a:gd name="T74" fmla="*/ 1785 w 3209"/>
              <a:gd name="T75" fmla="*/ 1760 h 3383"/>
              <a:gd name="T76" fmla="*/ 1767 w 3209"/>
              <a:gd name="T77" fmla="*/ 1500 h 3383"/>
              <a:gd name="T78" fmla="*/ 2058 w 3209"/>
              <a:gd name="T79" fmla="*/ 1590 h 3383"/>
              <a:gd name="T80" fmla="*/ 2374 w 3209"/>
              <a:gd name="T81" fmla="*/ 2059 h 3383"/>
              <a:gd name="T82" fmla="*/ 2667 w 3209"/>
              <a:gd name="T83" fmla="*/ 1993 h 3383"/>
              <a:gd name="T84" fmla="*/ 2978 w 3209"/>
              <a:gd name="T85" fmla="*/ 1719 h 3383"/>
              <a:gd name="T86" fmla="*/ 2751 w 3209"/>
              <a:gd name="T87" fmla="*/ 2693 h 3383"/>
              <a:gd name="T88" fmla="*/ 1965 w 3209"/>
              <a:gd name="T89" fmla="*/ 3306 h 3383"/>
              <a:gd name="T90" fmla="*/ 934 w 3209"/>
              <a:gd name="T91" fmla="*/ 3274 h 3383"/>
              <a:gd name="T92" fmla="*/ 188 w 3209"/>
              <a:gd name="T93" fmla="*/ 2613 h 3383"/>
              <a:gd name="T94" fmla="*/ 28 w 3209"/>
              <a:gd name="T95" fmla="*/ 1595 h 3383"/>
              <a:gd name="T96" fmla="*/ 539 w 3209"/>
              <a:gd name="T97" fmla="*/ 731 h 3383"/>
              <a:gd name="T98" fmla="*/ 1493 w 3209"/>
              <a:gd name="T99" fmla="*/ 385 h 3383"/>
              <a:gd name="T100" fmla="*/ 2136 w 3209"/>
              <a:gd name="T101" fmla="*/ 584 h 3383"/>
              <a:gd name="T102" fmla="*/ 2273 w 3209"/>
              <a:gd name="T103" fmla="*/ 1035 h 3383"/>
              <a:gd name="T104" fmla="*/ 2742 w 3209"/>
              <a:gd name="T105" fmla="*/ 1007 h 3383"/>
              <a:gd name="T106" fmla="*/ 2825 w 3209"/>
              <a:gd name="T107" fmla="*/ 543 h 3383"/>
              <a:gd name="T108" fmla="*/ 2553 w 3209"/>
              <a:gd name="T109" fmla="*/ 3 h 3383"/>
              <a:gd name="T110" fmla="*/ 3111 w 3209"/>
              <a:gd name="T111" fmla="*/ 357 h 3383"/>
              <a:gd name="T112" fmla="*/ 3164 w 3209"/>
              <a:gd name="T113" fmla="*/ 997 h 3383"/>
              <a:gd name="T114" fmla="*/ 2853 w 3209"/>
              <a:gd name="T115" fmla="*/ 1434 h 3383"/>
              <a:gd name="T116" fmla="*/ 2530 w 3209"/>
              <a:gd name="T117" fmla="*/ 1920 h 3383"/>
              <a:gd name="T118" fmla="*/ 2320 w 3209"/>
              <a:gd name="T119" fmla="*/ 1676 h 3383"/>
              <a:gd name="T120" fmla="*/ 1934 w 3209"/>
              <a:gd name="T121" fmla="*/ 1210 h 3383"/>
              <a:gd name="T122" fmla="*/ 1781 w 3209"/>
              <a:gd name="T123" fmla="*/ 625 h 3383"/>
              <a:gd name="T124" fmla="*/ 2132 w 3209"/>
              <a:gd name="T125" fmla="*/ 98 h 3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09" h="3383">
                <a:moveTo>
                  <a:pt x="1493" y="385"/>
                </a:moveTo>
                <a:lnTo>
                  <a:pt x="1590" y="388"/>
                </a:lnTo>
                <a:lnTo>
                  <a:pt x="1684" y="397"/>
                </a:lnTo>
                <a:lnTo>
                  <a:pt x="1662" y="457"/>
                </a:lnTo>
                <a:lnTo>
                  <a:pt x="1645" y="517"/>
                </a:lnTo>
                <a:lnTo>
                  <a:pt x="1632" y="578"/>
                </a:lnTo>
                <a:lnTo>
                  <a:pt x="1600" y="575"/>
                </a:lnTo>
                <a:lnTo>
                  <a:pt x="1567" y="573"/>
                </a:lnTo>
                <a:lnTo>
                  <a:pt x="1532" y="575"/>
                </a:lnTo>
                <a:lnTo>
                  <a:pt x="1498" y="578"/>
                </a:lnTo>
                <a:lnTo>
                  <a:pt x="1466" y="582"/>
                </a:lnTo>
                <a:lnTo>
                  <a:pt x="1436" y="588"/>
                </a:lnTo>
                <a:lnTo>
                  <a:pt x="1409" y="596"/>
                </a:lnTo>
                <a:lnTo>
                  <a:pt x="1384" y="604"/>
                </a:lnTo>
                <a:lnTo>
                  <a:pt x="1364" y="614"/>
                </a:lnTo>
                <a:lnTo>
                  <a:pt x="1347" y="624"/>
                </a:lnTo>
                <a:lnTo>
                  <a:pt x="1335" y="638"/>
                </a:lnTo>
                <a:lnTo>
                  <a:pt x="1329" y="652"/>
                </a:lnTo>
                <a:lnTo>
                  <a:pt x="1327" y="667"/>
                </a:lnTo>
                <a:lnTo>
                  <a:pt x="1332" y="689"/>
                </a:lnTo>
                <a:lnTo>
                  <a:pt x="1343" y="710"/>
                </a:lnTo>
                <a:lnTo>
                  <a:pt x="1358" y="728"/>
                </a:lnTo>
                <a:lnTo>
                  <a:pt x="1378" y="745"/>
                </a:lnTo>
                <a:lnTo>
                  <a:pt x="1401" y="762"/>
                </a:lnTo>
                <a:lnTo>
                  <a:pt x="1428" y="778"/>
                </a:lnTo>
                <a:lnTo>
                  <a:pt x="1456" y="793"/>
                </a:lnTo>
                <a:lnTo>
                  <a:pt x="1485" y="808"/>
                </a:lnTo>
                <a:lnTo>
                  <a:pt x="1516" y="821"/>
                </a:lnTo>
                <a:lnTo>
                  <a:pt x="1546" y="836"/>
                </a:lnTo>
                <a:lnTo>
                  <a:pt x="1574" y="849"/>
                </a:lnTo>
                <a:lnTo>
                  <a:pt x="1602" y="864"/>
                </a:lnTo>
                <a:lnTo>
                  <a:pt x="1627" y="878"/>
                </a:lnTo>
                <a:lnTo>
                  <a:pt x="1648" y="891"/>
                </a:lnTo>
                <a:lnTo>
                  <a:pt x="1666" y="906"/>
                </a:lnTo>
                <a:lnTo>
                  <a:pt x="1680" y="921"/>
                </a:lnTo>
                <a:lnTo>
                  <a:pt x="1689" y="936"/>
                </a:lnTo>
                <a:lnTo>
                  <a:pt x="1694" y="953"/>
                </a:lnTo>
                <a:lnTo>
                  <a:pt x="1693" y="970"/>
                </a:lnTo>
                <a:lnTo>
                  <a:pt x="1687" y="990"/>
                </a:lnTo>
                <a:lnTo>
                  <a:pt x="1677" y="1004"/>
                </a:lnTo>
                <a:lnTo>
                  <a:pt x="1661" y="1020"/>
                </a:lnTo>
                <a:lnTo>
                  <a:pt x="1643" y="1034"/>
                </a:lnTo>
                <a:lnTo>
                  <a:pt x="1621" y="1049"/>
                </a:lnTo>
                <a:lnTo>
                  <a:pt x="1598" y="1066"/>
                </a:lnTo>
                <a:lnTo>
                  <a:pt x="1573" y="1082"/>
                </a:lnTo>
                <a:lnTo>
                  <a:pt x="1548" y="1100"/>
                </a:lnTo>
                <a:lnTo>
                  <a:pt x="1523" y="1117"/>
                </a:lnTo>
                <a:lnTo>
                  <a:pt x="1499" y="1135"/>
                </a:lnTo>
                <a:lnTo>
                  <a:pt x="1476" y="1153"/>
                </a:lnTo>
                <a:lnTo>
                  <a:pt x="1457" y="1173"/>
                </a:lnTo>
                <a:lnTo>
                  <a:pt x="1441" y="1191"/>
                </a:lnTo>
                <a:lnTo>
                  <a:pt x="1429" y="1211"/>
                </a:lnTo>
                <a:lnTo>
                  <a:pt x="1423" y="1230"/>
                </a:lnTo>
                <a:lnTo>
                  <a:pt x="1422" y="1250"/>
                </a:lnTo>
                <a:lnTo>
                  <a:pt x="1428" y="1269"/>
                </a:lnTo>
                <a:lnTo>
                  <a:pt x="1435" y="1281"/>
                </a:lnTo>
                <a:lnTo>
                  <a:pt x="1443" y="1291"/>
                </a:lnTo>
                <a:lnTo>
                  <a:pt x="1453" y="1298"/>
                </a:lnTo>
                <a:lnTo>
                  <a:pt x="1462" y="1303"/>
                </a:lnTo>
                <a:lnTo>
                  <a:pt x="1471" y="1307"/>
                </a:lnTo>
                <a:lnTo>
                  <a:pt x="1480" y="1311"/>
                </a:lnTo>
                <a:lnTo>
                  <a:pt x="1489" y="1315"/>
                </a:lnTo>
                <a:lnTo>
                  <a:pt x="1498" y="1319"/>
                </a:lnTo>
                <a:lnTo>
                  <a:pt x="1505" y="1325"/>
                </a:lnTo>
                <a:lnTo>
                  <a:pt x="1511" y="1332"/>
                </a:lnTo>
                <a:lnTo>
                  <a:pt x="1516" y="1341"/>
                </a:lnTo>
                <a:lnTo>
                  <a:pt x="1518" y="1353"/>
                </a:lnTo>
                <a:lnTo>
                  <a:pt x="1519" y="1369"/>
                </a:lnTo>
                <a:lnTo>
                  <a:pt x="1517" y="1388"/>
                </a:lnTo>
                <a:lnTo>
                  <a:pt x="1512" y="1412"/>
                </a:lnTo>
                <a:lnTo>
                  <a:pt x="1508" y="1430"/>
                </a:lnTo>
                <a:lnTo>
                  <a:pt x="1501" y="1450"/>
                </a:lnTo>
                <a:lnTo>
                  <a:pt x="1492" y="1471"/>
                </a:lnTo>
                <a:lnTo>
                  <a:pt x="1481" y="1493"/>
                </a:lnTo>
                <a:lnTo>
                  <a:pt x="1470" y="1513"/>
                </a:lnTo>
                <a:lnTo>
                  <a:pt x="1456" y="1534"/>
                </a:lnTo>
                <a:lnTo>
                  <a:pt x="1440" y="1552"/>
                </a:lnTo>
                <a:lnTo>
                  <a:pt x="1423" y="1569"/>
                </a:lnTo>
                <a:lnTo>
                  <a:pt x="1404" y="1582"/>
                </a:lnTo>
                <a:lnTo>
                  <a:pt x="1384" y="1591"/>
                </a:lnTo>
                <a:lnTo>
                  <a:pt x="1363" y="1596"/>
                </a:lnTo>
                <a:lnTo>
                  <a:pt x="1348" y="1595"/>
                </a:lnTo>
                <a:lnTo>
                  <a:pt x="1333" y="1589"/>
                </a:lnTo>
                <a:lnTo>
                  <a:pt x="1319" y="1581"/>
                </a:lnTo>
                <a:lnTo>
                  <a:pt x="1303" y="1569"/>
                </a:lnTo>
                <a:lnTo>
                  <a:pt x="1288" y="1555"/>
                </a:lnTo>
                <a:lnTo>
                  <a:pt x="1272" y="1537"/>
                </a:lnTo>
                <a:lnTo>
                  <a:pt x="1253" y="1519"/>
                </a:lnTo>
                <a:lnTo>
                  <a:pt x="1235" y="1500"/>
                </a:lnTo>
                <a:lnTo>
                  <a:pt x="1215" y="1481"/>
                </a:lnTo>
                <a:lnTo>
                  <a:pt x="1194" y="1461"/>
                </a:lnTo>
                <a:lnTo>
                  <a:pt x="1170" y="1442"/>
                </a:lnTo>
                <a:lnTo>
                  <a:pt x="1145" y="1424"/>
                </a:lnTo>
                <a:lnTo>
                  <a:pt x="1117" y="1408"/>
                </a:lnTo>
                <a:lnTo>
                  <a:pt x="1086" y="1394"/>
                </a:lnTo>
                <a:lnTo>
                  <a:pt x="1054" y="1384"/>
                </a:lnTo>
                <a:lnTo>
                  <a:pt x="1018" y="1376"/>
                </a:lnTo>
                <a:lnTo>
                  <a:pt x="979" y="1373"/>
                </a:lnTo>
                <a:lnTo>
                  <a:pt x="958" y="1374"/>
                </a:lnTo>
                <a:lnTo>
                  <a:pt x="937" y="1379"/>
                </a:lnTo>
                <a:lnTo>
                  <a:pt x="916" y="1388"/>
                </a:lnTo>
                <a:lnTo>
                  <a:pt x="895" y="1399"/>
                </a:lnTo>
                <a:lnTo>
                  <a:pt x="875" y="1414"/>
                </a:lnTo>
                <a:lnTo>
                  <a:pt x="856" y="1431"/>
                </a:lnTo>
                <a:lnTo>
                  <a:pt x="839" y="1451"/>
                </a:lnTo>
                <a:lnTo>
                  <a:pt x="824" y="1471"/>
                </a:lnTo>
                <a:lnTo>
                  <a:pt x="812" y="1494"/>
                </a:lnTo>
                <a:lnTo>
                  <a:pt x="804" y="1518"/>
                </a:lnTo>
                <a:lnTo>
                  <a:pt x="799" y="1542"/>
                </a:lnTo>
                <a:lnTo>
                  <a:pt x="798" y="1567"/>
                </a:lnTo>
                <a:lnTo>
                  <a:pt x="802" y="1592"/>
                </a:lnTo>
                <a:lnTo>
                  <a:pt x="811" y="1617"/>
                </a:lnTo>
                <a:lnTo>
                  <a:pt x="827" y="1642"/>
                </a:lnTo>
                <a:lnTo>
                  <a:pt x="848" y="1664"/>
                </a:lnTo>
                <a:lnTo>
                  <a:pt x="861" y="1675"/>
                </a:lnTo>
                <a:lnTo>
                  <a:pt x="876" y="1682"/>
                </a:lnTo>
                <a:lnTo>
                  <a:pt x="892" y="1685"/>
                </a:lnTo>
                <a:lnTo>
                  <a:pt x="908" y="1685"/>
                </a:lnTo>
                <a:lnTo>
                  <a:pt x="925" y="1683"/>
                </a:lnTo>
                <a:lnTo>
                  <a:pt x="942" y="1680"/>
                </a:lnTo>
                <a:lnTo>
                  <a:pt x="961" y="1675"/>
                </a:lnTo>
                <a:lnTo>
                  <a:pt x="978" y="1669"/>
                </a:lnTo>
                <a:lnTo>
                  <a:pt x="995" y="1664"/>
                </a:lnTo>
                <a:lnTo>
                  <a:pt x="1013" y="1659"/>
                </a:lnTo>
                <a:lnTo>
                  <a:pt x="1029" y="1655"/>
                </a:lnTo>
                <a:lnTo>
                  <a:pt x="1045" y="1653"/>
                </a:lnTo>
                <a:lnTo>
                  <a:pt x="1060" y="1653"/>
                </a:lnTo>
                <a:lnTo>
                  <a:pt x="1074" y="1656"/>
                </a:lnTo>
                <a:lnTo>
                  <a:pt x="1087" y="1661"/>
                </a:lnTo>
                <a:lnTo>
                  <a:pt x="1099" y="1672"/>
                </a:lnTo>
                <a:lnTo>
                  <a:pt x="1109" y="1685"/>
                </a:lnTo>
                <a:lnTo>
                  <a:pt x="1117" y="1703"/>
                </a:lnTo>
                <a:lnTo>
                  <a:pt x="1122" y="1723"/>
                </a:lnTo>
                <a:lnTo>
                  <a:pt x="1126" y="1744"/>
                </a:lnTo>
                <a:lnTo>
                  <a:pt x="1129" y="1768"/>
                </a:lnTo>
                <a:lnTo>
                  <a:pt x="1132" y="1793"/>
                </a:lnTo>
                <a:lnTo>
                  <a:pt x="1134" y="1819"/>
                </a:lnTo>
                <a:lnTo>
                  <a:pt x="1137" y="1846"/>
                </a:lnTo>
                <a:lnTo>
                  <a:pt x="1142" y="1874"/>
                </a:lnTo>
                <a:lnTo>
                  <a:pt x="1147" y="1900"/>
                </a:lnTo>
                <a:lnTo>
                  <a:pt x="1154" y="1928"/>
                </a:lnTo>
                <a:lnTo>
                  <a:pt x="1163" y="1954"/>
                </a:lnTo>
                <a:lnTo>
                  <a:pt x="1174" y="1980"/>
                </a:lnTo>
                <a:lnTo>
                  <a:pt x="1190" y="2003"/>
                </a:lnTo>
                <a:lnTo>
                  <a:pt x="1207" y="2025"/>
                </a:lnTo>
                <a:lnTo>
                  <a:pt x="1230" y="2045"/>
                </a:lnTo>
                <a:lnTo>
                  <a:pt x="1255" y="2062"/>
                </a:lnTo>
                <a:lnTo>
                  <a:pt x="1276" y="2072"/>
                </a:lnTo>
                <a:lnTo>
                  <a:pt x="1298" y="2082"/>
                </a:lnTo>
                <a:lnTo>
                  <a:pt x="1322" y="2092"/>
                </a:lnTo>
                <a:lnTo>
                  <a:pt x="1347" y="2104"/>
                </a:lnTo>
                <a:lnTo>
                  <a:pt x="1375" y="2114"/>
                </a:lnTo>
                <a:lnTo>
                  <a:pt x="1402" y="2126"/>
                </a:lnTo>
                <a:lnTo>
                  <a:pt x="1430" y="2139"/>
                </a:lnTo>
                <a:lnTo>
                  <a:pt x="1459" y="2152"/>
                </a:lnTo>
                <a:lnTo>
                  <a:pt x="1487" y="2167"/>
                </a:lnTo>
                <a:lnTo>
                  <a:pt x="1516" y="2184"/>
                </a:lnTo>
                <a:lnTo>
                  <a:pt x="1544" y="2202"/>
                </a:lnTo>
                <a:lnTo>
                  <a:pt x="1571" y="2222"/>
                </a:lnTo>
                <a:lnTo>
                  <a:pt x="1597" y="2244"/>
                </a:lnTo>
                <a:lnTo>
                  <a:pt x="1620" y="2269"/>
                </a:lnTo>
                <a:lnTo>
                  <a:pt x="1643" y="2296"/>
                </a:lnTo>
                <a:lnTo>
                  <a:pt x="1663" y="2327"/>
                </a:lnTo>
                <a:lnTo>
                  <a:pt x="1681" y="2359"/>
                </a:lnTo>
                <a:lnTo>
                  <a:pt x="1695" y="2395"/>
                </a:lnTo>
                <a:lnTo>
                  <a:pt x="1707" y="2434"/>
                </a:lnTo>
                <a:lnTo>
                  <a:pt x="1715" y="2477"/>
                </a:lnTo>
                <a:lnTo>
                  <a:pt x="1717" y="2506"/>
                </a:lnTo>
                <a:lnTo>
                  <a:pt x="1715" y="2532"/>
                </a:lnTo>
                <a:lnTo>
                  <a:pt x="1709" y="2554"/>
                </a:lnTo>
                <a:lnTo>
                  <a:pt x="1699" y="2576"/>
                </a:lnTo>
                <a:lnTo>
                  <a:pt x="1686" y="2595"/>
                </a:lnTo>
                <a:lnTo>
                  <a:pt x="1669" y="2612"/>
                </a:lnTo>
                <a:lnTo>
                  <a:pt x="1651" y="2628"/>
                </a:lnTo>
                <a:lnTo>
                  <a:pt x="1631" y="2643"/>
                </a:lnTo>
                <a:lnTo>
                  <a:pt x="1608" y="2657"/>
                </a:lnTo>
                <a:lnTo>
                  <a:pt x="1585" y="2670"/>
                </a:lnTo>
                <a:lnTo>
                  <a:pt x="1561" y="2683"/>
                </a:lnTo>
                <a:lnTo>
                  <a:pt x="1536" y="2696"/>
                </a:lnTo>
                <a:lnTo>
                  <a:pt x="1512" y="2708"/>
                </a:lnTo>
                <a:lnTo>
                  <a:pt x="1487" y="2722"/>
                </a:lnTo>
                <a:lnTo>
                  <a:pt x="1465" y="2735"/>
                </a:lnTo>
                <a:lnTo>
                  <a:pt x="1442" y="2751"/>
                </a:lnTo>
                <a:lnTo>
                  <a:pt x="1423" y="2766"/>
                </a:lnTo>
                <a:lnTo>
                  <a:pt x="1404" y="2783"/>
                </a:lnTo>
                <a:lnTo>
                  <a:pt x="1380" y="2812"/>
                </a:lnTo>
                <a:lnTo>
                  <a:pt x="1360" y="2840"/>
                </a:lnTo>
                <a:lnTo>
                  <a:pt x="1346" y="2867"/>
                </a:lnTo>
                <a:lnTo>
                  <a:pt x="1335" y="2892"/>
                </a:lnTo>
                <a:lnTo>
                  <a:pt x="1327" y="2917"/>
                </a:lnTo>
                <a:lnTo>
                  <a:pt x="1319" y="2941"/>
                </a:lnTo>
                <a:lnTo>
                  <a:pt x="1310" y="2962"/>
                </a:lnTo>
                <a:lnTo>
                  <a:pt x="1300" y="2984"/>
                </a:lnTo>
                <a:lnTo>
                  <a:pt x="1288" y="3004"/>
                </a:lnTo>
                <a:lnTo>
                  <a:pt x="1276" y="3020"/>
                </a:lnTo>
                <a:lnTo>
                  <a:pt x="1260" y="3031"/>
                </a:lnTo>
                <a:lnTo>
                  <a:pt x="1243" y="3040"/>
                </a:lnTo>
                <a:lnTo>
                  <a:pt x="1225" y="3047"/>
                </a:lnTo>
                <a:lnTo>
                  <a:pt x="1207" y="3050"/>
                </a:lnTo>
                <a:lnTo>
                  <a:pt x="1189" y="3051"/>
                </a:lnTo>
                <a:lnTo>
                  <a:pt x="1170" y="3049"/>
                </a:lnTo>
                <a:lnTo>
                  <a:pt x="1154" y="3044"/>
                </a:lnTo>
                <a:lnTo>
                  <a:pt x="1139" y="3037"/>
                </a:lnTo>
                <a:lnTo>
                  <a:pt x="1126" y="3027"/>
                </a:lnTo>
                <a:lnTo>
                  <a:pt x="1117" y="3013"/>
                </a:lnTo>
                <a:lnTo>
                  <a:pt x="1110" y="2998"/>
                </a:lnTo>
                <a:lnTo>
                  <a:pt x="1108" y="2981"/>
                </a:lnTo>
                <a:lnTo>
                  <a:pt x="1111" y="2960"/>
                </a:lnTo>
                <a:lnTo>
                  <a:pt x="1116" y="2929"/>
                </a:lnTo>
                <a:lnTo>
                  <a:pt x="1118" y="2901"/>
                </a:lnTo>
                <a:lnTo>
                  <a:pt x="1118" y="2876"/>
                </a:lnTo>
                <a:lnTo>
                  <a:pt x="1115" y="2853"/>
                </a:lnTo>
                <a:lnTo>
                  <a:pt x="1110" y="2833"/>
                </a:lnTo>
                <a:lnTo>
                  <a:pt x="1104" y="2814"/>
                </a:lnTo>
                <a:lnTo>
                  <a:pt x="1097" y="2797"/>
                </a:lnTo>
                <a:lnTo>
                  <a:pt x="1089" y="2780"/>
                </a:lnTo>
                <a:lnTo>
                  <a:pt x="1082" y="2765"/>
                </a:lnTo>
                <a:lnTo>
                  <a:pt x="1075" y="2750"/>
                </a:lnTo>
                <a:lnTo>
                  <a:pt x="1070" y="2733"/>
                </a:lnTo>
                <a:lnTo>
                  <a:pt x="1067" y="2717"/>
                </a:lnTo>
                <a:lnTo>
                  <a:pt x="1066" y="2699"/>
                </a:lnTo>
                <a:lnTo>
                  <a:pt x="1067" y="2681"/>
                </a:lnTo>
                <a:lnTo>
                  <a:pt x="1072" y="2660"/>
                </a:lnTo>
                <a:lnTo>
                  <a:pt x="1081" y="2638"/>
                </a:lnTo>
                <a:lnTo>
                  <a:pt x="1094" y="2612"/>
                </a:lnTo>
                <a:lnTo>
                  <a:pt x="1102" y="2595"/>
                </a:lnTo>
                <a:lnTo>
                  <a:pt x="1104" y="2579"/>
                </a:lnTo>
                <a:lnTo>
                  <a:pt x="1101" y="2564"/>
                </a:lnTo>
                <a:lnTo>
                  <a:pt x="1094" y="2549"/>
                </a:lnTo>
                <a:lnTo>
                  <a:pt x="1082" y="2536"/>
                </a:lnTo>
                <a:lnTo>
                  <a:pt x="1069" y="2524"/>
                </a:lnTo>
                <a:lnTo>
                  <a:pt x="1052" y="2511"/>
                </a:lnTo>
                <a:lnTo>
                  <a:pt x="1033" y="2499"/>
                </a:lnTo>
                <a:lnTo>
                  <a:pt x="1013" y="2487"/>
                </a:lnTo>
                <a:lnTo>
                  <a:pt x="991" y="2475"/>
                </a:lnTo>
                <a:lnTo>
                  <a:pt x="970" y="2463"/>
                </a:lnTo>
                <a:lnTo>
                  <a:pt x="948" y="2451"/>
                </a:lnTo>
                <a:lnTo>
                  <a:pt x="927" y="2437"/>
                </a:lnTo>
                <a:lnTo>
                  <a:pt x="907" y="2424"/>
                </a:lnTo>
                <a:lnTo>
                  <a:pt x="890" y="2410"/>
                </a:lnTo>
                <a:lnTo>
                  <a:pt x="875" y="2394"/>
                </a:lnTo>
                <a:lnTo>
                  <a:pt x="862" y="2379"/>
                </a:lnTo>
                <a:lnTo>
                  <a:pt x="853" y="2361"/>
                </a:lnTo>
                <a:lnTo>
                  <a:pt x="849" y="2342"/>
                </a:lnTo>
                <a:lnTo>
                  <a:pt x="848" y="2323"/>
                </a:lnTo>
                <a:lnTo>
                  <a:pt x="852" y="2306"/>
                </a:lnTo>
                <a:lnTo>
                  <a:pt x="859" y="2290"/>
                </a:lnTo>
                <a:lnTo>
                  <a:pt x="868" y="2275"/>
                </a:lnTo>
                <a:lnTo>
                  <a:pt x="882" y="2262"/>
                </a:lnTo>
                <a:lnTo>
                  <a:pt x="896" y="2250"/>
                </a:lnTo>
                <a:lnTo>
                  <a:pt x="911" y="2238"/>
                </a:lnTo>
                <a:lnTo>
                  <a:pt x="928" y="2226"/>
                </a:lnTo>
                <a:lnTo>
                  <a:pt x="944" y="2215"/>
                </a:lnTo>
                <a:lnTo>
                  <a:pt x="962" y="2202"/>
                </a:lnTo>
                <a:lnTo>
                  <a:pt x="977" y="2190"/>
                </a:lnTo>
                <a:lnTo>
                  <a:pt x="992" y="2176"/>
                </a:lnTo>
                <a:lnTo>
                  <a:pt x="1005" y="2161"/>
                </a:lnTo>
                <a:lnTo>
                  <a:pt x="1016" y="2145"/>
                </a:lnTo>
                <a:lnTo>
                  <a:pt x="1023" y="2126"/>
                </a:lnTo>
                <a:lnTo>
                  <a:pt x="1028" y="2106"/>
                </a:lnTo>
                <a:lnTo>
                  <a:pt x="1028" y="2083"/>
                </a:lnTo>
                <a:lnTo>
                  <a:pt x="1025" y="2059"/>
                </a:lnTo>
                <a:lnTo>
                  <a:pt x="1017" y="2035"/>
                </a:lnTo>
                <a:lnTo>
                  <a:pt x="1006" y="2014"/>
                </a:lnTo>
                <a:lnTo>
                  <a:pt x="991" y="1997"/>
                </a:lnTo>
                <a:lnTo>
                  <a:pt x="973" y="1982"/>
                </a:lnTo>
                <a:lnTo>
                  <a:pt x="952" y="1968"/>
                </a:lnTo>
                <a:lnTo>
                  <a:pt x="929" y="1957"/>
                </a:lnTo>
                <a:lnTo>
                  <a:pt x="903" y="1947"/>
                </a:lnTo>
                <a:lnTo>
                  <a:pt x="875" y="1937"/>
                </a:lnTo>
                <a:lnTo>
                  <a:pt x="846" y="1928"/>
                </a:lnTo>
                <a:lnTo>
                  <a:pt x="814" y="1919"/>
                </a:lnTo>
                <a:lnTo>
                  <a:pt x="783" y="1909"/>
                </a:lnTo>
                <a:lnTo>
                  <a:pt x="750" y="1898"/>
                </a:lnTo>
                <a:lnTo>
                  <a:pt x="716" y="1887"/>
                </a:lnTo>
                <a:lnTo>
                  <a:pt x="682" y="1874"/>
                </a:lnTo>
                <a:lnTo>
                  <a:pt x="649" y="1857"/>
                </a:lnTo>
                <a:lnTo>
                  <a:pt x="615" y="1840"/>
                </a:lnTo>
                <a:lnTo>
                  <a:pt x="582" y="1818"/>
                </a:lnTo>
                <a:lnTo>
                  <a:pt x="549" y="1794"/>
                </a:lnTo>
                <a:lnTo>
                  <a:pt x="519" y="1765"/>
                </a:lnTo>
                <a:lnTo>
                  <a:pt x="503" y="1750"/>
                </a:lnTo>
                <a:lnTo>
                  <a:pt x="487" y="1729"/>
                </a:lnTo>
                <a:lnTo>
                  <a:pt x="470" y="1703"/>
                </a:lnTo>
                <a:lnTo>
                  <a:pt x="451" y="1675"/>
                </a:lnTo>
                <a:lnTo>
                  <a:pt x="432" y="1642"/>
                </a:lnTo>
                <a:lnTo>
                  <a:pt x="413" y="1606"/>
                </a:lnTo>
                <a:lnTo>
                  <a:pt x="396" y="1566"/>
                </a:lnTo>
                <a:lnTo>
                  <a:pt x="378" y="1524"/>
                </a:lnTo>
                <a:lnTo>
                  <a:pt x="364" y="1478"/>
                </a:lnTo>
                <a:lnTo>
                  <a:pt x="352" y="1430"/>
                </a:lnTo>
                <a:lnTo>
                  <a:pt x="343" y="1380"/>
                </a:lnTo>
                <a:lnTo>
                  <a:pt x="337" y="1328"/>
                </a:lnTo>
                <a:lnTo>
                  <a:pt x="334" y="1274"/>
                </a:lnTo>
                <a:lnTo>
                  <a:pt x="297" y="1354"/>
                </a:lnTo>
                <a:lnTo>
                  <a:pt x="263" y="1436"/>
                </a:lnTo>
                <a:lnTo>
                  <a:pt x="235" y="1522"/>
                </a:lnTo>
                <a:lnTo>
                  <a:pt x="214" y="1609"/>
                </a:lnTo>
                <a:lnTo>
                  <a:pt x="197" y="1699"/>
                </a:lnTo>
                <a:lnTo>
                  <a:pt x="188" y="1791"/>
                </a:lnTo>
                <a:lnTo>
                  <a:pt x="185" y="1884"/>
                </a:lnTo>
                <a:lnTo>
                  <a:pt x="188" y="1974"/>
                </a:lnTo>
                <a:lnTo>
                  <a:pt x="196" y="2062"/>
                </a:lnTo>
                <a:lnTo>
                  <a:pt x="212" y="2149"/>
                </a:lnTo>
                <a:lnTo>
                  <a:pt x="231" y="2233"/>
                </a:lnTo>
                <a:lnTo>
                  <a:pt x="257" y="2315"/>
                </a:lnTo>
                <a:lnTo>
                  <a:pt x="287" y="2395"/>
                </a:lnTo>
                <a:lnTo>
                  <a:pt x="323" y="2472"/>
                </a:lnTo>
                <a:lnTo>
                  <a:pt x="363" y="2546"/>
                </a:lnTo>
                <a:lnTo>
                  <a:pt x="408" y="2618"/>
                </a:lnTo>
                <a:lnTo>
                  <a:pt x="457" y="2686"/>
                </a:lnTo>
                <a:lnTo>
                  <a:pt x="511" y="2751"/>
                </a:lnTo>
                <a:lnTo>
                  <a:pt x="569" y="2812"/>
                </a:lnTo>
                <a:lnTo>
                  <a:pt x="629" y="2870"/>
                </a:lnTo>
                <a:lnTo>
                  <a:pt x="695" y="2923"/>
                </a:lnTo>
                <a:lnTo>
                  <a:pt x="762" y="2972"/>
                </a:lnTo>
                <a:lnTo>
                  <a:pt x="834" y="3018"/>
                </a:lnTo>
                <a:lnTo>
                  <a:pt x="907" y="3059"/>
                </a:lnTo>
                <a:lnTo>
                  <a:pt x="984" y="3095"/>
                </a:lnTo>
                <a:lnTo>
                  <a:pt x="1064" y="3125"/>
                </a:lnTo>
                <a:lnTo>
                  <a:pt x="1146" y="3150"/>
                </a:lnTo>
                <a:lnTo>
                  <a:pt x="1230" y="3170"/>
                </a:lnTo>
                <a:lnTo>
                  <a:pt x="1315" y="3186"/>
                </a:lnTo>
                <a:lnTo>
                  <a:pt x="1403" y="3194"/>
                </a:lnTo>
                <a:lnTo>
                  <a:pt x="1493" y="3197"/>
                </a:lnTo>
                <a:lnTo>
                  <a:pt x="1586" y="3194"/>
                </a:lnTo>
                <a:lnTo>
                  <a:pt x="1677" y="3185"/>
                </a:lnTo>
                <a:lnTo>
                  <a:pt x="1765" y="3168"/>
                </a:lnTo>
                <a:lnTo>
                  <a:pt x="1852" y="3147"/>
                </a:lnTo>
                <a:lnTo>
                  <a:pt x="1935" y="3120"/>
                </a:lnTo>
                <a:lnTo>
                  <a:pt x="2017" y="3087"/>
                </a:lnTo>
                <a:lnTo>
                  <a:pt x="2096" y="3049"/>
                </a:lnTo>
                <a:lnTo>
                  <a:pt x="2173" y="3006"/>
                </a:lnTo>
                <a:lnTo>
                  <a:pt x="2245" y="2959"/>
                </a:lnTo>
                <a:lnTo>
                  <a:pt x="2314" y="2907"/>
                </a:lnTo>
                <a:lnTo>
                  <a:pt x="2379" y="2849"/>
                </a:lnTo>
                <a:lnTo>
                  <a:pt x="2363" y="2834"/>
                </a:lnTo>
                <a:lnTo>
                  <a:pt x="2348" y="2812"/>
                </a:lnTo>
                <a:lnTo>
                  <a:pt x="2335" y="2792"/>
                </a:lnTo>
                <a:lnTo>
                  <a:pt x="2330" y="2770"/>
                </a:lnTo>
                <a:lnTo>
                  <a:pt x="2329" y="2750"/>
                </a:lnTo>
                <a:lnTo>
                  <a:pt x="2331" y="2728"/>
                </a:lnTo>
                <a:lnTo>
                  <a:pt x="2336" y="2707"/>
                </a:lnTo>
                <a:lnTo>
                  <a:pt x="2343" y="2688"/>
                </a:lnTo>
                <a:lnTo>
                  <a:pt x="2350" y="2667"/>
                </a:lnTo>
                <a:lnTo>
                  <a:pt x="2356" y="2648"/>
                </a:lnTo>
                <a:lnTo>
                  <a:pt x="2360" y="2628"/>
                </a:lnTo>
                <a:lnTo>
                  <a:pt x="2362" y="2610"/>
                </a:lnTo>
                <a:lnTo>
                  <a:pt x="2359" y="2596"/>
                </a:lnTo>
                <a:lnTo>
                  <a:pt x="2353" y="2584"/>
                </a:lnTo>
                <a:lnTo>
                  <a:pt x="2343" y="2575"/>
                </a:lnTo>
                <a:lnTo>
                  <a:pt x="2330" y="2567"/>
                </a:lnTo>
                <a:lnTo>
                  <a:pt x="2316" y="2560"/>
                </a:lnTo>
                <a:lnTo>
                  <a:pt x="2301" y="2553"/>
                </a:lnTo>
                <a:lnTo>
                  <a:pt x="2285" y="2548"/>
                </a:lnTo>
                <a:lnTo>
                  <a:pt x="2270" y="2543"/>
                </a:lnTo>
                <a:lnTo>
                  <a:pt x="2257" y="2537"/>
                </a:lnTo>
                <a:lnTo>
                  <a:pt x="2246" y="2531"/>
                </a:lnTo>
                <a:lnTo>
                  <a:pt x="2239" y="2523"/>
                </a:lnTo>
                <a:lnTo>
                  <a:pt x="2235" y="2513"/>
                </a:lnTo>
                <a:lnTo>
                  <a:pt x="2234" y="2486"/>
                </a:lnTo>
                <a:lnTo>
                  <a:pt x="2235" y="2462"/>
                </a:lnTo>
                <a:lnTo>
                  <a:pt x="2240" y="2442"/>
                </a:lnTo>
                <a:lnTo>
                  <a:pt x="2247" y="2423"/>
                </a:lnTo>
                <a:lnTo>
                  <a:pt x="2256" y="2409"/>
                </a:lnTo>
                <a:lnTo>
                  <a:pt x="2267" y="2395"/>
                </a:lnTo>
                <a:lnTo>
                  <a:pt x="2279" y="2384"/>
                </a:lnTo>
                <a:lnTo>
                  <a:pt x="2292" y="2374"/>
                </a:lnTo>
                <a:lnTo>
                  <a:pt x="2307" y="2366"/>
                </a:lnTo>
                <a:lnTo>
                  <a:pt x="2321" y="2356"/>
                </a:lnTo>
                <a:lnTo>
                  <a:pt x="2335" y="2348"/>
                </a:lnTo>
                <a:lnTo>
                  <a:pt x="2349" y="2339"/>
                </a:lnTo>
                <a:lnTo>
                  <a:pt x="2362" y="2330"/>
                </a:lnTo>
                <a:lnTo>
                  <a:pt x="2374" y="2318"/>
                </a:lnTo>
                <a:lnTo>
                  <a:pt x="2383" y="2305"/>
                </a:lnTo>
                <a:lnTo>
                  <a:pt x="2389" y="2290"/>
                </a:lnTo>
                <a:lnTo>
                  <a:pt x="2389" y="2273"/>
                </a:lnTo>
                <a:lnTo>
                  <a:pt x="2383" y="2255"/>
                </a:lnTo>
                <a:lnTo>
                  <a:pt x="2376" y="2237"/>
                </a:lnTo>
                <a:lnTo>
                  <a:pt x="2365" y="2220"/>
                </a:lnTo>
                <a:lnTo>
                  <a:pt x="2353" y="2203"/>
                </a:lnTo>
                <a:lnTo>
                  <a:pt x="2337" y="2188"/>
                </a:lnTo>
                <a:lnTo>
                  <a:pt x="2321" y="2175"/>
                </a:lnTo>
                <a:lnTo>
                  <a:pt x="2304" y="2163"/>
                </a:lnTo>
                <a:lnTo>
                  <a:pt x="2286" y="2155"/>
                </a:lnTo>
                <a:lnTo>
                  <a:pt x="2269" y="2151"/>
                </a:lnTo>
                <a:lnTo>
                  <a:pt x="2252" y="2151"/>
                </a:lnTo>
                <a:lnTo>
                  <a:pt x="2238" y="2151"/>
                </a:lnTo>
                <a:lnTo>
                  <a:pt x="2221" y="2151"/>
                </a:lnTo>
                <a:lnTo>
                  <a:pt x="2202" y="2149"/>
                </a:lnTo>
                <a:lnTo>
                  <a:pt x="2182" y="2146"/>
                </a:lnTo>
                <a:lnTo>
                  <a:pt x="2160" y="2142"/>
                </a:lnTo>
                <a:lnTo>
                  <a:pt x="2139" y="2136"/>
                </a:lnTo>
                <a:lnTo>
                  <a:pt x="2117" y="2128"/>
                </a:lnTo>
                <a:lnTo>
                  <a:pt x="2096" y="2118"/>
                </a:lnTo>
                <a:lnTo>
                  <a:pt x="2077" y="2107"/>
                </a:lnTo>
                <a:lnTo>
                  <a:pt x="2057" y="2094"/>
                </a:lnTo>
                <a:lnTo>
                  <a:pt x="2041" y="2079"/>
                </a:lnTo>
                <a:lnTo>
                  <a:pt x="2026" y="2062"/>
                </a:lnTo>
                <a:lnTo>
                  <a:pt x="2016" y="2042"/>
                </a:lnTo>
                <a:lnTo>
                  <a:pt x="2008" y="2020"/>
                </a:lnTo>
                <a:lnTo>
                  <a:pt x="2005" y="1995"/>
                </a:lnTo>
                <a:lnTo>
                  <a:pt x="2006" y="1968"/>
                </a:lnTo>
                <a:lnTo>
                  <a:pt x="2007" y="1942"/>
                </a:lnTo>
                <a:lnTo>
                  <a:pt x="2004" y="1917"/>
                </a:lnTo>
                <a:lnTo>
                  <a:pt x="1998" y="1895"/>
                </a:lnTo>
                <a:lnTo>
                  <a:pt x="1988" y="1877"/>
                </a:lnTo>
                <a:lnTo>
                  <a:pt x="1974" y="1860"/>
                </a:lnTo>
                <a:lnTo>
                  <a:pt x="1959" y="1845"/>
                </a:lnTo>
                <a:lnTo>
                  <a:pt x="1943" y="1833"/>
                </a:lnTo>
                <a:lnTo>
                  <a:pt x="1923" y="1820"/>
                </a:lnTo>
                <a:lnTo>
                  <a:pt x="1904" y="1810"/>
                </a:lnTo>
                <a:lnTo>
                  <a:pt x="1883" y="1801"/>
                </a:lnTo>
                <a:lnTo>
                  <a:pt x="1862" y="1793"/>
                </a:lnTo>
                <a:lnTo>
                  <a:pt x="1841" y="1784"/>
                </a:lnTo>
                <a:lnTo>
                  <a:pt x="1822" y="1776"/>
                </a:lnTo>
                <a:lnTo>
                  <a:pt x="1802" y="1768"/>
                </a:lnTo>
                <a:lnTo>
                  <a:pt x="1785" y="1760"/>
                </a:lnTo>
                <a:lnTo>
                  <a:pt x="1769" y="1751"/>
                </a:lnTo>
                <a:lnTo>
                  <a:pt x="1755" y="1740"/>
                </a:lnTo>
                <a:lnTo>
                  <a:pt x="1745" y="1729"/>
                </a:lnTo>
                <a:lnTo>
                  <a:pt x="1738" y="1717"/>
                </a:lnTo>
                <a:lnTo>
                  <a:pt x="1727" y="1685"/>
                </a:lnTo>
                <a:lnTo>
                  <a:pt x="1723" y="1653"/>
                </a:lnTo>
                <a:lnTo>
                  <a:pt x="1723" y="1620"/>
                </a:lnTo>
                <a:lnTo>
                  <a:pt x="1728" y="1588"/>
                </a:lnTo>
                <a:lnTo>
                  <a:pt x="1737" y="1558"/>
                </a:lnTo>
                <a:lnTo>
                  <a:pt x="1749" y="1528"/>
                </a:lnTo>
                <a:lnTo>
                  <a:pt x="1767" y="1500"/>
                </a:lnTo>
                <a:lnTo>
                  <a:pt x="1786" y="1474"/>
                </a:lnTo>
                <a:lnTo>
                  <a:pt x="1809" y="1452"/>
                </a:lnTo>
                <a:lnTo>
                  <a:pt x="1833" y="1432"/>
                </a:lnTo>
                <a:lnTo>
                  <a:pt x="1860" y="1417"/>
                </a:lnTo>
                <a:lnTo>
                  <a:pt x="1887" y="1406"/>
                </a:lnTo>
                <a:lnTo>
                  <a:pt x="1889" y="1405"/>
                </a:lnTo>
                <a:lnTo>
                  <a:pt x="1891" y="1404"/>
                </a:lnTo>
                <a:lnTo>
                  <a:pt x="1935" y="1454"/>
                </a:lnTo>
                <a:lnTo>
                  <a:pt x="1979" y="1503"/>
                </a:lnTo>
                <a:lnTo>
                  <a:pt x="2018" y="1546"/>
                </a:lnTo>
                <a:lnTo>
                  <a:pt x="2058" y="1590"/>
                </a:lnTo>
                <a:lnTo>
                  <a:pt x="2097" y="1637"/>
                </a:lnTo>
                <a:lnTo>
                  <a:pt x="2135" y="1684"/>
                </a:lnTo>
                <a:lnTo>
                  <a:pt x="2172" y="1733"/>
                </a:lnTo>
                <a:lnTo>
                  <a:pt x="2206" y="1786"/>
                </a:lnTo>
                <a:lnTo>
                  <a:pt x="2239" y="1841"/>
                </a:lnTo>
                <a:lnTo>
                  <a:pt x="2271" y="1900"/>
                </a:lnTo>
                <a:lnTo>
                  <a:pt x="2299" y="1964"/>
                </a:lnTo>
                <a:lnTo>
                  <a:pt x="2313" y="1992"/>
                </a:lnTo>
                <a:lnTo>
                  <a:pt x="2330" y="2018"/>
                </a:lnTo>
                <a:lnTo>
                  <a:pt x="2351" y="2039"/>
                </a:lnTo>
                <a:lnTo>
                  <a:pt x="2374" y="2059"/>
                </a:lnTo>
                <a:lnTo>
                  <a:pt x="2401" y="2073"/>
                </a:lnTo>
                <a:lnTo>
                  <a:pt x="2429" y="2084"/>
                </a:lnTo>
                <a:lnTo>
                  <a:pt x="2459" y="2091"/>
                </a:lnTo>
                <a:lnTo>
                  <a:pt x="2490" y="2094"/>
                </a:lnTo>
                <a:lnTo>
                  <a:pt x="2522" y="2091"/>
                </a:lnTo>
                <a:lnTo>
                  <a:pt x="2551" y="2084"/>
                </a:lnTo>
                <a:lnTo>
                  <a:pt x="2579" y="2073"/>
                </a:lnTo>
                <a:lnTo>
                  <a:pt x="2605" y="2059"/>
                </a:lnTo>
                <a:lnTo>
                  <a:pt x="2629" y="2040"/>
                </a:lnTo>
                <a:lnTo>
                  <a:pt x="2649" y="2018"/>
                </a:lnTo>
                <a:lnTo>
                  <a:pt x="2667" y="1993"/>
                </a:lnTo>
                <a:lnTo>
                  <a:pt x="2681" y="1964"/>
                </a:lnTo>
                <a:lnTo>
                  <a:pt x="2708" y="1903"/>
                </a:lnTo>
                <a:lnTo>
                  <a:pt x="2738" y="1845"/>
                </a:lnTo>
                <a:lnTo>
                  <a:pt x="2770" y="1792"/>
                </a:lnTo>
                <a:lnTo>
                  <a:pt x="2804" y="1740"/>
                </a:lnTo>
                <a:lnTo>
                  <a:pt x="2839" y="1692"/>
                </a:lnTo>
                <a:lnTo>
                  <a:pt x="2875" y="1646"/>
                </a:lnTo>
                <a:lnTo>
                  <a:pt x="2912" y="1602"/>
                </a:lnTo>
                <a:lnTo>
                  <a:pt x="2950" y="1558"/>
                </a:lnTo>
                <a:lnTo>
                  <a:pt x="2966" y="1638"/>
                </a:lnTo>
                <a:lnTo>
                  <a:pt x="2978" y="1719"/>
                </a:lnTo>
                <a:lnTo>
                  <a:pt x="2984" y="1801"/>
                </a:lnTo>
                <a:lnTo>
                  <a:pt x="2987" y="1884"/>
                </a:lnTo>
                <a:lnTo>
                  <a:pt x="2984" y="1983"/>
                </a:lnTo>
                <a:lnTo>
                  <a:pt x="2974" y="2079"/>
                </a:lnTo>
                <a:lnTo>
                  <a:pt x="2958" y="2174"/>
                </a:lnTo>
                <a:lnTo>
                  <a:pt x="2938" y="2267"/>
                </a:lnTo>
                <a:lnTo>
                  <a:pt x="2910" y="2357"/>
                </a:lnTo>
                <a:lnTo>
                  <a:pt x="2879" y="2446"/>
                </a:lnTo>
                <a:lnTo>
                  <a:pt x="2841" y="2531"/>
                </a:lnTo>
                <a:lnTo>
                  <a:pt x="2798" y="2613"/>
                </a:lnTo>
                <a:lnTo>
                  <a:pt x="2751" y="2693"/>
                </a:lnTo>
                <a:lnTo>
                  <a:pt x="2698" y="2769"/>
                </a:lnTo>
                <a:lnTo>
                  <a:pt x="2641" y="2841"/>
                </a:lnTo>
                <a:lnTo>
                  <a:pt x="2581" y="2911"/>
                </a:lnTo>
                <a:lnTo>
                  <a:pt x="2515" y="2975"/>
                </a:lnTo>
                <a:lnTo>
                  <a:pt x="2447" y="3037"/>
                </a:lnTo>
                <a:lnTo>
                  <a:pt x="2374" y="3093"/>
                </a:lnTo>
                <a:lnTo>
                  <a:pt x="2299" y="3146"/>
                </a:lnTo>
                <a:lnTo>
                  <a:pt x="2220" y="3193"/>
                </a:lnTo>
                <a:lnTo>
                  <a:pt x="2138" y="3236"/>
                </a:lnTo>
                <a:lnTo>
                  <a:pt x="2052" y="3274"/>
                </a:lnTo>
                <a:lnTo>
                  <a:pt x="1965" y="3306"/>
                </a:lnTo>
                <a:lnTo>
                  <a:pt x="1875" y="3334"/>
                </a:lnTo>
                <a:lnTo>
                  <a:pt x="1782" y="3355"/>
                </a:lnTo>
                <a:lnTo>
                  <a:pt x="1688" y="3371"/>
                </a:lnTo>
                <a:lnTo>
                  <a:pt x="1592" y="3380"/>
                </a:lnTo>
                <a:lnTo>
                  <a:pt x="1493" y="3383"/>
                </a:lnTo>
                <a:lnTo>
                  <a:pt x="1395" y="3380"/>
                </a:lnTo>
                <a:lnTo>
                  <a:pt x="1299" y="3371"/>
                </a:lnTo>
                <a:lnTo>
                  <a:pt x="1204" y="3355"/>
                </a:lnTo>
                <a:lnTo>
                  <a:pt x="1112" y="3334"/>
                </a:lnTo>
                <a:lnTo>
                  <a:pt x="1022" y="3306"/>
                </a:lnTo>
                <a:lnTo>
                  <a:pt x="934" y="3274"/>
                </a:lnTo>
                <a:lnTo>
                  <a:pt x="849" y="3236"/>
                </a:lnTo>
                <a:lnTo>
                  <a:pt x="767" y="3193"/>
                </a:lnTo>
                <a:lnTo>
                  <a:pt x="687" y="3146"/>
                </a:lnTo>
                <a:lnTo>
                  <a:pt x="612" y="3093"/>
                </a:lnTo>
                <a:lnTo>
                  <a:pt x="539" y="3037"/>
                </a:lnTo>
                <a:lnTo>
                  <a:pt x="471" y="2975"/>
                </a:lnTo>
                <a:lnTo>
                  <a:pt x="406" y="2911"/>
                </a:lnTo>
                <a:lnTo>
                  <a:pt x="345" y="2841"/>
                </a:lnTo>
                <a:lnTo>
                  <a:pt x="288" y="2769"/>
                </a:lnTo>
                <a:lnTo>
                  <a:pt x="236" y="2693"/>
                </a:lnTo>
                <a:lnTo>
                  <a:pt x="188" y="2613"/>
                </a:lnTo>
                <a:lnTo>
                  <a:pt x="146" y="2531"/>
                </a:lnTo>
                <a:lnTo>
                  <a:pt x="108" y="2446"/>
                </a:lnTo>
                <a:lnTo>
                  <a:pt x="76" y="2357"/>
                </a:lnTo>
                <a:lnTo>
                  <a:pt x="49" y="2267"/>
                </a:lnTo>
                <a:lnTo>
                  <a:pt x="28" y="2174"/>
                </a:lnTo>
                <a:lnTo>
                  <a:pt x="12" y="2079"/>
                </a:lnTo>
                <a:lnTo>
                  <a:pt x="3" y="1983"/>
                </a:lnTo>
                <a:lnTo>
                  <a:pt x="0" y="1884"/>
                </a:lnTo>
                <a:lnTo>
                  <a:pt x="3" y="1786"/>
                </a:lnTo>
                <a:lnTo>
                  <a:pt x="12" y="1688"/>
                </a:lnTo>
                <a:lnTo>
                  <a:pt x="28" y="1595"/>
                </a:lnTo>
                <a:lnTo>
                  <a:pt x="49" y="1501"/>
                </a:lnTo>
                <a:lnTo>
                  <a:pt x="76" y="1411"/>
                </a:lnTo>
                <a:lnTo>
                  <a:pt x="108" y="1322"/>
                </a:lnTo>
                <a:lnTo>
                  <a:pt x="146" y="1237"/>
                </a:lnTo>
                <a:lnTo>
                  <a:pt x="188" y="1155"/>
                </a:lnTo>
                <a:lnTo>
                  <a:pt x="236" y="1076"/>
                </a:lnTo>
                <a:lnTo>
                  <a:pt x="288" y="999"/>
                </a:lnTo>
                <a:lnTo>
                  <a:pt x="345" y="927"/>
                </a:lnTo>
                <a:lnTo>
                  <a:pt x="406" y="857"/>
                </a:lnTo>
                <a:lnTo>
                  <a:pt x="471" y="793"/>
                </a:lnTo>
                <a:lnTo>
                  <a:pt x="539" y="731"/>
                </a:lnTo>
                <a:lnTo>
                  <a:pt x="612" y="675"/>
                </a:lnTo>
                <a:lnTo>
                  <a:pt x="687" y="622"/>
                </a:lnTo>
                <a:lnTo>
                  <a:pt x="767" y="575"/>
                </a:lnTo>
                <a:lnTo>
                  <a:pt x="849" y="532"/>
                </a:lnTo>
                <a:lnTo>
                  <a:pt x="934" y="494"/>
                </a:lnTo>
                <a:lnTo>
                  <a:pt x="1022" y="462"/>
                </a:lnTo>
                <a:lnTo>
                  <a:pt x="1112" y="434"/>
                </a:lnTo>
                <a:lnTo>
                  <a:pt x="1204" y="413"/>
                </a:lnTo>
                <a:lnTo>
                  <a:pt x="1299" y="397"/>
                </a:lnTo>
                <a:lnTo>
                  <a:pt x="1395" y="388"/>
                </a:lnTo>
                <a:lnTo>
                  <a:pt x="1493" y="385"/>
                </a:lnTo>
                <a:close/>
                <a:moveTo>
                  <a:pt x="2490" y="341"/>
                </a:moveTo>
                <a:lnTo>
                  <a:pt x="2443" y="344"/>
                </a:lnTo>
                <a:lnTo>
                  <a:pt x="2397" y="352"/>
                </a:lnTo>
                <a:lnTo>
                  <a:pt x="2353" y="367"/>
                </a:lnTo>
                <a:lnTo>
                  <a:pt x="2312" y="385"/>
                </a:lnTo>
                <a:lnTo>
                  <a:pt x="2273" y="410"/>
                </a:lnTo>
                <a:lnTo>
                  <a:pt x="2238" y="437"/>
                </a:lnTo>
                <a:lnTo>
                  <a:pt x="2206" y="469"/>
                </a:lnTo>
                <a:lnTo>
                  <a:pt x="2178" y="504"/>
                </a:lnTo>
                <a:lnTo>
                  <a:pt x="2154" y="543"/>
                </a:lnTo>
                <a:lnTo>
                  <a:pt x="2136" y="584"/>
                </a:lnTo>
                <a:lnTo>
                  <a:pt x="2122" y="628"/>
                </a:lnTo>
                <a:lnTo>
                  <a:pt x="2113" y="675"/>
                </a:lnTo>
                <a:lnTo>
                  <a:pt x="2110" y="722"/>
                </a:lnTo>
                <a:lnTo>
                  <a:pt x="2113" y="770"/>
                </a:lnTo>
                <a:lnTo>
                  <a:pt x="2122" y="816"/>
                </a:lnTo>
                <a:lnTo>
                  <a:pt x="2136" y="860"/>
                </a:lnTo>
                <a:lnTo>
                  <a:pt x="2154" y="902"/>
                </a:lnTo>
                <a:lnTo>
                  <a:pt x="2178" y="941"/>
                </a:lnTo>
                <a:lnTo>
                  <a:pt x="2206" y="975"/>
                </a:lnTo>
                <a:lnTo>
                  <a:pt x="2238" y="1007"/>
                </a:lnTo>
                <a:lnTo>
                  <a:pt x="2273" y="1035"/>
                </a:lnTo>
                <a:lnTo>
                  <a:pt x="2312" y="1059"/>
                </a:lnTo>
                <a:lnTo>
                  <a:pt x="2353" y="1078"/>
                </a:lnTo>
                <a:lnTo>
                  <a:pt x="2397" y="1091"/>
                </a:lnTo>
                <a:lnTo>
                  <a:pt x="2443" y="1101"/>
                </a:lnTo>
                <a:lnTo>
                  <a:pt x="2490" y="1104"/>
                </a:lnTo>
                <a:lnTo>
                  <a:pt x="2538" y="1101"/>
                </a:lnTo>
                <a:lnTo>
                  <a:pt x="2584" y="1091"/>
                </a:lnTo>
                <a:lnTo>
                  <a:pt x="2627" y="1078"/>
                </a:lnTo>
                <a:lnTo>
                  <a:pt x="2669" y="1059"/>
                </a:lnTo>
                <a:lnTo>
                  <a:pt x="2707" y="1035"/>
                </a:lnTo>
                <a:lnTo>
                  <a:pt x="2742" y="1007"/>
                </a:lnTo>
                <a:lnTo>
                  <a:pt x="2774" y="975"/>
                </a:lnTo>
                <a:lnTo>
                  <a:pt x="2802" y="941"/>
                </a:lnTo>
                <a:lnTo>
                  <a:pt x="2825" y="902"/>
                </a:lnTo>
                <a:lnTo>
                  <a:pt x="2845" y="860"/>
                </a:lnTo>
                <a:lnTo>
                  <a:pt x="2858" y="816"/>
                </a:lnTo>
                <a:lnTo>
                  <a:pt x="2867" y="770"/>
                </a:lnTo>
                <a:lnTo>
                  <a:pt x="2870" y="722"/>
                </a:lnTo>
                <a:lnTo>
                  <a:pt x="2867" y="675"/>
                </a:lnTo>
                <a:lnTo>
                  <a:pt x="2858" y="628"/>
                </a:lnTo>
                <a:lnTo>
                  <a:pt x="2845" y="584"/>
                </a:lnTo>
                <a:lnTo>
                  <a:pt x="2825" y="543"/>
                </a:lnTo>
                <a:lnTo>
                  <a:pt x="2802" y="504"/>
                </a:lnTo>
                <a:lnTo>
                  <a:pt x="2774" y="469"/>
                </a:lnTo>
                <a:lnTo>
                  <a:pt x="2742" y="437"/>
                </a:lnTo>
                <a:lnTo>
                  <a:pt x="2707" y="410"/>
                </a:lnTo>
                <a:lnTo>
                  <a:pt x="2669" y="385"/>
                </a:lnTo>
                <a:lnTo>
                  <a:pt x="2627" y="367"/>
                </a:lnTo>
                <a:lnTo>
                  <a:pt x="2584" y="352"/>
                </a:lnTo>
                <a:lnTo>
                  <a:pt x="2538" y="344"/>
                </a:lnTo>
                <a:lnTo>
                  <a:pt x="2490" y="341"/>
                </a:lnTo>
                <a:close/>
                <a:moveTo>
                  <a:pt x="2487" y="0"/>
                </a:moveTo>
                <a:lnTo>
                  <a:pt x="2553" y="3"/>
                </a:lnTo>
                <a:lnTo>
                  <a:pt x="2617" y="11"/>
                </a:lnTo>
                <a:lnTo>
                  <a:pt x="2679" y="26"/>
                </a:lnTo>
                <a:lnTo>
                  <a:pt x="2739" y="44"/>
                </a:lnTo>
                <a:lnTo>
                  <a:pt x="2797" y="69"/>
                </a:lnTo>
                <a:lnTo>
                  <a:pt x="2852" y="98"/>
                </a:lnTo>
                <a:lnTo>
                  <a:pt x="2903" y="132"/>
                </a:lnTo>
                <a:lnTo>
                  <a:pt x="2952" y="170"/>
                </a:lnTo>
                <a:lnTo>
                  <a:pt x="2997" y="211"/>
                </a:lnTo>
                <a:lnTo>
                  <a:pt x="3039" y="256"/>
                </a:lnTo>
                <a:lnTo>
                  <a:pt x="3077" y="305"/>
                </a:lnTo>
                <a:lnTo>
                  <a:pt x="3111" y="357"/>
                </a:lnTo>
                <a:lnTo>
                  <a:pt x="3139" y="412"/>
                </a:lnTo>
                <a:lnTo>
                  <a:pt x="3164" y="469"/>
                </a:lnTo>
                <a:lnTo>
                  <a:pt x="3183" y="530"/>
                </a:lnTo>
                <a:lnTo>
                  <a:pt x="3198" y="593"/>
                </a:lnTo>
                <a:lnTo>
                  <a:pt x="3207" y="656"/>
                </a:lnTo>
                <a:lnTo>
                  <a:pt x="3209" y="722"/>
                </a:lnTo>
                <a:lnTo>
                  <a:pt x="3207" y="783"/>
                </a:lnTo>
                <a:lnTo>
                  <a:pt x="3202" y="842"/>
                </a:lnTo>
                <a:lnTo>
                  <a:pt x="3193" y="896"/>
                </a:lnTo>
                <a:lnTo>
                  <a:pt x="3179" y="948"/>
                </a:lnTo>
                <a:lnTo>
                  <a:pt x="3164" y="997"/>
                </a:lnTo>
                <a:lnTo>
                  <a:pt x="3144" y="1043"/>
                </a:lnTo>
                <a:lnTo>
                  <a:pt x="3124" y="1086"/>
                </a:lnTo>
                <a:lnTo>
                  <a:pt x="3099" y="1129"/>
                </a:lnTo>
                <a:lnTo>
                  <a:pt x="3074" y="1170"/>
                </a:lnTo>
                <a:lnTo>
                  <a:pt x="3046" y="1209"/>
                </a:lnTo>
                <a:lnTo>
                  <a:pt x="3017" y="1248"/>
                </a:lnTo>
                <a:lnTo>
                  <a:pt x="2986" y="1284"/>
                </a:lnTo>
                <a:lnTo>
                  <a:pt x="2954" y="1322"/>
                </a:lnTo>
                <a:lnTo>
                  <a:pt x="2921" y="1359"/>
                </a:lnTo>
                <a:lnTo>
                  <a:pt x="2888" y="1396"/>
                </a:lnTo>
                <a:lnTo>
                  <a:pt x="2853" y="1434"/>
                </a:lnTo>
                <a:lnTo>
                  <a:pt x="2819" y="1473"/>
                </a:lnTo>
                <a:lnTo>
                  <a:pt x="2784" y="1512"/>
                </a:lnTo>
                <a:lnTo>
                  <a:pt x="2750" y="1553"/>
                </a:lnTo>
                <a:lnTo>
                  <a:pt x="2717" y="1597"/>
                </a:lnTo>
                <a:lnTo>
                  <a:pt x="2683" y="1642"/>
                </a:lnTo>
                <a:lnTo>
                  <a:pt x="2651" y="1688"/>
                </a:lnTo>
                <a:lnTo>
                  <a:pt x="2621" y="1738"/>
                </a:lnTo>
                <a:lnTo>
                  <a:pt x="2591" y="1791"/>
                </a:lnTo>
                <a:lnTo>
                  <a:pt x="2563" y="1846"/>
                </a:lnTo>
                <a:lnTo>
                  <a:pt x="2538" y="1906"/>
                </a:lnTo>
                <a:lnTo>
                  <a:pt x="2530" y="1920"/>
                </a:lnTo>
                <a:lnTo>
                  <a:pt x="2517" y="1930"/>
                </a:lnTo>
                <a:lnTo>
                  <a:pt x="2504" y="1935"/>
                </a:lnTo>
                <a:lnTo>
                  <a:pt x="2490" y="1937"/>
                </a:lnTo>
                <a:lnTo>
                  <a:pt x="2475" y="1935"/>
                </a:lnTo>
                <a:lnTo>
                  <a:pt x="2462" y="1929"/>
                </a:lnTo>
                <a:lnTo>
                  <a:pt x="2451" y="1920"/>
                </a:lnTo>
                <a:lnTo>
                  <a:pt x="2443" y="1906"/>
                </a:lnTo>
                <a:lnTo>
                  <a:pt x="2415" y="1842"/>
                </a:lnTo>
                <a:lnTo>
                  <a:pt x="2385" y="1783"/>
                </a:lnTo>
                <a:lnTo>
                  <a:pt x="2354" y="1728"/>
                </a:lnTo>
                <a:lnTo>
                  <a:pt x="2320" y="1676"/>
                </a:lnTo>
                <a:lnTo>
                  <a:pt x="2285" y="1626"/>
                </a:lnTo>
                <a:lnTo>
                  <a:pt x="2250" y="1579"/>
                </a:lnTo>
                <a:lnTo>
                  <a:pt x="2214" y="1534"/>
                </a:lnTo>
                <a:lnTo>
                  <a:pt x="2178" y="1492"/>
                </a:lnTo>
                <a:lnTo>
                  <a:pt x="2141" y="1450"/>
                </a:lnTo>
                <a:lnTo>
                  <a:pt x="2104" y="1409"/>
                </a:lnTo>
                <a:lnTo>
                  <a:pt x="2068" y="1370"/>
                </a:lnTo>
                <a:lnTo>
                  <a:pt x="2033" y="1330"/>
                </a:lnTo>
                <a:lnTo>
                  <a:pt x="1999" y="1290"/>
                </a:lnTo>
                <a:lnTo>
                  <a:pt x="1965" y="1250"/>
                </a:lnTo>
                <a:lnTo>
                  <a:pt x="1934" y="1210"/>
                </a:lnTo>
                <a:lnTo>
                  <a:pt x="1905" y="1167"/>
                </a:lnTo>
                <a:lnTo>
                  <a:pt x="1877" y="1124"/>
                </a:lnTo>
                <a:lnTo>
                  <a:pt x="1853" y="1079"/>
                </a:lnTo>
                <a:lnTo>
                  <a:pt x="1830" y="1031"/>
                </a:lnTo>
                <a:lnTo>
                  <a:pt x="1811" y="982"/>
                </a:lnTo>
                <a:lnTo>
                  <a:pt x="1795" y="928"/>
                </a:lnTo>
                <a:lnTo>
                  <a:pt x="1783" y="872"/>
                </a:lnTo>
                <a:lnTo>
                  <a:pt x="1775" y="809"/>
                </a:lnTo>
                <a:lnTo>
                  <a:pt x="1772" y="748"/>
                </a:lnTo>
                <a:lnTo>
                  <a:pt x="1774" y="686"/>
                </a:lnTo>
                <a:lnTo>
                  <a:pt x="1781" y="625"/>
                </a:lnTo>
                <a:lnTo>
                  <a:pt x="1792" y="566"/>
                </a:lnTo>
                <a:lnTo>
                  <a:pt x="1809" y="507"/>
                </a:lnTo>
                <a:lnTo>
                  <a:pt x="1829" y="451"/>
                </a:lnTo>
                <a:lnTo>
                  <a:pt x="1855" y="397"/>
                </a:lnTo>
                <a:lnTo>
                  <a:pt x="1883" y="345"/>
                </a:lnTo>
                <a:lnTo>
                  <a:pt x="1916" y="296"/>
                </a:lnTo>
                <a:lnTo>
                  <a:pt x="1953" y="250"/>
                </a:lnTo>
                <a:lnTo>
                  <a:pt x="1993" y="206"/>
                </a:lnTo>
                <a:lnTo>
                  <a:pt x="2036" y="166"/>
                </a:lnTo>
                <a:lnTo>
                  <a:pt x="2083" y="129"/>
                </a:lnTo>
                <a:lnTo>
                  <a:pt x="2132" y="98"/>
                </a:lnTo>
                <a:lnTo>
                  <a:pt x="2185" y="69"/>
                </a:lnTo>
                <a:lnTo>
                  <a:pt x="2240" y="45"/>
                </a:lnTo>
                <a:lnTo>
                  <a:pt x="2298" y="27"/>
                </a:lnTo>
                <a:lnTo>
                  <a:pt x="2358" y="12"/>
                </a:lnTo>
                <a:lnTo>
                  <a:pt x="2420" y="3"/>
                </a:lnTo>
                <a:lnTo>
                  <a:pt x="248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291"/>
          <p:cNvSpPr>
            <a:spLocks noEditPoints="1"/>
          </p:cNvSpPr>
          <p:nvPr/>
        </p:nvSpPr>
        <p:spPr bwMode="auto">
          <a:xfrm>
            <a:off x="1650669" y="5051172"/>
            <a:ext cx="461963" cy="463550"/>
          </a:xfrm>
          <a:custGeom>
            <a:avLst/>
            <a:gdLst>
              <a:gd name="T0" fmla="*/ 1987 w 3492"/>
              <a:gd name="T1" fmla="*/ 1837 h 3504"/>
              <a:gd name="T2" fmla="*/ 3328 w 3492"/>
              <a:gd name="T3" fmla="*/ 2732 h 3504"/>
              <a:gd name="T4" fmla="*/ 104 w 3492"/>
              <a:gd name="T5" fmla="*/ 1073 h 3504"/>
              <a:gd name="T6" fmla="*/ 152 w 3492"/>
              <a:gd name="T7" fmla="*/ 1082 h 3504"/>
              <a:gd name="T8" fmla="*/ 1620 w 3492"/>
              <a:gd name="T9" fmla="*/ 1713 h 3504"/>
              <a:gd name="T10" fmla="*/ 1650 w 3492"/>
              <a:gd name="T11" fmla="*/ 1742 h 3504"/>
              <a:gd name="T12" fmla="*/ 1666 w 3492"/>
              <a:gd name="T13" fmla="*/ 1781 h 3504"/>
              <a:gd name="T14" fmla="*/ 1671 w 3492"/>
              <a:gd name="T15" fmla="*/ 3395 h 3504"/>
              <a:gd name="T16" fmla="*/ 1660 w 3492"/>
              <a:gd name="T17" fmla="*/ 3442 h 3504"/>
              <a:gd name="T18" fmla="*/ 1632 w 3492"/>
              <a:gd name="T19" fmla="*/ 3479 h 3504"/>
              <a:gd name="T20" fmla="*/ 1591 w 3492"/>
              <a:gd name="T21" fmla="*/ 3500 h 3504"/>
              <a:gd name="T22" fmla="*/ 1544 w 3492"/>
              <a:gd name="T23" fmla="*/ 3502 h 3504"/>
              <a:gd name="T24" fmla="*/ 70 w 3492"/>
              <a:gd name="T25" fmla="*/ 2875 h 3504"/>
              <a:gd name="T26" fmla="*/ 35 w 3492"/>
              <a:gd name="T27" fmla="*/ 2852 h 3504"/>
              <a:gd name="T28" fmla="*/ 13 w 3492"/>
              <a:gd name="T29" fmla="*/ 2817 h 3504"/>
              <a:gd name="T30" fmla="*/ 4 w 3492"/>
              <a:gd name="T31" fmla="*/ 2776 h 3504"/>
              <a:gd name="T32" fmla="*/ 3 w 3492"/>
              <a:gd name="T33" fmla="*/ 1157 h 3504"/>
              <a:gd name="T34" fmla="*/ 23 w 3492"/>
              <a:gd name="T35" fmla="*/ 1115 h 3504"/>
              <a:gd name="T36" fmla="*/ 59 w 3492"/>
              <a:gd name="T37" fmla="*/ 1086 h 3504"/>
              <a:gd name="T38" fmla="*/ 104 w 3492"/>
              <a:gd name="T39" fmla="*/ 1073 h 3504"/>
              <a:gd name="T40" fmla="*/ 3404 w 3492"/>
              <a:gd name="T41" fmla="*/ 1068 h 3504"/>
              <a:gd name="T42" fmla="*/ 3446 w 3492"/>
              <a:gd name="T43" fmla="*/ 1088 h 3504"/>
              <a:gd name="T44" fmla="*/ 3477 w 3492"/>
              <a:gd name="T45" fmla="*/ 1126 h 3504"/>
              <a:gd name="T46" fmla="*/ 3489 w 3492"/>
              <a:gd name="T47" fmla="*/ 1174 h 3504"/>
              <a:gd name="T48" fmla="*/ 3490 w 3492"/>
              <a:gd name="T49" fmla="*/ 2788 h 3504"/>
              <a:gd name="T50" fmla="*/ 3475 w 3492"/>
              <a:gd name="T51" fmla="*/ 2828 h 3504"/>
              <a:gd name="T52" fmla="*/ 3445 w 3492"/>
              <a:gd name="T53" fmla="*/ 2857 h 3504"/>
              <a:gd name="T54" fmla="*/ 1980 w 3492"/>
              <a:gd name="T55" fmla="*/ 3494 h 3504"/>
              <a:gd name="T56" fmla="*/ 1937 w 3492"/>
              <a:gd name="T57" fmla="*/ 3503 h 3504"/>
              <a:gd name="T58" fmla="*/ 1890 w 3492"/>
              <a:gd name="T59" fmla="*/ 3492 h 3504"/>
              <a:gd name="T60" fmla="*/ 1853 w 3492"/>
              <a:gd name="T61" fmla="*/ 3464 h 3504"/>
              <a:gd name="T62" fmla="*/ 1830 w 3492"/>
              <a:gd name="T63" fmla="*/ 3420 h 3504"/>
              <a:gd name="T64" fmla="*/ 1824 w 3492"/>
              <a:gd name="T65" fmla="*/ 1802 h 3504"/>
              <a:gd name="T66" fmla="*/ 1831 w 3492"/>
              <a:gd name="T67" fmla="*/ 1760 h 3504"/>
              <a:gd name="T68" fmla="*/ 1855 w 3492"/>
              <a:gd name="T69" fmla="*/ 1725 h 3504"/>
              <a:gd name="T70" fmla="*/ 1890 w 3492"/>
              <a:gd name="T71" fmla="*/ 1701 h 3504"/>
              <a:gd name="T72" fmla="*/ 3358 w 3492"/>
              <a:gd name="T73" fmla="*/ 1068 h 3504"/>
              <a:gd name="T74" fmla="*/ 1736 w 3492"/>
              <a:gd name="T75" fmla="*/ 169 h 3504"/>
              <a:gd name="T76" fmla="*/ 1739 w 3492"/>
              <a:gd name="T77" fmla="*/ 1402 h 3504"/>
              <a:gd name="T78" fmla="*/ 1736 w 3492"/>
              <a:gd name="T79" fmla="*/ 169 h 3504"/>
              <a:gd name="T80" fmla="*/ 1758 w 3492"/>
              <a:gd name="T81" fmla="*/ 2 h 3504"/>
              <a:gd name="T82" fmla="*/ 3305 w 3492"/>
              <a:gd name="T83" fmla="*/ 682 h 3504"/>
              <a:gd name="T84" fmla="*/ 3343 w 3492"/>
              <a:gd name="T85" fmla="*/ 710 h 3504"/>
              <a:gd name="T86" fmla="*/ 3365 w 3492"/>
              <a:gd name="T87" fmla="*/ 749 h 3504"/>
              <a:gd name="T88" fmla="*/ 3369 w 3492"/>
              <a:gd name="T89" fmla="*/ 792 h 3504"/>
              <a:gd name="T90" fmla="*/ 3356 w 3492"/>
              <a:gd name="T91" fmla="*/ 835 h 3504"/>
              <a:gd name="T92" fmla="*/ 3326 w 3492"/>
              <a:gd name="T93" fmla="*/ 869 h 3504"/>
              <a:gd name="T94" fmla="*/ 1784 w 3492"/>
              <a:gd name="T95" fmla="*/ 1561 h 3504"/>
              <a:gd name="T96" fmla="*/ 1739 w 3492"/>
              <a:gd name="T97" fmla="*/ 1570 h 3504"/>
              <a:gd name="T98" fmla="*/ 1694 w 3492"/>
              <a:gd name="T99" fmla="*/ 1561 h 3504"/>
              <a:gd name="T100" fmla="*/ 149 w 3492"/>
              <a:gd name="T101" fmla="*/ 876 h 3504"/>
              <a:gd name="T102" fmla="*/ 118 w 3492"/>
              <a:gd name="T103" fmla="*/ 842 h 3504"/>
              <a:gd name="T104" fmla="*/ 105 w 3492"/>
              <a:gd name="T105" fmla="*/ 800 h 3504"/>
              <a:gd name="T106" fmla="*/ 109 w 3492"/>
              <a:gd name="T107" fmla="*/ 756 h 3504"/>
              <a:gd name="T108" fmla="*/ 131 w 3492"/>
              <a:gd name="T109" fmla="*/ 718 h 3504"/>
              <a:gd name="T110" fmla="*/ 169 w 3492"/>
              <a:gd name="T111" fmla="*/ 689 h 3504"/>
              <a:gd name="T112" fmla="*/ 1712 w 3492"/>
              <a:gd name="T113" fmla="*/ 2 h 3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92" h="3504">
                <a:moveTo>
                  <a:pt x="3325" y="1258"/>
                </a:moveTo>
                <a:lnTo>
                  <a:pt x="1987" y="1837"/>
                </a:lnTo>
                <a:lnTo>
                  <a:pt x="1991" y="3311"/>
                </a:lnTo>
                <a:lnTo>
                  <a:pt x="3328" y="2732"/>
                </a:lnTo>
                <a:lnTo>
                  <a:pt x="3325" y="1258"/>
                </a:lnTo>
                <a:close/>
                <a:moveTo>
                  <a:pt x="104" y="1073"/>
                </a:moveTo>
                <a:lnTo>
                  <a:pt x="127" y="1075"/>
                </a:lnTo>
                <a:lnTo>
                  <a:pt x="152" y="1082"/>
                </a:lnTo>
                <a:lnTo>
                  <a:pt x="1602" y="1702"/>
                </a:lnTo>
                <a:lnTo>
                  <a:pt x="1620" y="1713"/>
                </a:lnTo>
                <a:lnTo>
                  <a:pt x="1636" y="1725"/>
                </a:lnTo>
                <a:lnTo>
                  <a:pt x="1650" y="1742"/>
                </a:lnTo>
                <a:lnTo>
                  <a:pt x="1659" y="1760"/>
                </a:lnTo>
                <a:lnTo>
                  <a:pt x="1666" y="1781"/>
                </a:lnTo>
                <a:lnTo>
                  <a:pt x="1668" y="1802"/>
                </a:lnTo>
                <a:lnTo>
                  <a:pt x="1671" y="3395"/>
                </a:lnTo>
                <a:lnTo>
                  <a:pt x="1669" y="3420"/>
                </a:lnTo>
                <a:lnTo>
                  <a:pt x="1660" y="3442"/>
                </a:lnTo>
                <a:lnTo>
                  <a:pt x="1648" y="3463"/>
                </a:lnTo>
                <a:lnTo>
                  <a:pt x="1632" y="3479"/>
                </a:lnTo>
                <a:lnTo>
                  <a:pt x="1613" y="3491"/>
                </a:lnTo>
                <a:lnTo>
                  <a:pt x="1591" y="3500"/>
                </a:lnTo>
                <a:lnTo>
                  <a:pt x="1568" y="3504"/>
                </a:lnTo>
                <a:lnTo>
                  <a:pt x="1544" y="3502"/>
                </a:lnTo>
                <a:lnTo>
                  <a:pt x="1519" y="3496"/>
                </a:lnTo>
                <a:lnTo>
                  <a:pt x="70" y="2875"/>
                </a:lnTo>
                <a:lnTo>
                  <a:pt x="51" y="2865"/>
                </a:lnTo>
                <a:lnTo>
                  <a:pt x="35" y="2852"/>
                </a:lnTo>
                <a:lnTo>
                  <a:pt x="22" y="2835"/>
                </a:lnTo>
                <a:lnTo>
                  <a:pt x="13" y="2817"/>
                </a:lnTo>
                <a:lnTo>
                  <a:pt x="6" y="2797"/>
                </a:lnTo>
                <a:lnTo>
                  <a:pt x="4" y="2776"/>
                </a:lnTo>
                <a:lnTo>
                  <a:pt x="0" y="1183"/>
                </a:lnTo>
                <a:lnTo>
                  <a:pt x="3" y="1157"/>
                </a:lnTo>
                <a:lnTo>
                  <a:pt x="11" y="1135"/>
                </a:lnTo>
                <a:lnTo>
                  <a:pt x="23" y="1115"/>
                </a:lnTo>
                <a:lnTo>
                  <a:pt x="39" y="1099"/>
                </a:lnTo>
                <a:lnTo>
                  <a:pt x="59" y="1086"/>
                </a:lnTo>
                <a:lnTo>
                  <a:pt x="81" y="1078"/>
                </a:lnTo>
                <a:lnTo>
                  <a:pt x="104" y="1073"/>
                </a:lnTo>
                <a:close/>
                <a:moveTo>
                  <a:pt x="3379" y="1066"/>
                </a:moveTo>
                <a:lnTo>
                  <a:pt x="3404" y="1068"/>
                </a:lnTo>
                <a:lnTo>
                  <a:pt x="3426" y="1077"/>
                </a:lnTo>
                <a:lnTo>
                  <a:pt x="3446" y="1088"/>
                </a:lnTo>
                <a:lnTo>
                  <a:pt x="3463" y="1105"/>
                </a:lnTo>
                <a:lnTo>
                  <a:pt x="3477" y="1126"/>
                </a:lnTo>
                <a:lnTo>
                  <a:pt x="3486" y="1149"/>
                </a:lnTo>
                <a:lnTo>
                  <a:pt x="3489" y="1174"/>
                </a:lnTo>
                <a:lnTo>
                  <a:pt x="3492" y="2767"/>
                </a:lnTo>
                <a:lnTo>
                  <a:pt x="3490" y="2788"/>
                </a:lnTo>
                <a:lnTo>
                  <a:pt x="3485" y="2809"/>
                </a:lnTo>
                <a:lnTo>
                  <a:pt x="3475" y="2828"/>
                </a:lnTo>
                <a:lnTo>
                  <a:pt x="3461" y="2844"/>
                </a:lnTo>
                <a:lnTo>
                  <a:pt x="3445" y="2857"/>
                </a:lnTo>
                <a:lnTo>
                  <a:pt x="3426" y="2867"/>
                </a:lnTo>
                <a:lnTo>
                  <a:pt x="1980" y="3494"/>
                </a:lnTo>
                <a:lnTo>
                  <a:pt x="1959" y="3501"/>
                </a:lnTo>
                <a:lnTo>
                  <a:pt x="1937" y="3503"/>
                </a:lnTo>
                <a:lnTo>
                  <a:pt x="1913" y="3501"/>
                </a:lnTo>
                <a:lnTo>
                  <a:pt x="1890" y="3492"/>
                </a:lnTo>
                <a:lnTo>
                  <a:pt x="1870" y="3480"/>
                </a:lnTo>
                <a:lnTo>
                  <a:pt x="1853" y="3464"/>
                </a:lnTo>
                <a:lnTo>
                  <a:pt x="1839" y="3443"/>
                </a:lnTo>
                <a:lnTo>
                  <a:pt x="1830" y="3420"/>
                </a:lnTo>
                <a:lnTo>
                  <a:pt x="1827" y="3395"/>
                </a:lnTo>
                <a:lnTo>
                  <a:pt x="1824" y="1802"/>
                </a:lnTo>
                <a:lnTo>
                  <a:pt x="1826" y="1781"/>
                </a:lnTo>
                <a:lnTo>
                  <a:pt x="1831" y="1760"/>
                </a:lnTo>
                <a:lnTo>
                  <a:pt x="1842" y="1741"/>
                </a:lnTo>
                <a:lnTo>
                  <a:pt x="1855" y="1725"/>
                </a:lnTo>
                <a:lnTo>
                  <a:pt x="1871" y="1712"/>
                </a:lnTo>
                <a:lnTo>
                  <a:pt x="1890" y="1701"/>
                </a:lnTo>
                <a:lnTo>
                  <a:pt x="3336" y="1075"/>
                </a:lnTo>
                <a:lnTo>
                  <a:pt x="3358" y="1068"/>
                </a:lnTo>
                <a:lnTo>
                  <a:pt x="3379" y="1066"/>
                </a:lnTo>
                <a:close/>
                <a:moveTo>
                  <a:pt x="1736" y="169"/>
                </a:moveTo>
                <a:lnTo>
                  <a:pt x="348" y="788"/>
                </a:lnTo>
                <a:lnTo>
                  <a:pt x="1739" y="1402"/>
                </a:lnTo>
                <a:lnTo>
                  <a:pt x="3127" y="781"/>
                </a:lnTo>
                <a:lnTo>
                  <a:pt x="1736" y="169"/>
                </a:lnTo>
                <a:close/>
                <a:moveTo>
                  <a:pt x="1735" y="0"/>
                </a:moveTo>
                <a:lnTo>
                  <a:pt x="1758" y="2"/>
                </a:lnTo>
                <a:lnTo>
                  <a:pt x="1779" y="10"/>
                </a:lnTo>
                <a:lnTo>
                  <a:pt x="3305" y="682"/>
                </a:lnTo>
                <a:lnTo>
                  <a:pt x="3326" y="694"/>
                </a:lnTo>
                <a:lnTo>
                  <a:pt x="3343" y="710"/>
                </a:lnTo>
                <a:lnTo>
                  <a:pt x="3356" y="728"/>
                </a:lnTo>
                <a:lnTo>
                  <a:pt x="3365" y="749"/>
                </a:lnTo>
                <a:lnTo>
                  <a:pt x="3369" y="770"/>
                </a:lnTo>
                <a:lnTo>
                  <a:pt x="3369" y="792"/>
                </a:lnTo>
                <a:lnTo>
                  <a:pt x="3365" y="813"/>
                </a:lnTo>
                <a:lnTo>
                  <a:pt x="3356" y="835"/>
                </a:lnTo>
                <a:lnTo>
                  <a:pt x="3343" y="853"/>
                </a:lnTo>
                <a:lnTo>
                  <a:pt x="3326" y="869"/>
                </a:lnTo>
                <a:lnTo>
                  <a:pt x="3305" y="881"/>
                </a:lnTo>
                <a:lnTo>
                  <a:pt x="1784" y="1561"/>
                </a:lnTo>
                <a:lnTo>
                  <a:pt x="1761" y="1567"/>
                </a:lnTo>
                <a:lnTo>
                  <a:pt x="1739" y="1570"/>
                </a:lnTo>
                <a:lnTo>
                  <a:pt x="1717" y="1568"/>
                </a:lnTo>
                <a:lnTo>
                  <a:pt x="1694" y="1561"/>
                </a:lnTo>
                <a:lnTo>
                  <a:pt x="170" y="889"/>
                </a:lnTo>
                <a:lnTo>
                  <a:pt x="149" y="876"/>
                </a:lnTo>
                <a:lnTo>
                  <a:pt x="131" y="860"/>
                </a:lnTo>
                <a:lnTo>
                  <a:pt x="118" y="842"/>
                </a:lnTo>
                <a:lnTo>
                  <a:pt x="109" y="822"/>
                </a:lnTo>
                <a:lnTo>
                  <a:pt x="105" y="800"/>
                </a:lnTo>
                <a:lnTo>
                  <a:pt x="105" y="778"/>
                </a:lnTo>
                <a:lnTo>
                  <a:pt x="109" y="756"/>
                </a:lnTo>
                <a:lnTo>
                  <a:pt x="118" y="736"/>
                </a:lnTo>
                <a:lnTo>
                  <a:pt x="131" y="718"/>
                </a:lnTo>
                <a:lnTo>
                  <a:pt x="148" y="702"/>
                </a:lnTo>
                <a:lnTo>
                  <a:pt x="169" y="689"/>
                </a:lnTo>
                <a:lnTo>
                  <a:pt x="1691" y="10"/>
                </a:lnTo>
                <a:lnTo>
                  <a:pt x="1712" y="2"/>
                </a:lnTo>
                <a:lnTo>
                  <a:pt x="173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361"/>
          <p:cNvSpPr>
            <a:spLocks noEditPoints="1"/>
          </p:cNvSpPr>
          <p:nvPr/>
        </p:nvSpPr>
        <p:spPr bwMode="auto">
          <a:xfrm>
            <a:off x="1594627" y="5868938"/>
            <a:ext cx="574046" cy="372446"/>
          </a:xfrm>
          <a:custGeom>
            <a:avLst/>
            <a:gdLst>
              <a:gd name="T0" fmla="*/ 1493 w 3360"/>
              <a:gd name="T1" fmla="*/ 1479 h 2180"/>
              <a:gd name="T2" fmla="*/ 1449 w 3360"/>
              <a:gd name="T3" fmla="*/ 1523 h 2180"/>
              <a:gd name="T4" fmla="*/ 1442 w 3360"/>
              <a:gd name="T5" fmla="*/ 1588 h 2180"/>
              <a:gd name="T6" fmla="*/ 1474 w 3360"/>
              <a:gd name="T7" fmla="*/ 1641 h 2180"/>
              <a:gd name="T8" fmla="*/ 1534 w 3360"/>
              <a:gd name="T9" fmla="*/ 1662 h 2180"/>
              <a:gd name="T10" fmla="*/ 1594 w 3360"/>
              <a:gd name="T11" fmla="*/ 1641 h 2180"/>
              <a:gd name="T12" fmla="*/ 1628 w 3360"/>
              <a:gd name="T13" fmla="*/ 1588 h 2180"/>
              <a:gd name="T14" fmla="*/ 1621 w 3360"/>
              <a:gd name="T15" fmla="*/ 1523 h 2180"/>
              <a:gd name="T16" fmla="*/ 1577 w 3360"/>
              <a:gd name="T17" fmla="*/ 1479 h 2180"/>
              <a:gd name="T18" fmla="*/ 1139 w 3360"/>
              <a:gd name="T19" fmla="*/ 1469 h 2180"/>
              <a:gd name="T20" fmla="*/ 1079 w 3360"/>
              <a:gd name="T21" fmla="*/ 1491 h 2180"/>
              <a:gd name="T22" fmla="*/ 1046 w 3360"/>
              <a:gd name="T23" fmla="*/ 1544 h 2180"/>
              <a:gd name="T24" fmla="*/ 1053 w 3360"/>
              <a:gd name="T25" fmla="*/ 1608 h 2180"/>
              <a:gd name="T26" fmla="*/ 1098 w 3360"/>
              <a:gd name="T27" fmla="*/ 1652 h 2180"/>
              <a:gd name="T28" fmla="*/ 1162 w 3360"/>
              <a:gd name="T29" fmla="*/ 1659 h 2180"/>
              <a:gd name="T30" fmla="*/ 1214 w 3360"/>
              <a:gd name="T31" fmla="*/ 1625 h 2180"/>
              <a:gd name="T32" fmla="*/ 1235 w 3360"/>
              <a:gd name="T33" fmla="*/ 1565 h 2180"/>
              <a:gd name="T34" fmla="*/ 1214 w 3360"/>
              <a:gd name="T35" fmla="*/ 1506 h 2180"/>
              <a:gd name="T36" fmla="*/ 1162 w 3360"/>
              <a:gd name="T37" fmla="*/ 1472 h 2180"/>
              <a:gd name="T38" fmla="*/ 722 w 3360"/>
              <a:gd name="T39" fmla="*/ 1472 h 2180"/>
              <a:gd name="T40" fmla="*/ 669 w 3360"/>
              <a:gd name="T41" fmla="*/ 1506 h 2180"/>
              <a:gd name="T42" fmla="*/ 649 w 3360"/>
              <a:gd name="T43" fmla="*/ 1565 h 2180"/>
              <a:gd name="T44" fmla="*/ 669 w 3360"/>
              <a:gd name="T45" fmla="*/ 1625 h 2180"/>
              <a:gd name="T46" fmla="*/ 722 w 3360"/>
              <a:gd name="T47" fmla="*/ 1659 h 2180"/>
              <a:gd name="T48" fmla="*/ 786 w 3360"/>
              <a:gd name="T49" fmla="*/ 1652 h 2180"/>
              <a:gd name="T50" fmla="*/ 830 w 3360"/>
              <a:gd name="T51" fmla="*/ 1608 h 2180"/>
              <a:gd name="T52" fmla="*/ 837 w 3360"/>
              <a:gd name="T53" fmla="*/ 1544 h 2180"/>
              <a:gd name="T54" fmla="*/ 804 w 3360"/>
              <a:gd name="T55" fmla="*/ 1491 h 2180"/>
              <a:gd name="T56" fmla="*/ 744 w 3360"/>
              <a:gd name="T57" fmla="*/ 1469 h 2180"/>
              <a:gd name="T58" fmla="*/ 3325 w 3360"/>
              <a:gd name="T59" fmla="*/ 1142 h 2180"/>
              <a:gd name="T60" fmla="*/ 3355 w 3360"/>
              <a:gd name="T61" fmla="*/ 1168 h 2180"/>
              <a:gd name="T62" fmla="*/ 3357 w 3360"/>
              <a:gd name="T63" fmla="*/ 1208 h 2180"/>
              <a:gd name="T64" fmla="*/ 3066 w 3360"/>
              <a:gd name="T65" fmla="*/ 1730 h 2180"/>
              <a:gd name="T66" fmla="*/ 2932 w 3360"/>
              <a:gd name="T67" fmla="*/ 1894 h 2180"/>
              <a:gd name="T68" fmla="*/ 2769 w 3360"/>
              <a:gd name="T69" fmla="*/ 2025 h 2180"/>
              <a:gd name="T70" fmla="*/ 2583 w 3360"/>
              <a:gd name="T71" fmla="*/ 2118 h 2180"/>
              <a:gd name="T72" fmla="*/ 2379 w 3360"/>
              <a:gd name="T73" fmla="*/ 2170 h 2180"/>
              <a:gd name="T74" fmla="*/ 505 w 3360"/>
              <a:gd name="T75" fmla="*/ 2180 h 2180"/>
              <a:gd name="T76" fmla="*/ 404 w 3360"/>
              <a:gd name="T77" fmla="*/ 2158 h 2180"/>
              <a:gd name="T78" fmla="*/ 323 w 3360"/>
              <a:gd name="T79" fmla="*/ 2099 h 2180"/>
              <a:gd name="T80" fmla="*/ 271 w 3360"/>
              <a:gd name="T81" fmla="*/ 2010 h 2180"/>
              <a:gd name="T82" fmla="*/ 0 w 3360"/>
              <a:gd name="T83" fmla="*/ 1189 h 2180"/>
              <a:gd name="T84" fmla="*/ 20 w 3360"/>
              <a:gd name="T85" fmla="*/ 1150 h 2180"/>
              <a:gd name="T86" fmla="*/ 425 w 3360"/>
              <a:gd name="T87" fmla="*/ 694 h 2180"/>
              <a:gd name="T88" fmla="*/ 1519 w 3360"/>
              <a:gd name="T89" fmla="*/ 701 h 2180"/>
              <a:gd name="T90" fmla="*/ 1721 w 3360"/>
              <a:gd name="T91" fmla="*/ 1089 h 2180"/>
              <a:gd name="T92" fmla="*/ 378 w 3360"/>
              <a:gd name="T93" fmla="*/ 728 h 2180"/>
              <a:gd name="T94" fmla="*/ 409 w 3360"/>
              <a:gd name="T95" fmla="*/ 696 h 2180"/>
              <a:gd name="T96" fmla="*/ 968 w 3360"/>
              <a:gd name="T97" fmla="*/ 297 h 2180"/>
              <a:gd name="T98" fmla="*/ 622 w 3360"/>
              <a:gd name="T99" fmla="*/ 297 h 2180"/>
              <a:gd name="T100" fmla="*/ 968 w 3360"/>
              <a:gd name="T101" fmla="*/ 198 h 2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360" h="2180">
                <a:moveTo>
                  <a:pt x="1534" y="1469"/>
                </a:moveTo>
                <a:lnTo>
                  <a:pt x="1513" y="1472"/>
                </a:lnTo>
                <a:lnTo>
                  <a:pt x="1493" y="1479"/>
                </a:lnTo>
                <a:lnTo>
                  <a:pt x="1474" y="1491"/>
                </a:lnTo>
                <a:lnTo>
                  <a:pt x="1460" y="1506"/>
                </a:lnTo>
                <a:lnTo>
                  <a:pt x="1449" y="1523"/>
                </a:lnTo>
                <a:lnTo>
                  <a:pt x="1442" y="1544"/>
                </a:lnTo>
                <a:lnTo>
                  <a:pt x="1439" y="1565"/>
                </a:lnTo>
                <a:lnTo>
                  <a:pt x="1442" y="1588"/>
                </a:lnTo>
                <a:lnTo>
                  <a:pt x="1449" y="1608"/>
                </a:lnTo>
                <a:lnTo>
                  <a:pt x="1460" y="1625"/>
                </a:lnTo>
                <a:lnTo>
                  <a:pt x="1474" y="1641"/>
                </a:lnTo>
                <a:lnTo>
                  <a:pt x="1493" y="1652"/>
                </a:lnTo>
                <a:lnTo>
                  <a:pt x="1513" y="1659"/>
                </a:lnTo>
                <a:lnTo>
                  <a:pt x="1534" y="1662"/>
                </a:lnTo>
                <a:lnTo>
                  <a:pt x="1557" y="1659"/>
                </a:lnTo>
                <a:lnTo>
                  <a:pt x="1577" y="1652"/>
                </a:lnTo>
                <a:lnTo>
                  <a:pt x="1594" y="1641"/>
                </a:lnTo>
                <a:lnTo>
                  <a:pt x="1610" y="1625"/>
                </a:lnTo>
                <a:lnTo>
                  <a:pt x="1621" y="1608"/>
                </a:lnTo>
                <a:lnTo>
                  <a:pt x="1628" y="1588"/>
                </a:lnTo>
                <a:lnTo>
                  <a:pt x="1630" y="1565"/>
                </a:lnTo>
                <a:lnTo>
                  <a:pt x="1628" y="1544"/>
                </a:lnTo>
                <a:lnTo>
                  <a:pt x="1621" y="1523"/>
                </a:lnTo>
                <a:lnTo>
                  <a:pt x="1610" y="1506"/>
                </a:lnTo>
                <a:lnTo>
                  <a:pt x="1594" y="1491"/>
                </a:lnTo>
                <a:lnTo>
                  <a:pt x="1577" y="1479"/>
                </a:lnTo>
                <a:lnTo>
                  <a:pt x="1557" y="1472"/>
                </a:lnTo>
                <a:lnTo>
                  <a:pt x="1534" y="1469"/>
                </a:lnTo>
                <a:close/>
                <a:moveTo>
                  <a:pt x="1139" y="1469"/>
                </a:moveTo>
                <a:lnTo>
                  <a:pt x="1117" y="1472"/>
                </a:lnTo>
                <a:lnTo>
                  <a:pt x="1098" y="1479"/>
                </a:lnTo>
                <a:lnTo>
                  <a:pt x="1079" y="1491"/>
                </a:lnTo>
                <a:lnTo>
                  <a:pt x="1065" y="1506"/>
                </a:lnTo>
                <a:lnTo>
                  <a:pt x="1053" y="1523"/>
                </a:lnTo>
                <a:lnTo>
                  <a:pt x="1046" y="1544"/>
                </a:lnTo>
                <a:lnTo>
                  <a:pt x="1044" y="1565"/>
                </a:lnTo>
                <a:lnTo>
                  <a:pt x="1046" y="1588"/>
                </a:lnTo>
                <a:lnTo>
                  <a:pt x="1053" y="1608"/>
                </a:lnTo>
                <a:lnTo>
                  <a:pt x="1065" y="1625"/>
                </a:lnTo>
                <a:lnTo>
                  <a:pt x="1079" y="1641"/>
                </a:lnTo>
                <a:lnTo>
                  <a:pt x="1098" y="1652"/>
                </a:lnTo>
                <a:lnTo>
                  <a:pt x="1117" y="1659"/>
                </a:lnTo>
                <a:lnTo>
                  <a:pt x="1139" y="1662"/>
                </a:lnTo>
                <a:lnTo>
                  <a:pt x="1162" y="1659"/>
                </a:lnTo>
                <a:lnTo>
                  <a:pt x="1181" y="1652"/>
                </a:lnTo>
                <a:lnTo>
                  <a:pt x="1199" y="1641"/>
                </a:lnTo>
                <a:lnTo>
                  <a:pt x="1214" y="1625"/>
                </a:lnTo>
                <a:lnTo>
                  <a:pt x="1226" y="1608"/>
                </a:lnTo>
                <a:lnTo>
                  <a:pt x="1233" y="1588"/>
                </a:lnTo>
                <a:lnTo>
                  <a:pt x="1235" y="1565"/>
                </a:lnTo>
                <a:lnTo>
                  <a:pt x="1233" y="1544"/>
                </a:lnTo>
                <a:lnTo>
                  <a:pt x="1226" y="1523"/>
                </a:lnTo>
                <a:lnTo>
                  <a:pt x="1214" y="1506"/>
                </a:lnTo>
                <a:lnTo>
                  <a:pt x="1199" y="1491"/>
                </a:lnTo>
                <a:lnTo>
                  <a:pt x="1181" y="1479"/>
                </a:lnTo>
                <a:lnTo>
                  <a:pt x="1162" y="1472"/>
                </a:lnTo>
                <a:lnTo>
                  <a:pt x="1139" y="1469"/>
                </a:lnTo>
                <a:close/>
                <a:moveTo>
                  <a:pt x="744" y="1469"/>
                </a:moveTo>
                <a:lnTo>
                  <a:pt x="722" y="1472"/>
                </a:lnTo>
                <a:lnTo>
                  <a:pt x="702" y="1479"/>
                </a:lnTo>
                <a:lnTo>
                  <a:pt x="684" y="1491"/>
                </a:lnTo>
                <a:lnTo>
                  <a:pt x="669" y="1506"/>
                </a:lnTo>
                <a:lnTo>
                  <a:pt x="658" y="1523"/>
                </a:lnTo>
                <a:lnTo>
                  <a:pt x="651" y="1544"/>
                </a:lnTo>
                <a:lnTo>
                  <a:pt x="649" y="1565"/>
                </a:lnTo>
                <a:lnTo>
                  <a:pt x="651" y="1588"/>
                </a:lnTo>
                <a:lnTo>
                  <a:pt x="658" y="1608"/>
                </a:lnTo>
                <a:lnTo>
                  <a:pt x="669" y="1625"/>
                </a:lnTo>
                <a:lnTo>
                  <a:pt x="684" y="1641"/>
                </a:lnTo>
                <a:lnTo>
                  <a:pt x="702" y="1652"/>
                </a:lnTo>
                <a:lnTo>
                  <a:pt x="722" y="1659"/>
                </a:lnTo>
                <a:lnTo>
                  <a:pt x="744" y="1662"/>
                </a:lnTo>
                <a:lnTo>
                  <a:pt x="766" y="1659"/>
                </a:lnTo>
                <a:lnTo>
                  <a:pt x="786" y="1652"/>
                </a:lnTo>
                <a:lnTo>
                  <a:pt x="804" y="1641"/>
                </a:lnTo>
                <a:lnTo>
                  <a:pt x="819" y="1625"/>
                </a:lnTo>
                <a:lnTo>
                  <a:pt x="830" y="1608"/>
                </a:lnTo>
                <a:lnTo>
                  <a:pt x="837" y="1588"/>
                </a:lnTo>
                <a:lnTo>
                  <a:pt x="840" y="1565"/>
                </a:lnTo>
                <a:lnTo>
                  <a:pt x="837" y="1544"/>
                </a:lnTo>
                <a:lnTo>
                  <a:pt x="830" y="1523"/>
                </a:lnTo>
                <a:lnTo>
                  <a:pt x="819" y="1506"/>
                </a:lnTo>
                <a:lnTo>
                  <a:pt x="804" y="1491"/>
                </a:lnTo>
                <a:lnTo>
                  <a:pt x="786" y="1479"/>
                </a:lnTo>
                <a:lnTo>
                  <a:pt x="766" y="1472"/>
                </a:lnTo>
                <a:lnTo>
                  <a:pt x="744" y="1469"/>
                </a:lnTo>
                <a:close/>
                <a:moveTo>
                  <a:pt x="50" y="1139"/>
                </a:moveTo>
                <a:lnTo>
                  <a:pt x="3310" y="1139"/>
                </a:lnTo>
                <a:lnTo>
                  <a:pt x="3325" y="1142"/>
                </a:lnTo>
                <a:lnTo>
                  <a:pt x="3338" y="1148"/>
                </a:lnTo>
                <a:lnTo>
                  <a:pt x="3348" y="1157"/>
                </a:lnTo>
                <a:lnTo>
                  <a:pt x="3355" y="1168"/>
                </a:lnTo>
                <a:lnTo>
                  <a:pt x="3359" y="1180"/>
                </a:lnTo>
                <a:lnTo>
                  <a:pt x="3360" y="1195"/>
                </a:lnTo>
                <a:lnTo>
                  <a:pt x="3357" y="1208"/>
                </a:lnTo>
                <a:lnTo>
                  <a:pt x="3349" y="1220"/>
                </a:lnTo>
                <a:lnTo>
                  <a:pt x="3103" y="1667"/>
                </a:lnTo>
                <a:lnTo>
                  <a:pt x="3066" y="1730"/>
                </a:lnTo>
                <a:lnTo>
                  <a:pt x="3025" y="1788"/>
                </a:lnTo>
                <a:lnTo>
                  <a:pt x="2981" y="1843"/>
                </a:lnTo>
                <a:lnTo>
                  <a:pt x="2932" y="1894"/>
                </a:lnTo>
                <a:lnTo>
                  <a:pt x="2881" y="1941"/>
                </a:lnTo>
                <a:lnTo>
                  <a:pt x="2826" y="1985"/>
                </a:lnTo>
                <a:lnTo>
                  <a:pt x="2769" y="2025"/>
                </a:lnTo>
                <a:lnTo>
                  <a:pt x="2709" y="2059"/>
                </a:lnTo>
                <a:lnTo>
                  <a:pt x="2647" y="2091"/>
                </a:lnTo>
                <a:lnTo>
                  <a:pt x="2583" y="2118"/>
                </a:lnTo>
                <a:lnTo>
                  <a:pt x="2517" y="2140"/>
                </a:lnTo>
                <a:lnTo>
                  <a:pt x="2449" y="2157"/>
                </a:lnTo>
                <a:lnTo>
                  <a:pt x="2379" y="2170"/>
                </a:lnTo>
                <a:lnTo>
                  <a:pt x="2309" y="2178"/>
                </a:lnTo>
                <a:lnTo>
                  <a:pt x="2238" y="2180"/>
                </a:lnTo>
                <a:lnTo>
                  <a:pt x="505" y="2180"/>
                </a:lnTo>
                <a:lnTo>
                  <a:pt x="469" y="2178"/>
                </a:lnTo>
                <a:lnTo>
                  <a:pt x="436" y="2171"/>
                </a:lnTo>
                <a:lnTo>
                  <a:pt x="404" y="2158"/>
                </a:lnTo>
                <a:lnTo>
                  <a:pt x="375" y="2143"/>
                </a:lnTo>
                <a:lnTo>
                  <a:pt x="347" y="2123"/>
                </a:lnTo>
                <a:lnTo>
                  <a:pt x="323" y="2099"/>
                </a:lnTo>
                <a:lnTo>
                  <a:pt x="301" y="2073"/>
                </a:lnTo>
                <a:lnTo>
                  <a:pt x="284" y="2043"/>
                </a:lnTo>
                <a:lnTo>
                  <a:pt x="271" y="2010"/>
                </a:lnTo>
                <a:lnTo>
                  <a:pt x="3" y="1205"/>
                </a:lnTo>
                <a:lnTo>
                  <a:pt x="0" y="1190"/>
                </a:lnTo>
                <a:lnTo>
                  <a:pt x="0" y="1189"/>
                </a:lnTo>
                <a:lnTo>
                  <a:pt x="2" y="1174"/>
                </a:lnTo>
                <a:lnTo>
                  <a:pt x="9" y="1160"/>
                </a:lnTo>
                <a:lnTo>
                  <a:pt x="20" y="1150"/>
                </a:lnTo>
                <a:lnTo>
                  <a:pt x="34" y="1143"/>
                </a:lnTo>
                <a:lnTo>
                  <a:pt x="50" y="1139"/>
                </a:lnTo>
                <a:close/>
                <a:moveTo>
                  <a:pt x="425" y="694"/>
                </a:moveTo>
                <a:lnTo>
                  <a:pt x="1493" y="694"/>
                </a:lnTo>
                <a:lnTo>
                  <a:pt x="1507" y="695"/>
                </a:lnTo>
                <a:lnTo>
                  <a:pt x="1519" y="701"/>
                </a:lnTo>
                <a:lnTo>
                  <a:pt x="1529" y="710"/>
                </a:lnTo>
                <a:lnTo>
                  <a:pt x="1537" y="721"/>
                </a:lnTo>
                <a:lnTo>
                  <a:pt x="1721" y="1089"/>
                </a:lnTo>
                <a:lnTo>
                  <a:pt x="376" y="1089"/>
                </a:lnTo>
                <a:lnTo>
                  <a:pt x="376" y="743"/>
                </a:lnTo>
                <a:lnTo>
                  <a:pt x="378" y="728"/>
                </a:lnTo>
                <a:lnTo>
                  <a:pt x="385" y="714"/>
                </a:lnTo>
                <a:lnTo>
                  <a:pt x="396" y="704"/>
                </a:lnTo>
                <a:lnTo>
                  <a:pt x="409" y="696"/>
                </a:lnTo>
                <a:lnTo>
                  <a:pt x="425" y="694"/>
                </a:lnTo>
                <a:close/>
                <a:moveTo>
                  <a:pt x="622" y="297"/>
                </a:moveTo>
                <a:lnTo>
                  <a:pt x="968" y="297"/>
                </a:lnTo>
                <a:lnTo>
                  <a:pt x="968" y="644"/>
                </a:lnTo>
                <a:lnTo>
                  <a:pt x="622" y="644"/>
                </a:lnTo>
                <a:lnTo>
                  <a:pt x="622" y="297"/>
                </a:lnTo>
                <a:close/>
                <a:moveTo>
                  <a:pt x="622" y="0"/>
                </a:moveTo>
                <a:lnTo>
                  <a:pt x="968" y="0"/>
                </a:lnTo>
                <a:lnTo>
                  <a:pt x="968" y="198"/>
                </a:lnTo>
                <a:lnTo>
                  <a:pt x="622" y="198"/>
                </a:lnTo>
                <a:lnTo>
                  <a:pt x="62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16"/>
          <p:cNvSpPr>
            <a:spLocks noEditPoints="1"/>
          </p:cNvSpPr>
          <p:nvPr/>
        </p:nvSpPr>
        <p:spPr bwMode="auto">
          <a:xfrm>
            <a:off x="2564064" y="1983544"/>
            <a:ext cx="506160" cy="421103"/>
          </a:xfrm>
          <a:custGeom>
            <a:avLst/>
            <a:gdLst>
              <a:gd name="T0" fmla="*/ 2067 w 3630"/>
              <a:gd name="T1" fmla="*/ 2651 h 3021"/>
              <a:gd name="T2" fmla="*/ 2067 w 3630"/>
              <a:gd name="T3" fmla="*/ 2738 h 3021"/>
              <a:gd name="T4" fmla="*/ 3286 w 3630"/>
              <a:gd name="T5" fmla="*/ 2749 h 3021"/>
              <a:gd name="T6" fmla="*/ 3308 w 3630"/>
              <a:gd name="T7" fmla="*/ 2727 h 3021"/>
              <a:gd name="T8" fmla="*/ 3297 w 3630"/>
              <a:gd name="T9" fmla="*/ 2644 h 3021"/>
              <a:gd name="T10" fmla="*/ 3013 w 3630"/>
              <a:gd name="T11" fmla="*/ 1516 h 3021"/>
              <a:gd name="T12" fmla="*/ 2981 w 3630"/>
              <a:gd name="T13" fmla="*/ 1537 h 3021"/>
              <a:gd name="T14" fmla="*/ 2807 w 3630"/>
              <a:gd name="T15" fmla="*/ 1859 h 3021"/>
              <a:gd name="T16" fmla="*/ 2835 w 3630"/>
              <a:gd name="T17" fmla="*/ 1892 h 3021"/>
              <a:gd name="T18" fmla="*/ 2921 w 3630"/>
              <a:gd name="T19" fmla="*/ 2438 h 3021"/>
              <a:gd name="T20" fmla="*/ 2939 w 3630"/>
              <a:gd name="T21" fmla="*/ 2473 h 3021"/>
              <a:gd name="T22" fmla="*/ 3073 w 3630"/>
              <a:gd name="T23" fmla="*/ 2482 h 3021"/>
              <a:gd name="T24" fmla="*/ 3109 w 3630"/>
              <a:gd name="T25" fmla="*/ 2465 h 3021"/>
              <a:gd name="T26" fmla="*/ 3116 w 3630"/>
              <a:gd name="T27" fmla="*/ 1894 h 3021"/>
              <a:gd name="T28" fmla="*/ 3215 w 3630"/>
              <a:gd name="T29" fmla="*/ 1885 h 3021"/>
              <a:gd name="T30" fmla="*/ 3231 w 3630"/>
              <a:gd name="T31" fmla="*/ 1845 h 3021"/>
              <a:gd name="T32" fmla="*/ 3048 w 3630"/>
              <a:gd name="T33" fmla="*/ 1527 h 3021"/>
              <a:gd name="T34" fmla="*/ 3013 w 3630"/>
              <a:gd name="T35" fmla="*/ 1516 h 3021"/>
              <a:gd name="T36" fmla="*/ 2338 w 3630"/>
              <a:gd name="T37" fmla="*/ 1527 h 3021"/>
              <a:gd name="T38" fmla="*/ 2155 w 3630"/>
              <a:gd name="T39" fmla="*/ 1845 h 3021"/>
              <a:gd name="T40" fmla="*/ 2169 w 3630"/>
              <a:gd name="T41" fmla="*/ 1885 h 3021"/>
              <a:gd name="T42" fmla="*/ 2268 w 3630"/>
              <a:gd name="T43" fmla="*/ 1894 h 3021"/>
              <a:gd name="T44" fmla="*/ 2277 w 3630"/>
              <a:gd name="T45" fmla="*/ 2465 h 3021"/>
              <a:gd name="T46" fmla="*/ 2312 w 3630"/>
              <a:gd name="T47" fmla="*/ 2482 h 3021"/>
              <a:gd name="T48" fmla="*/ 2446 w 3630"/>
              <a:gd name="T49" fmla="*/ 2473 h 3021"/>
              <a:gd name="T50" fmla="*/ 2464 w 3630"/>
              <a:gd name="T51" fmla="*/ 2438 h 3021"/>
              <a:gd name="T52" fmla="*/ 2551 w 3630"/>
              <a:gd name="T53" fmla="*/ 1892 h 3021"/>
              <a:gd name="T54" fmla="*/ 2577 w 3630"/>
              <a:gd name="T55" fmla="*/ 1859 h 3021"/>
              <a:gd name="T56" fmla="*/ 2404 w 3630"/>
              <a:gd name="T57" fmla="*/ 1537 h 3021"/>
              <a:gd name="T58" fmla="*/ 2373 w 3630"/>
              <a:gd name="T59" fmla="*/ 1516 h 3021"/>
              <a:gd name="T60" fmla="*/ 664 w 3630"/>
              <a:gd name="T61" fmla="*/ 111 h 3021"/>
              <a:gd name="T62" fmla="*/ 604 w 3630"/>
              <a:gd name="T63" fmla="*/ 150 h 3021"/>
              <a:gd name="T64" fmla="*/ 1354 w 3630"/>
              <a:gd name="T65" fmla="*/ 443 h 3021"/>
              <a:gd name="T66" fmla="*/ 3405 w 3630"/>
              <a:gd name="T67" fmla="*/ 623 h 3021"/>
              <a:gd name="T68" fmla="*/ 2162 w 3630"/>
              <a:gd name="T69" fmla="*/ 283 h 3021"/>
              <a:gd name="T70" fmla="*/ 3010 w 3630"/>
              <a:gd name="T71" fmla="*/ 132 h 3021"/>
              <a:gd name="T72" fmla="*/ 2941 w 3630"/>
              <a:gd name="T73" fmla="*/ 109 h 3021"/>
              <a:gd name="T74" fmla="*/ 2941 w 3630"/>
              <a:gd name="T75" fmla="*/ 0 h 3021"/>
              <a:gd name="T76" fmla="*/ 3036 w 3630"/>
              <a:gd name="T77" fmla="*/ 21 h 3021"/>
              <a:gd name="T78" fmla="*/ 3111 w 3630"/>
              <a:gd name="T79" fmla="*/ 82 h 3021"/>
              <a:gd name="T80" fmla="*/ 3584 w 3630"/>
              <a:gd name="T81" fmla="*/ 687 h 3021"/>
              <a:gd name="T82" fmla="*/ 3621 w 3630"/>
              <a:gd name="T83" fmla="*/ 796 h 3021"/>
              <a:gd name="T84" fmla="*/ 3630 w 3630"/>
              <a:gd name="T85" fmla="*/ 2750 h 3021"/>
              <a:gd name="T86" fmla="*/ 3605 w 3630"/>
              <a:gd name="T87" fmla="*/ 2863 h 3021"/>
              <a:gd name="T88" fmla="*/ 3537 w 3630"/>
              <a:gd name="T89" fmla="*/ 2955 h 3021"/>
              <a:gd name="T90" fmla="*/ 3438 w 3630"/>
              <a:gd name="T91" fmla="*/ 3010 h 3021"/>
              <a:gd name="T92" fmla="*/ 272 w 3630"/>
              <a:gd name="T93" fmla="*/ 3021 h 3021"/>
              <a:gd name="T94" fmla="*/ 157 w 3630"/>
              <a:gd name="T95" fmla="*/ 2995 h 3021"/>
              <a:gd name="T96" fmla="*/ 66 w 3630"/>
              <a:gd name="T97" fmla="*/ 2927 h 3021"/>
              <a:gd name="T98" fmla="*/ 11 w 3630"/>
              <a:gd name="T99" fmla="*/ 2828 h 3021"/>
              <a:gd name="T100" fmla="*/ 0 w 3630"/>
              <a:gd name="T101" fmla="*/ 865 h 3021"/>
              <a:gd name="T102" fmla="*/ 19 w 3630"/>
              <a:gd name="T103" fmla="*/ 758 h 3021"/>
              <a:gd name="T104" fmla="*/ 64 w 3630"/>
              <a:gd name="T105" fmla="*/ 655 h 3021"/>
              <a:gd name="T106" fmla="*/ 541 w 3630"/>
              <a:gd name="T107" fmla="*/ 58 h 3021"/>
              <a:gd name="T108" fmla="*/ 624 w 3630"/>
              <a:gd name="T109" fmla="*/ 10 h 3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630" h="3021">
                <a:moveTo>
                  <a:pt x="2086" y="2640"/>
                </a:moveTo>
                <a:lnTo>
                  <a:pt x="2075" y="2644"/>
                </a:lnTo>
                <a:lnTo>
                  <a:pt x="2067" y="2651"/>
                </a:lnTo>
                <a:lnTo>
                  <a:pt x="2064" y="2662"/>
                </a:lnTo>
                <a:lnTo>
                  <a:pt x="2064" y="2727"/>
                </a:lnTo>
                <a:lnTo>
                  <a:pt x="2067" y="2738"/>
                </a:lnTo>
                <a:lnTo>
                  <a:pt x="2075" y="2746"/>
                </a:lnTo>
                <a:lnTo>
                  <a:pt x="2086" y="2749"/>
                </a:lnTo>
                <a:lnTo>
                  <a:pt x="3286" y="2749"/>
                </a:lnTo>
                <a:lnTo>
                  <a:pt x="3297" y="2746"/>
                </a:lnTo>
                <a:lnTo>
                  <a:pt x="3304" y="2738"/>
                </a:lnTo>
                <a:lnTo>
                  <a:pt x="3308" y="2727"/>
                </a:lnTo>
                <a:lnTo>
                  <a:pt x="3308" y="2662"/>
                </a:lnTo>
                <a:lnTo>
                  <a:pt x="3304" y="2651"/>
                </a:lnTo>
                <a:lnTo>
                  <a:pt x="3297" y="2644"/>
                </a:lnTo>
                <a:lnTo>
                  <a:pt x="3286" y="2640"/>
                </a:lnTo>
                <a:lnTo>
                  <a:pt x="2086" y="2640"/>
                </a:lnTo>
                <a:close/>
                <a:moveTo>
                  <a:pt x="3013" y="1516"/>
                </a:moveTo>
                <a:lnTo>
                  <a:pt x="3001" y="1520"/>
                </a:lnTo>
                <a:lnTo>
                  <a:pt x="2990" y="1527"/>
                </a:lnTo>
                <a:lnTo>
                  <a:pt x="2981" y="1537"/>
                </a:lnTo>
                <a:lnTo>
                  <a:pt x="2813" y="1830"/>
                </a:lnTo>
                <a:lnTo>
                  <a:pt x="2807" y="1845"/>
                </a:lnTo>
                <a:lnTo>
                  <a:pt x="2807" y="1859"/>
                </a:lnTo>
                <a:lnTo>
                  <a:pt x="2813" y="1874"/>
                </a:lnTo>
                <a:lnTo>
                  <a:pt x="2822" y="1885"/>
                </a:lnTo>
                <a:lnTo>
                  <a:pt x="2835" y="1892"/>
                </a:lnTo>
                <a:lnTo>
                  <a:pt x="2850" y="1894"/>
                </a:lnTo>
                <a:lnTo>
                  <a:pt x="2921" y="1894"/>
                </a:lnTo>
                <a:lnTo>
                  <a:pt x="2921" y="2438"/>
                </a:lnTo>
                <a:lnTo>
                  <a:pt x="2923" y="2453"/>
                </a:lnTo>
                <a:lnTo>
                  <a:pt x="2929" y="2465"/>
                </a:lnTo>
                <a:lnTo>
                  <a:pt x="2939" y="2473"/>
                </a:lnTo>
                <a:lnTo>
                  <a:pt x="2950" y="2480"/>
                </a:lnTo>
                <a:lnTo>
                  <a:pt x="2965" y="2482"/>
                </a:lnTo>
                <a:lnTo>
                  <a:pt x="3073" y="2482"/>
                </a:lnTo>
                <a:lnTo>
                  <a:pt x="3087" y="2480"/>
                </a:lnTo>
                <a:lnTo>
                  <a:pt x="3099" y="2473"/>
                </a:lnTo>
                <a:lnTo>
                  <a:pt x="3109" y="2465"/>
                </a:lnTo>
                <a:lnTo>
                  <a:pt x="3114" y="2453"/>
                </a:lnTo>
                <a:lnTo>
                  <a:pt x="3116" y="2438"/>
                </a:lnTo>
                <a:lnTo>
                  <a:pt x="3116" y="1894"/>
                </a:lnTo>
                <a:lnTo>
                  <a:pt x="3188" y="1894"/>
                </a:lnTo>
                <a:lnTo>
                  <a:pt x="3203" y="1892"/>
                </a:lnTo>
                <a:lnTo>
                  <a:pt x="3215" y="1885"/>
                </a:lnTo>
                <a:lnTo>
                  <a:pt x="3225" y="1874"/>
                </a:lnTo>
                <a:lnTo>
                  <a:pt x="3231" y="1859"/>
                </a:lnTo>
                <a:lnTo>
                  <a:pt x="3231" y="1845"/>
                </a:lnTo>
                <a:lnTo>
                  <a:pt x="3225" y="1830"/>
                </a:lnTo>
                <a:lnTo>
                  <a:pt x="3057" y="1537"/>
                </a:lnTo>
                <a:lnTo>
                  <a:pt x="3048" y="1527"/>
                </a:lnTo>
                <a:lnTo>
                  <a:pt x="3037" y="1520"/>
                </a:lnTo>
                <a:lnTo>
                  <a:pt x="3025" y="1516"/>
                </a:lnTo>
                <a:lnTo>
                  <a:pt x="3013" y="1516"/>
                </a:lnTo>
                <a:close/>
                <a:moveTo>
                  <a:pt x="2360" y="1516"/>
                </a:moveTo>
                <a:lnTo>
                  <a:pt x="2347" y="1520"/>
                </a:lnTo>
                <a:lnTo>
                  <a:pt x="2338" y="1527"/>
                </a:lnTo>
                <a:lnTo>
                  <a:pt x="2329" y="1537"/>
                </a:lnTo>
                <a:lnTo>
                  <a:pt x="2160" y="1830"/>
                </a:lnTo>
                <a:lnTo>
                  <a:pt x="2155" y="1845"/>
                </a:lnTo>
                <a:lnTo>
                  <a:pt x="2155" y="1859"/>
                </a:lnTo>
                <a:lnTo>
                  <a:pt x="2159" y="1874"/>
                </a:lnTo>
                <a:lnTo>
                  <a:pt x="2169" y="1885"/>
                </a:lnTo>
                <a:lnTo>
                  <a:pt x="2182" y="1892"/>
                </a:lnTo>
                <a:lnTo>
                  <a:pt x="2198" y="1894"/>
                </a:lnTo>
                <a:lnTo>
                  <a:pt x="2268" y="1894"/>
                </a:lnTo>
                <a:lnTo>
                  <a:pt x="2268" y="2438"/>
                </a:lnTo>
                <a:lnTo>
                  <a:pt x="2270" y="2453"/>
                </a:lnTo>
                <a:lnTo>
                  <a:pt x="2277" y="2465"/>
                </a:lnTo>
                <a:lnTo>
                  <a:pt x="2286" y="2473"/>
                </a:lnTo>
                <a:lnTo>
                  <a:pt x="2298" y="2480"/>
                </a:lnTo>
                <a:lnTo>
                  <a:pt x="2312" y="2482"/>
                </a:lnTo>
                <a:lnTo>
                  <a:pt x="2421" y="2482"/>
                </a:lnTo>
                <a:lnTo>
                  <a:pt x="2434" y="2480"/>
                </a:lnTo>
                <a:lnTo>
                  <a:pt x="2446" y="2473"/>
                </a:lnTo>
                <a:lnTo>
                  <a:pt x="2455" y="2465"/>
                </a:lnTo>
                <a:lnTo>
                  <a:pt x="2462" y="2453"/>
                </a:lnTo>
                <a:lnTo>
                  <a:pt x="2464" y="2438"/>
                </a:lnTo>
                <a:lnTo>
                  <a:pt x="2464" y="1894"/>
                </a:lnTo>
                <a:lnTo>
                  <a:pt x="2534" y="1894"/>
                </a:lnTo>
                <a:lnTo>
                  <a:pt x="2551" y="1892"/>
                </a:lnTo>
                <a:lnTo>
                  <a:pt x="2563" y="1885"/>
                </a:lnTo>
                <a:lnTo>
                  <a:pt x="2573" y="1874"/>
                </a:lnTo>
                <a:lnTo>
                  <a:pt x="2577" y="1859"/>
                </a:lnTo>
                <a:lnTo>
                  <a:pt x="2578" y="1845"/>
                </a:lnTo>
                <a:lnTo>
                  <a:pt x="2573" y="1830"/>
                </a:lnTo>
                <a:lnTo>
                  <a:pt x="2404" y="1537"/>
                </a:lnTo>
                <a:lnTo>
                  <a:pt x="2396" y="1527"/>
                </a:lnTo>
                <a:lnTo>
                  <a:pt x="2385" y="1520"/>
                </a:lnTo>
                <a:lnTo>
                  <a:pt x="2373" y="1516"/>
                </a:lnTo>
                <a:lnTo>
                  <a:pt x="2360" y="1516"/>
                </a:lnTo>
                <a:close/>
                <a:moveTo>
                  <a:pt x="689" y="109"/>
                </a:moveTo>
                <a:lnTo>
                  <a:pt x="664" y="111"/>
                </a:lnTo>
                <a:lnTo>
                  <a:pt x="641" y="119"/>
                </a:lnTo>
                <a:lnTo>
                  <a:pt x="620" y="132"/>
                </a:lnTo>
                <a:lnTo>
                  <a:pt x="604" y="150"/>
                </a:lnTo>
                <a:lnTo>
                  <a:pt x="497" y="283"/>
                </a:lnTo>
                <a:lnTo>
                  <a:pt x="1452" y="283"/>
                </a:lnTo>
                <a:lnTo>
                  <a:pt x="1354" y="443"/>
                </a:lnTo>
                <a:lnTo>
                  <a:pt x="370" y="443"/>
                </a:lnTo>
                <a:lnTo>
                  <a:pt x="226" y="623"/>
                </a:lnTo>
                <a:lnTo>
                  <a:pt x="3405" y="623"/>
                </a:lnTo>
                <a:lnTo>
                  <a:pt x="3260" y="443"/>
                </a:lnTo>
                <a:lnTo>
                  <a:pt x="2215" y="443"/>
                </a:lnTo>
                <a:lnTo>
                  <a:pt x="2162" y="283"/>
                </a:lnTo>
                <a:lnTo>
                  <a:pt x="3133" y="283"/>
                </a:lnTo>
                <a:lnTo>
                  <a:pt x="3026" y="150"/>
                </a:lnTo>
                <a:lnTo>
                  <a:pt x="3010" y="132"/>
                </a:lnTo>
                <a:lnTo>
                  <a:pt x="2989" y="119"/>
                </a:lnTo>
                <a:lnTo>
                  <a:pt x="2966" y="111"/>
                </a:lnTo>
                <a:lnTo>
                  <a:pt x="2941" y="109"/>
                </a:lnTo>
                <a:lnTo>
                  <a:pt x="689" y="109"/>
                </a:lnTo>
                <a:close/>
                <a:moveTo>
                  <a:pt x="689" y="0"/>
                </a:moveTo>
                <a:lnTo>
                  <a:pt x="2941" y="0"/>
                </a:lnTo>
                <a:lnTo>
                  <a:pt x="2974" y="3"/>
                </a:lnTo>
                <a:lnTo>
                  <a:pt x="3006" y="10"/>
                </a:lnTo>
                <a:lnTo>
                  <a:pt x="3036" y="21"/>
                </a:lnTo>
                <a:lnTo>
                  <a:pt x="3064" y="38"/>
                </a:lnTo>
                <a:lnTo>
                  <a:pt x="3089" y="58"/>
                </a:lnTo>
                <a:lnTo>
                  <a:pt x="3111" y="82"/>
                </a:lnTo>
                <a:lnTo>
                  <a:pt x="3548" y="628"/>
                </a:lnTo>
                <a:lnTo>
                  <a:pt x="3566" y="655"/>
                </a:lnTo>
                <a:lnTo>
                  <a:pt x="3584" y="687"/>
                </a:lnTo>
                <a:lnTo>
                  <a:pt x="3599" y="722"/>
                </a:lnTo>
                <a:lnTo>
                  <a:pt x="3611" y="758"/>
                </a:lnTo>
                <a:lnTo>
                  <a:pt x="3621" y="796"/>
                </a:lnTo>
                <a:lnTo>
                  <a:pt x="3628" y="832"/>
                </a:lnTo>
                <a:lnTo>
                  <a:pt x="3630" y="865"/>
                </a:lnTo>
                <a:lnTo>
                  <a:pt x="3630" y="2750"/>
                </a:lnTo>
                <a:lnTo>
                  <a:pt x="3627" y="2790"/>
                </a:lnTo>
                <a:lnTo>
                  <a:pt x="3619" y="2828"/>
                </a:lnTo>
                <a:lnTo>
                  <a:pt x="3605" y="2863"/>
                </a:lnTo>
                <a:lnTo>
                  <a:pt x="3586" y="2897"/>
                </a:lnTo>
                <a:lnTo>
                  <a:pt x="3564" y="2927"/>
                </a:lnTo>
                <a:lnTo>
                  <a:pt x="3537" y="2955"/>
                </a:lnTo>
                <a:lnTo>
                  <a:pt x="3507" y="2977"/>
                </a:lnTo>
                <a:lnTo>
                  <a:pt x="3473" y="2995"/>
                </a:lnTo>
                <a:lnTo>
                  <a:pt x="3438" y="3010"/>
                </a:lnTo>
                <a:lnTo>
                  <a:pt x="3399" y="3017"/>
                </a:lnTo>
                <a:lnTo>
                  <a:pt x="3358" y="3021"/>
                </a:lnTo>
                <a:lnTo>
                  <a:pt x="272" y="3021"/>
                </a:lnTo>
                <a:lnTo>
                  <a:pt x="231" y="3017"/>
                </a:lnTo>
                <a:lnTo>
                  <a:pt x="193" y="3010"/>
                </a:lnTo>
                <a:lnTo>
                  <a:pt x="157" y="2995"/>
                </a:lnTo>
                <a:lnTo>
                  <a:pt x="123" y="2977"/>
                </a:lnTo>
                <a:lnTo>
                  <a:pt x="94" y="2955"/>
                </a:lnTo>
                <a:lnTo>
                  <a:pt x="66" y="2927"/>
                </a:lnTo>
                <a:lnTo>
                  <a:pt x="44" y="2897"/>
                </a:lnTo>
                <a:lnTo>
                  <a:pt x="25" y="2863"/>
                </a:lnTo>
                <a:lnTo>
                  <a:pt x="11" y="2828"/>
                </a:lnTo>
                <a:lnTo>
                  <a:pt x="3" y="2790"/>
                </a:lnTo>
                <a:lnTo>
                  <a:pt x="0" y="2750"/>
                </a:lnTo>
                <a:lnTo>
                  <a:pt x="0" y="865"/>
                </a:lnTo>
                <a:lnTo>
                  <a:pt x="2" y="832"/>
                </a:lnTo>
                <a:lnTo>
                  <a:pt x="9" y="796"/>
                </a:lnTo>
                <a:lnTo>
                  <a:pt x="19" y="758"/>
                </a:lnTo>
                <a:lnTo>
                  <a:pt x="31" y="722"/>
                </a:lnTo>
                <a:lnTo>
                  <a:pt x="46" y="687"/>
                </a:lnTo>
                <a:lnTo>
                  <a:pt x="64" y="655"/>
                </a:lnTo>
                <a:lnTo>
                  <a:pt x="83" y="628"/>
                </a:lnTo>
                <a:lnTo>
                  <a:pt x="519" y="82"/>
                </a:lnTo>
                <a:lnTo>
                  <a:pt x="541" y="58"/>
                </a:lnTo>
                <a:lnTo>
                  <a:pt x="567" y="38"/>
                </a:lnTo>
                <a:lnTo>
                  <a:pt x="594" y="21"/>
                </a:lnTo>
                <a:lnTo>
                  <a:pt x="624" y="10"/>
                </a:lnTo>
                <a:lnTo>
                  <a:pt x="656" y="3"/>
                </a:lnTo>
                <a:lnTo>
                  <a:pt x="68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86"/>
          <p:cNvSpPr>
            <a:spLocks noEditPoints="1"/>
          </p:cNvSpPr>
          <p:nvPr/>
        </p:nvSpPr>
        <p:spPr bwMode="auto">
          <a:xfrm>
            <a:off x="2504407" y="2791683"/>
            <a:ext cx="625475" cy="349250"/>
          </a:xfrm>
          <a:custGeom>
            <a:avLst/>
            <a:gdLst>
              <a:gd name="T0" fmla="*/ 2727 w 3546"/>
              <a:gd name="T1" fmla="*/ 1732 h 1983"/>
              <a:gd name="T2" fmla="*/ 2882 w 3546"/>
              <a:gd name="T3" fmla="*/ 1855 h 1983"/>
              <a:gd name="T4" fmla="*/ 2966 w 3546"/>
              <a:gd name="T5" fmla="*/ 1677 h 1983"/>
              <a:gd name="T6" fmla="*/ 984 w 3546"/>
              <a:gd name="T7" fmla="*/ 1617 h 1983"/>
              <a:gd name="T8" fmla="*/ 921 w 3546"/>
              <a:gd name="T9" fmla="*/ 1787 h 1983"/>
              <a:gd name="T10" fmla="*/ 1112 w 3546"/>
              <a:gd name="T11" fmla="*/ 1830 h 1983"/>
              <a:gd name="T12" fmla="*/ 1123 w 3546"/>
              <a:gd name="T13" fmla="*/ 1644 h 1983"/>
              <a:gd name="T14" fmla="*/ 345 w 3546"/>
              <a:gd name="T15" fmla="*/ 1629 h 1983"/>
              <a:gd name="T16" fmla="*/ 318 w 3546"/>
              <a:gd name="T17" fmla="*/ 1811 h 1983"/>
              <a:gd name="T18" fmla="*/ 514 w 3546"/>
              <a:gd name="T19" fmla="*/ 1811 h 1983"/>
              <a:gd name="T20" fmla="*/ 487 w 3546"/>
              <a:gd name="T21" fmla="*/ 1629 h 1983"/>
              <a:gd name="T22" fmla="*/ 3000 w 3546"/>
              <a:gd name="T23" fmla="*/ 1530 h 1983"/>
              <a:gd name="T24" fmla="*/ 3090 w 3546"/>
              <a:gd name="T25" fmla="*/ 1812 h 1983"/>
              <a:gd name="T26" fmla="*/ 2853 w 3546"/>
              <a:gd name="T27" fmla="*/ 1983 h 1983"/>
              <a:gd name="T28" fmla="*/ 2615 w 3546"/>
              <a:gd name="T29" fmla="*/ 1812 h 1983"/>
              <a:gd name="T30" fmla="*/ 2705 w 3546"/>
              <a:gd name="T31" fmla="*/ 1530 h 1983"/>
              <a:gd name="T32" fmla="*/ 1147 w 3546"/>
              <a:gd name="T33" fmla="*/ 1509 h 1983"/>
              <a:gd name="T34" fmla="*/ 1284 w 3546"/>
              <a:gd name="T35" fmla="*/ 1732 h 1983"/>
              <a:gd name="T36" fmla="*/ 1113 w 3546"/>
              <a:gd name="T37" fmla="*/ 1970 h 1983"/>
              <a:gd name="T38" fmla="*/ 832 w 3546"/>
              <a:gd name="T39" fmla="*/ 1880 h 1983"/>
              <a:gd name="T40" fmla="*/ 815 w 3546"/>
              <a:gd name="T41" fmla="*/ 1613 h 1983"/>
              <a:gd name="T42" fmla="*/ 632 w 3546"/>
              <a:gd name="T43" fmla="*/ 1482 h 1983"/>
              <a:gd name="T44" fmla="*/ 661 w 3546"/>
              <a:gd name="T45" fmla="*/ 1510 h 1983"/>
              <a:gd name="T46" fmla="*/ 616 w 3546"/>
              <a:gd name="T47" fmla="*/ 1581 h 1983"/>
              <a:gd name="T48" fmla="*/ 638 w 3546"/>
              <a:gd name="T49" fmla="*/ 1847 h 1983"/>
              <a:gd name="T50" fmla="*/ 375 w 3546"/>
              <a:gd name="T51" fmla="*/ 1979 h 1983"/>
              <a:gd name="T52" fmla="*/ 169 w 3546"/>
              <a:gd name="T53" fmla="*/ 1773 h 1983"/>
              <a:gd name="T54" fmla="*/ 271 w 3546"/>
              <a:gd name="T55" fmla="*/ 1528 h 1983"/>
              <a:gd name="T56" fmla="*/ 147 w 3546"/>
              <a:gd name="T57" fmla="*/ 1539 h 1983"/>
              <a:gd name="T58" fmla="*/ 3 w 3546"/>
              <a:gd name="T59" fmla="*/ 1660 h 1983"/>
              <a:gd name="T60" fmla="*/ 2588 w 3546"/>
              <a:gd name="T61" fmla="*/ 472 h 1983"/>
              <a:gd name="T62" fmla="*/ 2591 w 3546"/>
              <a:gd name="T63" fmla="*/ 825 h 1983"/>
              <a:gd name="T64" fmla="*/ 3138 w 3546"/>
              <a:gd name="T65" fmla="*/ 764 h 1983"/>
              <a:gd name="T66" fmla="*/ 2881 w 3546"/>
              <a:gd name="T67" fmla="*/ 253 h 1983"/>
              <a:gd name="T68" fmla="*/ 3353 w 3546"/>
              <a:gd name="T69" fmla="*/ 754 h 1983"/>
              <a:gd name="T70" fmla="*/ 3521 w 3546"/>
              <a:gd name="T71" fmla="*/ 1485 h 1983"/>
              <a:gd name="T72" fmla="*/ 3506 w 3546"/>
              <a:gd name="T73" fmla="*/ 1685 h 1983"/>
              <a:gd name="T74" fmla="*/ 3018 w 3546"/>
              <a:gd name="T75" fmla="*/ 1446 h 1983"/>
              <a:gd name="T76" fmla="*/ 2686 w 3546"/>
              <a:gd name="T77" fmla="*/ 1446 h 1983"/>
              <a:gd name="T78" fmla="*/ 1361 w 3546"/>
              <a:gd name="T79" fmla="*/ 1685 h 1983"/>
              <a:gd name="T80" fmla="*/ 2380 w 3546"/>
              <a:gd name="T81" fmla="*/ 330 h 1983"/>
              <a:gd name="T82" fmla="*/ 1994 w 3546"/>
              <a:gd name="T83" fmla="*/ 158 h 1983"/>
              <a:gd name="T84" fmla="*/ 2007 w 3546"/>
              <a:gd name="T85" fmla="*/ 1221 h 1983"/>
              <a:gd name="T86" fmla="*/ 2033 w 3546"/>
              <a:gd name="T87" fmla="*/ 165 h 1983"/>
              <a:gd name="T88" fmla="*/ 1647 w 3546"/>
              <a:gd name="T89" fmla="*/ 190 h 1983"/>
              <a:gd name="T90" fmla="*/ 1707 w 3546"/>
              <a:gd name="T91" fmla="*/ 1210 h 1983"/>
              <a:gd name="T92" fmla="*/ 1682 w 3546"/>
              <a:gd name="T93" fmla="*/ 155 h 1983"/>
              <a:gd name="T94" fmla="*/ 1332 w 3546"/>
              <a:gd name="T95" fmla="*/ 1210 h 1983"/>
              <a:gd name="T96" fmla="*/ 1393 w 3546"/>
              <a:gd name="T97" fmla="*/ 190 h 1983"/>
              <a:gd name="T98" fmla="*/ 1007 w 3546"/>
              <a:gd name="T99" fmla="*/ 165 h 1983"/>
              <a:gd name="T100" fmla="*/ 1033 w 3546"/>
              <a:gd name="T101" fmla="*/ 1221 h 1983"/>
              <a:gd name="T102" fmla="*/ 1046 w 3546"/>
              <a:gd name="T103" fmla="*/ 158 h 1983"/>
              <a:gd name="T104" fmla="*/ 672 w 3546"/>
              <a:gd name="T105" fmla="*/ 1185 h 1983"/>
              <a:gd name="T106" fmla="*/ 738 w 3546"/>
              <a:gd name="T107" fmla="*/ 1199 h 1983"/>
              <a:gd name="T108" fmla="*/ 380 w 3546"/>
              <a:gd name="T109" fmla="*/ 155 h 1983"/>
              <a:gd name="T110" fmla="*/ 366 w 3546"/>
              <a:gd name="T111" fmla="*/ 1217 h 1983"/>
              <a:gd name="T112" fmla="*/ 414 w 3546"/>
              <a:gd name="T113" fmla="*/ 176 h 1983"/>
              <a:gd name="T114" fmla="*/ 2197 w 3546"/>
              <a:gd name="T115" fmla="*/ 13 h 1983"/>
              <a:gd name="T116" fmla="*/ 2253 w 3546"/>
              <a:gd name="T117" fmla="*/ 1350 h 1983"/>
              <a:gd name="T118" fmla="*/ 99 w 3546"/>
              <a:gd name="T119" fmla="*/ 121 h 1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546" h="1983">
                <a:moveTo>
                  <a:pt x="2853" y="1608"/>
                </a:moveTo>
                <a:lnTo>
                  <a:pt x="2824" y="1611"/>
                </a:lnTo>
                <a:lnTo>
                  <a:pt x="2798" y="1620"/>
                </a:lnTo>
                <a:lnTo>
                  <a:pt x="2774" y="1634"/>
                </a:lnTo>
                <a:lnTo>
                  <a:pt x="2755" y="1654"/>
                </a:lnTo>
                <a:lnTo>
                  <a:pt x="2740" y="1677"/>
                </a:lnTo>
                <a:lnTo>
                  <a:pt x="2730" y="1704"/>
                </a:lnTo>
                <a:lnTo>
                  <a:pt x="2727" y="1732"/>
                </a:lnTo>
                <a:lnTo>
                  <a:pt x="2730" y="1761"/>
                </a:lnTo>
                <a:lnTo>
                  <a:pt x="2740" y="1787"/>
                </a:lnTo>
                <a:lnTo>
                  <a:pt x="2755" y="1811"/>
                </a:lnTo>
                <a:lnTo>
                  <a:pt x="2774" y="1830"/>
                </a:lnTo>
                <a:lnTo>
                  <a:pt x="2798" y="1845"/>
                </a:lnTo>
                <a:lnTo>
                  <a:pt x="2824" y="1855"/>
                </a:lnTo>
                <a:lnTo>
                  <a:pt x="2853" y="1858"/>
                </a:lnTo>
                <a:lnTo>
                  <a:pt x="2882" y="1855"/>
                </a:lnTo>
                <a:lnTo>
                  <a:pt x="2908" y="1845"/>
                </a:lnTo>
                <a:lnTo>
                  <a:pt x="2931" y="1830"/>
                </a:lnTo>
                <a:lnTo>
                  <a:pt x="2951" y="1811"/>
                </a:lnTo>
                <a:lnTo>
                  <a:pt x="2966" y="1787"/>
                </a:lnTo>
                <a:lnTo>
                  <a:pt x="2974" y="1761"/>
                </a:lnTo>
                <a:lnTo>
                  <a:pt x="2978" y="1732"/>
                </a:lnTo>
                <a:lnTo>
                  <a:pt x="2974" y="1704"/>
                </a:lnTo>
                <a:lnTo>
                  <a:pt x="2966" y="1677"/>
                </a:lnTo>
                <a:lnTo>
                  <a:pt x="2951" y="1654"/>
                </a:lnTo>
                <a:lnTo>
                  <a:pt x="2931" y="1634"/>
                </a:lnTo>
                <a:lnTo>
                  <a:pt x="2908" y="1620"/>
                </a:lnTo>
                <a:lnTo>
                  <a:pt x="2882" y="1611"/>
                </a:lnTo>
                <a:lnTo>
                  <a:pt x="2853" y="1608"/>
                </a:lnTo>
                <a:close/>
                <a:moveTo>
                  <a:pt x="1034" y="1608"/>
                </a:moveTo>
                <a:lnTo>
                  <a:pt x="1008" y="1610"/>
                </a:lnTo>
                <a:lnTo>
                  <a:pt x="984" y="1617"/>
                </a:lnTo>
                <a:lnTo>
                  <a:pt x="964" y="1629"/>
                </a:lnTo>
                <a:lnTo>
                  <a:pt x="945" y="1644"/>
                </a:lnTo>
                <a:lnTo>
                  <a:pt x="929" y="1663"/>
                </a:lnTo>
                <a:lnTo>
                  <a:pt x="918" y="1685"/>
                </a:lnTo>
                <a:lnTo>
                  <a:pt x="911" y="1707"/>
                </a:lnTo>
                <a:lnTo>
                  <a:pt x="909" y="1732"/>
                </a:lnTo>
                <a:lnTo>
                  <a:pt x="912" y="1761"/>
                </a:lnTo>
                <a:lnTo>
                  <a:pt x="921" y="1787"/>
                </a:lnTo>
                <a:lnTo>
                  <a:pt x="936" y="1811"/>
                </a:lnTo>
                <a:lnTo>
                  <a:pt x="955" y="1830"/>
                </a:lnTo>
                <a:lnTo>
                  <a:pt x="979" y="1845"/>
                </a:lnTo>
                <a:lnTo>
                  <a:pt x="1005" y="1855"/>
                </a:lnTo>
                <a:lnTo>
                  <a:pt x="1034" y="1858"/>
                </a:lnTo>
                <a:lnTo>
                  <a:pt x="1063" y="1855"/>
                </a:lnTo>
                <a:lnTo>
                  <a:pt x="1089" y="1845"/>
                </a:lnTo>
                <a:lnTo>
                  <a:pt x="1112" y="1830"/>
                </a:lnTo>
                <a:lnTo>
                  <a:pt x="1131" y="1811"/>
                </a:lnTo>
                <a:lnTo>
                  <a:pt x="1147" y="1787"/>
                </a:lnTo>
                <a:lnTo>
                  <a:pt x="1156" y="1761"/>
                </a:lnTo>
                <a:lnTo>
                  <a:pt x="1159" y="1732"/>
                </a:lnTo>
                <a:lnTo>
                  <a:pt x="1156" y="1707"/>
                </a:lnTo>
                <a:lnTo>
                  <a:pt x="1150" y="1685"/>
                </a:lnTo>
                <a:lnTo>
                  <a:pt x="1138" y="1663"/>
                </a:lnTo>
                <a:lnTo>
                  <a:pt x="1123" y="1644"/>
                </a:lnTo>
                <a:lnTo>
                  <a:pt x="1105" y="1629"/>
                </a:lnTo>
                <a:lnTo>
                  <a:pt x="1083" y="1617"/>
                </a:lnTo>
                <a:lnTo>
                  <a:pt x="1060" y="1610"/>
                </a:lnTo>
                <a:lnTo>
                  <a:pt x="1034" y="1608"/>
                </a:lnTo>
                <a:close/>
                <a:moveTo>
                  <a:pt x="416" y="1608"/>
                </a:moveTo>
                <a:lnTo>
                  <a:pt x="390" y="1610"/>
                </a:lnTo>
                <a:lnTo>
                  <a:pt x="366" y="1617"/>
                </a:lnTo>
                <a:lnTo>
                  <a:pt x="345" y="1629"/>
                </a:lnTo>
                <a:lnTo>
                  <a:pt x="327" y="1644"/>
                </a:lnTo>
                <a:lnTo>
                  <a:pt x="312" y="1663"/>
                </a:lnTo>
                <a:lnTo>
                  <a:pt x="300" y="1685"/>
                </a:lnTo>
                <a:lnTo>
                  <a:pt x="293" y="1707"/>
                </a:lnTo>
                <a:lnTo>
                  <a:pt x="291" y="1732"/>
                </a:lnTo>
                <a:lnTo>
                  <a:pt x="294" y="1761"/>
                </a:lnTo>
                <a:lnTo>
                  <a:pt x="303" y="1787"/>
                </a:lnTo>
                <a:lnTo>
                  <a:pt x="318" y="1811"/>
                </a:lnTo>
                <a:lnTo>
                  <a:pt x="337" y="1830"/>
                </a:lnTo>
                <a:lnTo>
                  <a:pt x="361" y="1845"/>
                </a:lnTo>
                <a:lnTo>
                  <a:pt x="387" y="1855"/>
                </a:lnTo>
                <a:lnTo>
                  <a:pt x="416" y="1858"/>
                </a:lnTo>
                <a:lnTo>
                  <a:pt x="445" y="1855"/>
                </a:lnTo>
                <a:lnTo>
                  <a:pt x="471" y="1845"/>
                </a:lnTo>
                <a:lnTo>
                  <a:pt x="494" y="1830"/>
                </a:lnTo>
                <a:lnTo>
                  <a:pt x="514" y="1811"/>
                </a:lnTo>
                <a:lnTo>
                  <a:pt x="529" y="1787"/>
                </a:lnTo>
                <a:lnTo>
                  <a:pt x="537" y="1761"/>
                </a:lnTo>
                <a:lnTo>
                  <a:pt x="542" y="1732"/>
                </a:lnTo>
                <a:lnTo>
                  <a:pt x="538" y="1707"/>
                </a:lnTo>
                <a:lnTo>
                  <a:pt x="532" y="1685"/>
                </a:lnTo>
                <a:lnTo>
                  <a:pt x="520" y="1663"/>
                </a:lnTo>
                <a:lnTo>
                  <a:pt x="505" y="1644"/>
                </a:lnTo>
                <a:lnTo>
                  <a:pt x="487" y="1629"/>
                </a:lnTo>
                <a:lnTo>
                  <a:pt x="465" y="1617"/>
                </a:lnTo>
                <a:lnTo>
                  <a:pt x="442" y="1610"/>
                </a:lnTo>
                <a:lnTo>
                  <a:pt x="416" y="1608"/>
                </a:lnTo>
                <a:close/>
                <a:moveTo>
                  <a:pt x="2853" y="1482"/>
                </a:moveTo>
                <a:lnTo>
                  <a:pt x="2894" y="1485"/>
                </a:lnTo>
                <a:lnTo>
                  <a:pt x="2931" y="1495"/>
                </a:lnTo>
                <a:lnTo>
                  <a:pt x="2968" y="1510"/>
                </a:lnTo>
                <a:lnTo>
                  <a:pt x="3000" y="1530"/>
                </a:lnTo>
                <a:lnTo>
                  <a:pt x="3030" y="1555"/>
                </a:lnTo>
                <a:lnTo>
                  <a:pt x="3055" y="1585"/>
                </a:lnTo>
                <a:lnTo>
                  <a:pt x="3075" y="1617"/>
                </a:lnTo>
                <a:lnTo>
                  <a:pt x="3090" y="1654"/>
                </a:lnTo>
                <a:lnTo>
                  <a:pt x="3100" y="1691"/>
                </a:lnTo>
                <a:lnTo>
                  <a:pt x="3103" y="1732"/>
                </a:lnTo>
                <a:lnTo>
                  <a:pt x="3100" y="1773"/>
                </a:lnTo>
                <a:lnTo>
                  <a:pt x="3090" y="1812"/>
                </a:lnTo>
                <a:lnTo>
                  <a:pt x="3075" y="1847"/>
                </a:lnTo>
                <a:lnTo>
                  <a:pt x="3055" y="1880"/>
                </a:lnTo>
                <a:lnTo>
                  <a:pt x="3030" y="1909"/>
                </a:lnTo>
                <a:lnTo>
                  <a:pt x="3000" y="1934"/>
                </a:lnTo>
                <a:lnTo>
                  <a:pt x="2968" y="1955"/>
                </a:lnTo>
                <a:lnTo>
                  <a:pt x="2931" y="1970"/>
                </a:lnTo>
                <a:lnTo>
                  <a:pt x="2894" y="1979"/>
                </a:lnTo>
                <a:lnTo>
                  <a:pt x="2853" y="1983"/>
                </a:lnTo>
                <a:lnTo>
                  <a:pt x="2812" y="1979"/>
                </a:lnTo>
                <a:lnTo>
                  <a:pt x="2773" y="1970"/>
                </a:lnTo>
                <a:lnTo>
                  <a:pt x="2738" y="1955"/>
                </a:lnTo>
                <a:lnTo>
                  <a:pt x="2705" y="1934"/>
                </a:lnTo>
                <a:lnTo>
                  <a:pt x="2676" y="1909"/>
                </a:lnTo>
                <a:lnTo>
                  <a:pt x="2651" y="1880"/>
                </a:lnTo>
                <a:lnTo>
                  <a:pt x="2630" y="1847"/>
                </a:lnTo>
                <a:lnTo>
                  <a:pt x="2615" y="1812"/>
                </a:lnTo>
                <a:lnTo>
                  <a:pt x="2606" y="1773"/>
                </a:lnTo>
                <a:lnTo>
                  <a:pt x="2603" y="1732"/>
                </a:lnTo>
                <a:lnTo>
                  <a:pt x="2606" y="1691"/>
                </a:lnTo>
                <a:lnTo>
                  <a:pt x="2615" y="1654"/>
                </a:lnTo>
                <a:lnTo>
                  <a:pt x="2630" y="1617"/>
                </a:lnTo>
                <a:lnTo>
                  <a:pt x="2651" y="1585"/>
                </a:lnTo>
                <a:lnTo>
                  <a:pt x="2676" y="1555"/>
                </a:lnTo>
                <a:lnTo>
                  <a:pt x="2705" y="1530"/>
                </a:lnTo>
                <a:lnTo>
                  <a:pt x="2738" y="1510"/>
                </a:lnTo>
                <a:lnTo>
                  <a:pt x="2773" y="1495"/>
                </a:lnTo>
                <a:lnTo>
                  <a:pt x="2812" y="1485"/>
                </a:lnTo>
                <a:lnTo>
                  <a:pt x="2853" y="1482"/>
                </a:lnTo>
                <a:close/>
                <a:moveTo>
                  <a:pt x="1034" y="1482"/>
                </a:moveTo>
                <a:lnTo>
                  <a:pt x="1073" y="1485"/>
                </a:lnTo>
                <a:lnTo>
                  <a:pt x="1111" y="1494"/>
                </a:lnTo>
                <a:lnTo>
                  <a:pt x="1147" y="1509"/>
                </a:lnTo>
                <a:lnTo>
                  <a:pt x="1179" y="1528"/>
                </a:lnTo>
                <a:lnTo>
                  <a:pt x="1208" y="1553"/>
                </a:lnTo>
                <a:lnTo>
                  <a:pt x="1234" y="1581"/>
                </a:lnTo>
                <a:lnTo>
                  <a:pt x="1254" y="1613"/>
                </a:lnTo>
                <a:lnTo>
                  <a:pt x="1269" y="1647"/>
                </a:lnTo>
                <a:lnTo>
                  <a:pt x="1280" y="1685"/>
                </a:lnTo>
                <a:lnTo>
                  <a:pt x="1283" y="1709"/>
                </a:lnTo>
                <a:lnTo>
                  <a:pt x="1284" y="1732"/>
                </a:lnTo>
                <a:lnTo>
                  <a:pt x="1281" y="1773"/>
                </a:lnTo>
                <a:lnTo>
                  <a:pt x="1271" y="1812"/>
                </a:lnTo>
                <a:lnTo>
                  <a:pt x="1256" y="1847"/>
                </a:lnTo>
                <a:lnTo>
                  <a:pt x="1236" y="1880"/>
                </a:lnTo>
                <a:lnTo>
                  <a:pt x="1211" y="1909"/>
                </a:lnTo>
                <a:lnTo>
                  <a:pt x="1182" y="1934"/>
                </a:lnTo>
                <a:lnTo>
                  <a:pt x="1149" y="1955"/>
                </a:lnTo>
                <a:lnTo>
                  <a:pt x="1113" y="1970"/>
                </a:lnTo>
                <a:lnTo>
                  <a:pt x="1075" y="1979"/>
                </a:lnTo>
                <a:lnTo>
                  <a:pt x="1034" y="1983"/>
                </a:lnTo>
                <a:lnTo>
                  <a:pt x="993" y="1979"/>
                </a:lnTo>
                <a:lnTo>
                  <a:pt x="955" y="1970"/>
                </a:lnTo>
                <a:lnTo>
                  <a:pt x="919" y="1955"/>
                </a:lnTo>
                <a:lnTo>
                  <a:pt x="887" y="1934"/>
                </a:lnTo>
                <a:lnTo>
                  <a:pt x="856" y="1909"/>
                </a:lnTo>
                <a:lnTo>
                  <a:pt x="832" y="1880"/>
                </a:lnTo>
                <a:lnTo>
                  <a:pt x="811" y="1847"/>
                </a:lnTo>
                <a:lnTo>
                  <a:pt x="796" y="1812"/>
                </a:lnTo>
                <a:lnTo>
                  <a:pt x="787" y="1773"/>
                </a:lnTo>
                <a:lnTo>
                  <a:pt x="783" y="1732"/>
                </a:lnTo>
                <a:lnTo>
                  <a:pt x="784" y="1709"/>
                </a:lnTo>
                <a:lnTo>
                  <a:pt x="789" y="1685"/>
                </a:lnTo>
                <a:lnTo>
                  <a:pt x="798" y="1647"/>
                </a:lnTo>
                <a:lnTo>
                  <a:pt x="815" y="1613"/>
                </a:lnTo>
                <a:lnTo>
                  <a:pt x="835" y="1581"/>
                </a:lnTo>
                <a:lnTo>
                  <a:pt x="860" y="1553"/>
                </a:lnTo>
                <a:lnTo>
                  <a:pt x="889" y="1528"/>
                </a:lnTo>
                <a:lnTo>
                  <a:pt x="921" y="1509"/>
                </a:lnTo>
                <a:lnTo>
                  <a:pt x="956" y="1494"/>
                </a:lnTo>
                <a:lnTo>
                  <a:pt x="994" y="1485"/>
                </a:lnTo>
                <a:lnTo>
                  <a:pt x="1034" y="1482"/>
                </a:lnTo>
                <a:close/>
                <a:moveTo>
                  <a:pt x="632" y="1482"/>
                </a:moveTo>
                <a:lnTo>
                  <a:pt x="818" y="1482"/>
                </a:lnTo>
                <a:lnTo>
                  <a:pt x="789" y="1510"/>
                </a:lnTo>
                <a:lnTo>
                  <a:pt x="763" y="1542"/>
                </a:lnTo>
                <a:lnTo>
                  <a:pt x="741" y="1576"/>
                </a:lnTo>
                <a:lnTo>
                  <a:pt x="725" y="1614"/>
                </a:lnTo>
                <a:lnTo>
                  <a:pt x="708" y="1576"/>
                </a:lnTo>
                <a:lnTo>
                  <a:pt x="687" y="1542"/>
                </a:lnTo>
                <a:lnTo>
                  <a:pt x="661" y="1510"/>
                </a:lnTo>
                <a:lnTo>
                  <a:pt x="632" y="1482"/>
                </a:lnTo>
                <a:close/>
                <a:moveTo>
                  <a:pt x="416" y="1482"/>
                </a:moveTo>
                <a:lnTo>
                  <a:pt x="456" y="1485"/>
                </a:lnTo>
                <a:lnTo>
                  <a:pt x="493" y="1494"/>
                </a:lnTo>
                <a:lnTo>
                  <a:pt x="529" y="1509"/>
                </a:lnTo>
                <a:lnTo>
                  <a:pt x="561" y="1528"/>
                </a:lnTo>
                <a:lnTo>
                  <a:pt x="590" y="1553"/>
                </a:lnTo>
                <a:lnTo>
                  <a:pt x="616" y="1581"/>
                </a:lnTo>
                <a:lnTo>
                  <a:pt x="636" y="1613"/>
                </a:lnTo>
                <a:lnTo>
                  <a:pt x="651" y="1647"/>
                </a:lnTo>
                <a:lnTo>
                  <a:pt x="662" y="1685"/>
                </a:lnTo>
                <a:lnTo>
                  <a:pt x="665" y="1709"/>
                </a:lnTo>
                <a:lnTo>
                  <a:pt x="666" y="1732"/>
                </a:lnTo>
                <a:lnTo>
                  <a:pt x="663" y="1773"/>
                </a:lnTo>
                <a:lnTo>
                  <a:pt x="653" y="1812"/>
                </a:lnTo>
                <a:lnTo>
                  <a:pt x="638" y="1847"/>
                </a:lnTo>
                <a:lnTo>
                  <a:pt x="618" y="1880"/>
                </a:lnTo>
                <a:lnTo>
                  <a:pt x="593" y="1909"/>
                </a:lnTo>
                <a:lnTo>
                  <a:pt x="564" y="1934"/>
                </a:lnTo>
                <a:lnTo>
                  <a:pt x="531" y="1955"/>
                </a:lnTo>
                <a:lnTo>
                  <a:pt x="495" y="1970"/>
                </a:lnTo>
                <a:lnTo>
                  <a:pt x="457" y="1979"/>
                </a:lnTo>
                <a:lnTo>
                  <a:pt x="416" y="1983"/>
                </a:lnTo>
                <a:lnTo>
                  <a:pt x="375" y="1979"/>
                </a:lnTo>
                <a:lnTo>
                  <a:pt x="336" y="1970"/>
                </a:lnTo>
                <a:lnTo>
                  <a:pt x="301" y="1955"/>
                </a:lnTo>
                <a:lnTo>
                  <a:pt x="268" y="1934"/>
                </a:lnTo>
                <a:lnTo>
                  <a:pt x="239" y="1909"/>
                </a:lnTo>
                <a:lnTo>
                  <a:pt x="214" y="1880"/>
                </a:lnTo>
                <a:lnTo>
                  <a:pt x="193" y="1847"/>
                </a:lnTo>
                <a:lnTo>
                  <a:pt x="178" y="1812"/>
                </a:lnTo>
                <a:lnTo>
                  <a:pt x="169" y="1773"/>
                </a:lnTo>
                <a:lnTo>
                  <a:pt x="165" y="1732"/>
                </a:lnTo>
                <a:lnTo>
                  <a:pt x="167" y="1709"/>
                </a:lnTo>
                <a:lnTo>
                  <a:pt x="170" y="1685"/>
                </a:lnTo>
                <a:lnTo>
                  <a:pt x="181" y="1647"/>
                </a:lnTo>
                <a:lnTo>
                  <a:pt x="197" y="1613"/>
                </a:lnTo>
                <a:lnTo>
                  <a:pt x="217" y="1581"/>
                </a:lnTo>
                <a:lnTo>
                  <a:pt x="242" y="1553"/>
                </a:lnTo>
                <a:lnTo>
                  <a:pt x="271" y="1528"/>
                </a:lnTo>
                <a:lnTo>
                  <a:pt x="303" y="1509"/>
                </a:lnTo>
                <a:lnTo>
                  <a:pt x="338" y="1494"/>
                </a:lnTo>
                <a:lnTo>
                  <a:pt x="376" y="1485"/>
                </a:lnTo>
                <a:lnTo>
                  <a:pt x="416" y="1482"/>
                </a:lnTo>
                <a:close/>
                <a:moveTo>
                  <a:pt x="40" y="1482"/>
                </a:moveTo>
                <a:lnTo>
                  <a:pt x="200" y="1482"/>
                </a:lnTo>
                <a:lnTo>
                  <a:pt x="172" y="1509"/>
                </a:lnTo>
                <a:lnTo>
                  <a:pt x="147" y="1539"/>
                </a:lnTo>
                <a:lnTo>
                  <a:pt x="127" y="1572"/>
                </a:lnTo>
                <a:lnTo>
                  <a:pt x="110" y="1608"/>
                </a:lnTo>
                <a:lnTo>
                  <a:pt x="97" y="1645"/>
                </a:lnTo>
                <a:lnTo>
                  <a:pt x="88" y="1685"/>
                </a:lnTo>
                <a:lnTo>
                  <a:pt x="40" y="1685"/>
                </a:lnTo>
                <a:lnTo>
                  <a:pt x="25" y="1682"/>
                </a:lnTo>
                <a:lnTo>
                  <a:pt x="12" y="1673"/>
                </a:lnTo>
                <a:lnTo>
                  <a:pt x="3" y="1660"/>
                </a:lnTo>
                <a:lnTo>
                  <a:pt x="0" y="1644"/>
                </a:lnTo>
                <a:lnTo>
                  <a:pt x="0" y="1522"/>
                </a:lnTo>
                <a:lnTo>
                  <a:pt x="3" y="1507"/>
                </a:lnTo>
                <a:lnTo>
                  <a:pt x="12" y="1494"/>
                </a:lnTo>
                <a:lnTo>
                  <a:pt x="25" y="1485"/>
                </a:lnTo>
                <a:lnTo>
                  <a:pt x="40" y="1482"/>
                </a:lnTo>
                <a:close/>
                <a:moveTo>
                  <a:pt x="2604" y="469"/>
                </a:moveTo>
                <a:lnTo>
                  <a:pt x="2588" y="472"/>
                </a:lnTo>
                <a:lnTo>
                  <a:pt x="2575" y="480"/>
                </a:lnTo>
                <a:lnTo>
                  <a:pt x="2566" y="493"/>
                </a:lnTo>
                <a:lnTo>
                  <a:pt x="2563" y="508"/>
                </a:lnTo>
                <a:lnTo>
                  <a:pt x="2563" y="787"/>
                </a:lnTo>
                <a:lnTo>
                  <a:pt x="2565" y="799"/>
                </a:lnTo>
                <a:lnTo>
                  <a:pt x="2570" y="811"/>
                </a:lnTo>
                <a:lnTo>
                  <a:pt x="2579" y="820"/>
                </a:lnTo>
                <a:lnTo>
                  <a:pt x="2591" y="825"/>
                </a:lnTo>
                <a:lnTo>
                  <a:pt x="2604" y="827"/>
                </a:lnTo>
                <a:lnTo>
                  <a:pt x="3104" y="827"/>
                </a:lnTo>
                <a:lnTo>
                  <a:pt x="3119" y="824"/>
                </a:lnTo>
                <a:lnTo>
                  <a:pt x="3132" y="817"/>
                </a:lnTo>
                <a:lnTo>
                  <a:pt x="3141" y="806"/>
                </a:lnTo>
                <a:lnTo>
                  <a:pt x="3145" y="792"/>
                </a:lnTo>
                <a:lnTo>
                  <a:pt x="3144" y="778"/>
                </a:lnTo>
                <a:lnTo>
                  <a:pt x="3138" y="764"/>
                </a:lnTo>
                <a:lnTo>
                  <a:pt x="2942" y="486"/>
                </a:lnTo>
                <a:lnTo>
                  <a:pt x="2932" y="476"/>
                </a:lnTo>
                <a:lnTo>
                  <a:pt x="2922" y="471"/>
                </a:lnTo>
                <a:lnTo>
                  <a:pt x="2909" y="469"/>
                </a:lnTo>
                <a:lnTo>
                  <a:pt x="2604" y="469"/>
                </a:lnTo>
                <a:close/>
                <a:moveTo>
                  <a:pt x="2461" y="249"/>
                </a:moveTo>
                <a:lnTo>
                  <a:pt x="2841" y="249"/>
                </a:lnTo>
                <a:lnTo>
                  <a:pt x="2881" y="253"/>
                </a:lnTo>
                <a:lnTo>
                  <a:pt x="2920" y="260"/>
                </a:lnTo>
                <a:lnTo>
                  <a:pt x="2956" y="271"/>
                </a:lnTo>
                <a:lnTo>
                  <a:pt x="2992" y="288"/>
                </a:lnTo>
                <a:lnTo>
                  <a:pt x="3025" y="307"/>
                </a:lnTo>
                <a:lnTo>
                  <a:pt x="3056" y="332"/>
                </a:lnTo>
                <a:lnTo>
                  <a:pt x="3083" y="360"/>
                </a:lnTo>
                <a:lnTo>
                  <a:pt x="3108" y="391"/>
                </a:lnTo>
                <a:lnTo>
                  <a:pt x="3353" y="754"/>
                </a:lnTo>
                <a:lnTo>
                  <a:pt x="3372" y="788"/>
                </a:lnTo>
                <a:lnTo>
                  <a:pt x="3388" y="822"/>
                </a:lnTo>
                <a:lnTo>
                  <a:pt x="3399" y="859"/>
                </a:lnTo>
                <a:lnTo>
                  <a:pt x="3405" y="896"/>
                </a:lnTo>
                <a:lnTo>
                  <a:pt x="3407" y="935"/>
                </a:lnTo>
                <a:lnTo>
                  <a:pt x="3407" y="1482"/>
                </a:lnTo>
                <a:lnTo>
                  <a:pt x="3506" y="1482"/>
                </a:lnTo>
                <a:lnTo>
                  <a:pt x="3521" y="1485"/>
                </a:lnTo>
                <a:lnTo>
                  <a:pt x="3534" y="1494"/>
                </a:lnTo>
                <a:lnTo>
                  <a:pt x="3543" y="1507"/>
                </a:lnTo>
                <a:lnTo>
                  <a:pt x="3546" y="1522"/>
                </a:lnTo>
                <a:lnTo>
                  <a:pt x="3546" y="1644"/>
                </a:lnTo>
                <a:lnTo>
                  <a:pt x="3543" y="1660"/>
                </a:lnTo>
                <a:lnTo>
                  <a:pt x="3534" y="1673"/>
                </a:lnTo>
                <a:lnTo>
                  <a:pt x="3521" y="1682"/>
                </a:lnTo>
                <a:lnTo>
                  <a:pt x="3506" y="1685"/>
                </a:lnTo>
                <a:lnTo>
                  <a:pt x="3180" y="1685"/>
                </a:lnTo>
                <a:lnTo>
                  <a:pt x="3171" y="1642"/>
                </a:lnTo>
                <a:lnTo>
                  <a:pt x="3156" y="1601"/>
                </a:lnTo>
                <a:lnTo>
                  <a:pt x="3137" y="1563"/>
                </a:lnTo>
                <a:lnTo>
                  <a:pt x="3113" y="1529"/>
                </a:lnTo>
                <a:lnTo>
                  <a:pt x="3085" y="1497"/>
                </a:lnTo>
                <a:lnTo>
                  <a:pt x="3054" y="1470"/>
                </a:lnTo>
                <a:lnTo>
                  <a:pt x="3018" y="1446"/>
                </a:lnTo>
                <a:lnTo>
                  <a:pt x="2981" y="1427"/>
                </a:lnTo>
                <a:lnTo>
                  <a:pt x="2940" y="1413"/>
                </a:lnTo>
                <a:lnTo>
                  <a:pt x="2897" y="1404"/>
                </a:lnTo>
                <a:lnTo>
                  <a:pt x="2853" y="1401"/>
                </a:lnTo>
                <a:lnTo>
                  <a:pt x="2808" y="1404"/>
                </a:lnTo>
                <a:lnTo>
                  <a:pt x="2766" y="1413"/>
                </a:lnTo>
                <a:lnTo>
                  <a:pt x="2725" y="1427"/>
                </a:lnTo>
                <a:lnTo>
                  <a:pt x="2686" y="1446"/>
                </a:lnTo>
                <a:lnTo>
                  <a:pt x="2652" y="1470"/>
                </a:lnTo>
                <a:lnTo>
                  <a:pt x="2620" y="1497"/>
                </a:lnTo>
                <a:lnTo>
                  <a:pt x="2592" y="1529"/>
                </a:lnTo>
                <a:lnTo>
                  <a:pt x="2568" y="1563"/>
                </a:lnTo>
                <a:lnTo>
                  <a:pt x="2549" y="1601"/>
                </a:lnTo>
                <a:lnTo>
                  <a:pt x="2535" y="1642"/>
                </a:lnTo>
                <a:lnTo>
                  <a:pt x="2525" y="1685"/>
                </a:lnTo>
                <a:lnTo>
                  <a:pt x="1361" y="1685"/>
                </a:lnTo>
                <a:lnTo>
                  <a:pt x="1353" y="1645"/>
                </a:lnTo>
                <a:lnTo>
                  <a:pt x="1340" y="1608"/>
                </a:lnTo>
                <a:lnTo>
                  <a:pt x="1323" y="1572"/>
                </a:lnTo>
                <a:lnTo>
                  <a:pt x="1302" y="1539"/>
                </a:lnTo>
                <a:lnTo>
                  <a:pt x="1278" y="1509"/>
                </a:lnTo>
                <a:lnTo>
                  <a:pt x="1250" y="1482"/>
                </a:lnTo>
                <a:lnTo>
                  <a:pt x="2380" y="1482"/>
                </a:lnTo>
                <a:lnTo>
                  <a:pt x="2380" y="330"/>
                </a:lnTo>
                <a:lnTo>
                  <a:pt x="2383" y="309"/>
                </a:lnTo>
                <a:lnTo>
                  <a:pt x="2391" y="290"/>
                </a:lnTo>
                <a:lnTo>
                  <a:pt x="2404" y="273"/>
                </a:lnTo>
                <a:lnTo>
                  <a:pt x="2420" y="261"/>
                </a:lnTo>
                <a:lnTo>
                  <a:pt x="2439" y="253"/>
                </a:lnTo>
                <a:lnTo>
                  <a:pt x="2461" y="249"/>
                </a:lnTo>
                <a:close/>
                <a:moveTo>
                  <a:pt x="2007" y="155"/>
                </a:moveTo>
                <a:lnTo>
                  <a:pt x="1994" y="158"/>
                </a:lnTo>
                <a:lnTo>
                  <a:pt x="1983" y="165"/>
                </a:lnTo>
                <a:lnTo>
                  <a:pt x="1975" y="176"/>
                </a:lnTo>
                <a:lnTo>
                  <a:pt x="1973" y="190"/>
                </a:lnTo>
                <a:lnTo>
                  <a:pt x="1973" y="1185"/>
                </a:lnTo>
                <a:lnTo>
                  <a:pt x="1975" y="1199"/>
                </a:lnTo>
                <a:lnTo>
                  <a:pt x="1983" y="1210"/>
                </a:lnTo>
                <a:lnTo>
                  <a:pt x="1994" y="1217"/>
                </a:lnTo>
                <a:lnTo>
                  <a:pt x="2007" y="1221"/>
                </a:lnTo>
                <a:lnTo>
                  <a:pt x="2008" y="1221"/>
                </a:lnTo>
                <a:lnTo>
                  <a:pt x="2022" y="1217"/>
                </a:lnTo>
                <a:lnTo>
                  <a:pt x="2033" y="1210"/>
                </a:lnTo>
                <a:lnTo>
                  <a:pt x="2041" y="1199"/>
                </a:lnTo>
                <a:lnTo>
                  <a:pt x="2043" y="1185"/>
                </a:lnTo>
                <a:lnTo>
                  <a:pt x="2043" y="190"/>
                </a:lnTo>
                <a:lnTo>
                  <a:pt x="2041" y="176"/>
                </a:lnTo>
                <a:lnTo>
                  <a:pt x="2033" y="165"/>
                </a:lnTo>
                <a:lnTo>
                  <a:pt x="2022" y="158"/>
                </a:lnTo>
                <a:lnTo>
                  <a:pt x="2008" y="155"/>
                </a:lnTo>
                <a:lnTo>
                  <a:pt x="2007" y="155"/>
                </a:lnTo>
                <a:close/>
                <a:moveTo>
                  <a:pt x="1682" y="155"/>
                </a:moveTo>
                <a:lnTo>
                  <a:pt x="1669" y="158"/>
                </a:lnTo>
                <a:lnTo>
                  <a:pt x="1657" y="165"/>
                </a:lnTo>
                <a:lnTo>
                  <a:pt x="1651" y="176"/>
                </a:lnTo>
                <a:lnTo>
                  <a:pt x="1647" y="190"/>
                </a:lnTo>
                <a:lnTo>
                  <a:pt x="1647" y="1185"/>
                </a:lnTo>
                <a:lnTo>
                  <a:pt x="1651" y="1199"/>
                </a:lnTo>
                <a:lnTo>
                  <a:pt x="1657" y="1210"/>
                </a:lnTo>
                <a:lnTo>
                  <a:pt x="1669" y="1217"/>
                </a:lnTo>
                <a:lnTo>
                  <a:pt x="1682" y="1221"/>
                </a:lnTo>
                <a:lnTo>
                  <a:pt x="1683" y="1221"/>
                </a:lnTo>
                <a:lnTo>
                  <a:pt x="1697" y="1217"/>
                </a:lnTo>
                <a:lnTo>
                  <a:pt x="1707" y="1210"/>
                </a:lnTo>
                <a:lnTo>
                  <a:pt x="1715" y="1199"/>
                </a:lnTo>
                <a:lnTo>
                  <a:pt x="1717" y="1185"/>
                </a:lnTo>
                <a:lnTo>
                  <a:pt x="1717" y="190"/>
                </a:lnTo>
                <a:lnTo>
                  <a:pt x="1715" y="176"/>
                </a:lnTo>
                <a:lnTo>
                  <a:pt x="1707" y="165"/>
                </a:lnTo>
                <a:lnTo>
                  <a:pt x="1697" y="158"/>
                </a:lnTo>
                <a:lnTo>
                  <a:pt x="1683" y="155"/>
                </a:lnTo>
                <a:lnTo>
                  <a:pt x="1682" y="155"/>
                </a:lnTo>
                <a:close/>
                <a:moveTo>
                  <a:pt x="1356" y="155"/>
                </a:moveTo>
                <a:lnTo>
                  <a:pt x="1343" y="158"/>
                </a:lnTo>
                <a:lnTo>
                  <a:pt x="1332" y="165"/>
                </a:lnTo>
                <a:lnTo>
                  <a:pt x="1325" y="176"/>
                </a:lnTo>
                <a:lnTo>
                  <a:pt x="1322" y="190"/>
                </a:lnTo>
                <a:lnTo>
                  <a:pt x="1322" y="1185"/>
                </a:lnTo>
                <a:lnTo>
                  <a:pt x="1325" y="1199"/>
                </a:lnTo>
                <a:lnTo>
                  <a:pt x="1332" y="1210"/>
                </a:lnTo>
                <a:lnTo>
                  <a:pt x="1343" y="1217"/>
                </a:lnTo>
                <a:lnTo>
                  <a:pt x="1356" y="1221"/>
                </a:lnTo>
                <a:lnTo>
                  <a:pt x="1357" y="1221"/>
                </a:lnTo>
                <a:lnTo>
                  <a:pt x="1371" y="1217"/>
                </a:lnTo>
                <a:lnTo>
                  <a:pt x="1382" y="1210"/>
                </a:lnTo>
                <a:lnTo>
                  <a:pt x="1389" y="1199"/>
                </a:lnTo>
                <a:lnTo>
                  <a:pt x="1393" y="1185"/>
                </a:lnTo>
                <a:lnTo>
                  <a:pt x="1393" y="190"/>
                </a:lnTo>
                <a:lnTo>
                  <a:pt x="1389" y="176"/>
                </a:lnTo>
                <a:lnTo>
                  <a:pt x="1382" y="165"/>
                </a:lnTo>
                <a:lnTo>
                  <a:pt x="1371" y="158"/>
                </a:lnTo>
                <a:lnTo>
                  <a:pt x="1357" y="155"/>
                </a:lnTo>
                <a:lnTo>
                  <a:pt x="1356" y="155"/>
                </a:lnTo>
                <a:close/>
                <a:moveTo>
                  <a:pt x="1032" y="155"/>
                </a:moveTo>
                <a:lnTo>
                  <a:pt x="1018" y="158"/>
                </a:lnTo>
                <a:lnTo>
                  <a:pt x="1007" y="165"/>
                </a:lnTo>
                <a:lnTo>
                  <a:pt x="999" y="176"/>
                </a:lnTo>
                <a:lnTo>
                  <a:pt x="996" y="190"/>
                </a:lnTo>
                <a:lnTo>
                  <a:pt x="996" y="1185"/>
                </a:lnTo>
                <a:lnTo>
                  <a:pt x="999" y="1199"/>
                </a:lnTo>
                <a:lnTo>
                  <a:pt x="1007" y="1210"/>
                </a:lnTo>
                <a:lnTo>
                  <a:pt x="1018" y="1217"/>
                </a:lnTo>
                <a:lnTo>
                  <a:pt x="1032" y="1221"/>
                </a:lnTo>
                <a:lnTo>
                  <a:pt x="1033" y="1221"/>
                </a:lnTo>
                <a:lnTo>
                  <a:pt x="1046" y="1217"/>
                </a:lnTo>
                <a:lnTo>
                  <a:pt x="1056" y="1210"/>
                </a:lnTo>
                <a:lnTo>
                  <a:pt x="1064" y="1199"/>
                </a:lnTo>
                <a:lnTo>
                  <a:pt x="1067" y="1185"/>
                </a:lnTo>
                <a:lnTo>
                  <a:pt x="1067" y="190"/>
                </a:lnTo>
                <a:lnTo>
                  <a:pt x="1064" y="176"/>
                </a:lnTo>
                <a:lnTo>
                  <a:pt x="1056" y="165"/>
                </a:lnTo>
                <a:lnTo>
                  <a:pt x="1046" y="158"/>
                </a:lnTo>
                <a:lnTo>
                  <a:pt x="1033" y="155"/>
                </a:lnTo>
                <a:lnTo>
                  <a:pt x="1032" y="155"/>
                </a:lnTo>
                <a:close/>
                <a:moveTo>
                  <a:pt x="706" y="155"/>
                </a:moveTo>
                <a:lnTo>
                  <a:pt x="692" y="158"/>
                </a:lnTo>
                <a:lnTo>
                  <a:pt x="681" y="165"/>
                </a:lnTo>
                <a:lnTo>
                  <a:pt x="674" y="176"/>
                </a:lnTo>
                <a:lnTo>
                  <a:pt x="672" y="190"/>
                </a:lnTo>
                <a:lnTo>
                  <a:pt x="672" y="1185"/>
                </a:lnTo>
                <a:lnTo>
                  <a:pt x="674" y="1199"/>
                </a:lnTo>
                <a:lnTo>
                  <a:pt x="681" y="1210"/>
                </a:lnTo>
                <a:lnTo>
                  <a:pt x="692" y="1217"/>
                </a:lnTo>
                <a:lnTo>
                  <a:pt x="706" y="1221"/>
                </a:lnTo>
                <a:lnTo>
                  <a:pt x="707" y="1221"/>
                </a:lnTo>
                <a:lnTo>
                  <a:pt x="720" y="1217"/>
                </a:lnTo>
                <a:lnTo>
                  <a:pt x="732" y="1210"/>
                </a:lnTo>
                <a:lnTo>
                  <a:pt x="738" y="1199"/>
                </a:lnTo>
                <a:lnTo>
                  <a:pt x="741" y="1185"/>
                </a:lnTo>
                <a:lnTo>
                  <a:pt x="741" y="190"/>
                </a:lnTo>
                <a:lnTo>
                  <a:pt x="738" y="176"/>
                </a:lnTo>
                <a:lnTo>
                  <a:pt x="732" y="165"/>
                </a:lnTo>
                <a:lnTo>
                  <a:pt x="720" y="158"/>
                </a:lnTo>
                <a:lnTo>
                  <a:pt x="707" y="155"/>
                </a:lnTo>
                <a:lnTo>
                  <a:pt x="706" y="155"/>
                </a:lnTo>
                <a:close/>
                <a:moveTo>
                  <a:pt x="380" y="155"/>
                </a:moveTo>
                <a:lnTo>
                  <a:pt x="366" y="158"/>
                </a:lnTo>
                <a:lnTo>
                  <a:pt x="356" y="165"/>
                </a:lnTo>
                <a:lnTo>
                  <a:pt x="348" y="176"/>
                </a:lnTo>
                <a:lnTo>
                  <a:pt x="346" y="190"/>
                </a:lnTo>
                <a:lnTo>
                  <a:pt x="346" y="1185"/>
                </a:lnTo>
                <a:lnTo>
                  <a:pt x="348" y="1199"/>
                </a:lnTo>
                <a:lnTo>
                  <a:pt x="356" y="1210"/>
                </a:lnTo>
                <a:lnTo>
                  <a:pt x="366" y="1217"/>
                </a:lnTo>
                <a:lnTo>
                  <a:pt x="380" y="1221"/>
                </a:lnTo>
                <a:lnTo>
                  <a:pt x="381" y="1221"/>
                </a:lnTo>
                <a:lnTo>
                  <a:pt x="394" y="1217"/>
                </a:lnTo>
                <a:lnTo>
                  <a:pt x="406" y="1210"/>
                </a:lnTo>
                <a:lnTo>
                  <a:pt x="414" y="1199"/>
                </a:lnTo>
                <a:lnTo>
                  <a:pt x="416" y="1185"/>
                </a:lnTo>
                <a:lnTo>
                  <a:pt x="416" y="190"/>
                </a:lnTo>
                <a:lnTo>
                  <a:pt x="414" y="176"/>
                </a:lnTo>
                <a:lnTo>
                  <a:pt x="406" y="165"/>
                </a:lnTo>
                <a:lnTo>
                  <a:pt x="394" y="158"/>
                </a:lnTo>
                <a:lnTo>
                  <a:pt x="381" y="155"/>
                </a:lnTo>
                <a:lnTo>
                  <a:pt x="380" y="155"/>
                </a:lnTo>
                <a:close/>
                <a:moveTo>
                  <a:pt x="220" y="0"/>
                </a:moveTo>
                <a:lnTo>
                  <a:pt x="2145" y="0"/>
                </a:lnTo>
                <a:lnTo>
                  <a:pt x="2172" y="3"/>
                </a:lnTo>
                <a:lnTo>
                  <a:pt x="2197" y="13"/>
                </a:lnTo>
                <a:lnTo>
                  <a:pt x="2220" y="27"/>
                </a:lnTo>
                <a:lnTo>
                  <a:pt x="2238" y="45"/>
                </a:lnTo>
                <a:lnTo>
                  <a:pt x="2252" y="68"/>
                </a:lnTo>
                <a:lnTo>
                  <a:pt x="2262" y="93"/>
                </a:lnTo>
                <a:lnTo>
                  <a:pt x="2265" y="121"/>
                </a:lnTo>
                <a:lnTo>
                  <a:pt x="2265" y="1321"/>
                </a:lnTo>
                <a:lnTo>
                  <a:pt x="2262" y="1337"/>
                </a:lnTo>
                <a:lnTo>
                  <a:pt x="2253" y="1350"/>
                </a:lnTo>
                <a:lnTo>
                  <a:pt x="2240" y="1358"/>
                </a:lnTo>
                <a:lnTo>
                  <a:pt x="2224" y="1361"/>
                </a:lnTo>
                <a:lnTo>
                  <a:pt x="140" y="1361"/>
                </a:lnTo>
                <a:lnTo>
                  <a:pt x="124" y="1358"/>
                </a:lnTo>
                <a:lnTo>
                  <a:pt x="111" y="1350"/>
                </a:lnTo>
                <a:lnTo>
                  <a:pt x="102" y="1337"/>
                </a:lnTo>
                <a:lnTo>
                  <a:pt x="99" y="1321"/>
                </a:lnTo>
                <a:lnTo>
                  <a:pt x="99" y="121"/>
                </a:lnTo>
                <a:lnTo>
                  <a:pt x="102" y="93"/>
                </a:lnTo>
                <a:lnTo>
                  <a:pt x="112" y="68"/>
                </a:lnTo>
                <a:lnTo>
                  <a:pt x="126" y="45"/>
                </a:lnTo>
                <a:lnTo>
                  <a:pt x="144" y="27"/>
                </a:lnTo>
                <a:lnTo>
                  <a:pt x="167" y="13"/>
                </a:lnTo>
                <a:lnTo>
                  <a:pt x="192" y="3"/>
                </a:lnTo>
                <a:lnTo>
                  <a:pt x="22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156"/>
          <p:cNvSpPr>
            <a:spLocks noEditPoints="1"/>
          </p:cNvSpPr>
          <p:nvPr/>
        </p:nvSpPr>
        <p:spPr bwMode="auto">
          <a:xfrm>
            <a:off x="2593769" y="3504849"/>
            <a:ext cx="446750" cy="467344"/>
          </a:xfrm>
          <a:custGeom>
            <a:avLst/>
            <a:gdLst>
              <a:gd name="T0" fmla="*/ 1655 w 3385"/>
              <a:gd name="T1" fmla="*/ 1857 h 3535"/>
              <a:gd name="T2" fmla="*/ 1677 w 3385"/>
              <a:gd name="T3" fmla="*/ 1873 h 3535"/>
              <a:gd name="T4" fmla="*/ 1687 w 3385"/>
              <a:gd name="T5" fmla="*/ 1902 h 3535"/>
              <a:gd name="T6" fmla="*/ 2797 w 3385"/>
              <a:gd name="T7" fmla="*/ 3087 h 3535"/>
              <a:gd name="T8" fmla="*/ 2800 w 3385"/>
              <a:gd name="T9" fmla="*/ 2390 h 3535"/>
              <a:gd name="T10" fmla="*/ 2820 w 3385"/>
              <a:gd name="T11" fmla="*/ 2367 h 3535"/>
              <a:gd name="T12" fmla="*/ 2851 w 3385"/>
              <a:gd name="T13" fmla="*/ 2359 h 3535"/>
              <a:gd name="T14" fmla="*/ 3001 w 3385"/>
              <a:gd name="T15" fmla="*/ 2384 h 3535"/>
              <a:gd name="T16" fmla="*/ 3021 w 3385"/>
              <a:gd name="T17" fmla="*/ 2401 h 3535"/>
              <a:gd name="T18" fmla="*/ 3029 w 3385"/>
              <a:gd name="T19" fmla="*/ 2428 h 3535"/>
              <a:gd name="T20" fmla="*/ 3027 w 3385"/>
              <a:gd name="T21" fmla="*/ 3234 h 3535"/>
              <a:gd name="T22" fmla="*/ 3006 w 3385"/>
              <a:gd name="T23" fmla="*/ 3258 h 3535"/>
              <a:gd name="T24" fmla="*/ 1776 w 3385"/>
              <a:gd name="T25" fmla="*/ 3525 h 3535"/>
              <a:gd name="T26" fmla="*/ 1687 w 3385"/>
              <a:gd name="T27" fmla="*/ 3535 h 3535"/>
              <a:gd name="T28" fmla="*/ 1598 w 3385"/>
              <a:gd name="T29" fmla="*/ 3525 h 3535"/>
              <a:gd name="T30" fmla="*/ 381 w 3385"/>
              <a:gd name="T31" fmla="*/ 3267 h 3535"/>
              <a:gd name="T32" fmla="*/ 360 w 3385"/>
              <a:gd name="T33" fmla="*/ 3243 h 3535"/>
              <a:gd name="T34" fmla="*/ 337 w 3385"/>
              <a:gd name="T35" fmla="*/ 2426 h 3535"/>
              <a:gd name="T36" fmla="*/ 344 w 3385"/>
              <a:gd name="T37" fmla="*/ 2398 h 3535"/>
              <a:gd name="T38" fmla="*/ 366 w 3385"/>
              <a:gd name="T39" fmla="*/ 2381 h 3535"/>
              <a:gd name="T40" fmla="*/ 1402 w 3385"/>
              <a:gd name="T41" fmla="*/ 2287 h 3535"/>
              <a:gd name="T42" fmla="*/ 1425 w 3385"/>
              <a:gd name="T43" fmla="*/ 2278 h 3535"/>
              <a:gd name="T44" fmla="*/ 1441 w 3385"/>
              <a:gd name="T45" fmla="*/ 2257 h 3535"/>
              <a:gd name="T46" fmla="*/ 1603 w 3385"/>
              <a:gd name="T47" fmla="*/ 1870 h 3535"/>
              <a:gd name="T48" fmla="*/ 1628 w 3385"/>
              <a:gd name="T49" fmla="*/ 1856 h 3535"/>
              <a:gd name="T50" fmla="*/ 1683 w 3385"/>
              <a:gd name="T51" fmla="*/ 1176 h 3535"/>
              <a:gd name="T52" fmla="*/ 1286 w 3385"/>
              <a:gd name="T53" fmla="*/ 2062 h 3535"/>
              <a:gd name="T54" fmla="*/ 1256 w 3385"/>
              <a:gd name="T55" fmla="*/ 2077 h 3535"/>
              <a:gd name="T56" fmla="*/ 35 w 3385"/>
              <a:gd name="T57" fmla="*/ 2197 h 3535"/>
              <a:gd name="T58" fmla="*/ 9 w 3385"/>
              <a:gd name="T59" fmla="*/ 2178 h 3535"/>
              <a:gd name="T60" fmla="*/ 0 w 3385"/>
              <a:gd name="T61" fmla="*/ 2148 h 3535"/>
              <a:gd name="T62" fmla="*/ 325 w 3385"/>
              <a:gd name="T63" fmla="*/ 1445 h 3535"/>
              <a:gd name="T64" fmla="*/ 345 w 3385"/>
              <a:gd name="T65" fmla="*/ 1424 h 3535"/>
              <a:gd name="T66" fmla="*/ 3032 w 3385"/>
              <a:gd name="T67" fmla="*/ 1419 h 3535"/>
              <a:gd name="T68" fmla="*/ 3059 w 3385"/>
              <a:gd name="T69" fmla="*/ 1434 h 3535"/>
              <a:gd name="T70" fmla="*/ 3381 w 3385"/>
              <a:gd name="T71" fmla="*/ 2133 h 3535"/>
              <a:gd name="T72" fmla="*/ 3383 w 3385"/>
              <a:gd name="T73" fmla="*/ 2166 h 3535"/>
              <a:gd name="T74" fmla="*/ 3365 w 3385"/>
              <a:gd name="T75" fmla="*/ 2192 h 3535"/>
              <a:gd name="T76" fmla="*/ 3334 w 3385"/>
              <a:gd name="T77" fmla="*/ 2201 h 3535"/>
              <a:gd name="T78" fmla="*/ 2119 w 3385"/>
              <a:gd name="T79" fmla="*/ 2101 h 3535"/>
              <a:gd name="T80" fmla="*/ 2099 w 3385"/>
              <a:gd name="T81" fmla="*/ 2087 h 3535"/>
              <a:gd name="T82" fmla="*/ 1683 w 3385"/>
              <a:gd name="T83" fmla="*/ 1176 h 3535"/>
              <a:gd name="T84" fmla="*/ 1784 w 3385"/>
              <a:gd name="T85" fmla="*/ 0 h 3535"/>
              <a:gd name="T86" fmla="*/ 1819 w 3385"/>
              <a:gd name="T87" fmla="*/ 12 h 3535"/>
              <a:gd name="T88" fmla="*/ 1840 w 3385"/>
              <a:gd name="T89" fmla="*/ 41 h 3535"/>
              <a:gd name="T90" fmla="*/ 1844 w 3385"/>
              <a:gd name="T91" fmla="*/ 376 h 3535"/>
              <a:gd name="T92" fmla="*/ 2010 w 3385"/>
              <a:gd name="T93" fmla="*/ 379 h 3535"/>
              <a:gd name="T94" fmla="*/ 2039 w 3385"/>
              <a:gd name="T95" fmla="*/ 398 h 3535"/>
              <a:gd name="T96" fmla="*/ 2052 w 3385"/>
              <a:gd name="T97" fmla="*/ 431 h 3535"/>
              <a:gd name="T98" fmla="*/ 2043 w 3385"/>
              <a:gd name="T99" fmla="*/ 465 h 3535"/>
              <a:gd name="T100" fmla="*/ 1736 w 3385"/>
              <a:gd name="T101" fmla="*/ 994 h 3535"/>
              <a:gd name="T102" fmla="*/ 1710 w 3385"/>
              <a:gd name="T103" fmla="*/ 1009 h 3535"/>
              <a:gd name="T104" fmla="*/ 1680 w 3385"/>
              <a:gd name="T105" fmla="*/ 1009 h 3535"/>
              <a:gd name="T106" fmla="*/ 1653 w 3385"/>
              <a:gd name="T107" fmla="*/ 994 h 3535"/>
              <a:gd name="T108" fmla="*/ 1346 w 3385"/>
              <a:gd name="T109" fmla="*/ 465 h 3535"/>
              <a:gd name="T110" fmla="*/ 1337 w 3385"/>
              <a:gd name="T111" fmla="*/ 431 h 3535"/>
              <a:gd name="T112" fmla="*/ 1350 w 3385"/>
              <a:gd name="T113" fmla="*/ 398 h 3535"/>
              <a:gd name="T114" fmla="*/ 1378 w 3385"/>
              <a:gd name="T115" fmla="*/ 379 h 3535"/>
              <a:gd name="T116" fmla="*/ 1546 w 3385"/>
              <a:gd name="T117" fmla="*/ 376 h 3535"/>
              <a:gd name="T118" fmla="*/ 1549 w 3385"/>
              <a:gd name="T119" fmla="*/ 41 h 3535"/>
              <a:gd name="T120" fmla="*/ 1570 w 3385"/>
              <a:gd name="T121" fmla="*/ 12 h 3535"/>
              <a:gd name="T122" fmla="*/ 1606 w 3385"/>
              <a:gd name="T123" fmla="*/ 0 h 3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85" h="3535">
                <a:moveTo>
                  <a:pt x="1642" y="1855"/>
                </a:moveTo>
                <a:lnTo>
                  <a:pt x="1655" y="1857"/>
                </a:lnTo>
                <a:lnTo>
                  <a:pt x="1668" y="1864"/>
                </a:lnTo>
                <a:lnTo>
                  <a:pt x="1677" y="1873"/>
                </a:lnTo>
                <a:lnTo>
                  <a:pt x="1684" y="1886"/>
                </a:lnTo>
                <a:lnTo>
                  <a:pt x="1687" y="1902"/>
                </a:lnTo>
                <a:lnTo>
                  <a:pt x="1687" y="3297"/>
                </a:lnTo>
                <a:lnTo>
                  <a:pt x="2797" y="3087"/>
                </a:lnTo>
                <a:lnTo>
                  <a:pt x="2797" y="2406"/>
                </a:lnTo>
                <a:lnTo>
                  <a:pt x="2800" y="2390"/>
                </a:lnTo>
                <a:lnTo>
                  <a:pt x="2808" y="2376"/>
                </a:lnTo>
                <a:lnTo>
                  <a:pt x="2820" y="2367"/>
                </a:lnTo>
                <a:lnTo>
                  <a:pt x="2834" y="2360"/>
                </a:lnTo>
                <a:lnTo>
                  <a:pt x="2851" y="2359"/>
                </a:lnTo>
                <a:lnTo>
                  <a:pt x="2987" y="2381"/>
                </a:lnTo>
                <a:lnTo>
                  <a:pt x="3001" y="2384"/>
                </a:lnTo>
                <a:lnTo>
                  <a:pt x="3012" y="2391"/>
                </a:lnTo>
                <a:lnTo>
                  <a:pt x="3021" y="2401"/>
                </a:lnTo>
                <a:lnTo>
                  <a:pt x="3027" y="2414"/>
                </a:lnTo>
                <a:lnTo>
                  <a:pt x="3029" y="2428"/>
                </a:lnTo>
                <a:lnTo>
                  <a:pt x="3029" y="3217"/>
                </a:lnTo>
                <a:lnTo>
                  <a:pt x="3027" y="3234"/>
                </a:lnTo>
                <a:lnTo>
                  <a:pt x="3018" y="3248"/>
                </a:lnTo>
                <a:lnTo>
                  <a:pt x="3006" y="3258"/>
                </a:lnTo>
                <a:lnTo>
                  <a:pt x="2991" y="3264"/>
                </a:lnTo>
                <a:lnTo>
                  <a:pt x="1776" y="3525"/>
                </a:lnTo>
                <a:lnTo>
                  <a:pt x="1732" y="3533"/>
                </a:lnTo>
                <a:lnTo>
                  <a:pt x="1687" y="3535"/>
                </a:lnTo>
                <a:lnTo>
                  <a:pt x="1642" y="3533"/>
                </a:lnTo>
                <a:lnTo>
                  <a:pt x="1598" y="3525"/>
                </a:lnTo>
                <a:lnTo>
                  <a:pt x="396" y="3273"/>
                </a:lnTo>
                <a:lnTo>
                  <a:pt x="381" y="3267"/>
                </a:lnTo>
                <a:lnTo>
                  <a:pt x="369" y="3257"/>
                </a:lnTo>
                <a:lnTo>
                  <a:pt x="360" y="3243"/>
                </a:lnTo>
                <a:lnTo>
                  <a:pt x="357" y="3227"/>
                </a:lnTo>
                <a:lnTo>
                  <a:pt x="337" y="2426"/>
                </a:lnTo>
                <a:lnTo>
                  <a:pt x="339" y="2411"/>
                </a:lnTo>
                <a:lnTo>
                  <a:pt x="344" y="2398"/>
                </a:lnTo>
                <a:lnTo>
                  <a:pt x="354" y="2388"/>
                </a:lnTo>
                <a:lnTo>
                  <a:pt x="366" y="2381"/>
                </a:lnTo>
                <a:lnTo>
                  <a:pt x="380" y="2376"/>
                </a:lnTo>
                <a:lnTo>
                  <a:pt x="1402" y="2287"/>
                </a:lnTo>
                <a:lnTo>
                  <a:pt x="1415" y="2284"/>
                </a:lnTo>
                <a:lnTo>
                  <a:pt x="1425" y="2278"/>
                </a:lnTo>
                <a:lnTo>
                  <a:pt x="1435" y="2269"/>
                </a:lnTo>
                <a:lnTo>
                  <a:pt x="1441" y="2257"/>
                </a:lnTo>
                <a:lnTo>
                  <a:pt x="1595" y="1884"/>
                </a:lnTo>
                <a:lnTo>
                  <a:pt x="1603" y="1870"/>
                </a:lnTo>
                <a:lnTo>
                  <a:pt x="1615" y="1860"/>
                </a:lnTo>
                <a:lnTo>
                  <a:pt x="1628" y="1856"/>
                </a:lnTo>
                <a:lnTo>
                  <a:pt x="1642" y="1855"/>
                </a:lnTo>
                <a:close/>
                <a:moveTo>
                  <a:pt x="1683" y="1176"/>
                </a:moveTo>
                <a:lnTo>
                  <a:pt x="1295" y="2048"/>
                </a:lnTo>
                <a:lnTo>
                  <a:pt x="1286" y="2062"/>
                </a:lnTo>
                <a:lnTo>
                  <a:pt x="1272" y="2072"/>
                </a:lnTo>
                <a:lnTo>
                  <a:pt x="1256" y="2077"/>
                </a:lnTo>
                <a:lnTo>
                  <a:pt x="52" y="2198"/>
                </a:lnTo>
                <a:lnTo>
                  <a:pt x="35" y="2197"/>
                </a:lnTo>
                <a:lnTo>
                  <a:pt x="20" y="2190"/>
                </a:lnTo>
                <a:lnTo>
                  <a:pt x="9" y="2178"/>
                </a:lnTo>
                <a:lnTo>
                  <a:pt x="2" y="2164"/>
                </a:lnTo>
                <a:lnTo>
                  <a:pt x="0" y="2148"/>
                </a:lnTo>
                <a:lnTo>
                  <a:pt x="4" y="2131"/>
                </a:lnTo>
                <a:lnTo>
                  <a:pt x="325" y="1445"/>
                </a:lnTo>
                <a:lnTo>
                  <a:pt x="334" y="1434"/>
                </a:lnTo>
                <a:lnTo>
                  <a:pt x="345" y="1424"/>
                </a:lnTo>
                <a:lnTo>
                  <a:pt x="359" y="1419"/>
                </a:lnTo>
                <a:lnTo>
                  <a:pt x="3032" y="1419"/>
                </a:lnTo>
                <a:lnTo>
                  <a:pt x="3046" y="1424"/>
                </a:lnTo>
                <a:lnTo>
                  <a:pt x="3059" y="1434"/>
                </a:lnTo>
                <a:lnTo>
                  <a:pt x="3066" y="1446"/>
                </a:lnTo>
                <a:lnTo>
                  <a:pt x="3381" y="2133"/>
                </a:lnTo>
                <a:lnTo>
                  <a:pt x="3385" y="2150"/>
                </a:lnTo>
                <a:lnTo>
                  <a:pt x="3383" y="2166"/>
                </a:lnTo>
                <a:lnTo>
                  <a:pt x="3376" y="2180"/>
                </a:lnTo>
                <a:lnTo>
                  <a:pt x="3365" y="2192"/>
                </a:lnTo>
                <a:lnTo>
                  <a:pt x="3351" y="2198"/>
                </a:lnTo>
                <a:lnTo>
                  <a:pt x="3334" y="2201"/>
                </a:lnTo>
                <a:lnTo>
                  <a:pt x="2131" y="2104"/>
                </a:lnTo>
                <a:lnTo>
                  <a:pt x="2119" y="2101"/>
                </a:lnTo>
                <a:lnTo>
                  <a:pt x="2109" y="2095"/>
                </a:lnTo>
                <a:lnTo>
                  <a:pt x="2099" y="2087"/>
                </a:lnTo>
                <a:lnTo>
                  <a:pt x="2093" y="2076"/>
                </a:lnTo>
                <a:lnTo>
                  <a:pt x="1683" y="1176"/>
                </a:lnTo>
                <a:close/>
                <a:moveTo>
                  <a:pt x="1606" y="0"/>
                </a:moveTo>
                <a:lnTo>
                  <a:pt x="1784" y="0"/>
                </a:lnTo>
                <a:lnTo>
                  <a:pt x="1803" y="4"/>
                </a:lnTo>
                <a:lnTo>
                  <a:pt x="1819" y="12"/>
                </a:lnTo>
                <a:lnTo>
                  <a:pt x="1832" y="25"/>
                </a:lnTo>
                <a:lnTo>
                  <a:pt x="1840" y="41"/>
                </a:lnTo>
                <a:lnTo>
                  <a:pt x="1844" y="60"/>
                </a:lnTo>
                <a:lnTo>
                  <a:pt x="1844" y="376"/>
                </a:lnTo>
                <a:lnTo>
                  <a:pt x="1992" y="376"/>
                </a:lnTo>
                <a:lnTo>
                  <a:pt x="2010" y="379"/>
                </a:lnTo>
                <a:lnTo>
                  <a:pt x="2026" y="387"/>
                </a:lnTo>
                <a:lnTo>
                  <a:pt x="2039" y="398"/>
                </a:lnTo>
                <a:lnTo>
                  <a:pt x="2047" y="413"/>
                </a:lnTo>
                <a:lnTo>
                  <a:pt x="2052" y="431"/>
                </a:lnTo>
                <a:lnTo>
                  <a:pt x="2051" y="448"/>
                </a:lnTo>
                <a:lnTo>
                  <a:pt x="2043" y="465"/>
                </a:lnTo>
                <a:lnTo>
                  <a:pt x="1746" y="981"/>
                </a:lnTo>
                <a:lnTo>
                  <a:pt x="1736" y="994"/>
                </a:lnTo>
                <a:lnTo>
                  <a:pt x="1724" y="1002"/>
                </a:lnTo>
                <a:lnTo>
                  <a:pt x="1710" y="1009"/>
                </a:lnTo>
                <a:lnTo>
                  <a:pt x="1695" y="1010"/>
                </a:lnTo>
                <a:lnTo>
                  <a:pt x="1680" y="1009"/>
                </a:lnTo>
                <a:lnTo>
                  <a:pt x="1666" y="1002"/>
                </a:lnTo>
                <a:lnTo>
                  <a:pt x="1653" y="994"/>
                </a:lnTo>
                <a:lnTo>
                  <a:pt x="1643" y="981"/>
                </a:lnTo>
                <a:lnTo>
                  <a:pt x="1346" y="465"/>
                </a:lnTo>
                <a:lnTo>
                  <a:pt x="1339" y="448"/>
                </a:lnTo>
                <a:lnTo>
                  <a:pt x="1337" y="431"/>
                </a:lnTo>
                <a:lnTo>
                  <a:pt x="1342" y="413"/>
                </a:lnTo>
                <a:lnTo>
                  <a:pt x="1350" y="398"/>
                </a:lnTo>
                <a:lnTo>
                  <a:pt x="1363" y="387"/>
                </a:lnTo>
                <a:lnTo>
                  <a:pt x="1378" y="379"/>
                </a:lnTo>
                <a:lnTo>
                  <a:pt x="1398" y="376"/>
                </a:lnTo>
                <a:lnTo>
                  <a:pt x="1546" y="376"/>
                </a:lnTo>
                <a:lnTo>
                  <a:pt x="1546" y="60"/>
                </a:lnTo>
                <a:lnTo>
                  <a:pt x="1549" y="41"/>
                </a:lnTo>
                <a:lnTo>
                  <a:pt x="1557" y="25"/>
                </a:lnTo>
                <a:lnTo>
                  <a:pt x="1570" y="12"/>
                </a:lnTo>
                <a:lnTo>
                  <a:pt x="1586" y="4"/>
                </a:lnTo>
                <a:lnTo>
                  <a:pt x="160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226"/>
          <p:cNvSpPr>
            <a:spLocks noEditPoints="1"/>
          </p:cNvSpPr>
          <p:nvPr/>
        </p:nvSpPr>
        <p:spPr bwMode="auto">
          <a:xfrm>
            <a:off x="2571875" y="4266259"/>
            <a:ext cx="490538" cy="488950"/>
          </a:xfrm>
          <a:custGeom>
            <a:avLst/>
            <a:gdLst>
              <a:gd name="T0" fmla="*/ 1671 w 3399"/>
              <a:gd name="T1" fmla="*/ 3176 h 3382"/>
              <a:gd name="T2" fmla="*/ 1856 w 3399"/>
              <a:gd name="T3" fmla="*/ 3239 h 3382"/>
              <a:gd name="T4" fmla="*/ 1834 w 3399"/>
              <a:gd name="T5" fmla="*/ 3044 h 3382"/>
              <a:gd name="T6" fmla="*/ 453 w 3399"/>
              <a:gd name="T7" fmla="*/ 3122 h 3382"/>
              <a:gd name="T8" fmla="*/ 593 w 3399"/>
              <a:gd name="T9" fmla="*/ 3262 h 3382"/>
              <a:gd name="T10" fmla="*/ 657 w 3399"/>
              <a:gd name="T11" fmla="*/ 3076 h 3382"/>
              <a:gd name="T12" fmla="*/ 1921 w 3399"/>
              <a:gd name="T13" fmla="*/ 2961 h 3382"/>
              <a:gd name="T14" fmla="*/ 1990 w 3399"/>
              <a:gd name="T15" fmla="*/ 3256 h 3382"/>
              <a:gd name="T16" fmla="*/ 1710 w 3399"/>
              <a:gd name="T17" fmla="*/ 3370 h 3382"/>
              <a:gd name="T18" fmla="*/ 1554 w 3399"/>
              <a:gd name="T19" fmla="*/ 3112 h 3382"/>
              <a:gd name="T20" fmla="*/ 1784 w 3399"/>
              <a:gd name="T21" fmla="*/ 2916 h 3382"/>
              <a:gd name="T22" fmla="*/ 787 w 3399"/>
              <a:gd name="T23" fmla="*/ 3075 h 3382"/>
              <a:gd name="T24" fmla="*/ 674 w 3399"/>
              <a:gd name="T25" fmla="*/ 3356 h 3382"/>
              <a:gd name="T26" fmla="*/ 379 w 3399"/>
              <a:gd name="T27" fmla="*/ 3287 h 3382"/>
              <a:gd name="T28" fmla="*/ 402 w 3399"/>
              <a:gd name="T29" fmla="*/ 2985 h 3382"/>
              <a:gd name="T30" fmla="*/ 2318 w 3399"/>
              <a:gd name="T31" fmla="*/ 3018 h 3382"/>
              <a:gd name="T32" fmla="*/ 2066 w 3399"/>
              <a:gd name="T33" fmla="*/ 3027 h 3382"/>
              <a:gd name="T34" fmla="*/ 1783 w 3399"/>
              <a:gd name="T35" fmla="*/ 2841 h 3382"/>
              <a:gd name="T36" fmla="*/ 1501 w 3399"/>
              <a:gd name="T37" fmla="*/ 3027 h 3382"/>
              <a:gd name="T38" fmla="*/ 753 w 3399"/>
              <a:gd name="T39" fmla="*/ 2904 h 3382"/>
              <a:gd name="T40" fmla="*/ 412 w 3399"/>
              <a:gd name="T41" fmla="*/ 2883 h 3382"/>
              <a:gd name="T42" fmla="*/ 87 w 3399"/>
              <a:gd name="T43" fmla="*/ 3101 h 3382"/>
              <a:gd name="T44" fmla="*/ 1648 w 3399"/>
              <a:gd name="T45" fmla="*/ 2145 h 3382"/>
              <a:gd name="T46" fmla="*/ 2098 w 3399"/>
              <a:gd name="T47" fmla="*/ 2500 h 3382"/>
              <a:gd name="T48" fmla="*/ 112 w 3399"/>
              <a:gd name="T49" fmla="*/ 1818 h 3382"/>
              <a:gd name="T50" fmla="*/ 1508 w 3399"/>
              <a:gd name="T51" fmla="*/ 2013 h 3382"/>
              <a:gd name="T52" fmla="*/ 2312 w 3399"/>
              <a:gd name="T53" fmla="*/ 2552 h 3382"/>
              <a:gd name="T54" fmla="*/ 42 w 3399"/>
              <a:gd name="T55" fmla="*/ 1843 h 3382"/>
              <a:gd name="T56" fmla="*/ 2682 w 3399"/>
              <a:gd name="T57" fmla="*/ 2067 h 3382"/>
              <a:gd name="T58" fmla="*/ 3092 w 3399"/>
              <a:gd name="T59" fmla="*/ 2010 h 3382"/>
              <a:gd name="T60" fmla="*/ 2416 w 3399"/>
              <a:gd name="T61" fmla="*/ 868 h 3382"/>
              <a:gd name="T62" fmla="*/ 2577 w 3399"/>
              <a:gd name="T63" fmla="*/ 1114 h 3382"/>
              <a:gd name="T64" fmla="*/ 1241 w 3399"/>
              <a:gd name="T65" fmla="*/ 1308 h 3382"/>
              <a:gd name="T66" fmla="*/ 2929 w 3399"/>
              <a:gd name="T67" fmla="*/ 685 h 3382"/>
              <a:gd name="T68" fmla="*/ 2744 w 3399"/>
              <a:gd name="T69" fmla="*/ 1301 h 3382"/>
              <a:gd name="T70" fmla="*/ 3058 w 3399"/>
              <a:gd name="T71" fmla="*/ 883 h 3382"/>
              <a:gd name="T72" fmla="*/ 719 w 3399"/>
              <a:gd name="T73" fmla="*/ 1027 h 3382"/>
              <a:gd name="T74" fmla="*/ 1120 w 3399"/>
              <a:gd name="T75" fmla="*/ 1092 h 3382"/>
              <a:gd name="T76" fmla="*/ 2441 w 3399"/>
              <a:gd name="T77" fmla="*/ 339 h 3382"/>
              <a:gd name="T78" fmla="*/ 2778 w 3399"/>
              <a:gd name="T79" fmla="*/ 522 h 3382"/>
              <a:gd name="T80" fmla="*/ 1306 w 3399"/>
              <a:gd name="T81" fmla="*/ 350 h 3382"/>
              <a:gd name="T82" fmla="*/ 1259 w 3399"/>
              <a:gd name="T83" fmla="*/ 593 h 3382"/>
              <a:gd name="T84" fmla="*/ 1678 w 3399"/>
              <a:gd name="T85" fmla="*/ 258 h 3382"/>
              <a:gd name="T86" fmla="*/ 1464 w 3399"/>
              <a:gd name="T87" fmla="*/ 725 h 3382"/>
              <a:gd name="T88" fmla="*/ 2189 w 3399"/>
              <a:gd name="T89" fmla="*/ 754 h 3382"/>
              <a:gd name="T90" fmla="*/ 2252 w 3399"/>
              <a:gd name="T91" fmla="*/ 338 h 3382"/>
              <a:gd name="T92" fmla="*/ 2194 w 3399"/>
              <a:gd name="T93" fmla="*/ 26 h 3382"/>
              <a:gd name="T94" fmla="*/ 2914 w 3399"/>
              <a:gd name="T95" fmla="*/ 385 h 3382"/>
              <a:gd name="T96" fmla="*/ 3334 w 3399"/>
              <a:gd name="T97" fmla="*/ 1049 h 3382"/>
              <a:gd name="T98" fmla="*/ 3358 w 3399"/>
              <a:gd name="T99" fmla="*/ 1830 h 3382"/>
              <a:gd name="T100" fmla="*/ 2980 w 3399"/>
              <a:gd name="T101" fmla="*/ 2514 h 3382"/>
              <a:gd name="T102" fmla="*/ 2532 w 3399"/>
              <a:gd name="T103" fmla="*/ 2614 h 3382"/>
              <a:gd name="T104" fmla="*/ 2579 w 3399"/>
              <a:gd name="T105" fmla="*/ 2377 h 3382"/>
              <a:gd name="T106" fmla="*/ 2423 w 3399"/>
              <a:gd name="T107" fmla="*/ 2364 h 3382"/>
              <a:gd name="T108" fmla="*/ 2329 w 3399"/>
              <a:gd name="T109" fmla="*/ 2080 h 3382"/>
              <a:gd name="T110" fmla="*/ 1993 w 3399"/>
              <a:gd name="T111" fmla="*/ 1554 h 3382"/>
              <a:gd name="T112" fmla="*/ 1243 w 3399"/>
              <a:gd name="T113" fmla="*/ 1673 h 3382"/>
              <a:gd name="T114" fmla="*/ 442 w 3399"/>
              <a:gd name="T115" fmla="*/ 1482 h 3382"/>
              <a:gd name="T116" fmla="*/ 647 w 3399"/>
              <a:gd name="T117" fmla="*/ 730 h 3382"/>
              <a:gd name="T118" fmla="*/ 1223 w 3399"/>
              <a:gd name="T119" fmla="*/ 175 h 3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99" h="3382">
                <a:moveTo>
                  <a:pt x="1784" y="3032"/>
                </a:moveTo>
                <a:lnTo>
                  <a:pt x="1757" y="3035"/>
                </a:lnTo>
                <a:lnTo>
                  <a:pt x="1732" y="3044"/>
                </a:lnTo>
                <a:lnTo>
                  <a:pt x="1711" y="3058"/>
                </a:lnTo>
                <a:lnTo>
                  <a:pt x="1692" y="3076"/>
                </a:lnTo>
                <a:lnTo>
                  <a:pt x="1679" y="3098"/>
                </a:lnTo>
                <a:lnTo>
                  <a:pt x="1671" y="3122"/>
                </a:lnTo>
                <a:lnTo>
                  <a:pt x="1668" y="3149"/>
                </a:lnTo>
                <a:lnTo>
                  <a:pt x="1671" y="3176"/>
                </a:lnTo>
                <a:lnTo>
                  <a:pt x="1679" y="3200"/>
                </a:lnTo>
                <a:lnTo>
                  <a:pt x="1692" y="3222"/>
                </a:lnTo>
                <a:lnTo>
                  <a:pt x="1711" y="3239"/>
                </a:lnTo>
                <a:lnTo>
                  <a:pt x="1732" y="3254"/>
                </a:lnTo>
                <a:lnTo>
                  <a:pt x="1757" y="3262"/>
                </a:lnTo>
                <a:lnTo>
                  <a:pt x="1784" y="3265"/>
                </a:lnTo>
                <a:lnTo>
                  <a:pt x="1810" y="3262"/>
                </a:lnTo>
                <a:lnTo>
                  <a:pt x="1834" y="3254"/>
                </a:lnTo>
                <a:lnTo>
                  <a:pt x="1856" y="3239"/>
                </a:lnTo>
                <a:lnTo>
                  <a:pt x="1875" y="3222"/>
                </a:lnTo>
                <a:lnTo>
                  <a:pt x="1888" y="3200"/>
                </a:lnTo>
                <a:lnTo>
                  <a:pt x="1897" y="3176"/>
                </a:lnTo>
                <a:lnTo>
                  <a:pt x="1899" y="3149"/>
                </a:lnTo>
                <a:lnTo>
                  <a:pt x="1897" y="3122"/>
                </a:lnTo>
                <a:lnTo>
                  <a:pt x="1888" y="3098"/>
                </a:lnTo>
                <a:lnTo>
                  <a:pt x="1875" y="3076"/>
                </a:lnTo>
                <a:lnTo>
                  <a:pt x="1856" y="3058"/>
                </a:lnTo>
                <a:lnTo>
                  <a:pt x="1834" y="3044"/>
                </a:lnTo>
                <a:lnTo>
                  <a:pt x="1810" y="3035"/>
                </a:lnTo>
                <a:lnTo>
                  <a:pt x="1784" y="3032"/>
                </a:lnTo>
                <a:close/>
                <a:moveTo>
                  <a:pt x="567" y="3032"/>
                </a:moveTo>
                <a:lnTo>
                  <a:pt x="540" y="3035"/>
                </a:lnTo>
                <a:lnTo>
                  <a:pt x="515" y="3044"/>
                </a:lnTo>
                <a:lnTo>
                  <a:pt x="494" y="3058"/>
                </a:lnTo>
                <a:lnTo>
                  <a:pt x="476" y="3076"/>
                </a:lnTo>
                <a:lnTo>
                  <a:pt x="462" y="3098"/>
                </a:lnTo>
                <a:lnTo>
                  <a:pt x="453" y="3122"/>
                </a:lnTo>
                <a:lnTo>
                  <a:pt x="450" y="3149"/>
                </a:lnTo>
                <a:lnTo>
                  <a:pt x="453" y="3176"/>
                </a:lnTo>
                <a:lnTo>
                  <a:pt x="462" y="3200"/>
                </a:lnTo>
                <a:lnTo>
                  <a:pt x="476" y="3222"/>
                </a:lnTo>
                <a:lnTo>
                  <a:pt x="494" y="3239"/>
                </a:lnTo>
                <a:lnTo>
                  <a:pt x="515" y="3254"/>
                </a:lnTo>
                <a:lnTo>
                  <a:pt x="540" y="3262"/>
                </a:lnTo>
                <a:lnTo>
                  <a:pt x="567" y="3265"/>
                </a:lnTo>
                <a:lnTo>
                  <a:pt x="593" y="3262"/>
                </a:lnTo>
                <a:lnTo>
                  <a:pt x="618" y="3254"/>
                </a:lnTo>
                <a:lnTo>
                  <a:pt x="640" y="3239"/>
                </a:lnTo>
                <a:lnTo>
                  <a:pt x="657" y="3222"/>
                </a:lnTo>
                <a:lnTo>
                  <a:pt x="672" y="3200"/>
                </a:lnTo>
                <a:lnTo>
                  <a:pt x="680" y="3176"/>
                </a:lnTo>
                <a:lnTo>
                  <a:pt x="683" y="3149"/>
                </a:lnTo>
                <a:lnTo>
                  <a:pt x="680" y="3122"/>
                </a:lnTo>
                <a:lnTo>
                  <a:pt x="672" y="3098"/>
                </a:lnTo>
                <a:lnTo>
                  <a:pt x="657" y="3076"/>
                </a:lnTo>
                <a:lnTo>
                  <a:pt x="640" y="3058"/>
                </a:lnTo>
                <a:lnTo>
                  <a:pt x="618" y="3044"/>
                </a:lnTo>
                <a:lnTo>
                  <a:pt x="593" y="3035"/>
                </a:lnTo>
                <a:lnTo>
                  <a:pt x="567" y="3032"/>
                </a:lnTo>
                <a:close/>
                <a:moveTo>
                  <a:pt x="1784" y="2916"/>
                </a:moveTo>
                <a:lnTo>
                  <a:pt x="1821" y="2919"/>
                </a:lnTo>
                <a:lnTo>
                  <a:pt x="1857" y="2928"/>
                </a:lnTo>
                <a:lnTo>
                  <a:pt x="1890" y="2942"/>
                </a:lnTo>
                <a:lnTo>
                  <a:pt x="1921" y="2961"/>
                </a:lnTo>
                <a:lnTo>
                  <a:pt x="1948" y="2985"/>
                </a:lnTo>
                <a:lnTo>
                  <a:pt x="1971" y="3011"/>
                </a:lnTo>
                <a:lnTo>
                  <a:pt x="1990" y="3042"/>
                </a:lnTo>
                <a:lnTo>
                  <a:pt x="2004" y="3075"/>
                </a:lnTo>
                <a:lnTo>
                  <a:pt x="2013" y="3112"/>
                </a:lnTo>
                <a:lnTo>
                  <a:pt x="2016" y="3149"/>
                </a:lnTo>
                <a:lnTo>
                  <a:pt x="2013" y="3187"/>
                </a:lnTo>
                <a:lnTo>
                  <a:pt x="2004" y="3223"/>
                </a:lnTo>
                <a:lnTo>
                  <a:pt x="1990" y="3256"/>
                </a:lnTo>
                <a:lnTo>
                  <a:pt x="1971" y="3287"/>
                </a:lnTo>
                <a:lnTo>
                  <a:pt x="1948" y="3314"/>
                </a:lnTo>
                <a:lnTo>
                  <a:pt x="1921" y="3337"/>
                </a:lnTo>
                <a:lnTo>
                  <a:pt x="1890" y="3356"/>
                </a:lnTo>
                <a:lnTo>
                  <a:pt x="1857" y="3370"/>
                </a:lnTo>
                <a:lnTo>
                  <a:pt x="1821" y="3379"/>
                </a:lnTo>
                <a:lnTo>
                  <a:pt x="1784" y="3382"/>
                </a:lnTo>
                <a:lnTo>
                  <a:pt x="1746" y="3379"/>
                </a:lnTo>
                <a:lnTo>
                  <a:pt x="1710" y="3370"/>
                </a:lnTo>
                <a:lnTo>
                  <a:pt x="1677" y="3356"/>
                </a:lnTo>
                <a:lnTo>
                  <a:pt x="1646" y="3337"/>
                </a:lnTo>
                <a:lnTo>
                  <a:pt x="1619" y="3314"/>
                </a:lnTo>
                <a:lnTo>
                  <a:pt x="1595" y="3287"/>
                </a:lnTo>
                <a:lnTo>
                  <a:pt x="1577" y="3256"/>
                </a:lnTo>
                <a:lnTo>
                  <a:pt x="1563" y="3223"/>
                </a:lnTo>
                <a:lnTo>
                  <a:pt x="1554" y="3187"/>
                </a:lnTo>
                <a:lnTo>
                  <a:pt x="1551" y="3149"/>
                </a:lnTo>
                <a:lnTo>
                  <a:pt x="1554" y="3112"/>
                </a:lnTo>
                <a:lnTo>
                  <a:pt x="1563" y="3075"/>
                </a:lnTo>
                <a:lnTo>
                  <a:pt x="1577" y="3042"/>
                </a:lnTo>
                <a:lnTo>
                  <a:pt x="1595" y="3011"/>
                </a:lnTo>
                <a:lnTo>
                  <a:pt x="1619" y="2985"/>
                </a:lnTo>
                <a:lnTo>
                  <a:pt x="1646" y="2961"/>
                </a:lnTo>
                <a:lnTo>
                  <a:pt x="1677" y="2942"/>
                </a:lnTo>
                <a:lnTo>
                  <a:pt x="1710" y="2928"/>
                </a:lnTo>
                <a:lnTo>
                  <a:pt x="1746" y="2919"/>
                </a:lnTo>
                <a:lnTo>
                  <a:pt x="1784" y="2916"/>
                </a:lnTo>
                <a:close/>
                <a:moveTo>
                  <a:pt x="567" y="2916"/>
                </a:moveTo>
                <a:lnTo>
                  <a:pt x="605" y="2919"/>
                </a:lnTo>
                <a:lnTo>
                  <a:pt x="640" y="2928"/>
                </a:lnTo>
                <a:lnTo>
                  <a:pt x="674" y="2942"/>
                </a:lnTo>
                <a:lnTo>
                  <a:pt x="703" y="2961"/>
                </a:lnTo>
                <a:lnTo>
                  <a:pt x="731" y="2985"/>
                </a:lnTo>
                <a:lnTo>
                  <a:pt x="754" y="3011"/>
                </a:lnTo>
                <a:lnTo>
                  <a:pt x="774" y="3042"/>
                </a:lnTo>
                <a:lnTo>
                  <a:pt x="787" y="3075"/>
                </a:lnTo>
                <a:lnTo>
                  <a:pt x="796" y="3112"/>
                </a:lnTo>
                <a:lnTo>
                  <a:pt x="799" y="3149"/>
                </a:lnTo>
                <a:lnTo>
                  <a:pt x="796" y="3187"/>
                </a:lnTo>
                <a:lnTo>
                  <a:pt x="787" y="3223"/>
                </a:lnTo>
                <a:lnTo>
                  <a:pt x="774" y="3256"/>
                </a:lnTo>
                <a:lnTo>
                  <a:pt x="754" y="3287"/>
                </a:lnTo>
                <a:lnTo>
                  <a:pt x="731" y="3314"/>
                </a:lnTo>
                <a:lnTo>
                  <a:pt x="703" y="3337"/>
                </a:lnTo>
                <a:lnTo>
                  <a:pt x="674" y="3356"/>
                </a:lnTo>
                <a:lnTo>
                  <a:pt x="640" y="3370"/>
                </a:lnTo>
                <a:lnTo>
                  <a:pt x="605" y="3379"/>
                </a:lnTo>
                <a:lnTo>
                  <a:pt x="567" y="3382"/>
                </a:lnTo>
                <a:lnTo>
                  <a:pt x="528" y="3379"/>
                </a:lnTo>
                <a:lnTo>
                  <a:pt x="493" y="3370"/>
                </a:lnTo>
                <a:lnTo>
                  <a:pt x="459" y="3356"/>
                </a:lnTo>
                <a:lnTo>
                  <a:pt x="430" y="3337"/>
                </a:lnTo>
                <a:lnTo>
                  <a:pt x="402" y="3314"/>
                </a:lnTo>
                <a:lnTo>
                  <a:pt x="379" y="3287"/>
                </a:lnTo>
                <a:lnTo>
                  <a:pt x="361" y="3256"/>
                </a:lnTo>
                <a:lnTo>
                  <a:pt x="346" y="3223"/>
                </a:lnTo>
                <a:lnTo>
                  <a:pt x="337" y="3187"/>
                </a:lnTo>
                <a:lnTo>
                  <a:pt x="334" y="3149"/>
                </a:lnTo>
                <a:lnTo>
                  <a:pt x="337" y="3112"/>
                </a:lnTo>
                <a:lnTo>
                  <a:pt x="346" y="3075"/>
                </a:lnTo>
                <a:lnTo>
                  <a:pt x="361" y="3042"/>
                </a:lnTo>
                <a:lnTo>
                  <a:pt x="379" y="3011"/>
                </a:lnTo>
                <a:lnTo>
                  <a:pt x="402" y="2985"/>
                </a:lnTo>
                <a:lnTo>
                  <a:pt x="430" y="2961"/>
                </a:lnTo>
                <a:lnTo>
                  <a:pt x="459" y="2942"/>
                </a:lnTo>
                <a:lnTo>
                  <a:pt x="493" y="2928"/>
                </a:lnTo>
                <a:lnTo>
                  <a:pt x="528" y="2919"/>
                </a:lnTo>
                <a:lnTo>
                  <a:pt x="567" y="2916"/>
                </a:lnTo>
                <a:close/>
                <a:moveTo>
                  <a:pt x="0" y="2743"/>
                </a:moveTo>
                <a:lnTo>
                  <a:pt x="2321" y="2743"/>
                </a:lnTo>
                <a:lnTo>
                  <a:pt x="2321" y="2992"/>
                </a:lnTo>
                <a:lnTo>
                  <a:pt x="2318" y="3018"/>
                </a:lnTo>
                <a:lnTo>
                  <a:pt x="2308" y="3041"/>
                </a:lnTo>
                <a:lnTo>
                  <a:pt x="2296" y="3062"/>
                </a:lnTo>
                <a:lnTo>
                  <a:pt x="2278" y="3080"/>
                </a:lnTo>
                <a:lnTo>
                  <a:pt x="2258" y="3093"/>
                </a:lnTo>
                <a:lnTo>
                  <a:pt x="2234" y="3101"/>
                </a:lnTo>
                <a:lnTo>
                  <a:pt x="2208" y="3104"/>
                </a:lnTo>
                <a:lnTo>
                  <a:pt x="2088" y="3104"/>
                </a:lnTo>
                <a:lnTo>
                  <a:pt x="2080" y="3065"/>
                </a:lnTo>
                <a:lnTo>
                  <a:pt x="2066" y="3027"/>
                </a:lnTo>
                <a:lnTo>
                  <a:pt x="2048" y="2992"/>
                </a:lnTo>
                <a:lnTo>
                  <a:pt x="2026" y="2960"/>
                </a:lnTo>
                <a:lnTo>
                  <a:pt x="2000" y="2930"/>
                </a:lnTo>
                <a:lnTo>
                  <a:pt x="1970" y="2904"/>
                </a:lnTo>
                <a:lnTo>
                  <a:pt x="1937" y="2883"/>
                </a:lnTo>
                <a:lnTo>
                  <a:pt x="1902" y="2865"/>
                </a:lnTo>
                <a:lnTo>
                  <a:pt x="1864" y="2852"/>
                </a:lnTo>
                <a:lnTo>
                  <a:pt x="1825" y="2843"/>
                </a:lnTo>
                <a:lnTo>
                  <a:pt x="1783" y="2841"/>
                </a:lnTo>
                <a:lnTo>
                  <a:pt x="1742" y="2843"/>
                </a:lnTo>
                <a:lnTo>
                  <a:pt x="1703" y="2852"/>
                </a:lnTo>
                <a:lnTo>
                  <a:pt x="1664" y="2865"/>
                </a:lnTo>
                <a:lnTo>
                  <a:pt x="1629" y="2883"/>
                </a:lnTo>
                <a:lnTo>
                  <a:pt x="1597" y="2904"/>
                </a:lnTo>
                <a:lnTo>
                  <a:pt x="1567" y="2930"/>
                </a:lnTo>
                <a:lnTo>
                  <a:pt x="1541" y="2960"/>
                </a:lnTo>
                <a:lnTo>
                  <a:pt x="1519" y="2992"/>
                </a:lnTo>
                <a:lnTo>
                  <a:pt x="1501" y="3027"/>
                </a:lnTo>
                <a:lnTo>
                  <a:pt x="1487" y="3065"/>
                </a:lnTo>
                <a:lnTo>
                  <a:pt x="1479" y="3104"/>
                </a:lnTo>
                <a:lnTo>
                  <a:pt x="871" y="3104"/>
                </a:lnTo>
                <a:lnTo>
                  <a:pt x="862" y="3065"/>
                </a:lnTo>
                <a:lnTo>
                  <a:pt x="849" y="3027"/>
                </a:lnTo>
                <a:lnTo>
                  <a:pt x="831" y="2992"/>
                </a:lnTo>
                <a:lnTo>
                  <a:pt x="809" y="2960"/>
                </a:lnTo>
                <a:lnTo>
                  <a:pt x="783" y="2930"/>
                </a:lnTo>
                <a:lnTo>
                  <a:pt x="753" y="2904"/>
                </a:lnTo>
                <a:lnTo>
                  <a:pt x="721" y="2883"/>
                </a:lnTo>
                <a:lnTo>
                  <a:pt x="686" y="2865"/>
                </a:lnTo>
                <a:lnTo>
                  <a:pt x="648" y="2852"/>
                </a:lnTo>
                <a:lnTo>
                  <a:pt x="608" y="2843"/>
                </a:lnTo>
                <a:lnTo>
                  <a:pt x="567" y="2841"/>
                </a:lnTo>
                <a:lnTo>
                  <a:pt x="525" y="2843"/>
                </a:lnTo>
                <a:lnTo>
                  <a:pt x="485" y="2852"/>
                </a:lnTo>
                <a:lnTo>
                  <a:pt x="448" y="2865"/>
                </a:lnTo>
                <a:lnTo>
                  <a:pt x="412" y="2883"/>
                </a:lnTo>
                <a:lnTo>
                  <a:pt x="380" y="2904"/>
                </a:lnTo>
                <a:lnTo>
                  <a:pt x="350" y="2930"/>
                </a:lnTo>
                <a:lnTo>
                  <a:pt x="324" y="2960"/>
                </a:lnTo>
                <a:lnTo>
                  <a:pt x="302" y="2992"/>
                </a:lnTo>
                <a:lnTo>
                  <a:pt x="284" y="3027"/>
                </a:lnTo>
                <a:lnTo>
                  <a:pt x="271" y="3065"/>
                </a:lnTo>
                <a:lnTo>
                  <a:pt x="263" y="3104"/>
                </a:lnTo>
                <a:lnTo>
                  <a:pt x="112" y="3104"/>
                </a:lnTo>
                <a:lnTo>
                  <a:pt x="87" y="3101"/>
                </a:lnTo>
                <a:lnTo>
                  <a:pt x="63" y="3093"/>
                </a:lnTo>
                <a:lnTo>
                  <a:pt x="42" y="3080"/>
                </a:lnTo>
                <a:lnTo>
                  <a:pt x="25" y="3062"/>
                </a:lnTo>
                <a:lnTo>
                  <a:pt x="11" y="3041"/>
                </a:lnTo>
                <a:lnTo>
                  <a:pt x="3" y="3018"/>
                </a:lnTo>
                <a:lnTo>
                  <a:pt x="0" y="2992"/>
                </a:lnTo>
                <a:lnTo>
                  <a:pt x="0" y="2743"/>
                </a:lnTo>
                <a:close/>
                <a:moveTo>
                  <a:pt x="1657" y="2143"/>
                </a:moveTo>
                <a:lnTo>
                  <a:pt x="1648" y="2145"/>
                </a:lnTo>
                <a:lnTo>
                  <a:pt x="1642" y="2151"/>
                </a:lnTo>
                <a:lnTo>
                  <a:pt x="1640" y="2160"/>
                </a:lnTo>
                <a:lnTo>
                  <a:pt x="1640" y="2490"/>
                </a:lnTo>
                <a:lnTo>
                  <a:pt x="1642" y="2499"/>
                </a:lnTo>
                <a:lnTo>
                  <a:pt x="1648" y="2505"/>
                </a:lnTo>
                <a:lnTo>
                  <a:pt x="1657" y="2508"/>
                </a:lnTo>
                <a:lnTo>
                  <a:pt x="2084" y="2508"/>
                </a:lnTo>
                <a:lnTo>
                  <a:pt x="2092" y="2506"/>
                </a:lnTo>
                <a:lnTo>
                  <a:pt x="2098" y="2500"/>
                </a:lnTo>
                <a:lnTo>
                  <a:pt x="2101" y="2493"/>
                </a:lnTo>
                <a:lnTo>
                  <a:pt x="2100" y="2484"/>
                </a:lnTo>
                <a:lnTo>
                  <a:pt x="2096" y="2477"/>
                </a:lnTo>
                <a:lnTo>
                  <a:pt x="1751" y="2148"/>
                </a:lnTo>
                <a:lnTo>
                  <a:pt x="1747" y="2145"/>
                </a:lnTo>
                <a:lnTo>
                  <a:pt x="1743" y="2144"/>
                </a:lnTo>
                <a:lnTo>
                  <a:pt x="1739" y="2143"/>
                </a:lnTo>
                <a:lnTo>
                  <a:pt x="1657" y="2143"/>
                </a:lnTo>
                <a:close/>
                <a:moveTo>
                  <a:pt x="112" y="1818"/>
                </a:moveTo>
                <a:lnTo>
                  <a:pt x="1396" y="1818"/>
                </a:lnTo>
                <a:lnTo>
                  <a:pt x="1421" y="1820"/>
                </a:lnTo>
                <a:lnTo>
                  <a:pt x="1445" y="1829"/>
                </a:lnTo>
                <a:lnTo>
                  <a:pt x="1466" y="1843"/>
                </a:lnTo>
                <a:lnTo>
                  <a:pt x="1483" y="1859"/>
                </a:lnTo>
                <a:lnTo>
                  <a:pt x="1497" y="1881"/>
                </a:lnTo>
                <a:lnTo>
                  <a:pt x="1505" y="1904"/>
                </a:lnTo>
                <a:lnTo>
                  <a:pt x="1508" y="1929"/>
                </a:lnTo>
                <a:lnTo>
                  <a:pt x="1508" y="2013"/>
                </a:lnTo>
                <a:lnTo>
                  <a:pt x="1730" y="2013"/>
                </a:lnTo>
                <a:lnTo>
                  <a:pt x="1759" y="2016"/>
                </a:lnTo>
                <a:lnTo>
                  <a:pt x="1787" y="2024"/>
                </a:lnTo>
                <a:lnTo>
                  <a:pt x="1813" y="2038"/>
                </a:lnTo>
                <a:lnTo>
                  <a:pt x="1835" y="2056"/>
                </a:lnTo>
                <a:lnTo>
                  <a:pt x="2275" y="2493"/>
                </a:lnTo>
                <a:lnTo>
                  <a:pt x="2292" y="2511"/>
                </a:lnTo>
                <a:lnTo>
                  <a:pt x="2304" y="2531"/>
                </a:lnTo>
                <a:lnTo>
                  <a:pt x="2312" y="2552"/>
                </a:lnTo>
                <a:lnTo>
                  <a:pt x="2319" y="2576"/>
                </a:lnTo>
                <a:lnTo>
                  <a:pt x="2321" y="2600"/>
                </a:lnTo>
                <a:lnTo>
                  <a:pt x="2321" y="2681"/>
                </a:lnTo>
                <a:lnTo>
                  <a:pt x="0" y="2681"/>
                </a:lnTo>
                <a:lnTo>
                  <a:pt x="0" y="1929"/>
                </a:lnTo>
                <a:lnTo>
                  <a:pt x="3" y="1904"/>
                </a:lnTo>
                <a:lnTo>
                  <a:pt x="11" y="1881"/>
                </a:lnTo>
                <a:lnTo>
                  <a:pt x="25" y="1859"/>
                </a:lnTo>
                <a:lnTo>
                  <a:pt x="42" y="1843"/>
                </a:lnTo>
                <a:lnTo>
                  <a:pt x="63" y="1829"/>
                </a:lnTo>
                <a:lnTo>
                  <a:pt x="87" y="1820"/>
                </a:lnTo>
                <a:lnTo>
                  <a:pt x="112" y="1818"/>
                </a:lnTo>
                <a:close/>
                <a:moveTo>
                  <a:pt x="2749" y="1554"/>
                </a:moveTo>
                <a:lnTo>
                  <a:pt x="2744" y="1662"/>
                </a:lnTo>
                <a:lnTo>
                  <a:pt x="2735" y="1768"/>
                </a:lnTo>
                <a:lnTo>
                  <a:pt x="2721" y="1871"/>
                </a:lnTo>
                <a:lnTo>
                  <a:pt x="2704" y="1972"/>
                </a:lnTo>
                <a:lnTo>
                  <a:pt x="2682" y="2067"/>
                </a:lnTo>
                <a:lnTo>
                  <a:pt x="2657" y="2160"/>
                </a:lnTo>
                <a:lnTo>
                  <a:pt x="2731" y="2186"/>
                </a:lnTo>
                <a:lnTo>
                  <a:pt x="2800" y="2214"/>
                </a:lnTo>
                <a:lnTo>
                  <a:pt x="2866" y="2245"/>
                </a:lnTo>
                <a:lnTo>
                  <a:pt x="2929" y="2278"/>
                </a:lnTo>
                <a:lnTo>
                  <a:pt x="2977" y="2214"/>
                </a:lnTo>
                <a:lnTo>
                  <a:pt x="3020" y="2148"/>
                </a:lnTo>
                <a:lnTo>
                  <a:pt x="3058" y="2080"/>
                </a:lnTo>
                <a:lnTo>
                  <a:pt x="3092" y="2010"/>
                </a:lnTo>
                <a:lnTo>
                  <a:pt x="3122" y="1936"/>
                </a:lnTo>
                <a:lnTo>
                  <a:pt x="3148" y="1863"/>
                </a:lnTo>
                <a:lnTo>
                  <a:pt x="3168" y="1787"/>
                </a:lnTo>
                <a:lnTo>
                  <a:pt x="3185" y="1711"/>
                </a:lnTo>
                <a:lnTo>
                  <a:pt x="3196" y="1632"/>
                </a:lnTo>
                <a:lnTo>
                  <a:pt x="3203" y="1554"/>
                </a:lnTo>
                <a:lnTo>
                  <a:pt x="2749" y="1554"/>
                </a:lnTo>
                <a:close/>
                <a:moveTo>
                  <a:pt x="2516" y="844"/>
                </a:moveTo>
                <a:lnTo>
                  <a:pt x="2416" y="868"/>
                </a:lnTo>
                <a:lnTo>
                  <a:pt x="2313" y="886"/>
                </a:lnTo>
                <a:lnTo>
                  <a:pt x="2208" y="900"/>
                </a:lnTo>
                <a:lnTo>
                  <a:pt x="2101" y="910"/>
                </a:lnTo>
                <a:lnTo>
                  <a:pt x="1993" y="915"/>
                </a:lnTo>
                <a:lnTo>
                  <a:pt x="1993" y="1409"/>
                </a:lnTo>
                <a:lnTo>
                  <a:pt x="2605" y="1409"/>
                </a:lnTo>
                <a:lnTo>
                  <a:pt x="2600" y="1308"/>
                </a:lnTo>
                <a:lnTo>
                  <a:pt x="2590" y="1210"/>
                </a:lnTo>
                <a:lnTo>
                  <a:pt x="2577" y="1114"/>
                </a:lnTo>
                <a:lnTo>
                  <a:pt x="2561" y="1021"/>
                </a:lnTo>
                <a:lnTo>
                  <a:pt x="2540" y="931"/>
                </a:lnTo>
                <a:lnTo>
                  <a:pt x="2516" y="844"/>
                </a:lnTo>
                <a:close/>
                <a:moveTo>
                  <a:pt x="1325" y="844"/>
                </a:moveTo>
                <a:lnTo>
                  <a:pt x="1301" y="931"/>
                </a:lnTo>
                <a:lnTo>
                  <a:pt x="1280" y="1021"/>
                </a:lnTo>
                <a:lnTo>
                  <a:pt x="1264" y="1114"/>
                </a:lnTo>
                <a:lnTo>
                  <a:pt x="1250" y="1210"/>
                </a:lnTo>
                <a:lnTo>
                  <a:pt x="1241" y="1308"/>
                </a:lnTo>
                <a:lnTo>
                  <a:pt x="1236" y="1409"/>
                </a:lnTo>
                <a:lnTo>
                  <a:pt x="1849" y="1409"/>
                </a:lnTo>
                <a:lnTo>
                  <a:pt x="1849" y="915"/>
                </a:lnTo>
                <a:lnTo>
                  <a:pt x="1740" y="910"/>
                </a:lnTo>
                <a:lnTo>
                  <a:pt x="1633" y="900"/>
                </a:lnTo>
                <a:lnTo>
                  <a:pt x="1529" y="886"/>
                </a:lnTo>
                <a:lnTo>
                  <a:pt x="1426" y="867"/>
                </a:lnTo>
                <a:lnTo>
                  <a:pt x="1325" y="844"/>
                </a:lnTo>
                <a:close/>
                <a:moveTo>
                  <a:pt x="2929" y="685"/>
                </a:moveTo>
                <a:lnTo>
                  <a:pt x="2866" y="718"/>
                </a:lnTo>
                <a:lnTo>
                  <a:pt x="2800" y="749"/>
                </a:lnTo>
                <a:lnTo>
                  <a:pt x="2731" y="777"/>
                </a:lnTo>
                <a:lnTo>
                  <a:pt x="2657" y="803"/>
                </a:lnTo>
                <a:lnTo>
                  <a:pt x="2682" y="896"/>
                </a:lnTo>
                <a:lnTo>
                  <a:pt x="2704" y="991"/>
                </a:lnTo>
                <a:lnTo>
                  <a:pt x="2721" y="1092"/>
                </a:lnTo>
                <a:lnTo>
                  <a:pt x="2735" y="1195"/>
                </a:lnTo>
                <a:lnTo>
                  <a:pt x="2744" y="1301"/>
                </a:lnTo>
                <a:lnTo>
                  <a:pt x="2749" y="1409"/>
                </a:lnTo>
                <a:lnTo>
                  <a:pt x="3203" y="1409"/>
                </a:lnTo>
                <a:lnTo>
                  <a:pt x="3196" y="1330"/>
                </a:lnTo>
                <a:lnTo>
                  <a:pt x="3185" y="1252"/>
                </a:lnTo>
                <a:lnTo>
                  <a:pt x="3168" y="1175"/>
                </a:lnTo>
                <a:lnTo>
                  <a:pt x="3148" y="1100"/>
                </a:lnTo>
                <a:lnTo>
                  <a:pt x="3122" y="1026"/>
                </a:lnTo>
                <a:lnTo>
                  <a:pt x="3092" y="953"/>
                </a:lnTo>
                <a:lnTo>
                  <a:pt x="3058" y="883"/>
                </a:lnTo>
                <a:lnTo>
                  <a:pt x="3019" y="815"/>
                </a:lnTo>
                <a:lnTo>
                  <a:pt x="2977" y="749"/>
                </a:lnTo>
                <a:lnTo>
                  <a:pt x="2929" y="685"/>
                </a:lnTo>
                <a:close/>
                <a:moveTo>
                  <a:pt x="912" y="685"/>
                </a:moveTo>
                <a:lnTo>
                  <a:pt x="865" y="749"/>
                </a:lnTo>
                <a:lnTo>
                  <a:pt x="822" y="815"/>
                </a:lnTo>
                <a:lnTo>
                  <a:pt x="783" y="883"/>
                </a:lnTo>
                <a:lnTo>
                  <a:pt x="749" y="954"/>
                </a:lnTo>
                <a:lnTo>
                  <a:pt x="719" y="1027"/>
                </a:lnTo>
                <a:lnTo>
                  <a:pt x="693" y="1100"/>
                </a:lnTo>
                <a:lnTo>
                  <a:pt x="673" y="1176"/>
                </a:lnTo>
                <a:lnTo>
                  <a:pt x="656" y="1252"/>
                </a:lnTo>
                <a:lnTo>
                  <a:pt x="645" y="1331"/>
                </a:lnTo>
                <a:lnTo>
                  <a:pt x="638" y="1409"/>
                </a:lnTo>
                <a:lnTo>
                  <a:pt x="1092" y="1409"/>
                </a:lnTo>
                <a:lnTo>
                  <a:pt x="1097" y="1301"/>
                </a:lnTo>
                <a:lnTo>
                  <a:pt x="1106" y="1195"/>
                </a:lnTo>
                <a:lnTo>
                  <a:pt x="1120" y="1092"/>
                </a:lnTo>
                <a:lnTo>
                  <a:pt x="1137" y="991"/>
                </a:lnTo>
                <a:lnTo>
                  <a:pt x="1159" y="896"/>
                </a:lnTo>
                <a:lnTo>
                  <a:pt x="1183" y="803"/>
                </a:lnTo>
                <a:lnTo>
                  <a:pt x="1111" y="777"/>
                </a:lnTo>
                <a:lnTo>
                  <a:pt x="1041" y="749"/>
                </a:lnTo>
                <a:lnTo>
                  <a:pt x="975" y="718"/>
                </a:lnTo>
                <a:lnTo>
                  <a:pt x="912" y="685"/>
                </a:lnTo>
                <a:close/>
                <a:moveTo>
                  <a:pt x="2401" y="287"/>
                </a:moveTo>
                <a:lnTo>
                  <a:pt x="2441" y="339"/>
                </a:lnTo>
                <a:lnTo>
                  <a:pt x="2480" y="397"/>
                </a:lnTo>
                <a:lnTo>
                  <a:pt x="2516" y="459"/>
                </a:lnTo>
                <a:lnTo>
                  <a:pt x="2550" y="524"/>
                </a:lnTo>
                <a:lnTo>
                  <a:pt x="2582" y="593"/>
                </a:lnTo>
                <a:lnTo>
                  <a:pt x="2612" y="665"/>
                </a:lnTo>
                <a:lnTo>
                  <a:pt x="2689" y="638"/>
                </a:lnTo>
                <a:lnTo>
                  <a:pt x="2762" y="608"/>
                </a:lnTo>
                <a:lnTo>
                  <a:pt x="2833" y="574"/>
                </a:lnTo>
                <a:lnTo>
                  <a:pt x="2778" y="522"/>
                </a:lnTo>
                <a:lnTo>
                  <a:pt x="2720" y="474"/>
                </a:lnTo>
                <a:lnTo>
                  <a:pt x="2660" y="428"/>
                </a:lnTo>
                <a:lnTo>
                  <a:pt x="2599" y="387"/>
                </a:lnTo>
                <a:lnTo>
                  <a:pt x="2535" y="350"/>
                </a:lnTo>
                <a:lnTo>
                  <a:pt x="2469" y="316"/>
                </a:lnTo>
                <a:lnTo>
                  <a:pt x="2401" y="287"/>
                </a:lnTo>
                <a:close/>
                <a:moveTo>
                  <a:pt x="1441" y="287"/>
                </a:moveTo>
                <a:lnTo>
                  <a:pt x="1373" y="316"/>
                </a:lnTo>
                <a:lnTo>
                  <a:pt x="1306" y="350"/>
                </a:lnTo>
                <a:lnTo>
                  <a:pt x="1242" y="387"/>
                </a:lnTo>
                <a:lnTo>
                  <a:pt x="1180" y="428"/>
                </a:lnTo>
                <a:lnTo>
                  <a:pt x="1121" y="474"/>
                </a:lnTo>
                <a:lnTo>
                  <a:pt x="1064" y="522"/>
                </a:lnTo>
                <a:lnTo>
                  <a:pt x="1009" y="574"/>
                </a:lnTo>
                <a:lnTo>
                  <a:pt x="1078" y="608"/>
                </a:lnTo>
                <a:lnTo>
                  <a:pt x="1152" y="638"/>
                </a:lnTo>
                <a:lnTo>
                  <a:pt x="1229" y="665"/>
                </a:lnTo>
                <a:lnTo>
                  <a:pt x="1259" y="593"/>
                </a:lnTo>
                <a:lnTo>
                  <a:pt x="1291" y="524"/>
                </a:lnTo>
                <a:lnTo>
                  <a:pt x="1325" y="459"/>
                </a:lnTo>
                <a:lnTo>
                  <a:pt x="1362" y="397"/>
                </a:lnTo>
                <a:lnTo>
                  <a:pt x="1400" y="339"/>
                </a:lnTo>
                <a:lnTo>
                  <a:pt x="1441" y="287"/>
                </a:lnTo>
                <a:close/>
                <a:moveTo>
                  <a:pt x="1849" y="195"/>
                </a:moveTo>
                <a:lnTo>
                  <a:pt x="1773" y="202"/>
                </a:lnTo>
                <a:lnTo>
                  <a:pt x="1724" y="227"/>
                </a:lnTo>
                <a:lnTo>
                  <a:pt x="1678" y="258"/>
                </a:lnTo>
                <a:lnTo>
                  <a:pt x="1634" y="295"/>
                </a:lnTo>
                <a:lnTo>
                  <a:pt x="1589" y="338"/>
                </a:lnTo>
                <a:lnTo>
                  <a:pt x="1548" y="387"/>
                </a:lnTo>
                <a:lnTo>
                  <a:pt x="1509" y="442"/>
                </a:lnTo>
                <a:lnTo>
                  <a:pt x="1471" y="500"/>
                </a:lnTo>
                <a:lnTo>
                  <a:pt x="1436" y="564"/>
                </a:lnTo>
                <a:lnTo>
                  <a:pt x="1403" y="632"/>
                </a:lnTo>
                <a:lnTo>
                  <a:pt x="1372" y="706"/>
                </a:lnTo>
                <a:lnTo>
                  <a:pt x="1464" y="725"/>
                </a:lnTo>
                <a:lnTo>
                  <a:pt x="1557" y="742"/>
                </a:lnTo>
                <a:lnTo>
                  <a:pt x="1653" y="754"/>
                </a:lnTo>
                <a:lnTo>
                  <a:pt x="1750" y="762"/>
                </a:lnTo>
                <a:lnTo>
                  <a:pt x="1849" y="768"/>
                </a:lnTo>
                <a:lnTo>
                  <a:pt x="1849" y="195"/>
                </a:lnTo>
                <a:close/>
                <a:moveTo>
                  <a:pt x="1993" y="195"/>
                </a:moveTo>
                <a:lnTo>
                  <a:pt x="1993" y="768"/>
                </a:lnTo>
                <a:lnTo>
                  <a:pt x="2091" y="762"/>
                </a:lnTo>
                <a:lnTo>
                  <a:pt x="2189" y="754"/>
                </a:lnTo>
                <a:lnTo>
                  <a:pt x="2284" y="742"/>
                </a:lnTo>
                <a:lnTo>
                  <a:pt x="2377" y="725"/>
                </a:lnTo>
                <a:lnTo>
                  <a:pt x="2469" y="706"/>
                </a:lnTo>
                <a:lnTo>
                  <a:pt x="2438" y="632"/>
                </a:lnTo>
                <a:lnTo>
                  <a:pt x="2405" y="564"/>
                </a:lnTo>
                <a:lnTo>
                  <a:pt x="2370" y="500"/>
                </a:lnTo>
                <a:lnTo>
                  <a:pt x="2333" y="442"/>
                </a:lnTo>
                <a:lnTo>
                  <a:pt x="2293" y="387"/>
                </a:lnTo>
                <a:lnTo>
                  <a:pt x="2252" y="338"/>
                </a:lnTo>
                <a:lnTo>
                  <a:pt x="2208" y="295"/>
                </a:lnTo>
                <a:lnTo>
                  <a:pt x="2163" y="258"/>
                </a:lnTo>
                <a:lnTo>
                  <a:pt x="2117" y="227"/>
                </a:lnTo>
                <a:lnTo>
                  <a:pt x="2069" y="202"/>
                </a:lnTo>
                <a:lnTo>
                  <a:pt x="1993" y="195"/>
                </a:lnTo>
                <a:close/>
                <a:moveTo>
                  <a:pt x="1921" y="0"/>
                </a:moveTo>
                <a:lnTo>
                  <a:pt x="2013" y="3"/>
                </a:lnTo>
                <a:lnTo>
                  <a:pt x="2104" y="12"/>
                </a:lnTo>
                <a:lnTo>
                  <a:pt x="2194" y="26"/>
                </a:lnTo>
                <a:lnTo>
                  <a:pt x="2282" y="45"/>
                </a:lnTo>
                <a:lnTo>
                  <a:pt x="2369" y="70"/>
                </a:lnTo>
                <a:lnTo>
                  <a:pt x="2454" y="100"/>
                </a:lnTo>
                <a:lnTo>
                  <a:pt x="2538" y="135"/>
                </a:lnTo>
                <a:lnTo>
                  <a:pt x="2618" y="175"/>
                </a:lnTo>
                <a:lnTo>
                  <a:pt x="2697" y="221"/>
                </a:lnTo>
                <a:lnTo>
                  <a:pt x="2772" y="270"/>
                </a:lnTo>
                <a:lnTo>
                  <a:pt x="2845" y="325"/>
                </a:lnTo>
                <a:lnTo>
                  <a:pt x="2914" y="385"/>
                </a:lnTo>
                <a:lnTo>
                  <a:pt x="2980" y="449"/>
                </a:lnTo>
                <a:lnTo>
                  <a:pt x="3042" y="517"/>
                </a:lnTo>
                <a:lnTo>
                  <a:pt x="3097" y="585"/>
                </a:lnTo>
                <a:lnTo>
                  <a:pt x="3148" y="656"/>
                </a:lnTo>
                <a:lnTo>
                  <a:pt x="3195" y="730"/>
                </a:lnTo>
                <a:lnTo>
                  <a:pt x="3236" y="807"/>
                </a:lnTo>
                <a:lnTo>
                  <a:pt x="3274" y="885"/>
                </a:lnTo>
                <a:lnTo>
                  <a:pt x="3306" y="967"/>
                </a:lnTo>
                <a:lnTo>
                  <a:pt x="3334" y="1049"/>
                </a:lnTo>
                <a:lnTo>
                  <a:pt x="3358" y="1133"/>
                </a:lnTo>
                <a:lnTo>
                  <a:pt x="3375" y="1218"/>
                </a:lnTo>
                <a:lnTo>
                  <a:pt x="3389" y="1305"/>
                </a:lnTo>
                <a:lnTo>
                  <a:pt x="3396" y="1393"/>
                </a:lnTo>
                <a:lnTo>
                  <a:pt x="3399" y="1482"/>
                </a:lnTo>
                <a:lnTo>
                  <a:pt x="3396" y="1570"/>
                </a:lnTo>
                <a:lnTo>
                  <a:pt x="3389" y="1658"/>
                </a:lnTo>
                <a:lnTo>
                  <a:pt x="3375" y="1745"/>
                </a:lnTo>
                <a:lnTo>
                  <a:pt x="3358" y="1830"/>
                </a:lnTo>
                <a:lnTo>
                  <a:pt x="3334" y="1915"/>
                </a:lnTo>
                <a:lnTo>
                  <a:pt x="3306" y="1997"/>
                </a:lnTo>
                <a:lnTo>
                  <a:pt x="3274" y="2078"/>
                </a:lnTo>
                <a:lnTo>
                  <a:pt x="3236" y="2156"/>
                </a:lnTo>
                <a:lnTo>
                  <a:pt x="3194" y="2234"/>
                </a:lnTo>
                <a:lnTo>
                  <a:pt x="3148" y="2307"/>
                </a:lnTo>
                <a:lnTo>
                  <a:pt x="3097" y="2379"/>
                </a:lnTo>
                <a:lnTo>
                  <a:pt x="3042" y="2447"/>
                </a:lnTo>
                <a:lnTo>
                  <a:pt x="2980" y="2514"/>
                </a:lnTo>
                <a:lnTo>
                  <a:pt x="2916" y="2577"/>
                </a:lnTo>
                <a:lnTo>
                  <a:pt x="2847" y="2635"/>
                </a:lnTo>
                <a:lnTo>
                  <a:pt x="2776" y="2690"/>
                </a:lnTo>
                <a:lnTo>
                  <a:pt x="2702" y="2739"/>
                </a:lnTo>
                <a:lnTo>
                  <a:pt x="2625" y="2783"/>
                </a:lnTo>
                <a:lnTo>
                  <a:pt x="2546" y="2824"/>
                </a:lnTo>
                <a:lnTo>
                  <a:pt x="2465" y="2859"/>
                </a:lnTo>
                <a:lnTo>
                  <a:pt x="2465" y="2648"/>
                </a:lnTo>
                <a:lnTo>
                  <a:pt x="2532" y="2614"/>
                </a:lnTo>
                <a:lnTo>
                  <a:pt x="2597" y="2577"/>
                </a:lnTo>
                <a:lnTo>
                  <a:pt x="2659" y="2536"/>
                </a:lnTo>
                <a:lnTo>
                  <a:pt x="2719" y="2490"/>
                </a:lnTo>
                <a:lnTo>
                  <a:pt x="2777" y="2442"/>
                </a:lnTo>
                <a:lnTo>
                  <a:pt x="2833" y="2389"/>
                </a:lnTo>
                <a:lnTo>
                  <a:pt x="2762" y="2355"/>
                </a:lnTo>
                <a:lnTo>
                  <a:pt x="2689" y="2325"/>
                </a:lnTo>
                <a:lnTo>
                  <a:pt x="2612" y="2298"/>
                </a:lnTo>
                <a:lnTo>
                  <a:pt x="2579" y="2377"/>
                </a:lnTo>
                <a:lnTo>
                  <a:pt x="2543" y="2452"/>
                </a:lnTo>
                <a:lnTo>
                  <a:pt x="2505" y="2523"/>
                </a:lnTo>
                <a:lnTo>
                  <a:pt x="2464" y="2590"/>
                </a:lnTo>
                <a:lnTo>
                  <a:pt x="2460" y="2551"/>
                </a:lnTo>
                <a:lnTo>
                  <a:pt x="2451" y="2514"/>
                </a:lnTo>
                <a:lnTo>
                  <a:pt x="2438" y="2478"/>
                </a:lnTo>
                <a:lnTo>
                  <a:pt x="2419" y="2444"/>
                </a:lnTo>
                <a:lnTo>
                  <a:pt x="2398" y="2412"/>
                </a:lnTo>
                <a:lnTo>
                  <a:pt x="2423" y="2364"/>
                </a:lnTo>
                <a:lnTo>
                  <a:pt x="2446" y="2312"/>
                </a:lnTo>
                <a:lnTo>
                  <a:pt x="2469" y="2257"/>
                </a:lnTo>
                <a:lnTo>
                  <a:pt x="2380" y="2238"/>
                </a:lnTo>
                <a:lnTo>
                  <a:pt x="2289" y="2222"/>
                </a:lnTo>
                <a:lnTo>
                  <a:pt x="2196" y="2210"/>
                </a:lnTo>
                <a:lnTo>
                  <a:pt x="2034" y="2050"/>
                </a:lnTo>
                <a:lnTo>
                  <a:pt x="2134" y="2056"/>
                </a:lnTo>
                <a:lnTo>
                  <a:pt x="2232" y="2066"/>
                </a:lnTo>
                <a:lnTo>
                  <a:pt x="2329" y="2080"/>
                </a:lnTo>
                <a:lnTo>
                  <a:pt x="2424" y="2097"/>
                </a:lnTo>
                <a:lnTo>
                  <a:pt x="2516" y="2119"/>
                </a:lnTo>
                <a:lnTo>
                  <a:pt x="2540" y="2032"/>
                </a:lnTo>
                <a:lnTo>
                  <a:pt x="2561" y="1942"/>
                </a:lnTo>
                <a:lnTo>
                  <a:pt x="2577" y="1849"/>
                </a:lnTo>
                <a:lnTo>
                  <a:pt x="2590" y="1753"/>
                </a:lnTo>
                <a:lnTo>
                  <a:pt x="2600" y="1654"/>
                </a:lnTo>
                <a:lnTo>
                  <a:pt x="2605" y="1554"/>
                </a:lnTo>
                <a:lnTo>
                  <a:pt x="1993" y="1554"/>
                </a:lnTo>
                <a:lnTo>
                  <a:pt x="1993" y="2009"/>
                </a:lnTo>
                <a:lnTo>
                  <a:pt x="1936" y="1954"/>
                </a:lnTo>
                <a:lnTo>
                  <a:pt x="1910" y="1930"/>
                </a:lnTo>
                <a:lnTo>
                  <a:pt x="1880" y="1910"/>
                </a:lnTo>
                <a:lnTo>
                  <a:pt x="1849" y="1894"/>
                </a:lnTo>
                <a:lnTo>
                  <a:pt x="1849" y="1554"/>
                </a:lnTo>
                <a:lnTo>
                  <a:pt x="1236" y="1554"/>
                </a:lnTo>
                <a:lnTo>
                  <a:pt x="1239" y="1614"/>
                </a:lnTo>
                <a:lnTo>
                  <a:pt x="1243" y="1673"/>
                </a:lnTo>
                <a:lnTo>
                  <a:pt x="1099" y="1673"/>
                </a:lnTo>
                <a:lnTo>
                  <a:pt x="1095" y="1614"/>
                </a:lnTo>
                <a:lnTo>
                  <a:pt x="1092" y="1554"/>
                </a:lnTo>
                <a:lnTo>
                  <a:pt x="638" y="1554"/>
                </a:lnTo>
                <a:lnTo>
                  <a:pt x="643" y="1614"/>
                </a:lnTo>
                <a:lnTo>
                  <a:pt x="651" y="1673"/>
                </a:lnTo>
                <a:lnTo>
                  <a:pt x="454" y="1673"/>
                </a:lnTo>
                <a:lnTo>
                  <a:pt x="445" y="1577"/>
                </a:lnTo>
                <a:lnTo>
                  <a:pt x="442" y="1482"/>
                </a:lnTo>
                <a:lnTo>
                  <a:pt x="445" y="1394"/>
                </a:lnTo>
                <a:lnTo>
                  <a:pt x="452" y="1306"/>
                </a:lnTo>
                <a:lnTo>
                  <a:pt x="466" y="1219"/>
                </a:lnTo>
                <a:lnTo>
                  <a:pt x="484" y="1134"/>
                </a:lnTo>
                <a:lnTo>
                  <a:pt x="507" y="1049"/>
                </a:lnTo>
                <a:lnTo>
                  <a:pt x="535" y="967"/>
                </a:lnTo>
                <a:lnTo>
                  <a:pt x="568" y="886"/>
                </a:lnTo>
                <a:lnTo>
                  <a:pt x="605" y="807"/>
                </a:lnTo>
                <a:lnTo>
                  <a:pt x="647" y="730"/>
                </a:lnTo>
                <a:lnTo>
                  <a:pt x="693" y="656"/>
                </a:lnTo>
                <a:lnTo>
                  <a:pt x="745" y="585"/>
                </a:lnTo>
                <a:lnTo>
                  <a:pt x="800" y="516"/>
                </a:lnTo>
                <a:lnTo>
                  <a:pt x="862" y="448"/>
                </a:lnTo>
                <a:lnTo>
                  <a:pt x="928" y="385"/>
                </a:lnTo>
                <a:lnTo>
                  <a:pt x="997" y="325"/>
                </a:lnTo>
                <a:lnTo>
                  <a:pt x="1069" y="270"/>
                </a:lnTo>
                <a:lnTo>
                  <a:pt x="1144" y="221"/>
                </a:lnTo>
                <a:lnTo>
                  <a:pt x="1223" y="175"/>
                </a:lnTo>
                <a:lnTo>
                  <a:pt x="1304" y="135"/>
                </a:lnTo>
                <a:lnTo>
                  <a:pt x="1386" y="100"/>
                </a:lnTo>
                <a:lnTo>
                  <a:pt x="1472" y="70"/>
                </a:lnTo>
                <a:lnTo>
                  <a:pt x="1558" y="45"/>
                </a:lnTo>
                <a:lnTo>
                  <a:pt x="1647" y="26"/>
                </a:lnTo>
                <a:lnTo>
                  <a:pt x="1738" y="12"/>
                </a:lnTo>
                <a:lnTo>
                  <a:pt x="1828" y="3"/>
                </a:lnTo>
                <a:lnTo>
                  <a:pt x="192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296"/>
          <p:cNvSpPr>
            <a:spLocks noEditPoints="1"/>
          </p:cNvSpPr>
          <p:nvPr/>
        </p:nvSpPr>
        <p:spPr bwMode="auto">
          <a:xfrm>
            <a:off x="2556001" y="5052760"/>
            <a:ext cx="522287" cy="460375"/>
          </a:xfrm>
          <a:custGeom>
            <a:avLst/>
            <a:gdLst>
              <a:gd name="T0" fmla="*/ 2607 w 3618"/>
              <a:gd name="T1" fmla="*/ 1899 h 3194"/>
              <a:gd name="T2" fmla="*/ 2639 w 3618"/>
              <a:gd name="T3" fmla="*/ 2038 h 3194"/>
              <a:gd name="T4" fmla="*/ 2563 w 3618"/>
              <a:gd name="T5" fmla="*/ 2324 h 3194"/>
              <a:gd name="T6" fmla="*/ 2517 w 3618"/>
              <a:gd name="T7" fmla="*/ 2192 h 3194"/>
              <a:gd name="T8" fmla="*/ 2439 w 3618"/>
              <a:gd name="T9" fmla="*/ 2218 h 3194"/>
              <a:gd name="T10" fmla="*/ 2504 w 3618"/>
              <a:gd name="T11" fmla="*/ 2413 h 3194"/>
              <a:gd name="T12" fmla="*/ 2710 w 3618"/>
              <a:gd name="T13" fmla="*/ 2507 h 3194"/>
              <a:gd name="T14" fmla="*/ 2916 w 3618"/>
              <a:gd name="T15" fmla="*/ 2413 h 3194"/>
              <a:gd name="T16" fmla="*/ 2981 w 3618"/>
              <a:gd name="T17" fmla="*/ 2218 h 3194"/>
              <a:gd name="T18" fmla="*/ 2903 w 3618"/>
              <a:gd name="T19" fmla="*/ 2192 h 3194"/>
              <a:gd name="T20" fmla="*/ 2857 w 3618"/>
              <a:gd name="T21" fmla="*/ 2324 h 3194"/>
              <a:gd name="T22" fmla="*/ 2781 w 3618"/>
              <a:gd name="T23" fmla="*/ 2038 h 3194"/>
              <a:gd name="T24" fmla="*/ 2813 w 3618"/>
              <a:gd name="T25" fmla="*/ 1899 h 3194"/>
              <a:gd name="T26" fmla="*/ 3536 w 3618"/>
              <a:gd name="T27" fmla="*/ 1349 h 3194"/>
              <a:gd name="T28" fmla="*/ 3618 w 3618"/>
              <a:gd name="T29" fmla="*/ 1418 h 3194"/>
              <a:gd name="T30" fmla="*/ 3496 w 3618"/>
              <a:gd name="T31" fmla="*/ 1945 h 3194"/>
              <a:gd name="T32" fmla="*/ 3234 w 3618"/>
              <a:gd name="T33" fmla="*/ 2546 h 3194"/>
              <a:gd name="T34" fmla="*/ 3117 w 3618"/>
              <a:gd name="T35" fmla="*/ 2811 h 3194"/>
              <a:gd name="T36" fmla="*/ 3274 w 3618"/>
              <a:gd name="T37" fmla="*/ 3123 h 3194"/>
              <a:gd name="T38" fmla="*/ 3165 w 3618"/>
              <a:gd name="T39" fmla="*/ 3194 h 3194"/>
              <a:gd name="T40" fmla="*/ 64 w 3618"/>
              <a:gd name="T41" fmla="*/ 2882 h 3194"/>
              <a:gd name="T42" fmla="*/ 2 w 3618"/>
              <a:gd name="T43" fmla="*/ 2639 h 3194"/>
              <a:gd name="T44" fmla="*/ 33 w 3618"/>
              <a:gd name="T45" fmla="*/ 2456 h 3194"/>
              <a:gd name="T46" fmla="*/ 159 w 3618"/>
              <a:gd name="T47" fmla="*/ 2387 h 3194"/>
              <a:gd name="T48" fmla="*/ 591 w 3618"/>
              <a:gd name="T49" fmla="*/ 2259 h 3194"/>
              <a:gd name="T50" fmla="*/ 1009 w 3618"/>
              <a:gd name="T51" fmla="*/ 2081 h 3194"/>
              <a:gd name="T52" fmla="*/ 1406 w 3618"/>
              <a:gd name="T53" fmla="*/ 1885 h 3194"/>
              <a:gd name="T54" fmla="*/ 1835 w 3618"/>
              <a:gd name="T55" fmla="*/ 1692 h 3194"/>
              <a:gd name="T56" fmla="*/ 2349 w 3618"/>
              <a:gd name="T57" fmla="*/ 1523 h 3194"/>
              <a:gd name="T58" fmla="*/ 2999 w 3618"/>
              <a:gd name="T59" fmla="*/ 1398 h 3194"/>
              <a:gd name="T60" fmla="*/ 1572 w 3618"/>
              <a:gd name="T61" fmla="*/ 1046 h 3194"/>
              <a:gd name="T62" fmla="*/ 1993 w 3618"/>
              <a:gd name="T63" fmla="*/ 1316 h 3194"/>
              <a:gd name="T64" fmla="*/ 1789 w 3618"/>
              <a:gd name="T65" fmla="*/ 1602 h 3194"/>
              <a:gd name="T66" fmla="*/ 1196 w 3618"/>
              <a:gd name="T67" fmla="*/ 1876 h 3194"/>
              <a:gd name="T68" fmla="*/ 640 w 3618"/>
              <a:gd name="T69" fmla="*/ 2132 h 3194"/>
              <a:gd name="T70" fmla="*/ 341 w 3618"/>
              <a:gd name="T71" fmla="*/ 1541 h 3194"/>
              <a:gd name="T72" fmla="*/ 674 w 3618"/>
              <a:gd name="T73" fmla="*/ 1290 h 3194"/>
              <a:gd name="T74" fmla="*/ 1237 w 3618"/>
              <a:gd name="T75" fmla="*/ 703 h 3194"/>
              <a:gd name="T76" fmla="*/ 1559 w 3618"/>
              <a:gd name="T77" fmla="*/ 765 h 3194"/>
              <a:gd name="T78" fmla="*/ 1127 w 3618"/>
              <a:gd name="T79" fmla="*/ 790 h 3194"/>
              <a:gd name="T80" fmla="*/ 1237 w 3618"/>
              <a:gd name="T81" fmla="*/ 703 h 3194"/>
              <a:gd name="T82" fmla="*/ 1033 w 3618"/>
              <a:gd name="T83" fmla="*/ 73 h 3194"/>
              <a:gd name="T84" fmla="*/ 1127 w 3618"/>
              <a:gd name="T85" fmla="*/ 172 h 3194"/>
              <a:gd name="T86" fmla="*/ 1259 w 3618"/>
              <a:gd name="T87" fmla="*/ 281 h 3194"/>
              <a:gd name="T88" fmla="*/ 1257 w 3618"/>
              <a:gd name="T89" fmla="*/ 408 h 3194"/>
              <a:gd name="T90" fmla="*/ 1362 w 3618"/>
              <a:gd name="T91" fmla="*/ 492 h 3194"/>
              <a:gd name="T92" fmla="*/ 1305 w 3618"/>
              <a:gd name="T93" fmla="*/ 612 h 3194"/>
              <a:gd name="T94" fmla="*/ 1173 w 3618"/>
              <a:gd name="T95" fmla="*/ 584 h 3194"/>
              <a:gd name="T96" fmla="*/ 1124 w 3618"/>
              <a:gd name="T97" fmla="*/ 514 h 3194"/>
              <a:gd name="T98" fmla="*/ 956 w 3618"/>
              <a:gd name="T99" fmla="*/ 444 h 3194"/>
              <a:gd name="T100" fmla="*/ 759 w 3618"/>
              <a:gd name="T101" fmla="*/ 436 h 3194"/>
              <a:gd name="T102" fmla="*/ 637 w 3618"/>
              <a:gd name="T103" fmla="*/ 268 h 3194"/>
              <a:gd name="T104" fmla="*/ 702 w 3618"/>
              <a:gd name="T105" fmla="*/ 68 h 3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18" h="3194">
                <a:moveTo>
                  <a:pt x="2710" y="1834"/>
                </a:moveTo>
                <a:lnTo>
                  <a:pt x="2684" y="1838"/>
                </a:lnTo>
                <a:lnTo>
                  <a:pt x="2659" y="1846"/>
                </a:lnTo>
                <a:lnTo>
                  <a:pt x="2637" y="1859"/>
                </a:lnTo>
                <a:lnTo>
                  <a:pt x="2620" y="1877"/>
                </a:lnTo>
                <a:lnTo>
                  <a:pt x="2607" y="1899"/>
                </a:lnTo>
                <a:lnTo>
                  <a:pt x="2598" y="1923"/>
                </a:lnTo>
                <a:lnTo>
                  <a:pt x="2595" y="1949"/>
                </a:lnTo>
                <a:lnTo>
                  <a:pt x="2598" y="1976"/>
                </a:lnTo>
                <a:lnTo>
                  <a:pt x="2607" y="2000"/>
                </a:lnTo>
                <a:lnTo>
                  <a:pt x="2620" y="2020"/>
                </a:lnTo>
                <a:lnTo>
                  <a:pt x="2639" y="2038"/>
                </a:lnTo>
                <a:lnTo>
                  <a:pt x="2659" y="2051"/>
                </a:lnTo>
                <a:lnTo>
                  <a:pt x="2659" y="2397"/>
                </a:lnTo>
                <a:lnTo>
                  <a:pt x="2631" y="2385"/>
                </a:lnTo>
                <a:lnTo>
                  <a:pt x="2605" y="2369"/>
                </a:lnTo>
                <a:lnTo>
                  <a:pt x="2582" y="2348"/>
                </a:lnTo>
                <a:lnTo>
                  <a:pt x="2563" y="2324"/>
                </a:lnTo>
                <a:lnTo>
                  <a:pt x="2549" y="2296"/>
                </a:lnTo>
                <a:lnTo>
                  <a:pt x="2540" y="2266"/>
                </a:lnTo>
                <a:lnTo>
                  <a:pt x="2537" y="2233"/>
                </a:lnTo>
                <a:lnTo>
                  <a:pt x="2534" y="2218"/>
                </a:lnTo>
                <a:lnTo>
                  <a:pt x="2528" y="2203"/>
                </a:lnTo>
                <a:lnTo>
                  <a:pt x="2517" y="2192"/>
                </a:lnTo>
                <a:lnTo>
                  <a:pt x="2503" y="2186"/>
                </a:lnTo>
                <a:lnTo>
                  <a:pt x="2487" y="2183"/>
                </a:lnTo>
                <a:lnTo>
                  <a:pt x="2471" y="2186"/>
                </a:lnTo>
                <a:lnTo>
                  <a:pt x="2457" y="2192"/>
                </a:lnTo>
                <a:lnTo>
                  <a:pt x="2447" y="2203"/>
                </a:lnTo>
                <a:lnTo>
                  <a:pt x="2439" y="2218"/>
                </a:lnTo>
                <a:lnTo>
                  <a:pt x="2437" y="2233"/>
                </a:lnTo>
                <a:lnTo>
                  <a:pt x="2439" y="2273"/>
                </a:lnTo>
                <a:lnTo>
                  <a:pt x="2448" y="2312"/>
                </a:lnTo>
                <a:lnTo>
                  <a:pt x="2462" y="2348"/>
                </a:lnTo>
                <a:lnTo>
                  <a:pt x="2481" y="2382"/>
                </a:lnTo>
                <a:lnTo>
                  <a:pt x="2504" y="2413"/>
                </a:lnTo>
                <a:lnTo>
                  <a:pt x="2531" y="2439"/>
                </a:lnTo>
                <a:lnTo>
                  <a:pt x="2561" y="2462"/>
                </a:lnTo>
                <a:lnTo>
                  <a:pt x="2595" y="2480"/>
                </a:lnTo>
                <a:lnTo>
                  <a:pt x="2631" y="2495"/>
                </a:lnTo>
                <a:lnTo>
                  <a:pt x="2669" y="2503"/>
                </a:lnTo>
                <a:lnTo>
                  <a:pt x="2710" y="2507"/>
                </a:lnTo>
                <a:lnTo>
                  <a:pt x="2750" y="2503"/>
                </a:lnTo>
                <a:lnTo>
                  <a:pt x="2789" y="2495"/>
                </a:lnTo>
                <a:lnTo>
                  <a:pt x="2825" y="2480"/>
                </a:lnTo>
                <a:lnTo>
                  <a:pt x="2859" y="2462"/>
                </a:lnTo>
                <a:lnTo>
                  <a:pt x="2889" y="2439"/>
                </a:lnTo>
                <a:lnTo>
                  <a:pt x="2916" y="2413"/>
                </a:lnTo>
                <a:lnTo>
                  <a:pt x="2939" y="2382"/>
                </a:lnTo>
                <a:lnTo>
                  <a:pt x="2958" y="2348"/>
                </a:lnTo>
                <a:lnTo>
                  <a:pt x="2972" y="2312"/>
                </a:lnTo>
                <a:lnTo>
                  <a:pt x="2980" y="2273"/>
                </a:lnTo>
                <a:lnTo>
                  <a:pt x="2983" y="2233"/>
                </a:lnTo>
                <a:lnTo>
                  <a:pt x="2981" y="2218"/>
                </a:lnTo>
                <a:lnTo>
                  <a:pt x="2973" y="2203"/>
                </a:lnTo>
                <a:lnTo>
                  <a:pt x="2962" y="2192"/>
                </a:lnTo>
                <a:lnTo>
                  <a:pt x="2949" y="2186"/>
                </a:lnTo>
                <a:lnTo>
                  <a:pt x="2932" y="2183"/>
                </a:lnTo>
                <a:lnTo>
                  <a:pt x="2917" y="2186"/>
                </a:lnTo>
                <a:lnTo>
                  <a:pt x="2903" y="2192"/>
                </a:lnTo>
                <a:lnTo>
                  <a:pt x="2892" y="2203"/>
                </a:lnTo>
                <a:lnTo>
                  <a:pt x="2885" y="2218"/>
                </a:lnTo>
                <a:lnTo>
                  <a:pt x="2883" y="2233"/>
                </a:lnTo>
                <a:lnTo>
                  <a:pt x="2880" y="2266"/>
                </a:lnTo>
                <a:lnTo>
                  <a:pt x="2871" y="2296"/>
                </a:lnTo>
                <a:lnTo>
                  <a:pt x="2857" y="2324"/>
                </a:lnTo>
                <a:lnTo>
                  <a:pt x="2838" y="2348"/>
                </a:lnTo>
                <a:lnTo>
                  <a:pt x="2815" y="2369"/>
                </a:lnTo>
                <a:lnTo>
                  <a:pt x="2789" y="2385"/>
                </a:lnTo>
                <a:lnTo>
                  <a:pt x="2760" y="2397"/>
                </a:lnTo>
                <a:lnTo>
                  <a:pt x="2760" y="2051"/>
                </a:lnTo>
                <a:lnTo>
                  <a:pt x="2781" y="2038"/>
                </a:lnTo>
                <a:lnTo>
                  <a:pt x="2799" y="2020"/>
                </a:lnTo>
                <a:lnTo>
                  <a:pt x="2813" y="1999"/>
                </a:lnTo>
                <a:lnTo>
                  <a:pt x="2821" y="1976"/>
                </a:lnTo>
                <a:lnTo>
                  <a:pt x="2824" y="1949"/>
                </a:lnTo>
                <a:lnTo>
                  <a:pt x="2821" y="1923"/>
                </a:lnTo>
                <a:lnTo>
                  <a:pt x="2813" y="1899"/>
                </a:lnTo>
                <a:lnTo>
                  <a:pt x="2799" y="1877"/>
                </a:lnTo>
                <a:lnTo>
                  <a:pt x="2781" y="1859"/>
                </a:lnTo>
                <a:lnTo>
                  <a:pt x="2760" y="1846"/>
                </a:lnTo>
                <a:lnTo>
                  <a:pt x="2736" y="1838"/>
                </a:lnTo>
                <a:lnTo>
                  <a:pt x="2710" y="1834"/>
                </a:lnTo>
                <a:close/>
                <a:moveTo>
                  <a:pt x="3536" y="1349"/>
                </a:moveTo>
                <a:lnTo>
                  <a:pt x="3556" y="1350"/>
                </a:lnTo>
                <a:lnTo>
                  <a:pt x="3575" y="1357"/>
                </a:lnTo>
                <a:lnTo>
                  <a:pt x="3592" y="1368"/>
                </a:lnTo>
                <a:lnTo>
                  <a:pt x="3604" y="1382"/>
                </a:lnTo>
                <a:lnTo>
                  <a:pt x="3614" y="1398"/>
                </a:lnTo>
                <a:lnTo>
                  <a:pt x="3618" y="1418"/>
                </a:lnTo>
                <a:lnTo>
                  <a:pt x="3618" y="1438"/>
                </a:lnTo>
                <a:lnTo>
                  <a:pt x="3603" y="1535"/>
                </a:lnTo>
                <a:lnTo>
                  <a:pt x="3583" y="1636"/>
                </a:lnTo>
                <a:lnTo>
                  <a:pt x="3558" y="1738"/>
                </a:lnTo>
                <a:lnTo>
                  <a:pt x="3529" y="1841"/>
                </a:lnTo>
                <a:lnTo>
                  <a:pt x="3496" y="1945"/>
                </a:lnTo>
                <a:lnTo>
                  <a:pt x="3460" y="2049"/>
                </a:lnTo>
                <a:lnTo>
                  <a:pt x="3421" y="2153"/>
                </a:lnTo>
                <a:lnTo>
                  <a:pt x="3378" y="2255"/>
                </a:lnTo>
                <a:lnTo>
                  <a:pt x="3332" y="2354"/>
                </a:lnTo>
                <a:lnTo>
                  <a:pt x="3283" y="2452"/>
                </a:lnTo>
                <a:lnTo>
                  <a:pt x="3234" y="2546"/>
                </a:lnTo>
                <a:lnTo>
                  <a:pt x="3181" y="2636"/>
                </a:lnTo>
                <a:lnTo>
                  <a:pt x="3128" y="2721"/>
                </a:lnTo>
                <a:lnTo>
                  <a:pt x="3117" y="2742"/>
                </a:lnTo>
                <a:lnTo>
                  <a:pt x="3111" y="2765"/>
                </a:lnTo>
                <a:lnTo>
                  <a:pt x="3111" y="2789"/>
                </a:lnTo>
                <a:lnTo>
                  <a:pt x="3117" y="2811"/>
                </a:lnTo>
                <a:lnTo>
                  <a:pt x="3128" y="2833"/>
                </a:lnTo>
                <a:lnTo>
                  <a:pt x="3260" y="3032"/>
                </a:lnTo>
                <a:lnTo>
                  <a:pt x="3272" y="3054"/>
                </a:lnTo>
                <a:lnTo>
                  <a:pt x="3278" y="3077"/>
                </a:lnTo>
                <a:lnTo>
                  <a:pt x="3278" y="3100"/>
                </a:lnTo>
                <a:lnTo>
                  <a:pt x="3274" y="3123"/>
                </a:lnTo>
                <a:lnTo>
                  <a:pt x="3264" y="3143"/>
                </a:lnTo>
                <a:lnTo>
                  <a:pt x="3251" y="3162"/>
                </a:lnTo>
                <a:lnTo>
                  <a:pt x="3234" y="3177"/>
                </a:lnTo>
                <a:lnTo>
                  <a:pt x="3213" y="3188"/>
                </a:lnTo>
                <a:lnTo>
                  <a:pt x="3190" y="3193"/>
                </a:lnTo>
                <a:lnTo>
                  <a:pt x="3165" y="3194"/>
                </a:lnTo>
                <a:lnTo>
                  <a:pt x="204" y="2962"/>
                </a:lnTo>
                <a:lnTo>
                  <a:pt x="170" y="2957"/>
                </a:lnTo>
                <a:lnTo>
                  <a:pt x="138" y="2946"/>
                </a:lnTo>
                <a:lnTo>
                  <a:pt x="110" y="2929"/>
                </a:lnTo>
                <a:lnTo>
                  <a:pt x="84" y="2908"/>
                </a:lnTo>
                <a:lnTo>
                  <a:pt x="64" y="2882"/>
                </a:lnTo>
                <a:lnTo>
                  <a:pt x="47" y="2854"/>
                </a:lnTo>
                <a:lnTo>
                  <a:pt x="35" y="2821"/>
                </a:lnTo>
                <a:lnTo>
                  <a:pt x="24" y="2778"/>
                </a:lnTo>
                <a:lnTo>
                  <a:pt x="15" y="2733"/>
                </a:lnTo>
                <a:lnTo>
                  <a:pt x="8" y="2686"/>
                </a:lnTo>
                <a:lnTo>
                  <a:pt x="2" y="2639"/>
                </a:lnTo>
                <a:lnTo>
                  <a:pt x="0" y="2593"/>
                </a:lnTo>
                <a:lnTo>
                  <a:pt x="1" y="2557"/>
                </a:lnTo>
                <a:lnTo>
                  <a:pt x="5" y="2526"/>
                </a:lnTo>
                <a:lnTo>
                  <a:pt x="12" y="2499"/>
                </a:lnTo>
                <a:lnTo>
                  <a:pt x="21" y="2476"/>
                </a:lnTo>
                <a:lnTo>
                  <a:pt x="33" y="2456"/>
                </a:lnTo>
                <a:lnTo>
                  <a:pt x="47" y="2440"/>
                </a:lnTo>
                <a:lnTo>
                  <a:pt x="64" y="2426"/>
                </a:lnTo>
                <a:lnTo>
                  <a:pt x="83" y="2415"/>
                </a:lnTo>
                <a:lnTo>
                  <a:pt x="106" y="2404"/>
                </a:lnTo>
                <a:lnTo>
                  <a:pt x="132" y="2395"/>
                </a:lnTo>
                <a:lnTo>
                  <a:pt x="159" y="2387"/>
                </a:lnTo>
                <a:lnTo>
                  <a:pt x="190" y="2380"/>
                </a:lnTo>
                <a:lnTo>
                  <a:pt x="275" y="2358"/>
                </a:lnTo>
                <a:lnTo>
                  <a:pt x="358" y="2335"/>
                </a:lnTo>
                <a:lnTo>
                  <a:pt x="439" y="2311"/>
                </a:lnTo>
                <a:lnTo>
                  <a:pt x="515" y="2285"/>
                </a:lnTo>
                <a:lnTo>
                  <a:pt x="591" y="2259"/>
                </a:lnTo>
                <a:lnTo>
                  <a:pt x="665" y="2231"/>
                </a:lnTo>
                <a:lnTo>
                  <a:pt x="736" y="2202"/>
                </a:lnTo>
                <a:lnTo>
                  <a:pt x="806" y="2173"/>
                </a:lnTo>
                <a:lnTo>
                  <a:pt x="874" y="2143"/>
                </a:lnTo>
                <a:lnTo>
                  <a:pt x="942" y="2111"/>
                </a:lnTo>
                <a:lnTo>
                  <a:pt x="1009" y="2081"/>
                </a:lnTo>
                <a:lnTo>
                  <a:pt x="1075" y="2048"/>
                </a:lnTo>
                <a:lnTo>
                  <a:pt x="1141" y="2016"/>
                </a:lnTo>
                <a:lnTo>
                  <a:pt x="1206" y="1983"/>
                </a:lnTo>
                <a:lnTo>
                  <a:pt x="1272" y="1950"/>
                </a:lnTo>
                <a:lnTo>
                  <a:pt x="1339" y="1918"/>
                </a:lnTo>
                <a:lnTo>
                  <a:pt x="1406" y="1885"/>
                </a:lnTo>
                <a:lnTo>
                  <a:pt x="1474" y="1852"/>
                </a:lnTo>
                <a:lnTo>
                  <a:pt x="1543" y="1819"/>
                </a:lnTo>
                <a:lnTo>
                  <a:pt x="1613" y="1787"/>
                </a:lnTo>
                <a:lnTo>
                  <a:pt x="1684" y="1754"/>
                </a:lnTo>
                <a:lnTo>
                  <a:pt x="1759" y="1724"/>
                </a:lnTo>
                <a:lnTo>
                  <a:pt x="1835" y="1692"/>
                </a:lnTo>
                <a:lnTo>
                  <a:pt x="1914" y="1662"/>
                </a:lnTo>
                <a:lnTo>
                  <a:pt x="1994" y="1633"/>
                </a:lnTo>
                <a:lnTo>
                  <a:pt x="2078" y="1603"/>
                </a:lnTo>
                <a:lnTo>
                  <a:pt x="2165" y="1576"/>
                </a:lnTo>
                <a:lnTo>
                  <a:pt x="2255" y="1548"/>
                </a:lnTo>
                <a:lnTo>
                  <a:pt x="2349" y="1523"/>
                </a:lnTo>
                <a:lnTo>
                  <a:pt x="2447" y="1499"/>
                </a:lnTo>
                <a:lnTo>
                  <a:pt x="2548" y="1476"/>
                </a:lnTo>
                <a:lnTo>
                  <a:pt x="2654" y="1454"/>
                </a:lnTo>
                <a:lnTo>
                  <a:pt x="2764" y="1433"/>
                </a:lnTo>
                <a:lnTo>
                  <a:pt x="2880" y="1415"/>
                </a:lnTo>
                <a:lnTo>
                  <a:pt x="2999" y="1398"/>
                </a:lnTo>
                <a:lnTo>
                  <a:pt x="3126" y="1383"/>
                </a:lnTo>
                <a:lnTo>
                  <a:pt x="3256" y="1370"/>
                </a:lnTo>
                <a:lnTo>
                  <a:pt x="3393" y="1358"/>
                </a:lnTo>
                <a:lnTo>
                  <a:pt x="3536" y="1349"/>
                </a:lnTo>
                <a:close/>
                <a:moveTo>
                  <a:pt x="1125" y="1046"/>
                </a:moveTo>
                <a:lnTo>
                  <a:pt x="1572" y="1046"/>
                </a:lnTo>
                <a:lnTo>
                  <a:pt x="1572" y="1279"/>
                </a:lnTo>
                <a:lnTo>
                  <a:pt x="1914" y="1279"/>
                </a:lnTo>
                <a:lnTo>
                  <a:pt x="1937" y="1282"/>
                </a:lnTo>
                <a:lnTo>
                  <a:pt x="1958" y="1289"/>
                </a:lnTo>
                <a:lnTo>
                  <a:pt x="1976" y="1301"/>
                </a:lnTo>
                <a:lnTo>
                  <a:pt x="1993" y="1316"/>
                </a:lnTo>
                <a:lnTo>
                  <a:pt x="2004" y="1335"/>
                </a:lnTo>
                <a:lnTo>
                  <a:pt x="2011" y="1357"/>
                </a:lnTo>
                <a:lnTo>
                  <a:pt x="2015" y="1380"/>
                </a:lnTo>
                <a:lnTo>
                  <a:pt x="2015" y="1519"/>
                </a:lnTo>
                <a:lnTo>
                  <a:pt x="1899" y="1559"/>
                </a:lnTo>
                <a:lnTo>
                  <a:pt x="1789" y="1602"/>
                </a:lnTo>
                <a:lnTo>
                  <a:pt x="1683" y="1646"/>
                </a:lnTo>
                <a:lnTo>
                  <a:pt x="1581" y="1691"/>
                </a:lnTo>
                <a:lnTo>
                  <a:pt x="1482" y="1737"/>
                </a:lnTo>
                <a:lnTo>
                  <a:pt x="1385" y="1783"/>
                </a:lnTo>
                <a:lnTo>
                  <a:pt x="1291" y="1830"/>
                </a:lnTo>
                <a:lnTo>
                  <a:pt x="1196" y="1876"/>
                </a:lnTo>
                <a:lnTo>
                  <a:pt x="1105" y="1922"/>
                </a:lnTo>
                <a:lnTo>
                  <a:pt x="1014" y="1966"/>
                </a:lnTo>
                <a:lnTo>
                  <a:pt x="923" y="2010"/>
                </a:lnTo>
                <a:lnTo>
                  <a:pt x="831" y="2052"/>
                </a:lnTo>
                <a:lnTo>
                  <a:pt x="737" y="2093"/>
                </a:lnTo>
                <a:lnTo>
                  <a:pt x="640" y="2132"/>
                </a:lnTo>
                <a:lnTo>
                  <a:pt x="541" y="2169"/>
                </a:lnTo>
                <a:lnTo>
                  <a:pt x="438" y="2206"/>
                </a:lnTo>
                <a:lnTo>
                  <a:pt x="330" y="2238"/>
                </a:lnTo>
                <a:lnTo>
                  <a:pt x="330" y="1598"/>
                </a:lnTo>
                <a:lnTo>
                  <a:pt x="332" y="1568"/>
                </a:lnTo>
                <a:lnTo>
                  <a:pt x="341" y="1541"/>
                </a:lnTo>
                <a:lnTo>
                  <a:pt x="355" y="1515"/>
                </a:lnTo>
                <a:lnTo>
                  <a:pt x="373" y="1492"/>
                </a:lnTo>
                <a:lnTo>
                  <a:pt x="396" y="1473"/>
                </a:lnTo>
                <a:lnTo>
                  <a:pt x="643" y="1305"/>
                </a:lnTo>
                <a:lnTo>
                  <a:pt x="658" y="1297"/>
                </a:lnTo>
                <a:lnTo>
                  <a:pt x="674" y="1290"/>
                </a:lnTo>
                <a:lnTo>
                  <a:pt x="693" y="1285"/>
                </a:lnTo>
                <a:lnTo>
                  <a:pt x="712" y="1280"/>
                </a:lnTo>
                <a:lnTo>
                  <a:pt x="728" y="1279"/>
                </a:lnTo>
                <a:lnTo>
                  <a:pt x="1125" y="1279"/>
                </a:lnTo>
                <a:lnTo>
                  <a:pt x="1125" y="1046"/>
                </a:lnTo>
                <a:close/>
                <a:moveTo>
                  <a:pt x="1237" y="703"/>
                </a:moveTo>
                <a:lnTo>
                  <a:pt x="1459" y="703"/>
                </a:lnTo>
                <a:lnTo>
                  <a:pt x="1485" y="706"/>
                </a:lnTo>
                <a:lnTo>
                  <a:pt x="1508" y="714"/>
                </a:lnTo>
                <a:lnTo>
                  <a:pt x="1529" y="727"/>
                </a:lnTo>
                <a:lnTo>
                  <a:pt x="1546" y="745"/>
                </a:lnTo>
                <a:lnTo>
                  <a:pt x="1559" y="765"/>
                </a:lnTo>
                <a:lnTo>
                  <a:pt x="1568" y="790"/>
                </a:lnTo>
                <a:lnTo>
                  <a:pt x="1572" y="815"/>
                </a:lnTo>
                <a:lnTo>
                  <a:pt x="1572" y="936"/>
                </a:lnTo>
                <a:lnTo>
                  <a:pt x="1125" y="936"/>
                </a:lnTo>
                <a:lnTo>
                  <a:pt x="1125" y="815"/>
                </a:lnTo>
                <a:lnTo>
                  <a:pt x="1127" y="790"/>
                </a:lnTo>
                <a:lnTo>
                  <a:pt x="1136" y="765"/>
                </a:lnTo>
                <a:lnTo>
                  <a:pt x="1149" y="745"/>
                </a:lnTo>
                <a:lnTo>
                  <a:pt x="1167" y="727"/>
                </a:lnTo>
                <a:lnTo>
                  <a:pt x="1188" y="714"/>
                </a:lnTo>
                <a:lnTo>
                  <a:pt x="1212" y="706"/>
                </a:lnTo>
                <a:lnTo>
                  <a:pt x="1237" y="703"/>
                </a:lnTo>
                <a:close/>
                <a:moveTo>
                  <a:pt x="865" y="0"/>
                </a:moveTo>
                <a:lnTo>
                  <a:pt x="905" y="3"/>
                </a:lnTo>
                <a:lnTo>
                  <a:pt x="941" y="13"/>
                </a:lnTo>
                <a:lnTo>
                  <a:pt x="975" y="28"/>
                </a:lnTo>
                <a:lnTo>
                  <a:pt x="1006" y="48"/>
                </a:lnTo>
                <a:lnTo>
                  <a:pt x="1033" y="73"/>
                </a:lnTo>
                <a:lnTo>
                  <a:pt x="1056" y="102"/>
                </a:lnTo>
                <a:lnTo>
                  <a:pt x="1075" y="135"/>
                </a:lnTo>
                <a:lnTo>
                  <a:pt x="1087" y="170"/>
                </a:lnTo>
                <a:lnTo>
                  <a:pt x="1092" y="170"/>
                </a:lnTo>
                <a:lnTo>
                  <a:pt x="1097" y="169"/>
                </a:lnTo>
                <a:lnTo>
                  <a:pt x="1127" y="172"/>
                </a:lnTo>
                <a:lnTo>
                  <a:pt x="1157" y="180"/>
                </a:lnTo>
                <a:lnTo>
                  <a:pt x="1184" y="193"/>
                </a:lnTo>
                <a:lnTo>
                  <a:pt x="1209" y="209"/>
                </a:lnTo>
                <a:lnTo>
                  <a:pt x="1229" y="231"/>
                </a:lnTo>
                <a:lnTo>
                  <a:pt x="1247" y="255"/>
                </a:lnTo>
                <a:lnTo>
                  <a:pt x="1259" y="281"/>
                </a:lnTo>
                <a:lnTo>
                  <a:pt x="1268" y="311"/>
                </a:lnTo>
                <a:lnTo>
                  <a:pt x="1270" y="343"/>
                </a:lnTo>
                <a:lnTo>
                  <a:pt x="1269" y="366"/>
                </a:lnTo>
                <a:lnTo>
                  <a:pt x="1264" y="388"/>
                </a:lnTo>
                <a:lnTo>
                  <a:pt x="1257" y="408"/>
                </a:lnTo>
                <a:lnTo>
                  <a:pt x="1257" y="408"/>
                </a:lnTo>
                <a:lnTo>
                  <a:pt x="1282" y="411"/>
                </a:lnTo>
                <a:lnTo>
                  <a:pt x="1305" y="419"/>
                </a:lnTo>
                <a:lnTo>
                  <a:pt x="1325" y="431"/>
                </a:lnTo>
                <a:lnTo>
                  <a:pt x="1341" y="449"/>
                </a:lnTo>
                <a:lnTo>
                  <a:pt x="1354" y="469"/>
                </a:lnTo>
                <a:lnTo>
                  <a:pt x="1362" y="492"/>
                </a:lnTo>
                <a:lnTo>
                  <a:pt x="1365" y="516"/>
                </a:lnTo>
                <a:lnTo>
                  <a:pt x="1362" y="541"/>
                </a:lnTo>
                <a:lnTo>
                  <a:pt x="1354" y="563"/>
                </a:lnTo>
                <a:lnTo>
                  <a:pt x="1341" y="584"/>
                </a:lnTo>
                <a:lnTo>
                  <a:pt x="1325" y="600"/>
                </a:lnTo>
                <a:lnTo>
                  <a:pt x="1305" y="612"/>
                </a:lnTo>
                <a:lnTo>
                  <a:pt x="1282" y="621"/>
                </a:lnTo>
                <a:lnTo>
                  <a:pt x="1257" y="623"/>
                </a:lnTo>
                <a:lnTo>
                  <a:pt x="1233" y="621"/>
                </a:lnTo>
                <a:lnTo>
                  <a:pt x="1210" y="612"/>
                </a:lnTo>
                <a:lnTo>
                  <a:pt x="1190" y="600"/>
                </a:lnTo>
                <a:lnTo>
                  <a:pt x="1173" y="584"/>
                </a:lnTo>
                <a:lnTo>
                  <a:pt x="1160" y="563"/>
                </a:lnTo>
                <a:lnTo>
                  <a:pt x="1153" y="541"/>
                </a:lnTo>
                <a:lnTo>
                  <a:pt x="1149" y="516"/>
                </a:lnTo>
                <a:lnTo>
                  <a:pt x="1150" y="511"/>
                </a:lnTo>
                <a:lnTo>
                  <a:pt x="1150" y="507"/>
                </a:lnTo>
                <a:lnTo>
                  <a:pt x="1124" y="514"/>
                </a:lnTo>
                <a:lnTo>
                  <a:pt x="1097" y="516"/>
                </a:lnTo>
                <a:lnTo>
                  <a:pt x="1063" y="513"/>
                </a:lnTo>
                <a:lnTo>
                  <a:pt x="1031" y="503"/>
                </a:lnTo>
                <a:lnTo>
                  <a:pt x="1002" y="488"/>
                </a:lnTo>
                <a:lnTo>
                  <a:pt x="977" y="468"/>
                </a:lnTo>
                <a:lnTo>
                  <a:pt x="956" y="444"/>
                </a:lnTo>
                <a:lnTo>
                  <a:pt x="928" y="453"/>
                </a:lnTo>
                <a:lnTo>
                  <a:pt x="897" y="460"/>
                </a:lnTo>
                <a:lnTo>
                  <a:pt x="865" y="462"/>
                </a:lnTo>
                <a:lnTo>
                  <a:pt x="828" y="459"/>
                </a:lnTo>
                <a:lnTo>
                  <a:pt x="793" y="450"/>
                </a:lnTo>
                <a:lnTo>
                  <a:pt x="759" y="436"/>
                </a:lnTo>
                <a:lnTo>
                  <a:pt x="729" y="417"/>
                </a:lnTo>
                <a:lnTo>
                  <a:pt x="702" y="394"/>
                </a:lnTo>
                <a:lnTo>
                  <a:pt x="679" y="368"/>
                </a:lnTo>
                <a:lnTo>
                  <a:pt x="660" y="337"/>
                </a:lnTo>
                <a:lnTo>
                  <a:pt x="646" y="304"/>
                </a:lnTo>
                <a:lnTo>
                  <a:pt x="637" y="268"/>
                </a:lnTo>
                <a:lnTo>
                  <a:pt x="634" y="231"/>
                </a:lnTo>
                <a:lnTo>
                  <a:pt x="637" y="194"/>
                </a:lnTo>
                <a:lnTo>
                  <a:pt x="646" y="159"/>
                </a:lnTo>
                <a:lnTo>
                  <a:pt x="660" y="125"/>
                </a:lnTo>
                <a:lnTo>
                  <a:pt x="679" y="95"/>
                </a:lnTo>
                <a:lnTo>
                  <a:pt x="702" y="68"/>
                </a:lnTo>
                <a:lnTo>
                  <a:pt x="729" y="45"/>
                </a:lnTo>
                <a:lnTo>
                  <a:pt x="759" y="26"/>
                </a:lnTo>
                <a:lnTo>
                  <a:pt x="793" y="12"/>
                </a:lnTo>
                <a:lnTo>
                  <a:pt x="828" y="3"/>
                </a:lnTo>
                <a:lnTo>
                  <a:pt x="86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366"/>
          <p:cNvSpPr>
            <a:spLocks noEditPoints="1"/>
          </p:cNvSpPr>
          <p:nvPr/>
        </p:nvSpPr>
        <p:spPr bwMode="auto">
          <a:xfrm>
            <a:off x="2579019" y="5829736"/>
            <a:ext cx="476250" cy="450850"/>
          </a:xfrm>
          <a:custGeom>
            <a:avLst/>
            <a:gdLst>
              <a:gd name="T0" fmla="*/ 1884 w 3600"/>
              <a:gd name="T1" fmla="*/ 227 h 3117"/>
              <a:gd name="T2" fmla="*/ 2019 w 3600"/>
              <a:gd name="T3" fmla="*/ 371 h 3117"/>
              <a:gd name="T4" fmla="*/ 2542 w 3600"/>
              <a:gd name="T5" fmla="*/ 486 h 3117"/>
              <a:gd name="T6" fmla="*/ 2988 w 3600"/>
              <a:gd name="T7" fmla="*/ 712 h 3117"/>
              <a:gd name="T8" fmla="*/ 3331 w 3600"/>
              <a:gd name="T9" fmla="*/ 1029 h 3117"/>
              <a:gd name="T10" fmla="*/ 3544 w 3600"/>
              <a:gd name="T11" fmla="*/ 1416 h 3117"/>
              <a:gd name="T12" fmla="*/ 3515 w 3600"/>
              <a:gd name="T13" fmla="*/ 1629 h 3117"/>
              <a:gd name="T14" fmla="*/ 3231 w 3600"/>
              <a:gd name="T15" fmla="*/ 1579 h 3117"/>
              <a:gd name="T16" fmla="*/ 2971 w 3600"/>
              <a:gd name="T17" fmla="*/ 1620 h 3117"/>
              <a:gd name="T18" fmla="*/ 2798 w 3600"/>
              <a:gd name="T19" fmla="*/ 1729 h 3117"/>
              <a:gd name="T20" fmla="*/ 2711 w 3600"/>
              <a:gd name="T21" fmla="*/ 1729 h 3117"/>
              <a:gd name="T22" fmla="*/ 2537 w 3600"/>
              <a:gd name="T23" fmla="*/ 1619 h 3117"/>
              <a:gd name="T24" fmla="*/ 2277 w 3600"/>
              <a:gd name="T25" fmla="*/ 1577 h 3117"/>
              <a:gd name="T26" fmla="*/ 1993 w 3600"/>
              <a:gd name="T27" fmla="*/ 1628 h 3117"/>
              <a:gd name="T28" fmla="*/ 1895 w 3600"/>
              <a:gd name="T29" fmla="*/ 2771 h 3117"/>
              <a:gd name="T30" fmla="*/ 1764 w 3600"/>
              <a:gd name="T31" fmla="*/ 2986 h 3117"/>
              <a:gd name="T32" fmla="*/ 1531 w 3600"/>
              <a:gd name="T33" fmla="*/ 3105 h 3117"/>
              <a:gd name="T34" fmla="*/ 1255 w 3600"/>
              <a:gd name="T35" fmla="*/ 3091 h 3117"/>
              <a:gd name="T36" fmla="*/ 1039 w 3600"/>
              <a:gd name="T37" fmla="*/ 2948 h 3117"/>
              <a:gd name="T38" fmla="*/ 934 w 3600"/>
              <a:gd name="T39" fmla="*/ 2720 h 3117"/>
              <a:gd name="T40" fmla="*/ 971 w 3600"/>
              <a:gd name="T41" fmla="*/ 2590 h 3117"/>
              <a:gd name="T42" fmla="*/ 1085 w 3600"/>
              <a:gd name="T43" fmla="*/ 2578 h 3117"/>
              <a:gd name="T44" fmla="*/ 1147 w 3600"/>
              <a:gd name="T45" fmla="*/ 2668 h 3117"/>
              <a:gd name="T46" fmla="*/ 1213 w 3600"/>
              <a:gd name="T47" fmla="*/ 2832 h 3117"/>
              <a:gd name="T48" fmla="*/ 1379 w 3600"/>
              <a:gd name="T49" fmla="*/ 2916 h 3117"/>
              <a:gd name="T50" fmla="*/ 1568 w 3600"/>
              <a:gd name="T51" fmla="*/ 2878 h 3117"/>
              <a:gd name="T52" fmla="*/ 1681 w 3600"/>
              <a:gd name="T53" fmla="*/ 2740 h 3117"/>
              <a:gd name="T54" fmla="*/ 1607 w 3600"/>
              <a:gd name="T55" fmla="*/ 1629 h 3117"/>
              <a:gd name="T56" fmla="*/ 1323 w 3600"/>
              <a:gd name="T57" fmla="*/ 1579 h 3117"/>
              <a:gd name="T58" fmla="*/ 1063 w 3600"/>
              <a:gd name="T59" fmla="*/ 1620 h 3117"/>
              <a:gd name="T60" fmla="*/ 890 w 3600"/>
              <a:gd name="T61" fmla="*/ 1729 h 3117"/>
              <a:gd name="T62" fmla="*/ 803 w 3600"/>
              <a:gd name="T63" fmla="*/ 1729 h 3117"/>
              <a:gd name="T64" fmla="*/ 629 w 3600"/>
              <a:gd name="T65" fmla="*/ 1619 h 3117"/>
              <a:gd name="T66" fmla="*/ 369 w 3600"/>
              <a:gd name="T67" fmla="*/ 1577 h 3117"/>
              <a:gd name="T68" fmla="*/ 85 w 3600"/>
              <a:gd name="T69" fmla="*/ 1627 h 3117"/>
              <a:gd name="T70" fmla="*/ 56 w 3600"/>
              <a:gd name="T71" fmla="*/ 1415 h 3117"/>
              <a:gd name="T72" fmla="*/ 271 w 3600"/>
              <a:gd name="T73" fmla="*/ 1028 h 3117"/>
              <a:gd name="T74" fmla="*/ 613 w 3600"/>
              <a:gd name="T75" fmla="*/ 711 h 3117"/>
              <a:gd name="T76" fmla="*/ 1058 w 3600"/>
              <a:gd name="T77" fmla="*/ 486 h 3117"/>
              <a:gd name="T78" fmla="*/ 1581 w 3600"/>
              <a:gd name="T79" fmla="*/ 371 h 3117"/>
              <a:gd name="T80" fmla="*/ 1716 w 3600"/>
              <a:gd name="T81" fmla="*/ 227 h 3117"/>
              <a:gd name="T82" fmla="*/ 261 w 3600"/>
              <a:gd name="T83" fmla="*/ 190 h 3117"/>
              <a:gd name="T84" fmla="*/ 290 w 3600"/>
              <a:gd name="T85" fmla="*/ 245 h 3117"/>
              <a:gd name="T86" fmla="*/ 351 w 3600"/>
              <a:gd name="T87" fmla="*/ 368 h 3117"/>
              <a:gd name="T88" fmla="*/ 405 w 3600"/>
              <a:gd name="T89" fmla="*/ 499 h 3117"/>
              <a:gd name="T90" fmla="*/ 405 w 3600"/>
              <a:gd name="T91" fmla="*/ 609 h 3117"/>
              <a:gd name="T92" fmla="*/ 292 w 3600"/>
              <a:gd name="T93" fmla="*/ 693 h 3117"/>
              <a:gd name="T94" fmla="*/ 149 w 3600"/>
              <a:gd name="T95" fmla="*/ 654 h 3117"/>
              <a:gd name="T96" fmla="*/ 106 w 3600"/>
              <a:gd name="T97" fmla="*/ 538 h 3117"/>
              <a:gd name="T98" fmla="*/ 145 w 3600"/>
              <a:gd name="T99" fmla="*/ 423 h 3117"/>
              <a:gd name="T100" fmla="*/ 208 w 3600"/>
              <a:gd name="T101" fmla="*/ 290 h 3117"/>
              <a:gd name="T102" fmla="*/ 255 w 3600"/>
              <a:gd name="T103" fmla="*/ 200 h 3117"/>
              <a:gd name="T104" fmla="*/ 708 w 3600"/>
              <a:gd name="T105" fmla="*/ 9 h 3117"/>
              <a:gd name="T106" fmla="*/ 751 w 3600"/>
              <a:gd name="T107" fmla="*/ 91 h 3117"/>
              <a:gd name="T108" fmla="*/ 802 w 3600"/>
              <a:gd name="T109" fmla="*/ 205 h 3117"/>
              <a:gd name="T110" fmla="*/ 817 w 3600"/>
              <a:gd name="T111" fmla="*/ 297 h 3117"/>
              <a:gd name="T112" fmla="*/ 730 w 3600"/>
              <a:gd name="T113" fmla="*/ 377 h 3117"/>
              <a:gd name="T114" fmla="*/ 611 w 3600"/>
              <a:gd name="T115" fmla="*/ 339 h 3117"/>
              <a:gd name="T116" fmla="*/ 590 w 3600"/>
              <a:gd name="T117" fmla="*/ 243 h 3117"/>
              <a:gd name="T118" fmla="*/ 633 w 3600"/>
              <a:gd name="T119" fmla="*/ 136 h 3117"/>
              <a:gd name="T120" fmla="*/ 684 w 3600"/>
              <a:gd name="T121" fmla="*/ 34 h 3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600" h="3117">
                <a:moveTo>
                  <a:pt x="1800" y="190"/>
                </a:moveTo>
                <a:lnTo>
                  <a:pt x="1825" y="193"/>
                </a:lnTo>
                <a:lnTo>
                  <a:pt x="1847" y="200"/>
                </a:lnTo>
                <a:lnTo>
                  <a:pt x="1868" y="212"/>
                </a:lnTo>
                <a:lnTo>
                  <a:pt x="1884" y="227"/>
                </a:lnTo>
                <a:lnTo>
                  <a:pt x="1897" y="245"/>
                </a:lnTo>
                <a:lnTo>
                  <a:pt x="1905" y="266"/>
                </a:lnTo>
                <a:lnTo>
                  <a:pt x="1908" y="289"/>
                </a:lnTo>
                <a:lnTo>
                  <a:pt x="1908" y="363"/>
                </a:lnTo>
                <a:lnTo>
                  <a:pt x="2019" y="371"/>
                </a:lnTo>
                <a:lnTo>
                  <a:pt x="2128" y="384"/>
                </a:lnTo>
                <a:lnTo>
                  <a:pt x="2236" y="402"/>
                </a:lnTo>
                <a:lnTo>
                  <a:pt x="2341" y="425"/>
                </a:lnTo>
                <a:lnTo>
                  <a:pt x="2443" y="453"/>
                </a:lnTo>
                <a:lnTo>
                  <a:pt x="2542" y="486"/>
                </a:lnTo>
                <a:lnTo>
                  <a:pt x="2639" y="523"/>
                </a:lnTo>
                <a:lnTo>
                  <a:pt x="2732" y="564"/>
                </a:lnTo>
                <a:lnTo>
                  <a:pt x="2821" y="610"/>
                </a:lnTo>
                <a:lnTo>
                  <a:pt x="2906" y="659"/>
                </a:lnTo>
                <a:lnTo>
                  <a:pt x="2988" y="712"/>
                </a:lnTo>
                <a:lnTo>
                  <a:pt x="3065" y="768"/>
                </a:lnTo>
                <a:lnTo>
                  <a:pt x="3139" y="829"/>
                </a:lnTo>
                <a:lnTo>
                  <a:pt x="3207" y="893"/>
                </a:lnTo>
                <a:lnTo>
                  <a:pt x="3272" y="959"/>
                </a:lnTo>
                <a:lnTo>
                  <a:pt x="3331" y="1029"/>
                </a:lnTo>
                <a:lnTo>
                  <a:pt x="3384" y="1102"/>
                </a:lnTo>
                <a:lnTo>
                  <a:pt x="3433" y="1177"/>
                </a:lnTo>
                <a:lnTo>
                  <a:pt x="3476" y="1254"/>
                </a:lnTo>
                <a:lnTo>
                  <a:pt x="3513" y="1334"/>
                </a:lnTo>
                <a:lnTo>
                  <a:pt x="3544" y="1416"/>
                </a:lnTo>
                <a:lnTo>
                  <a:pt x="3569" y="1500"/>
                </a:lnTo>
                <a:lnTo>
                  <a:pt x="3588" y="1586"/>
                </a:lnTo>
                <a:lnTo>
                  <a:pt x="3600" y="1673"/>
                </a:lnTo>
                <a:lnTo>
                  <a:pt x="3560" y="1650"/>
                </a:lnTo>
                <a:lnTo>
                  <a:pt x="3515" y="1629"/>
                </a:lnTo>
                <a:lnTo>
                  <a:pt x="3465" y="1612"/>
                </a:lnTo>
                <a:lnTo>
                  <a:pt x="3411" y="1598"/>
                </a:lnTo>
                <a:lnTo>
                  <a:pt x="3353" y="1587"/>
                </a:lnTo>
                <a:lnTo>
                  <a:pt x="3293" y="1581"/>
                </a:lnTo>
                <a:lnTo>
                  <a:pt x="3231" y="1579"/>
                </a:lnTo>
                <a:lnTo>
                  <a:pt x="3175" y="1580"/>
                </a:lnTo>
                <a:lnTo>
                  <a:pt x="3120" y="1586"/>
                </a:lnTo>
                <a:lnTo>
                  <a:pt x="3068" y="1594"/>
                </a:lnTo>
                <a:lnTo>
                  <a:pt x="3017" y="1606"/>
                </a:lnTo>
                <a:lnTo>
                  <a:pt x="2971" y="1620"/>
                </a:lnTo>
                <a:lnTo>
                  <a:pt x="2928" y="1637"/>
                </a:lnTo>
                <a:lnTo>
                  <a:pt x="2889" y="1657"/>
                </a:lnTo>
                <a:lnTo>
                  <a:pt x="2854" y="1679"/>
                </a:lnTo>
                <a:lnTo>
                  <a:pt x="2823" y="1702"/>
                </a:lnTo>
                <a:lnTo>
                  <a:pt x="2798" y="1729"/>
                </a:lnTo>
                <a:lnTo>
                  <a:pt x="2777" y="1756"/>
                </a:lnTo>
                <a:lnTo>
                  <a:pt x="2763" y="1785"/>
                </a:lnTo>
                <a:lnTo>
                  <a:pt x="2745" y="1785"/>
                </a:lnTo>
                <a:lnTo>
                  <a:pt x="2731" y="1756"/>
                </a:lnTo>
                <a:lnTo>
                  <a:pt x="2711" y="1729"/>
                </a:lnTo>
                <a:lnTo>
                  <a:pt x="2686" y="1702"/>
                </a:lnTo>
                <a:lnTo>
                  <a:pt x="2655" y="1678"/>
                </a:lnTo>
                <a:lnTo>
                  <a:pt x="2620" y="1656"/>
                </a:lnTo>
                <a:lnTo>
                  <a:pt x="2581" y="1636"/>
                </a:lnTo>
                <a:lnTo>
                  <a:pt x="2537" y="1619"/>
                </a:lnTo>
                <a:lnTo>
                  <a:pt x="2492" y="1604"/>
                </a:lnTo>
                <a:lnTo>
                  <a:pt x="2441" y="1593"/>
                </a:lnTo>
                <a:lnTo>
                  <a:pt x="2389" y="1584"/>
                </a:lnTo>
                <a:lnTo>
                  <a:pt x="2333" y="1579"/>
                </a:lnTo>
                <a:lnTo>
                  <a:pt x="2277" y="1577"/>
                </a:lnTo>
                <a:lnTo>
                  <a:pt x="2215" y="1579"/>
                </a:lnTo>
                <a:lnTo>
                  <a:pt x="2153" y="1586"/>
                </a:lnTo>
                <a:lnTo>
                  <a:pt x="2097" y="1596"/>
                </a:lnTo>
                <a:lnTo>
                  <a:pt x="2043" y="1610"/>
                </a:lnTo>
                <a:lnTo>
                  <a:pt x="1993" y="1628"/>
                </a:lnTo>
                <a:lnTo>
                  <a:pt x="1948" y="1648"/>
                </a:lnTo>
                <a:lnTo>
                  <a:pt x="1908" y="1672"/>
                </a:lnTo>
                <a:lnTo>
                  <a:pt x="1908" y="2668"/>
                </a:lnTo>
                <a:lnTo>
                  <a:pt x="1905" y="2720"/>
                </a:lnTo>
                <a:lnTo>
                  <a:pt x="1895" y="2771"/>
                </a:lnTo>
                <a:lnTo>
                  <a:pt x="1880" y="2819"/>
                </a:lnTo>
                <a:lnTo>
                  <a:pt x="1858" y="2865"/>
                </a:lnTo>
                <a:lnTo>
                  <a:pt x="1832" y="2908"/>
                </a:lnTo>
                <a:lnTo>
                  <a:pt x="1800" y="2948"/>
                </a:lnTo>
                <a:lnTo>
                  <a:pt x="1764" y="2986"/>
                </a:lnTo>
                <a:lnTo>
                  <a:pt x="1725" y="3019"/>
                </a:lnTo>
                <a:lnTo>
                  <a:pt x="1681" y="3047"/>
                </a:lnTo>
                <a:lnTo>
                  <a:pt x="1634" y="3071"/>
                </a:lnTo>
                <a:lnTo>
                  <a:pt x="1584" y="3091"/>
                </a:lnTo>
                <a:lnTo>
                  <a:pt x="1531" y="3105"/>
                </a:lnTo>
                <a:lnTo>
                  <a:pt x="1476" y="3114"/>
                </a:lnTo>
                <a:lnTo>
                  <a:pt x="1419" y="3117"/>
                </a:lnTo>
                <a:lnTo>
                  <a:pt x="1363" y="3114"/>
                </a:lnTo>
                <a:lnTo>
                  <a:pt x="1307" y="3105"/>
                </a:lnTo>
                <a:lnTo>
                  <a:pt x="1255" y="3091"/>
                </a:lnTo>
                <a:lnTo>
                  <a:pt x="1204" y="3071"/>
                </a:lnTo>
                <a:lnTo>
                  <a:pt x="1157" y="3047"/>
                </a:lnTo>
                <a:lnTo>
                  <a:pt x="1114" y="3019"/>
                </a:lnTo>
                <a:lnTo>
                  <a:pt x="1073" y="2986"/>
                </a:lnTo>
                <a:lnTo>
                  <a:pt x="1039" y="2948"/>
                </a:lnTo>
                <a:lnTo>
                  <a:pt x="1007" y="2908"/>
                </a:lnTo>
                <a:lnTo>
                  <a:pt x="981" y="2865"/>
                </a:lnTo>
                <a:lnTo>
                  <a:pt x="959" y="2819"/>
                </a:lnTo>
                <a:lnTo>
                  <a:pt x="944" y="2771"/>
                </a:lnTo>
                <a:lnTo>
                  <a:pt x="934" y="2720"/>
                </a:lnTo>
                <a:lnTo>
                  <a:pt x="931" y="2668"/>
                </a:lnTo>
                <a:lnTo>
                  <a:pt x="934" y="2644"/>
                </a:lnTo>
                <a:lnTo>
                  <a:pt x="941" y="2624"/>
                </a:lnTo>
                <a:lnTo>
                  <a:pt x="955" y="2605"/>
                </a:lnTo>
                <a:lnTo>
                  <a:pt x="971" y="2590"/>
                </a:lnTo>
                <a:lnTo>
                  <a:pt x="991" y="2578"/>
                </a:lnTo>
                <a:lnTo>
                  <a:pt x="1013" y="2571"/>
                </a:lnTo>
                <a:lnTo>
                  <a:pt x="1039" y="2568"/>
                </a:lnTo>
                <a:lnTo>
                  <a:pt x="1063" y="2571"/>
                </a:lnTo>
                <a:lnTo>
                  <a:pt x="1085" y="2578"/>
                </a:lnTo>
                <a:lnTo>
                  <a:pt x="1106" y="2590"/>
                </a:lnTo>
                <a:lnTo>
                  <a:pt x="1123" y="2605"/>
                </a:lnTo>
                <a:lnTo>
                  <a:pt x="1136" y="2624"/>
                </a:lnTo>
                <a:lnTo>
                  <a:pt x="1143" y="2644"/>
                </a:lnTo>
                <a:lnTo>
                  <a:pt x="1147" y="2668"/>
                </a:lnTo>
                <a:lnTo>
                  <a:pt x="1149" y="2705"/>
                </a:lnTo>
                <a:lnTo>
                  <a:pt x="1157" y="2740"/>
                </a:lnTo>
                <a:lnTo>
                  <a:pt x="1172" y="2774"/>
                </a:lnTo>
                <a:lnTo>
                  <a:pt x="1190" y="2804"/>
                </a:lnTo>
                <a:lnTo>
                  <a:pt x="1213" y="2832"/>
                </a:lnTo>
                <a:lnTo>
                  <a:pt x="1240" y="2857"/>
                </a:lnTo>
                <a:lnTo>
                  <a:pt x="1271" y="2878"/>
                </a:lnTo>
                <a:lnTo>
                  <a:pt x="1304" y="2895"/>
                </a:lnTo>
                <a:lnTo>
                  <a:pt x="1341" y="2908"/>
                </a:lnTo>
                <a:lnTo>
                  <a:pt x="1379" y="2916"/>
                </a:lnTo>
                <a:lnTo>
                  <a:pt x="1419" y="2918"/>
                </a:lnTo>
                <a:lnTo>
                  <a:pt x="1460" y="2916"/>
                </a:lnTo>
                <a:lnTo>
                  <a:pt x="1498" y="2908"/>
                </a:lnTo>
                <a:lnTo>
                  <a:pt x="1534" y="2895"/>
                </a:lnTo>
                <a:lnTo>
                  <a:pt x="1568" y="2878"/>
                </a:lnTo>
                <a:lnTo>
                  <a:pt x="1598" y="2857"/>
                </a:lnTo>
                <a:lnTo>
                  <a:pt x="1625" y="2832"/>
                </a:lnTo>
                <a:lnTo>
                  <a:pt x="1648" y="2804"/>
                </a:lnTo>
                <a:lnTo>
                  <a:pt x="1667" y="2774"/>
                </a:lnTo>
                <a:lnTo>
                  <a:pt x="1681" y="2740"/>
                </a:lnTo>
                <a:lnTo>
                  <a:pt x="1689" y="2705"/>
                </a:lnTo>
                <a:lnTo>
                  <a:pt x="1692" y="2668"/>
                </a:lnTo>
                <a:lnTo>
                  <a:pt x="1692" y="1673"/>
                </a:lnTo>
                <a:lnTo>
                  <a:pt x="1652" y="1650"/>
                </a:lnTo>
                <a:lnTo>
                  <a:pt x="1607" y="1629"/>
                </a:lnTo>
                <a:lnTo>
                  <a:pt x="1557" y="1612"/>
                </a:lnTo>
                <a:lnTo>
                  <a:pt x="1503" y="1598"/>
                </a:lnTo>
                <a:lnTo>
                  <a:pt x="1445" y="1587"/>
                </a:lnTo>
                <a:lnTo>
                  <a:pt x="1385" y="1581"/>
                </a:lnTo>
                <a:lnTo>
                  <a:pt x="1323" y="1579"/>
                </a:lnTo>
                <a:lnTo>
                  <a:pt x="1267" y="1580"/>
                </a:lnTo>
                <a:lnTo>
                  <a:pt x="1211" y="1586"/>
                </a:lnTo>
                <a:lnTo>
                  <a:pt x="1159" y="1594"/>
                </a:lnTo>
                <a:lnTo>
                  <a:pt x="1109" y="1606"/>
                </a:lnTo>
                <a:lnTo>
                  <a:pt x="1063" y="1620"/>
                </a:lnTo>
                <a:lnTo>
                  <a:pt x="1020" y="1637"/>
                </a:lnTo>
                <a:lnTo>
                  <a:pt x="981" y="1657"/>
                </a:lnTo>
                <a:lnTo>
                  <a:pt x="946" y="1679"/>
                </a:lnTo>
                <a:lnTo>
                  <a:pt x="915" y="1702"/>
                </a:lnTo>
                <a:lnTo>
                  <a:pt x="890" y="1729"/>
                </a:lnTo>
                <a:lnTo>
                  <a:pt x="869" y="1756"/>
                </a:lnTo>
                <a:lnTo>
                  <a:pt x="855" y="1785"/>
                </a:lnTo>
                <a:lnTo>
                  <a:pt x="837" y="1785"/>
                </a:lnTo>
                <a:lnTo>
                  <a:pt x="823" y="1756"/>
                </a:lnTo>
                <a:lnTo>
                  <a:pt x="803" y="1729"/>
                </a:lnTo>
                <a:lnTo>
                  <a:pt x="778" y="1702"/>
                </a:lnTo>
                <a:lnTo>
                  <a:pt x="747" y="1678"/>
                </a:lnTo>
                <a:lnTo>
                  <a:pt x="712" y="1656"/>
                </a:lnTo>
                <a:lnTo>
                  <a:pt x="673" y="1636"/>
                </a:lnTo>
                <a:lnTo>
                  <a:pt x="629" y="1619"/>
                </a:lnTo>
                <a:lnTo>
                  <a:pt x="584" y="1604"/>
                </a:lnTo>
                <a:lnTo>
                  <a:pt x="533" y="1593"/>
                </a:lnTo>
                <a:lnTo>
                  <a:pt x="481" y="1584"/>
                </a:lnTo>
                <a:lnTo>
                  <a:pt x="425" y="1579"/>
                </a:lnTo>
                <a:lnTo>
                  <a:pt x="369" y="1577"/>
                </a:lnTo>
                <a:lnTo>
                  <a:pt x="307" y="1579"/>
                </a:lnTo>
                <a:lnTo>
                  <a:pt x="247" y="1586"/>
                </a:lnTo>
                <a:lnTo>
                  <a:pt x="189" y="1596"/>
                </a:lnTo>
                <a:lnTo>
                  <a:pt x="135" y="1610"/>
                </a:lnTo>
                <a:lnTo>
                  <a:pt x="85" y="1627"/>
                </a:lnTo>
                <a:lnTo>
                  <a:pt x="40" y="1648"/>
                </a:lnTo>
                <a:lnTo>
                  <a:pt x="0" y="1671"/>
                </a:lnTo>
                <a:lnTo>
                  <a:pt x="12" y="1584"/>
                </a:lnTo>
                <a:lnTo>
                  <a:pt x="31" y="1499"/>
                </a:lnTo>
                <a:lnTo>
                  <a:pt x="56" y="1415"/>
                </a:lnTo>
                <a:lnTo>
                  <a:pt x="87" y="1332"/>
                </a:lnTo>
                <a:lnTo>
                  <a:pt x="124" y="1253"/>
                </a:lnTo>
                <a:lnTo>
                  <a:pt x="168" y="1175"/>
                </a:lnTo>
                <a:lnTo>
                  <a:pt x="216" y="1101"/>
                </a:lnTo>
                <a:lnTo>
                  <a:pt x="271" y="1028"/>
                </a:lnTo>
                <a:lnTo>
                  <a:pt x="329" y="958"/>
                </a:lnTo>
                <a:lnTo>
                  <a:pt x="393" y="892"/>
                </a:lnTo>
                <a:lnTo>
                  <a:pt x="461" y="829"/>
                </a:lnTo>
                <a:lnTo>
                  <a:pt x="535" y="768"/>
                </a:lnTo>
                <a:lnTo>
                  <a:pt x="613" y="711"/>
                </a:lnTo>
                <a:lnTo>
                  <a:pt x="694" y="658"/>
                </a:lnTo>
                <a:lnTo>
                  <a:pt x="780" y="609"/>
                </a:lnTo>
                <a:lnTo>
                  <a:pt x="869" y="564"/>
                </a:lnTo>
                <a:lnTo>
                  <a:pt x="962" y="523"/>
                </a:lnTo>
                <a:lnTo>
                  <a:pt x="1058" y="486"/>
                </a:lnTo>
                <a:lnTo>
                  <a:pt x="1157" y="453"/>
                </a:lnTo>
                <a:lnTo>
                  <a:pt x="1259" y="425"/>
                </a:lnTo>
                <a:lnTo>
                  <a:pt x="1364" y="402"/>
                </a:lnTo>
                <a:lnTo>
                  <a:pt x="1472" y="384"/>
                </a:lnTo>
                <a:lnTo>
                  <a:pt x="1581" y="371"/>
                </a:lnTo>
                <a:lnTo>
                  <a:pt x="1692" y="363"/>
                </a:lnTo>
                <a:lnTo>
                  <a:pt x="1692" y="289"/>
                </a:lnTo>
                <a:lnTo>
                  <a:pt x="1695" y="266"/>
                </a:lnTo>
                <a:lnTo>
                  <a:pt x="1703" y="245"/>
                </a:lnTo>
                <a:lnTo>
                  <a:pt x="1716" y="227"/>
                </a:lnTo>
                <a:lnTo>
                  <a:pt x="1732" y="212"/>
                </a:lnTo>
                <a:lnTo>
                  <a:pt x="1753" y="200"/>
                </a:lnTo>
                <a:lnTo>
                  <a:pt x="1775" y="193"/>
                </a:lnTo>
                <a:lnTo>
                  <a:pt x="1800" y="190"/>
                </a:lnTo>
                <a:close/>
                <a:moveTo>
                  <a:pt x="261" y="190"/>
                </a:moveTo>
                <a:lnTo>
                  <a:pt x="262" y="193"/>
                </a:lnTo>
                <a:lnTo>
                  <a:pt x="266" y="200"/>
                </a:lnTo>
                <a:lnTo>
                  <a:pt x="272" y="211"/>
                </a:lnTo>
                <a:lnTo>
                  <a:pt x="280" y="227"/>
                </a:lnTo>
                <a:lnTo>
                  <a:pt x="290" y="245"/>
                </a:lnTo>
                <a:lnTo>
                  <a:pt x="301" y="266"/>
                </a:lnTo>
                <a:lnTo>
                  <a:pt x="313" y="290"/>
                </a:lnTo>
                <a:lnTo>
                  <a:pt x="325" y="315"/>
                </a:lnTo>
                <a:lnTo>
                  <a:pt x="338" y="341"/>
                </a:lnTo>
                <a:lnTo>
                  <a:pt x="351" y="368"/>
                </a:lnTo>
                <a:lnTo>
                  <a:pt x="364" y="396"/>
                </a:lnTo>
                <a:lnTo>
                  <a:pt x="376" y="423"/>
                </a:lnTo>
                <a:lnTo>
                  <a:pt x="387" y="449"/>
                </a:lnTo>
                <a:lnTo>
                  <a:pt x="397" y="475"/>
                </a:lnTo>
                <a:lnTo>
                  <a:pt x="405" y="499"/>
                </a:lnTo>
                <a:lnTo>
                  <a:pt x="411" y="520"/>
                </a:lnTo>
                <a:lnTo>
                  <a:pt x="416" y="538"/>
                </a:lnTo>
                <a:lnTo>
                  <a:pt x="417" y="553"/>
                </a:lnTo>
                <a:lnTo>
                  <a:pt x="413" y="582"/>
                </a:lnTo>
                <a:lnTo>
                  <a:pt x="405" y="609"/>
                </a:lnTo>
                <a:lnTo>
                  <a:pt x="389" y="633"/>
                </a:lnTo>
                <a:lnTo>
                  <a:pt x="371" y="654"/>
                </a:lnTo>
                <a:lnTo>
                  <a:pt x="348" y="672"/>
                </a:lnTo>
                <a:lnTo>
                  <a:pt x="321" y="685"/>
                </a:lnTo>
                <a:lnTo>
                  <a:pt x="292" y="693"/>
                </a:lnTo>
                <a:lnTo>
                  <a:pt x="261" y="696"/>
                </a:lnTo>
                <a:lnTo>
                  <a:pt x="229" y="693"/>
                </a:lnTo>
                <a:lnTo>
                  <a:pt x="200" y="685"/>
                </a:lnTo>
                <a:lnTo>
                  <a:pt x="173" y="672"/>
                </a:lnTo>
                <a:lnTo>
                  <a:pt x="149" y="654"/>
                </a:lnTo>
                <a:lnTo>
                  <a:pt x="131" y="633"/>
                </a:lnTo>
                <a:lnTo>
                  <a:pt x="117" y="609"/>
                </a:lnTo>
                <a:lnTo>
                  <a:pt x="107" y="582"/>
                </a:lnTo>
                <a:lnTo>
                  <a:pt x="104" y="553"/>
                </a:lnTo>
                <a:lnTo>
                  <a:pt x="106" y="538"/>
                </a:lnTo>
                <a:lnTo>
                  <a:pt x="109" y="520"/>
                </a:lnTo>
                <a:lnTo>
                  <a:pt x="116" y="499"/>
                </a:lnTo>
                <a:lnTo>
                  <a:pt x="124" y="475"/>
                </a:lnTo>
                <a:lnTo>
                  <a:pt x="133" y="449"/>
                </a:lnTo>
                <a:lnTo>
                  <a:pt x="145" y="423"/>
                </a:lnTo>
                <a:lnTo>
                  <a:pt x="157" y="396"/>
                </a:lnTo>
                <a:lnTo>
                  <a:pt x="169" y="368"/>
                </a:lnTo>
                <a:lnTo>
                  <a:pt x="182" y="341"/>
                </a:lnTo>
                <a:lnTo>
                  <a:pt x="195" y="315"/>
                </a:lnTo>
                <a:lnTo>
                  <a:pt x="208" y="290"/>
                </a:lnTo>
                <a:lnTo>
                  <a:pt x="220" y="266"/>
                </a:lnTo>
                <a:lnTo>
                  <a:pt x="231" y="245"/>
                </a:lnTo>
                <a:lnTo>
                  <a:pt x="241" y="227"/>
                </a:lnTo>
                <a:lnTo>
                  <a:pt x="249" y="211"/>
                </a:lnTo>
                <a:lnTo>
                  <a:pt x="255" y="200"/>
                </a:lnTo>
                <a:lnTo>
                  <a:pt x="259" y="193"/>
                </a:lnTo>
                <a:lnTo>
                  <a:pt x="261" y="190"/>
                </a:lnTo>
                <a:close/>
                <a:moveTo>
                  <a:pt x="703" y="0"/>
                </a:moveTo>
                <a:lnTo>
                  <a:pt x="704" y="2"/>
                </a:lnTo>
                <a:lnTo>
                  <a:pt x="708" y="9"/>
                </a:lnTo>
                <a:lnTo>
                  <a:pt x="713" y="20"/>
                </a:lnTo>
                <a:lnTo>
                  <a:pt x="721" y="34"/>
                </a:lnTo>
                <a:lnTo>
                  <a:pt x="730" y="51"/>
                </a:lnTo>
                <a:lnTo>
                  <a:pt x="740" y="70"/>
                </a:lnTo>
                <a:lnTo>
                  <a:pt x="751" y="91"/>
                </a:lnTo>
                <a:lnTo>
                  <a:pt x="761" y="113"/>
                </a:lnTo>
                <a:lnTo>
                  <a:pt x="772" y="136"/>
                </a:lnTo>
                <a:lnTo>
                  <a:pt x="783" y="160"/>
                </a:lnTo>
                <a:lnTo>
                  <a:pt x="793" y="183"/>
                </a:lnTo>
                <a:lnTo>
                  <a:pt x="802" y="205"/>
                </a:lnTo>
                <a:lnTo>
                  <a:pt x="809" y="225"/>
                </a:lnTo>
                <a:lnTo>
                  <a:pt x="815" y="243"/>
                </a:lnTo>
                <a:lnTo>
                  <a:pt x="818" y="259"/>
                </a:lnTo>
                <a:lnTo>
                  <a:pt x="820" y="272"/>
                </a:lnTo>
                <a:lnTo>
                  <a:pt x="817" y="297"/>
                </a:lnTo>
                <a:lnTo>
                  <a:pt x="808" y="319"/>
                </a:lnTo>
                <a:lnTo>
                  <a:pt x="794" y="339"/>
                </a:lnTo>
                <a:lnTo>
                  <a:pt x="776" y="356"/>
                </a:lnTo>
                <a:lnTo>
                  <a:pt x="754" y="369"/>
                </a:lnTo>
                <a:lnTo>
                  <a:pt x="730" y="377"/>
                </a:lnTo>
                <a:lnTo>
                  <a:pt x="703" y="380"/>
                </a:lnTo>
                <a:lnTo>
                  <a:pt x="676" y="377"/>
                </a:lnTo>
                <a:lnTo>
                  <a:pt x="651" y="369"/>
                </a:lnTo>
                <a:lnTo>
                  <a:pt x="629" y="356"/>
                </a:lnTo>
                <a:lnTo>
                  <a:pt x="611" y="339"/>
                </a:lnTo>
                <a:lnTo>
                  <a:pt x="598" y="319"/>
                </a:lnTo>
                <a:lnTo>
                  <a:pt x="589" y="297"/>
                </a:lnTo>
                <a:lnTo>
                  <a:pt x="586" y="272"/>
                </a:lnTo>
                <a:lnTo>
                  <a:pt x="587" y="259"/>
                </a:lnTo>
                <a:lnTo>
                  <a:pt x="590" y="243"/>
                </a:lnTo>
                <a:lnTo>
                  <a:pt x="597" y="225"/>
                </a:lnTo>
                <a:lnTo>
                  <a:pt x="604" y="205"/>
                </a:lnTo>
                <a:lnTo>
                  <a:pt x="613" y="183"/>
                </a:lnTo>
                <a:lnTo>
                  <a:pt x="623" y="160"/>
                </a:lnTo>
                <a:lnTo>
                  <a:pt x="633" y="136"/>
                </a:lnTo>
                <a:lnTo>
                  <a:pt x="644" y="113"/>
                </a:lnTo>
                <a:lnTo>
                  <a:pt x="655" y="91"/>
                </a:lnTo>
                <a:lnTo>
                  <a:pt x="665" y="70"/>
                </a:lnTo>
                <a:lnTo>
                  <a:pt x="675" y="51"/>
                </a:lnTo>
                <a:lnTo>
                  <a:pt x="684" y="34"/>
                </a:lnTo>
                <a:lnTo>
                  <a:pt x="692" y="20"/>
                </a:lnTo>
                <a:lnTo>
                  <a:pt x="698" y="9"/>
                </a:lnTo>
                <a:lnTo>
                  <a:pt x="701" y="2"/>
                </a:lnTo>
                <a:lnTo>
                  <a:pt x="70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21"/>
          <p:cNvSpPr>
            <a:spLocks noEditPoints="1"/>
          </p:cNvSpPr>
          <p:nvPr/>
        </p:nvSpPr>
        <p:spPr bwMode="auto">
          <a:xfrm>
            <a:off x="3526266" y="1893244"/>
            <a:ext cx="452745" cy="601702"/>
          </a:xfrm>
          <a:custGeom>
            <a:avLst/>
            <a:gdLst>
              <a:gd name="T0" fmla="*/ 2126 w 2539"/>
              <a:gd name="T1" fmla="*/ 3377 h 3377"/>
              <a:gd name="T2" fmla="*/ 1899 w 2539"/>
              <a:gd name="T3" fmla="*/ 3334 h 3377"/>
              <a:gd name="T4" fmla="*/ 1672 w 2539"/>
              <a:gd name="T5" fmla="*/ 3259 h 3377"/>
              <a:gd name="T6" fmla="*/ 1453 w 2539"/>
              <a:gd name="T7" fmla="*/ 3187 h 3377"/>
              <a:gd name="T8" fmla="*/ 1234 w 2539"/>
              <a:gd name="T9" fmla="*/ 3132 h 3377"/>
              <a:gd name="T10" fmla="*/ 1004 w 2539"/>
              <a:gd name="T11" fmla="*/ 3111 h 3377"/>
              <a:gd name="T12" fmla="*/ 751 w 2539"/>
              <a:gd name="T13" fmla="*/ 3139 h 3377"/>
              <a:gd name="T14" fmla="*/ 515 w 2539"/>
              <a:gd name="T15" fmla="*/ 3209 h 3377"/>
              <a:gd name="T16" fmla="*/ 0 w 2539"/>
              <a:gd name="T17" fmla="*/ 2167 h 3377"/>
              <a:gd name="T18" fmla="*/ 2037 w 2539"/>
              <a:gd name="T19" fmla="*/ 1198 h 3377"/>
              <a:gd name="T20" fmla="*/ 2098 w 2539"/>
              <a:gd name="T21" fmla="*/ 1224 h 3377"/>
              <a:gd name="T22" fmla="*/ 2124 w 2539"/>
              <a:gd name="T23" fmla="*/ 1285 h 3377"/>
              <a:gd name="T24" fmla="*/ 415 w 2539"/>
              <a:gd name="T25" fmla="*/ 1872 h 3377"/>
              <a:gd name="T26" fmla="*/ 427 w 2539"/>
              <a:gd name="T27" fmla="*/ 1241 h 3377"/>
              <a:gd name="T28" fmla="*/ 479 w 2539"/>
              <a:gd name="T29" fmla="*/ 1201 h 3377"/>
              <a:gd name="T30" fmla="*/ 1425 w 2539"/>
              <a:gd name="T31" fmla="*/ 621 h 3377"/>
              <a:gd name="T32" fmla="*/ 1698 w 2539"/>
              <a:gd name="T33" fmla="*/ 972 h 3377"/>
              <a:gd name="T34" fmla="*/ 1750 w 2539"/>
              <a:gd name="T35" fmla="*/ 1012 h 3377"/>
              <a:gd name="T36" fmla="*/ 1762 w 2539"/>
              <a:gd name="T37" fmla="*/ 1110 h 3377"/>
              <a:gd name="T38" fmla="*/ 780 w 2539"/>
              <a:gd name="T39" fmla="*/ 1034 h 3377"/>
              <a:gd name="T40" fmla="*/ 820 w 2539"/>
              <a:gd name="T41" fmla="*/ 981 h 3377"/>
              <a:gd name="T42" fmla="*/ 1077 w 2539"/>
              <a:gd name="T43" fmla="*/ 969 h 3377"/>
              <a:gd name="T44" fmla="*/ 920 w 2539"/>
              <a:gd name="T45" fmla="*/ 3 h 3377"/>
              <a:gd name="T46" fmla="*/ 1008 w 2539"/>
              <a:gd name="T47" fmla="*/ 42 h 3377"/>
              <a:gd name="T48" fmla="*/ 1067 w 2539"/>
              <a:gd name="T49" fmla="*/ 117 h 3377"/>
              <a:gd name="T50" fmla="*/ 1087 w 2539"/>
              <a:gd name="T51" fmla="*/ 147 h 3377"/>
              <a:gd name="T52" fmla="*/ 1172 w 2539"/>
              <a:gd name="T53" fmla="*/ 173 h 3377"/>
              <a:gd name="T54" fmla="*/ 1227 w 2539"/>
              <a:gd name="T55" fmla="*/ 239 h 3377"/>
              <a:gd name="T56" fmla="*/ 1235 w 2539"/>
              <a:gd name="T57" fmla="*/ 327 h 3377"/>
              <a:gd name="T58" fmla="*/ 1248 w 2539"/>
              <a:gd name="T59" fmla="*/ 358 h 3377"/>
              <a:gd name="T60" fmla="*/ 1299 w 2539"/>
              <a:gd name="T61" fmla="*/ 391 h 3377"/>
              <a:gd name="T62" fmla="*/ 1321 w 2539"/>
              <a:gd name="T63" fmla="*/ 449 h 3377"/>
              <a:gd name="T64" fmla="*/ 1299 w 2539"/>
              <a:gd name="T65" fmla="*/ 508 h 3377"/>
              <a:gd name="T66" fmla="*/ 1248 w 2539"/>
              <a:gd name="T67" fmla="*/ 540 h 3377"/>
              <a:gd name="T68" fmla="*/ 1186 w 2539"/>
              <a:gd name="T69" fmla="*/ 533 h 3377"/>
              <a:gd name="T70" fmla="*/ 1143 w 2539"/>
              <a:gd name="T71" fmla="*/ 490 h 3377"/>
              <a:gd name="T72" fmla="*/ 1134 w 2539"/>
              <a:gd name="T73" fmla="*/ 445 h 3377"/>
              <a:gd name="T74" fmla="*/ 1087 w 2539"/>
              <a:gd name="T75" fmla="*/ 449 h 3377"/>
              <a:gd name="T76" fmla="*/ 1005 w 2539"/>
              <a:gd name="T77" fmla="*/ 425 h 3377"/>
              <a:gd name="T78" fmla="*/ 940 w 2539"/>
              <a:gd name="T79" fmla="*/ 395 h 3377"/>
              <a:gd name="T80" fmla="*/ 854 w 2539"/>
              <a:gd name="T81" fmla="*/ 400 h 3377"/>
              <a:gd name="T82" fmla="*/ 768 w 2539"/>
              <a:gd name="T83" fmla="*/ 363 h 3377"/>
              <a:gd name="T84" fmla="*/ 708 w 2539"/>
              <a:gd name="T85" fmla="*/ 294 h 3377"/>
              <a:gd name="T86" fmla="*/ 686 w 2539"/>
              <a:gd name="T87" fmla="*/ 202 h 3377"/>
              <a:gd name="T88" fmla="*/ 708 w 2539"/>
              <a:gd name="T89" fmla="*/ 108 h 3377"/>
              <a:gd name="T90" fmla="*/ 768 w 2539"/>
              <a:gd name="T91" fmla="*/ 39 h 3377"/>
              <a:gd name="T92" fmla="*/ 854 w 2539"/>
              <a:gd name="T93" fmla="*/ 3 h 3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539" h="3377">
                <a:moveTo>
                  <a:pt x="1269" y="1558"/>
                </a:moveTo>
                <a:lnTo>
                  <a:pt x="2539" y="2167"/>
                </a:lnTo>
                <a:lnTo>
                  <a:pt x="2126" y="3377"/>
                </a:lnTo>
                <a:lnTo>
                  <a:pt x="2061" y="3377"/>
                </a:lnTo>
                <a:lnTo>
                  <a:pt x="1979" y="3357"/>
                </a:lnTo>
                <a:lnTo>
                  <a:pt x="1899" y="3334"/>
                </a:lnTo>
                <a:lnTo>
                  <a:pt x="1822" y="3309"/>
                </a:lnTo>
                <a:lnTo>
                  <a:pt x="1746" y="3285"/>
                </a:lnTo>
                <a:lnTo>
                  <a:pt x="1672" y="3259"/>
                </a:lnTo>
                <a:lnTo>
                  <a:pt x="1598" y="3235"/>
                </a:lnTo>
                <a:lnTo>
                  <a:pt x="1526" y="3210"/>
                </a:lnTo>
                <a:lnTo>
                  <a:pt x="1453" y="3187"/>
                </a:lnTo>
                <a:lnTo>
                  <a:pt x="1381" y="3166"/>
                </a:lnTo>
                <a:lnTo>
                  <a:pt x="1307" y="3148"/>
                </a:lnTo>
                <a:lnTo>
                  <a:pt x="1234" y="3132"/>
                </a:lnTo>
                <a:lnTo>
                  <a:pt x="1159" y="3120"/>
                </a:lnTo>
                <a:lnTo>
                  <a:pt x="1083" y="3113"/>
                </a:lnTo>
                <a:lnTo>
                  <a:pt x="1004" y="3111"/>
                </a:lnTo>
                <a:lnTo>
                  <a:pt x="918" y="3114"/>
                </a:lnTo>
                <a:lnTo>
                  <a:pt x="834" y="3123"/>
                </a:lnTo>
                <a:lnTo>
                  <a:pt x="751" y="3139"/>
                </a:lnTo>
                <a:lnTo>
                  <a:pt x="669" y="3159"/>
                </a:lnTo>
                <a:lnTo>
                  <a:pt x="591" y="3183"/>
                </a:lnTo>
                <a:lnTo>
                  <a:pt x="515" y="3209"/>
                </a:lnTo>
                <a:lnTo>
                  <a:pt x="444" y="3238"/>
                </a:lnTo>
                <a:lnTo>
                  <a:pt x="376" y="3268"/>
                </a:lnTo>
                <a:lnTo>
                  <a:pt x="0" y="2167"/>
                </a:lnTo>
                <a:lnTo>
                  <a:pt x="1269" y="1558"/>
                </a:lnTo>
                <a:close/>
                <a:moveTo>
                  <a:pt x="502" y="1198"/>
                </a:moveTo>
                <a:lnTo>
                  <a:pt x="2037" y="1198"/>
                </a:lnTo>
                <a:lnTo>
                  <a:pt x="2060" y="1201"/>
                </a:lnTo>
                <a:lnTo>
                  <a:pt x="2081" y="1210"/>
                </a:lnTo>
                <a:lnTo>
                  <a:pt x="2098" y="1224"/>
                </a:lnTo>
                <a:lnTo>
                  <a:pt x="2112" y="1241"/>
                </a:lnTo>
                <a:lnTo>
                  <a:pt x="2121" y="1262"/>
                </a:lnTo>
                <a:lnTo>
                  <a:pt x="2124" y="1285"/>
                </a:lnTo>
                <a:lnTo>
                  <a:pt x="2124" y="1872"/>
                </a:lnTo>
                <a:lnTo>
                  <a:pt x="1269" y="1461"/>
                </a:lnTo>
                <a:lnTo>
                  <a:pt x="415" y="1872"/>
                </a:lnTo>
                <a:lnTo>
                  <a:pt x="415" y="1285"/>
                </a:lnTo>
                <a:lnTo>
                  <a:pt x="418" y="1262"/>
                </a:lnTo>
                <a:lnTo>
                  <a:pt x="427" y="1241"/>
                </a:lnTo>
                <a:lnTo>
                  <a:pt x="441" y="1224"/>
                </a:lnTo>
                <a:lnTo>
                  <a:pt x="458" y="1210"/>
                </a:lnTo>
                <a:lnTo>
                  <a:pt x="479" y="1201"/>
                </a:lnTo>
                <a:lnTo>
                  <a:pt x="502" y="1198"/>
                </a:lnTo>
                <a:close/>
                <a:moveTo>
                  <a:pt x="1114" y="621"/>
                </a:moveTo>
                <a:lnTo>
                  <a:pt x="1425" y="621"/>
                </a:lnTo>
                <a:lnTo>
                  <a:pt x="1462" y="969"/>
                </a:lnTo>
                <a:lnTo>
                  <a:pt x="1675" y="969"/>
                </a:lnTo>
                <a:lnTo>
                  <a:pt x="1698" y="972"/>
                </a:lnTo>
                <a:lnTo>
                  <a:pt x="1718" y="981"/>
                </a:lnTo>
                <a:lnTo>
                  <a:pt x="1737" y="995"/>
                </a:lnTo>
                <a:lnTo>
                  <a:pt x="1750" y="1012"/>
                </a:lnTo>
                <a:lnTo>
                  <a:pt x="1759" y="1034"/>
                </a:lnTo>
                <a:lnTo>
                  <a:pt x="1762" y="1057"/>
                </a:lnTo>
                <a:lnTo>
                  <a:pt x="1762" y="1110"/>
                </a:lnTo>
                <a:lnTo>
                  <a:pt x="777" y="1110"/>
                </a:lnTo>
                <a:lnTo>
                  <a:pt x="777" y="1057"/>
                </a:lnTo>
                <a:lnTo>
                  <a:pt x="780" y="1034"/>
                </a:lnTo>
                <a:lnTo>
                  <a:pt x="789" y="1012"/>
                </a:lnTo>
                <a:lnTo>
                  <a:pt x="802" y="995"/>
                </a:lnTo>
                <a:lnTo>
                  <a:pt x="820" y="981"/>
                </a:lnTo>
                <a:lnTo>
                  <a:pt x="841" y="972"/>
                </a:lnTo>
                <a:lnTo>
                  <a:pt x="864" y="969"/>
                </a:lnTo>
                <a:lnTo>
                  <a:pt x="1077" y="969"/>
                </a:lnTo>
                <a:lnTo>
                  <a:pt x="1114" y="621"/>
                </a:lnTo>
                <a:close/>
                <a:moveTo>
                  <a:pt x="887" y="0"/>
                </a:moveTo>
                <a:lnTo>
                  <a:pt x="920" y="3"/>
                </a:lnTo>
                <a:lnTo>
                  <a:pt x="952" y="11"/>
                </a:lnTo>
                <a:lnTo>
                  <a:pt x="982" y="25"/>
                </a:lnTo>
                <a:lnTo>
                  <a:pt x="1008" y="42"/>
                </a:lnTo>
                <a:lnTo>
                  <a:pt x="1032" y="63"/>
                </a:lnTo>
                <a:lnTo>
                  <a:pt x="1052" y="89"/>
                </a:lnTo>
                <a:lnTo>
                  <a:pt x="1067" y="117"/>
                </a:lnTo>
                <a:lnTo>
                  <a:pt x="1079" y="147"/>
                </a:lnTo>
                <a:lnTo>
                  <a:pt x="1083" y="147"/>
                </a:lnTo>
                <a:lnTo>
                  <a:pt x="1087" y="147"/>
                </a:lnTo>
                <a:lnTo>
                  <a:pt x="1117" y="150"/>
                </a:lnTo>
                <a:lnTo>
                  <a:pt x="1146" y="159"/>
                </a:lnTo>
                <a:lnTo>
                  <a:pt x="1172" y="173"/>
                </a:lnTo>
                <a:lnTo>
                  <a:pt x="1194" y="191"/>
                </a:lnTo>
                <a:lnTo>
                  <a:pt x="1212" y="214"/>
                </a:lnTo>
                <a:lnTo>
                  <a:pt x="1227" y="239"/>
                </a:lnTo>
                <a:lnTo>
                  <a:pt x="1235" y="268"/>
                </a:lnTo>
                <a:lnTo>
                  <a:pt x="1238" y="298"/>
                </a:lnTo>
                <a:lnTo>
                  <a:pt x="1235" y="327"/>
                </a:lnTo>
                <a:lnTo>
                  <a:pt x="1227" y="355"/>
                </a:lnTo>
                <a:lnTo>
                  <a:pt x="1227" y="355"/>
                </a:lnTo>
                <a:lnTo>
                  <a:pt x="1248" y="358"/>
                </a:lnTo>
                <a:lnTo>
                  <a:pt x="1267" y="365"/>
                </a:lnTo>
                <a:lnTo>
                  <a:pt x="1285" y="377"/>
                </a:lnTo>
                <a:lnTo>
                  <a:pt x="1299" y="391"/>
                </a:lnTo>
                <a:lnTo>
                  <a:pt x="1310" y="408"/>
                </a:lnTo>
                <a:lnTo>
                  <a:pt x="1317" y="428"/>
                </a:lnTo>
                <a:lnTo>
                  <a:pt x="1321" y="449"/>
                </a:lnTo>
                <a:lnTo>
                  <a:pt x="1317" y="471"/>
                </a:lnTo>
                <a:lnTo>
                  <a:pt x="1310" y="490"/>
                </a:lnTo>
                <a:lnTo>
                  <a:pt x="1299" y="508"/>
                </a:lnTo>
                <a:lnTo>
                  <a:pt x="1285" y="523"/>
                </a:lnTo>
                <a:lnTo>
                  <a:pt x="1267" y="533"/>
                </a:lnTo>
                <a:lnTo>
                  <a:pt x="1248" y="540"/>
                </a:lnTo>
                <a:lnTo>
                  <a:pt x="1227" y="543"/>
                </a:lnTo>
                <a:lnTo>
                  <a:pt x="1205" y="540"/>
                </a:lnTo>
                <a:lnTo>
                  <a:pt x="1186" y="533"/>
                </a:lnTo>
                <a:lnTo>
                  <a:pt x="1168" y="523"/>
                </a:lnTo>
                <a:lnTo>
                  <a:pt x="1154" y="508"/>
                </a:lnTo>
                <a:lnTo>
                  <a:pt x="1143" y="490"/>
                </a:lnTo>
                <a:lnTo>
                  <a:pt x="1136" y="471"/>
                </a:lnTo>
                <a:lnTo>
                  <a:pt x="1133" y="449"/>
                </a:lnTo>
                <a:lnTo>
                  <a:pt x="1134" y="445"/>
                </a:lnTo>
                <a:lnTo>
                  <a:pt x="1134" y="441"/>
                </a:lnTo>
                <a:lnTo>
                  <a:pt x="1111" y="447"/>
                </a:lnTo>
                <a:lnTo>
                  <a:pt x="1087" y="449"/>
                </a:lnTo>
                <a:lnTo>
                  <a:pt x="1058" y="446"/>
                </a:lnTo>
                <a:lnTo>
                  <a:pt x="1031" y="438"/>
                </a:lnTo>
                <a:lnTo>
                  <a:pt x="1005" y="425"/>
                </a:lnTo>
                <a:lnTo>
                  <a:pt x="984" y="407"/>
                </a:lnTo>
                <a:lnTo>
                  <a:pt x="965" y="386"/>
                </a:lnTo>
                <a:lnTo>
                  <a:pt x="940" y="395"/>
                </a:lnTo>
                <a:lnTo>
                  <a:pt x="914" y="400"/>
                </a:lnTo>
                <a:lnTo>
                  <a:pt x="887" y="402"/>
                </a:lnTo>
                <a:lnTo>
                  <a:pt x="854" y="400"/>
                </a:lnTo>
                <a:lnTo>
                  <a:pt x="824" y="392"/>
                </a:lnTo>
                <a:lnTo>
                  <a:pt x="794" y="380"/>
                </a:lnTo>
                <a:lnTo>
                  <a:pt x="768" y="363"/>
                </a:lnTo>
                <a:lnTo>
                  <a:pt x="745" y="344"/>
                </a:lnTo>
                <a:lnTo>
                  <a:pt x="725" y="320"/>
                </a:lnTo>
                <a:lnTo>
                  <a:pt x="708" y="294"/>
                </a:lnTo>
                <a:lnTo>
                  <a:pt x="696" y="265"/>
                </a:lnTo>
                <a:lnTo>
                  <a:pt x="689" y="233"/>
                </a:lnTo>
                <a:lnTo>
                  <a:pt x="686" y="202"/>
                </a:lnTo>
                <a:lnTo>
                  <a:pt x="689" y="169"/>
                </a:lnTo>
                <a:lnTo>
                  <a:pt x="696" y="137"/>
                </a:lnTo>
                <a:lnTo>
                  <a:pt x="708" y="108"/>
                </a:lnTo>
                <a:lnTo>
                  <a:pt x="725" y="82"/>
                </a:lnTo>
                <a:lnTo>
                  <a:pt x="745" y="59"/>
                </a:lnTo>
                <a:lnTo>
                  <a:pt x="768" y="39"/>
                </a:lnTo>
                <a:lnTo>
                  <a:pt x="794" y="23"/>
                </a:lnTo>
                <a:lnTo>
                  <a:pt x="824" y="10"/>
                </a:lnTo>
                <a:lnTo>
                  <a:pt x="854" y="3"/>
                </a:lnTo>
                <a:lnTo>
                  <a:pt x="88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91"/>
          <p:cNvSpPr>
            <a:spLocks noEditPoints="1"/>
          </p:cNvSpPr>
          <p:nvPr/>
        </p:nvSpPr>
        <p:spPr bwMode="auto">
          <a:xfrm>
            <a:off x="3492501" y="2736000"/>
            <a:ext cx="520274" cy="460616"/>
          </a:xfrm>
          <a:custGeom>
            <a:avLst/>
            <a:gdLst>
              <a:gd name="T0" fmla="*/ 902 w 3375"/>
              <a:gd name="T1" fmla="*/ 2095 h 2990"/>
              <a:gd name="T2" fmla="*/ 342 w 3375"/>
              <a:gd name="T3" fmla="*/ 2307 h 2990"/>
              <a:gd name="T4" fmla="*/ 254 w 3375"/>
              <a:gd name="T5" fmla="*/ 2362 h 2990"/>
              <a:gd name="T6" fmla="*/ 265 w 3375"/>
              <a:gd name="T7" fmla="*/ 2465 h 2990"/>
              <a:gd name="T8" fmla="*/ 585 w 3375"/>
              <a:gd name="T9" fmla="*/ 2697 h 2990"/>
              <a:gd name="T10" fmla="*/ 1048 w 3375"/>
              <a:gd name="T11" fmla="*/ 2225 h 2990"/>
              <a:gd name="T12" fmla="*/ 1066 w 3375"/>
              <a:gd name="T13" fmla="*/ 2124 h 2990"/>
              <a:gd name="T14" fmla="*/ 980 w 3375"/>
              <a:gd name="T15" fmla="*/ 2064 h 2990"/>
              <a:gd name="T16" fmla="*/ 2068 w 3375"/>
              <a:gd name="T17" fmla="*/ 2431 h 2990"/>
              <a:gd name="T18" fmla="*/ 2078 w 3375"/>
              <a:gd name="T19" fmla="*/ 2508 h 2990"/>
              <a:gd name="T20" fmla="*/ 3221 w 3375"/>
              <a:gd name="T21" fmla="*/ 2009 h 2990"/>
              <a:gd name="T22" fmla="*/ 634 w 3375"/>
              <a:gd name="T23" fmla="*/ 1722 h 2990"/>
              <a:gd name="T24" fmla="*/ 919 w 3375"/>
              <a:gd name="T25" fmla="*/ 1789 h 2990"/>
              <a:gd name="T26" fmla="*/ 1138 w 3375"/>
              <a:gd name="T27" fmla="*/ 1972 h 2990"/>
              <a:gd name="T28" fmla="*/ 1256 w 3375"/>
              <a:gd name="T29" fmla="*/ 2236 h 2990"/>
              <a:gd name="T30" fmla="*/ 1243 w 3375"/>
              <a:gd name="T31" fmla="*/ 2533 h 2990"/>
              <a:gd name="T32" fmla="*/ 1101 w 3375"/>
              <a:gd name="T33" fmla="*/ 2783 h 2990"/>
              <a:gd name="T34" fmla="*/ 867 w 3375"/>
              <a:gd name="T35" fmla="*/ 2946 h 2990"/>
              <a:gd name="T36" fmla="*/ 573 w 3375"/>
              <a:gd name="T37" fmla="*/ 2987 h 2990"/>
              <a:gd name="T38" fmla="*/ 298 w 3375"/>
              <a:gd name="T39" fmla="*/ 2894 h 2990"/>
              <a:gd name="T40" fmla="*/ 96 w 3375"/>
              <a:gd name="T41" fmla="*/ 2692 h 2990"/>
              <a:gd name="T42" fmla="*/ 3 w 3375"/>
              <a:gd name="T43" fmla="*/ 2417 h 2990"/>
              <a:gd name="T44" fmla="*/ 44 w 3375"/>
              <a:gd name="T45" fmla="*/ 2122 h 2990"/>
              <a:gd name="T46" fmla="*/ 207 w 3375"/>
              <a:gd name="T47" fmla="*/ 1888 h 2990"/>
              <a:gd name="T48" fmla="*/ 456 w 3375"/>
              <a:gd name="T49" fmla="*/ 1747 h 2990"/>
              <a:gd name="T50" fmla="*/ 2328 w 3375"/>
              <a:gd name="T51" fmla="*/ 1379 h 2990"/>
              <a:gd name="T52" fmla="*/ 2140 w 3375"/>
              <a:gd name="T53" fmla="*/ 1743 h 2990"/>
              <a:gd name="T54" fmla="*/ 2160 w 3375"/>
              <a:gd name="T55" fmla="*/ 1787 h 2990"/>
              <a:gd name="T56" fmla="*/ 2250 w 3375"/>
              <a:gd name="T57" fmla="*/ 2241 h 2990"/>
              <a:gd name="T58" fmla="*/ 2394 w 3375"/>
              <a:gd name="T59" fmla="*/ 2190 h 2990"/>
              <a:gd name="T60" fmla="*/ 2479 w 3375"/>
              <a:gd name="T61" fmla="*/ 1642 h 2990"/>
              <a:gd name="T62" fmla="*/ 2519 w 3375"/>
              <a:gd name="T63" fmla="*/ 1589 h 2990"/>
              <a:gd name="T64" fmla="*/ 2338 w 3375"/>
              <a:gd name="T65" fmla="*/ 1377 h 2990"/>
              <a:gd name="T66" fmla="*/ 2910 w 3375"/>
              <a:gd name="T67" fmla="*/ 1105 h 2990"/>
              <a:gd name="T68" fmla="*/ 2737 w 3375"/>
              <a:gd name="T69" fmla="*/ 1498 h 2990"/>
              <a:gd name="T70" fmla="*/ 2843 w 3375"/>
              <a:gd name="T71" fmla="*/ 1473 h 2990"/>
              <a:gd name="T72" fmla="*/ 2872 w 3375"/>
              <a:gd name="T73" fmla="*/ 1985 h 2990"/>
              <a:gd name="T74" fmla="*/ 3024 w 3375"/>
              <a:gd name="T75" fmla="*/ 1905 h 2990"/>
              <a:gd name="T76" fmla="*/ 3117 w 3375"/>
              <a:gd name="T77" fmla="*/ 1344 h 2990"/>
              <a:gd name="T78" fmla="*/ 3147 w 3375"/>
              <a:gd name="T79" fmla="*/ 1284 h 2990"/>
              <a:gd name="T80" fmla="*/ 1884 w 3375"/>
              <a:gd name="T81" fmla="*/ 0 h 2990"/>
              <a:gd name="T82" fmla="*/ 2003 w 3375"/>
              <a:gd name="T83" fmla="*/ 22 h 2990"/>
              <a:gd name="T84" fmla="*/ 1293 w 3375"/>
              <a:gd name="T85" fmla="*/ 1033 h 2990"/>
              <a:gd name="T86" fmla="*/ 3289 w 3375"/>
              <a:gd name="T87" fmla="*/ 620 h 2990"/>
              <a:gd name="T88" fmla="*/ 3372 w 3375"/>
              <a:gd name="T89" fmla="*/ 787 h 2990"/>
              <a:gd name="T90" fmla="*/ 3347 w 3375"/>
              <a:gd name="T91" fmla="*/ 2180 h 2990"/>
              <a:gd name="T92" fmla="*/ 3227 w 3375"/>
              <a:gd name="T93" fmla="*/ 2325 h 2990"/>
              <a:gd name="T94" fmla="*/ 1916 w 3375"/>
              <a:gd name="T95" fmla="*/ 2871 h 2990"/>
              <a:gd name="T96" fmla="*/ 1769 w 3375"/>
              <a:gd name="T97" fmla="*/ 2853 h 2990"/>
              <a:gd name="T98" fmla="*/ 1410 w 3375"/>
              <a:gd name="T99" fmla="*/ 2423 h 2990"/>
              <a:gd name="T100" fmla="*/ 1364 w 3375"/>
              <a:gd name="T101" fmla="*/ 2084 h 2990"/>
              <a:gd name="T102" fmla="*/ 1184 w 3375"/>
              <a:gd name="T103" fmla="*/ 1805 h 2990"/>
              <a:gd name="T104" fmla="*/ 905 w 3375"/>
              <a:gd name="T105" fmla="*/ 1624 h 2990"/>
              <a:gd name="T106" fmla="*/ 572 w 3375"/>
              <a:gd name="T107" fmla="*/ 1578 h 2990"/>
              <a:gd name="T108" fmla="*/ 397 w 3375"/>
              <a:gd name="T109" fmla="*/ 787 h 2990"/>
              <a:gd name="T110" fmla="*/ 480 w 3375"/>
              <a:gd name="T111" fmla="*/ 620 h 2990"/>
              <a:gd name="T112" fmla="*/ 1792 w 3375"/>
              <a:gd name="T113" fmla="*/ 12 h 2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75" h="2990">
                <a:moveTo>
                  <a:pt x="980" y="2064"/>
                </a:moveTo>
                <a:lnTo>
                  <a:pt x="958" y="2065"/>
                </a:lnTo>
                <a:lnTo>
                  <a:pt x="938" y="2071"/>
                </a:lnTo>
                <a:lnTo>
                  <a:pt x="919" y="2081"/>
                </a:lnTo>
                <a:lnTo>
                  <a:pt x="902" y="2095"/>
                </a:lnTo>
                <a:lnTo>
                  <a:pt x="574" y="2466"/>
                </a:lnTo>
                <a:lnTo>
                  <a:pt x="402" y="2329"/>
                </a:lnTo>
                <a:lnTo>
                  <a:pt x="384" y="2316"/>
                </a:lnTo>
                <a:lnTo>
                  <a:pt x="362" y="2309"/>
                </a:lnTo>
                <a:lnTo>
                  <a:pt x="342" y="2307"/>
                </a:lnTo>
                <a:lnTo>
                  <a:pt x="320" y="2309"/>
                </a:lnTo>
                <a:lnTo>
                  <a:pt x="300" y="2316"/>
                </a:lnTo>
                <a:lnTo>
                  <a:pt x="281" y="2328"/>
                </a:lnTo>
                <a:lnTo>
                  <a:pt x="265" y="2344"/>
                </a:lnTo>
                <a:lnTo>
                  <a:pt x="254" y="2362"/>
                </a:lnTo>
                <a:lnTo>
                  <a:pt x="246" y="2383"/>
                </a:lnTo>
                <a:lnTo>
                  <a:pt x="243" y="2404"/>
                </a:lnTo>
                <a:lnTo>
                  <a:pt x="246" y="2426"/>
                </a:lnTo>
                <a:lnTo>
                  <a:pt x="253" y="2446"/>
                </a:lnTo>
                <a:lnTo>
                  <a:pt x="265" y="2465"/>
                </a:lnTo>
                <a:lnTo>
                  <a:pt x="280" y="2481"/>
                </a:lnTo>
                <a:lnTo>
                  <a:pt x="524" y="2676"/>
                </a:lnTo>
                <a:lnTo>
                  <a:pt x="543" y="2688"/>
                </a:lnTo>
                <a:lnTo>
                  <a:pt x="564" y="2695"/>
                </a:lnTo>
                <a:lnTo>
                  <a:pt x="585" y="2697"/>
                </a:lnTo>
                <a:lnTo>
                  <a:pt x="605" y="2695"/>
                </a:lnTo>
                <a:lnTo>
                  <a:pt x="624" y="2689"/>
                </a:lnTo>
                <a:lnTo>
                  <a:pt x="642" y="2679"/>
                </a:lnTo>
                <a:lnTo>
                  <a:pt x="658" y="2664"/>
                </a:lnTo>
                <a:lnTo>
                  <a:pt x="1048" y="2225"/>
                </a:lnTo>
                <a:lnTo>
                  <a:pt x="1061" y="2207"/>
                </a:lnTo>
                <a:lnTo>
                  <a:pt x="1069" y="2186"/>
                </a:lnTo>
                <a:lnTo>
                  <a:pt x="1073" y="2166"/>
                </a:lnTo>
                <a:lnTo>
                  <a:pt x="1071" y="2144"/>
                </a:lnTo>
                <a:lnTo>
                  <a:pt x="1066" y="2124"/>
                </a:lnTo>
                <a:lnTo>
                  <a:pt x="1054" y="2104"/>
                </a:lnTo>
                <a:lnTo>
                  <a:pt x="1040" y="2088"/>
                </a:lnTo>
                <a:lnTo>
                  <a:pt x="1022" y="2075"/>
                </a:lnTo>
                <a:lnTo>
                  <a:pt x="1001" y="2067"/>
                </a:lnTo>
                <a:lnTo>
                  <a:pt x="980" y="2064"/>
                </a:lnTo>
                <a:close/>
                <a:moveTo>
                  <a:pt x="3207" y="1939"/>
                </a:moveTo>
                <a:lnTo>
                  <a:pt x="3199" y="1941"/>
                </a:lnTo>
                <a:lnTo>
                  <a:pt x="2084" y="2416"/>
                </a:lnTo>
                <a:lnTo>
                  <a:pt x="2075" y="2422"/>
                </a:lnTo>
                <a:lnTo>
                  <a:pt x="2068" y="2431"/>
                </a:lnTo>
                <a:lnTo>
                  <a:pt x="2066" y="2441"/>
                </a:lnTo>
                <a:lnTo>
                  <a:pt x="2067" y="2497"/>
                </a:lnTo>
                <a:lnTo>
                  <a:pt x="2068" y="2503"/>
                </a:lnTo>
                <a:lnTo>
                  <a:pt x="2072" y="2507"/>
                </a:lnTo>
                <a:lnTo>
                  <a:pt x="2078" y="2508"/>
                </a:lnTo>
                <a:lnTo>
                  <a:pt x="2085" y="2506"/>
                </a:lnTo>
                <a:lnTo>
                  <a:pt x="3198" y="2038"/>
                </a:lnTo>
                <a:lnTo>
                  <a:pt x="3209" y="2031"/>
                </a:lnTo>
                <a:lnTo>
                  <a:pt x="3218" y="2021"/>
                </a:lnTo>
                <a:lnTo>
                  <a:pt x="3221" y="2009"/>
                </a:lnTo>
                <a:lnTo>
                  <a:pt x="3221" y="1951"/>
                </a:lnTo>
                <a:lnTo>
                  <a:pt x="3219" y="1944"/>
                </a:lnTo>
                <a:lnTo>
                  <a:pt x="3214" y="1940"/>
                </a:lnTo>
                <a:lnTo>
                  <a:pt x="3207" y="1939"/>
                </a:lnTo>
                <a:close/>
                <a:moveTo>
                  <a:pt x="634" y="1722"/>
                </a:moveTo>
                <a:lnTo>
                  <a:pt x="694" y="1725"/>
                </a:lnTo>
                <a:lnTo>
                  <a:pt x="754" y="1733"/>
                </a:lnTo>
                <a:lnTo>
                  <a:pt x="812" y="1747"/>
                </a:lnTo>
                <a:lnTo>
                  <a:pt x="867" y="1766"/>
                </a:lnTo>
                <a:lnTo>
                  <a:pt x="919" y="1789"/>
                </a:lnTo>
                <a:lnTo>
                  <a:pt x="971" y="1818"/>
                </a:lnTo>
                <a:lnTo>
                  <a:pt x="1018" y="1851"/>
                </a:lnTo>
                <a:lnTo>
                  <a:pt x="1062" y="1888"/>
                </a:lnTo>
                <a:lnTo>
                  <a:pt x="1101" y="1928"/>
                </a:lnTo>
                <a:lnTo>
                  <a:pt x="1138" y="1972"/>
                </a:lnTo>
                <a:lnTo>
                  <a:pt x="1171" y="2020"/>
                </a:lnTo>
                <a:lnTo>
                  <a:pt x="1200" y="2070"/>
                </a:lnTo>
                <a:lnTo>
                  <a:pt x="1223" y="2122"/>
                </a:lnTo>
                <a:lnTo>
                  <a:pt x="1243" y="2178"/>
                </a:lnTo>
                <a:lnTo>
                  <a:pt x="1256" y="2236"/>
                </a:lnTo>
                <a:lnTo>
                  <a:pt x="1265" y="2295"/>
                </a:lnTo>
                <a:lnTo>
                  <a:pt x="1267" y="2356"/>
                </a:lnTo>
                <a:lnTo>
                  <a:pt x="1265" y="2417"/>
                </a:lnTo>
                <a:lnTo>
                  <a:pt x="1256" y="2476"/>
                </a:lnTo>
                <a:lnTo>
                  <a:pt x="1243" y="2533"/>
                </a:lnTo>
                <a:lnTo>
                  <a:pt x="1223" y="2590"/>
                </a:lnTo>
                <a:lnTo>
                  <a:pt x="1200" y="2642"/>
                </a:lnTo>
                <a:lnTo>
                  <a:pt x="1171" y="2692"/>
                </a:lnTo>
                <a:lnTo>
                  <a:pt x="1138" y="2739"/>
                </a:lnTo>
                <a:lnTo>
                  <a:pt x="1101" y="2783"/>
                </a:lnTo>
                <a:lnTo>
                  <a:pt x="1062" y="2824"/>
                </a:lnTo>
                <a:lnTo>
                  <a:pt x="1018" y="2861"/>
                </a:lnTo>
                <a:lnTo>
                  <a:pt x="971" y="2894"/>
                </a:lnTo>
                <a:lnTo>
                  <a:pt x="919" y="2922"/>
                </a:lnTo>
                <a:lnTo>
                  <a:pt x="867" y="2946"/>
                </a:lnTo>
                <a:lnTo>
                  <a:pt x="812" y="2964"/>
                </a:lnTo>
                <a:lnTo>
                  <a:pt x="754" y="2979"/>
                </a:lnTo>
                <a:lnTo>
                  <a:pt x="694" y="2987"/>
                </a:lnTo>
                <a:lnTo>
                  <a:pt x="634" y="2990"/>
                </a:lnTo>
                <a:lnTo>
                  <a:pt x="573" y="2987"/>
                </a:lnTo>
                <a:lnTo>
                  <a:pt x="513" y="2979"/>
                </a:lnTo>
                <a:lnTo>
                  <a:pt x="456" y="2964"/>
                </a:lnTo>
                <a:lnTo>
                  <a:pt x="401" y="2946"/>
                </a:lnTo>
                <a:lnTo>
                  <a:pt x="348" y="2922"/>
                </a:lnTo>
                <a:lnTo>
                  <a:pt x="298" y="2894"/>
                </a:lnTo>
                <a:lnTo>
                  <a:pt x="251" y="2861"/>
                </a:lnTo>
                <a:lnTo>
                  <a:pt x="207" y="2824"/>
                </a:lnTo>
                <a:lnTo>
                  <a:pt x="166" y="2783"/>
                </a:lnTo>
                <a:lnTo>
                  <a:pt x="129" y="2739"/>
                </a:lnTo>
                <a:lnTo>
                  <a:pt x="96" y="2692"/>
                </a:lnTo>
                <a:lnTo>
                  <a:pt x="69" y="2642"/>
                </a:lnTo>
                <a:lnTo>
                  <a:pt x="44" y="2590"/>
                </a:lnTo>
                <a:lnTo>
                  <a:pt x="26" y="2533"/>
                </a:lnTo>
                <a:lnTo>
                  <a:pt x="11" y="2476"/>
                </a:lnTo>
                <a:lnTo>
                  <a:pt x="3" y="2417"/>
                </a:lnTo>
                <a:lnTo>
                  <a:pt x="0" y="2356"/>
                </a:lnTo>
                <a:lnTo>
                  <a:pt x="3" y="2295"/>
                </a:lnTo>
                <a:lnTo>
                  <a:pt x="11" y="2236"/>
                </a:lnTo>
                <a:lnTo>
                  <a:pt x="26" y="2178"/>
                </a:lnTo>
                <a:lnTo>
                  <a:pt x="44" y="2122"/>
                </a:lnTo>
                <a:lnTo>
                  <a:pt x="69" y="2070"/>
                </a:lnTo>
                <a:lnTo>
                  <a:pt x="96" y="2020"/>
                </a:lnTo>
                <a:lnTo>
                  <a:pt x="129" y="1972"/>
                </a:lnTo>
                <a:lnTo>
                  <a:pt x="166" y="1928"/>
                </a:lnTo>
                <a:lnTo>
                  <a:pt x="207" y="1888"/>
                </a:lnTo>
                <a:lnTo>
                  <a:pt x="251" y="1851"/>
                </a:lnTo>
                <a:lnTo>
                  <a:pt x="298" y="1818"/>
                </a:lnTo>
                <a:lnTo>
                  <a:pt x="348" y="1789"/>
                </a:lnTo>
                <a:lnTo>
                  <a:pt x="401" y="1766"/>
                </a:lnTo>
                <a:lnTo>
                  <a:pt x="456" y="1747"/>
                </a:lnTo>
                <a:lnTo>
                  <a:pt x="513" y="1733"/>
                </a:lnTo>
                <a:lnTo>
                  <a:pt x="573" y="1725"/>
                </a:lnTo>
                <a:lnTo>
                  <a:pt x="634" y="1722"/>
                </a:lnTo>
                <a:close/>
                <a:moveTo>
                  <a:pt x="2338" y="1377"/>
                </a:moveTo>
                <a:lnTo>
                  <a:pt x="2328" y="1379"/>
                </a:lnTo>
                <a:lnTo>
                  <a:pt x="2315" y="1384"/>
                </a:lnTo>
                <a:lnTo>
                  <a:pt x="2305" y="1393"/>
                </a:lnTo>
                <a:lnTo>
                  <a:pt x="2295" y="1403"/>
                </a:lnTo>
                <a:lnTo>
                  <a:pt x="2288" y="1417"/>
                </a:lnTo>
                <a:lnTo>
                  <a:pt x="2140" y="1743"/>
                </a:lnTo>
                <a:lnTo>
                  <a:pt x="2135" y="1758"/>
                </a:lnTo>
                <a:lnTo>
                  <a:pt x="2135" y="1771"/>
                </a:lnTo>
                <a:lnTo>
                  <a:pt x="2141" y="1780"/>
                </a:lnTo>
                <a:lnTo>
                  <a:pt x="2149" y="1786"/>
                </a:lnTo>
                <a:lnTo>
                  <a:pt x="2160" y="1787"/>
                </a:lnTo>
                <a:lnTo>
                  <a:pt x="2174" y="1784"/>
                </a:lnTo>
                <a:lnTo>
                  <a:pt x="2237" y="1754"/>
                </a:lnTo>
                <a:lnTo>
                  <a:pt x="2243" y="2221"/>
                </a:lnTo>
                <a:lnTo>
                  <a:pt x="2245" y="2232"/>
                </a:lnTo>
                <a:lnTo>
                  <a:pt x="2250" y="2241"/>
                </a:lnTo>
                <a:lnTo>
                  <a:pt x="2259" y="2245"/>
                </a:lnTo>
                <a:lnTo>
                  <a:pt x="2269" y="2246"/>
                </a:lnTo>
                <a:lnTo>
                  <a:pt x="2282" y="2242"/>
                </a:lnTo>
                <a:lnTo>
                  <a:pt x="2379" y="2200"/>
                </a:lnTo>
                <a:lnTo>
                  <a:pt x="2394" y="2190"/>
                </a:lnTo>
                <a:lnTo>
                  <a:pt x="2406" y="2177"/>
                </a:lnTo>
                <a:lnTo>
                  <a:pt x="2416" y="2161"/>
                </a:lnTo>
                <a:lnTo>
                  <a:pt x="2419" y="2145"/>
                </a:lnTo>
                <a:lnTo>
                  <a:pt x="2414" y="1673"/>
                </a:lnTo>
                <a:lnTo>
                  <a:pt x="2479" y="1642"/>
                </a:lnTo>
                <a:lnTo>
                  <a:pt x="2491" y="1635"/>
                </a:lnTo>
                <a:lnTo>
                  <a:pt x="2503" y="1624"/>
                </a:lnTo>
                <a:lnTo>
                  <a:pt x="2511" y="1613"/>
                </a:lnTo>
                <a:lnTo>
                  <a:pt x="2516" y="1601"/>
                </a:lnTo>
                <a:lnTo>
                  <a:pt x="2519" y="1589"/>
                </a:lnTo>
                <a:lnTo>
                  <a:pt x="2518" y="1577"/>
                </a:lnTo>
                <a:lnTo>
                  <a:pt x="2514" y="1568"/>
                </a:lnTo>
                <a:lnTo>
                  <a:pt x="2356" y="1384"/>
                </a:lnTo>
                <a:lnTo>
                  <a:pt x="2348" y="1378"/>
                </a:lnTo>
                <a:lnTo>
                  <a:pt x="2338" y="1377"/>
                </a:lnTo>
                <a:close/>
                <a:moveTo>
                  <a:pt x="2957" y="1077"/>
                </a:moveTo>
                <a:lnTo>
                  <a:pt x="2944" y="1079"/>
                </a:lnTo>
                <a:lnTo>
                  <a:pt x="2932" y="1085"/>
                </a:lnTo>
                <a:lnTo>
                  <a:pt x="2920" y="1094"/>
                </a:lnTo>
                <a:lnTo>
                  <a:pt x="2910" y="1105"/>
                </a:lnTo>
                <a:lnTo>
                  <a:pt x="2901" y="1120"/>
                </a:lnTo>
                <a:lnTo>
                  <a:pt x="2739" y="1463"/>
                </a:lnTo>
                <a:lnTo>
                  <a:pt x="2734" y="1476"/>
                </a:lnTo>
                <a:lnTo>
                  <a:pt x="2734" y="1488"/>
                </a:lnTo>
                <a:lnTo>
                  <a:pt x="2737" y="1498"/>
                </a:lnTo>
                <a:lnTo>
                  <a:pt x="2742" y="1505"/>
                </a:lnTo>
                <a:lnTo>
                  <a:pt x="2751" y="1509"/>
                </a:lnTo>
                <a:lnTo>
                  <a:pt x="2762" y="1509"/>
                </a:lnTo>
                <a:lnTo>
                  <a:pt x="2775" y="1505"/>
                </a:lnTo>
                <a:lnTo>
                  <a:pt x="2843" y="1473"/>
                </a:lnTo>
                <a:lnTo>
                  <a:pt x="2843" y="1961"/>
                </a:lnTo>
                <a:lnTo>
                  <a:pt x="2845" y="1972"/>
                </a:lnTo>
                <a:lnTo>
                  <a:pt x="2851" y="1980"/>
                </a:lnTo>
                <a:lnTo>
                  <a:pt x="2861" y="1985"/>
                </a:lnTo>
                <a:lnTo>
                  <a:pt x="2872" y="1985"/>
                </a:lnTo>
                <a:lnTo>
                  <a:pt x="2885" y="1982"/>
                </a:lnTo>
                <a:lnTo>
                  <a:pt x="2990" y="1936"/>
                </a:lnTo>
                <a:lnTo>
                  <a:pt x="3004" y="1928"/>
                </a:lnTo>
                <a:lnTo>
                  <a:pt x="3015" y="1917"/>
                </a:lnTo>
                <a:lnTo>
                  <a:pt x="3024" y="1905"/>
                </a:lnTo>
                <a:lnTo>
                  <a:pt x="3030" y="1892"/>
                </a:lnTo>
                <a:lnTo>
                  <a:pt x="3032" y="1878"/>
                </a:lnTo>
                <a:lnTo>
                  <a:pt x="3034" y="1384"/>
                </a:lnTo>
                <a:lnTo>
                  <a:pt x="3104" y="1352"/>
                </a:lnTo>
                <a:lnTo>
                  <a:pt x="3117" y="1344"/>
                </a:lnTo>
                <a:lnTo>
                  <a:pt x="3130" y="1333"/>
                </a:lnTo>
                <a:lnTo>
                  <a:pt x="3139" y="1320"/>
                </a:lnTo>
                <a:lnTo>
                  <a:pt x="3145" y="1308"/>
                </a:lnTo>
                <a:lnTo>
                  <a:pt x="3148" y="1295"/>
                </a:lnTo>
                <a:lnTo>
                  <a:pt x="3147" y="1284"/>
                </a:lnTo>
                <a:lnTo>
                  <a:pt x="3142" y="1274"/>
                </a:lnTo>
                <a:lnTo>
                  <a:pt x="2975" y="1084"/>
                </a:lnTo>
                <a:lnTo>
                  <a:pt x="2967" y="1078"/>
                </a:lnTo>
                <a:lnTo>
                  <a:pt x="2957" y="1077"/>
                </a:lnTo>
                <a:close/>
                <a:moveTo>
                  <a:pt x="1884" y="0"/>
                </a:moveTo>
                <a:lnTo>
                  <a:pt x="1885" y="0"/>
                </a:lnTo>
                <a:lnTo>
                  <a:pt x="1917" y="1"/>
                </a:lnTo>
                <a:lnTo>
                  <a:pt x="1947" y="5"/>
                </a:lnTo>
                <a:lnTo>
                  <a:pt x="1977" y="12"/>
                </a:lnTo>
                <a:lnTo>
                  <a:pt x="2003" y="22"/>
                </a:lnTo>
                <a:lnTo>
                  <a:pt x="2489" y="239"/>
                </a:lnTo>
                <a:lnTo>
                  <a:pt x="1040" y="920"/>
                </a:lnTo>
                <a:lnTo>
                  <a:pt x="1040" y="1358"/>
                </a:lnTo>
                <a:lnTo>
                  <a:pt x="1293" y="1471"/>
                </a:lnTo>
                <a:lnTo>
                  <a:pt x="1293" y="1033"/>
                </a:lnTo>
                <a:lnTo>
                  <a:pt x="2743" y="351"/>
                </a:lnTo>
                <a:lnTo>
                  <a:pt x="3202" y="555"/>
                </a:lnTo>
                <a:lnTo>
                  <a:pt x="3233" y="572"/>
                </a:lnTo>
                <a:lnTo>
                  <a:pt x="3263" y="594"/>
                </a:lnTo>
                <a:lnTo>
                  <a:pt x="3289" y="620"/>
                </a:lnTo>
                <a:lnTo>
                  <a:pt x="3314" y="650"/>
                </a:lnTo>
                <a:lnTo>
                  <a:pt x="3334" y="682"/>
                </a:lnTo>
                <a:lnTo>
                  <a:pt x="3351" y="717"/>
                </a:lnTo>
                <a:lnTo>
                  <a:pt x="3364" y="751"/>
                </a:lnTo>
                <a:lnTo>
                  <a:pt x="3372" y="787"/>
                </a:lnTo>
                <a:lnTo>
                  <a:pt x="3375" y="823"/>
                </a:lnTo>
                <a:lnTo>
                  <a:pt x="3372" y="2073"/>
                </a:lnTo>
                <a:lnTo>
                  <a:pt x="3369" y="2109"/>
                </a:lnTo>
                <a:lnTo>
                  <a:pt x="3361" y="2144"/>
                </a:lnTo>
                <a:lnTo>
                  <a:pt x="3347" y="2180"/>
                </a:lnTo>
                <a:lnTo>
                  <a:pt x="3330" y="2215"/>
                </a:lnTo>
                <a:lnTo>
                  <a:pt x="3309" y="2247"/>
                </a:lnTo>
                <a:lnTo>
                  <a:pt x="3284" y="2276"/>
                </a:lnTo>
                <a:lnTo>
                  <a:pt x="3256" y="2303"/>
                </a:lnTo>
                <a:lnTo>
                  <a:pt x="3227" y="2325"/>
                </a:lnTo>
                <a:lnTo>
                  <a:pt x="3195" y="2341"/>
                </a:lnTo>
                <a:lnTo>
                  <a:pt x="1998" y="2853"/>
                </a:lnTo>
                <a:lnTo>
                  <a:pt x="1974" y="2862"/>
                </a:lnTo>
                <a:lnTo>
                  <a:pt x="1945" y="2868"/>
                </a:lnTo>
                <a:lnTo>
                  <a:pt x="1916" y="2871"/>
                </a:lnTo>
                <a:lnTo>
                  <a:pt x="1884" y="2873"/>
                </a:lnTo>
                <a:lnTo>
                  <a:pt x="1853" y="2871"/>
                </a:lnTo>
                <a:lnTo>
                  <a:pt x="1824" y="2868"/>
                </a:lnTo>
                <a:lnTo>
                  <a:pt x="1795" y="2861"/>
                </a:lnTo>
                <a:lnTo>
                  <a:pt x="1769" y="2853"/>
                </a:lnTo>
                <a:lnTo>
                  <a:pt x="1346" y="2672"/>
                </a:lnTo>
                <a:lnTo>
                  <a:pt x="1369" y="2612"/>
                </a:lnTo>
                <a:lnTo>
                  <a:pt x="1389" y="2551"/>
                </a:lnTo>
                <a:lnTo>
                  <a:pt x="1402" y="2487"/>
                </a:lnTo>
                <a:lnTo>
                  <a:pt x="1410" y="2423"/>
                </a:lnTo>
                <a:lnTo>
                  <a:pt x="1413" y="2356"/>
                </a:lnTo>
                <a:lnTo>
                  <a:pt x="1410" y="2285"/>
                </a:lnTo>
                <a:lnTo>
                  <a:pt x="1401" y="2216"/>
                </a:lnTo>
                <a:lnTo>
                  <a:pt x="1386" y="2149"/>
                </a:lnTo>
                <a:lnTo>
                  <a:pt x="1364" y="2084"/>
                </a:lnTo>
                <a:lnTo>
                  <a:pt x="1338" y="2022"/>
                </a:lnTo>
                <a:lnTo>
                  <a:pt x="1307" y="1962"/>
                </a:lnTo>
                <a:lnTo>
                  <a:pt x="1270" y="1906"/>
                </a:lnTo>
                <a:lnTo>
                  <a:pt x="1229" y="1854"/>
                </a:lnTo>
                <a:lnTo>
                  <a:pt x="1184" y="1805"/>
                </a:lnTo>
                <a:lnTo>
                  <a:pt x="1136" y="1760"/>
                </a:lnTo>
                <a:lnTo>
                  <a:pt x="1083" y="1719"/>
                </a:lnTo>
                <a:lnTo>
                  <a:pt x="1027" y="1682"/>
                </a:lnTo>
                <a:lnTo>
                  <a:pt x="968" y="1651"/>
                </a:lnTo>
                <a:lnTo>
                  <a:pt x="905" y="1624"/>
                </a:lnTo>
                <a:lnTo>
                  <a:pt x="841" y="1603"/>
                </a:lnTo>
                <a:lnTo>
                  <a:pt x="774" y="1588"/>
                </a:lnTo>
                <a:lnTo>
                  <a:pt x="705" y="1578"/>
                </a:lnTo>
                <a:lnTo>
                  <a:pt x="634" y="1575"/>
                </a:lnTo>
                <a:lnTo>
                  <a:pt x="572" y="1578"/>
                </a:lnTo>
                <a:lnTo>
                  <a:pt x="511" y="1586"/>
                </a:lnTo>
                <a:lnTo>
                  <a:pt x="453" y="1597"/>
                </a:lnTo>
                <a:lnTo>
                  <a:pt x="396" y="1613"/>
                </a:lnTo>
                <a:lnTo>
                  <a:pt x="394" y="823"/>
                </a:lnTo>
                <a:lnTo>
                  <a:pt x="397" y="787"/>
                </a:lnTo>
                <a:lnTo>
                  <a:pt x="404" y="751"/>
                </a:lnTo>
                <a:lnTo>
                  <a:pt x="417" y="717"/>
                </a:lnTo>
                <a:lnTo>
                  <a:pt x="435" y="682"/>
                </a:lnTo>
                <a:lnTo>
                  <a:pt x="455" y="650"/>
                </a:lnTo>
                <a:lnTo>
                  <a:pt x="480" y="620"/>
                </a:lnTo>
                <a:lnTo>
                  <a:pt x="506" y="594"/>
                </a:lnTo>
                <a:lnTo>
                  <a:pt x="536" y="572"/>
                </a:lnTo>
                <a:lnTo>
                  <a:pt x="567" y="555"/>
                </a:lnTo>
                <a:lnTo>
                  <a:pt x="1766" y="22"/>
                </a:lnTo>
                <a:lnTo>
                  <a:pt x="1792" y="12"/>
                </a:lnTo>
                <a:lnTo>
                  <a:pt x="1821" y="5"/>
                </a:lnTo>
                <a:lnTo>
                  <a:pt x="1852" y="1"/>
                </a:lnTo>
                <a:lnTo>
                  <a:pt x="18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161"/>
          <p:cNvSpPr>
            <a:spLocks noEditPoints="1"/>
          </p:cNvSpPr>
          <p:nvPr/>
        </p:nvSpPr>
        <p:spPr bwMode="auto">
          <a:xfrm>
            <a:off x="3510544" y="3504365"/>
            <a:ext cx="484188" cy="468313"/>
          </a:xfrm>
          <a:custGeom>
            <a:avLst/>
            <a:gdLst>
              <a:gd name="T0" fmla="*/ 1902 w 3355"/>
              <a:gd name="T1" fmla="*/ 2721 h 3236"/>
              <a:gd name="T2" fmla="*/ 1882 w 3355"/>
              <a:gd name="T3" fmla="*/ 2750 h 3236"/>
              <a:gd name="T4" fmla="*/ 1889 w 3355"/>
              <a:gd name="T5" fmla="*/ 2823 h 3236"/>
              <a:gd name="T6" fmla="*/ 3156 w 3355"/>
              <a:gd name="T7" fmla="*/ 2296 h 3236"/>
              <a:gd name="T8" fmla="*/ 3179 w 3355"/>
              <a:gd name="T9" fmla="*/ 2273 h 3236"/>
              <a:gd name="T10" fmla="*/ 3179 w 3355"/>
              <a:gd name="T11" fmla="*/ 2190 h 3236"/>
              <a:gd name="T12" fmla="*/ 2191 w 3355"/>
              <a:gd name="T13" fmla="*/ 1550 h 3236"/>
              <a:gd name="T14" fmla="*/ 2158 w 3355"/>
              <a:gd name="T15" fmla="*/ 1562 h 3236"/>
              <a:gd name="T16" fmla="*/ 2131 w 3355"/>
              <a:gd name="T17" fmla="*/ 1596 h 3236"/>
              <a:gd name="T18" fmla="*/ 1960 w 3355"/>
              <a:gd name="T19" fmla="*/ 1991 h 3236"/>
              <a:gd name="T20" fmla="*/ 1978 w 3355"/>
              <a:gd name="T21" fmla="*/ 2013 h 3236"/>
              <a:gd name="T22" fmla="*/ 2074 w 3355"/>
              <a:gd name="T23" fmla="*/ 1976 h 3236"/>
              <a:gd name="T24" fmla="*/ 2089 w 3355"/>
              <a:gd name="T25" fmla="*/ 2523 h 3236"/>
              <a:gd name="T26" fmla="*/ 2125 w 3355"/>
              <a:gd name="T27" fmla="*/ 2525 h 3236"/>
              <a:gd name="T28" fmla="*/ 2260 w 3355"/>
              <a:gd name="T29" fmla="*/ 2459 h 3236"/>
              <a:gd name="T30" fmla="*/ 2278 w 3355"/>
              <a:gd name="T31" fmla="*/ 2417 h 3236"/>
              <a:gd name="T32" fmla="*/ 2361 w 3355"/>
              <a:gd name="T33" fmla="*/ 1841 h 3236"/>
              <a:gd name="T34" fmla="*/ 2388 w 3355"/>
              <a:gd name="T35" fmla="*/ 1803 h 3236"/>
              <a:gd name="T36" fmla="*/ 2385 w 3355"/>
              <a:gd name="T37" fmla="*/ 1766 h 3236"/>
              <a:gd name="T38" fmla="*/ 2191 w 3355"/>
              <a:gd name="T39" fmla="*/ 1550 h 3236"/>
              <a:gd name="T40" fmla="*/ 2864 w 3355"/>
              <a:gd name="T41" fmla="*/ 1218 h 3236"/>
              <a:gd name="T42" fmla="*/ 2830 w 3355"/>
              <a:gd name="T43" fmla="*/ 1248 h 3236"/>
              <a:gd name="T44" fmla="*/ 2634 w 3355"/>
              <a:gd name="T45" fmla="*/ 1663 h 3236"/>
              <a:gd name="T46" fmla="*/ 2643 w 3355"/>
              <a:gd name="T47" fmla="*/ 1695 h 3236"/>
              <a:gd name="T48" fmla="*/ 2680 w 3355"/>
              <a:gd name="T49" fmla="*/ 1695 h 3236"/>
              <a:gd name="T50" fmla="*/ 2758 w 3355"/>
              <a:gd name="T51" fmla="*/ 2219 h 3236"/>
              <a:gd name="T52" fmla="*/ 2780 w 3355"/>
              <a:gd name="T53" fmla="*/ 2236 h 3236"/>
              <a:gd name="T54" fmla="*/ 2922 w 3355"/>
              <a:gd name="T55" fmla="*/ 2181 h 3236"/>
              <a:gd name="T56" fmla="*/ 2961 w 3355"/>
              <a:gd name="T57" fmla="*/ 2146 h 3236"/>
              <a:gd name="T58" fmla="*/ 2972 w 3355"/>
              <a:gd name="T59" fmla="*/ 1559 h 3236"/>
              <a:gd name="T60" fmla="*/ 3075 w 3355"/>
              <a:gd name="T61" fmla="*/ 1504 h 3236"/>
              <a:gd name="T62" fmla="*/ 3098 w 3355"/>
              <a:gd name="T63" fmla="*/ 1468 h 3236"/>
              <a:gd name="T64" fmla="*/ 3093 w 3355"/>
              <a:gd name="T65" fmla="*/ 1435 h 3236"/>
              <a:gd name="T66" fmla="*/ 2887 w 3355"/>
              <a:gd name="T67" fmla="*/ 1213 h 3236"/>
              <a:gd name="T68" fmla="*/ 1749 w 3355"/>
              <a:gd name="T69" fmla="*/ 6 h 3236"/>
              <a:gd name="T70" fmla="*/ 2359 w 3355"/>
              <a:gd name="T71" fmla="*/ 268 h 3236"/>
              <a:gd name="T72" fmla="*/ 1013 w 3355"/>
              <a:gd name="T73" fmla="*/ 1656 h 3236"/>
              <a:gd name="T74" fmla="*/ 3160 w 3355"/>
              <a:gd name="T75" fmla="*/ 625 h 3236"/>
              <a:gd name="T76" fmla="*/ 3258 w 3355"/>
              <a:gd name="T77" fmla="*/ 699 h 3236"/>
              <a:gd name="T78" fmla="*/ 3329 w 3355"/>
              <a:gd name="T79" fmla="*/ 807 h 3236"/>
              <a:gd name="T80" fmla="*/ 3355 w 3355"/>
              <a:gd name="T81" fmla="*/ 926 h 3236"/>
              <a:gd name="T82" fmla="*/ 3339 w 3355"/>
              <a:gd name="T83" fmla="*/ 2416 h 3236"/>
              <a:gd name="T84" fmla="*/ 3281 w 3355"/>
              <a:gd name="T85" fmla="*/ 2531 h 3236"/>
              <a:gd name="T86" fmla="*/ 3188 w 3355"/>
              <a:gd name="T87" fmla="*/ 2619 h 3236"/>
              <a:gd name="T88" fmla="*/ 1778 w 3355"/>
              <a:gd name="T89" fmla="*/ 3224 h 3236"/>
              <a:gd name="T90" fmla="*/ 1676 w 3355"/>
              <a:gd name="T91" fmla="*/ 3236 h 3236"/>
              <a:gd name="T92" fmla="*/ 1577 w 3355"/>
              <a:gd name="T93" fmla="*/ 3224 h 3236"/>
              <a:gd name="T94" fmla="*/ 167 w 3355"/>
              <a:gd name="T95" fmla="*/ 2619 h 3236"/>
              <a:gd name="T96" fmla="*/ 74 w 3355"/>
              <a:gd name="T97" fmla="*/ 2531 h 3236"/>
              <a:gd name="T98" fmla="*/ 16 w 3355"/>
              <a:gd name="T99" fmla="*/ 2416 h 3236"/>
              <a:gd name="T100" fmla="*/ 0 w 3355"/>
              <a:gd name="T101" fmla="*/ 926 h 3236"/>
              <a:gd name="T102" fmla="*/ 26 w 3355"/>
              <a:gd name="T103" fmla="*/ 807 h 3236"/>
              <a:gd name="T104" fmla="*/ 97 w 3355"/>
              <a:gd name="T105" fmla="*/ 699 h 3236"/>
              <a:gd name="T106" fmla="*/ 195 w 3355"/>
              <a:gd name="T107" fmla="*/ 625 h 3236"/>
              <a:gd name="T108" fmla="*/ 1606 w 3355"/>
              <a:gd name="T109" fmla="*/ 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55" h="3236">
                <a:moveTo>
                  <a:pt x="3166" y="2183"/>
                </a:moveTo>
                <a:lnTo>
                  <a:pt x="3157" y="2186"/>
                </a:lnTo>
                <a:lnTo>
                  <a:pt x="1902" y="2721"/>
                </a:lnTo>
                <a:lnTo>
                  <a:pt x="1892" y="2728"/>
                </a:lnTo>
                <a:lnTo>
                  <a:pt x="1885" y="2739"/>
                </a:lnTo>
                <a:lnTo>
                  <a:pt x="1882" y="2750"/>
                </a:lnTo>
                <a:lnTo>
                  <a:pt x="1883" y="2811"/>
                </a:lnTo>
                <a:lnTo>
                  <a:pt x="1885" y="2819"/>
                </a:lnTo>
                <a:lnTo>
                  <a:pt x="1889" y="2823"/>
                </a:lnTo>
                <a:lnTo>
                  <a:pt x="1896" y="2825"/>
                </a:lnTo>
                <a:lnTo>
                  <a:pt x="1904" y="2823"/>
                </a:lnTo>
                <a:lnTo>
                  <a:pt x="3156" y="2296"/>
                </a:lnTo>
                <a:lnTo>
                  <a:pt x="3166" y="2291"/>
                </a:lnTo>
                <a:lnTo>
                  <a:pt x="3173" y="2283"/>
                </a:lnTo>
                <a:lnTo>
                  <a:pt x="3179" y="2273"/>
                </a:lnTo>
                <a:lnTo>
                  <a:pt x="3181" y="2264"/>
                </a:lnTo>
                <a:lnTo>
                  <a:pt x="3181" y="2197"/>
                </a:lnTo>
                <a:lnTo>
                  <a:pt x="3179" y="2190"/>
                </a:lnTo>
                <a:lnTo>
                  <a:pt x="3174" y="2185"/>
                </a:lnTo>
                <a:lnTo>
                  <a:pt x="3166" y="2183"/>
                </a:lnTo>
                <a:close/>
                <a:moveTo>
                  <a:pt x="2191" y="1550"/>
                </a:moveTo>
                <a:lnTo>
                  <a:pt x="2181" y="1551"/>
                </a:lnTo>
                <a:lnTo>
                  <a:pt x="2170" y="1555"/>
                </a:lnTo>
                <a:lnTo>
                  <a:pt x="2158" y="1562"/>
                </a:lnTo>
                <a:lnTo>
                  <a:pt x="2148" y="1572"/>
                </a:lnTo>
                <a:lnTo>
                  <a:pt x="2139" y="1583"/>
                </a:lnTo>
                <a:lnTo>
                  <a:pt x="2131" y="1596"/>
                </a:lnTo>
                <a:lnTo>
                  <a:pt x="1965" y="1964"/>
                </a:lnTo>
                <a:lnTo>
                  <a:pt x="1960" y="1978"/>
                </a:lnTo>
                <a:lnTo>
                  <a:pt x="1960" y="1991"/>
                </a:lnTo>
                <a:lnTo>
                  <a:pt x="1963" y="2001"/>
                </a:lnTo>
                <a:lnTo>
                  <a:pt x="1969" y="2009"/>
                </a:lnTo>
                <a:lnTo>
                  <a:pt x="1978" y="2013"/>
                </a:lnTo>
                <a:lnTo>
                  <a:pt x="1990" y="2014"/>
                </a:lnTo>
                <a:lnTo>
                  <a:pt x="2004" y="2010"/>
                </a:lnTo>
                <a:lnTo>
                  <a:pt x="2074" y="1976"/>
                </a:lnTo>
                <a:lnTo>
                  <a:pt x="2081" y="2503"/>
                </a:lnTo>
                <a:lnTo>
                  <a:pt x="2083" y="2515"/>
                </a:lnTo>
                <a:lnTo>
                  <a:pt x="2089" y="2523"/>
                </a:lnTo>
                <a:lnTo>
                  <a:pt x="2099" y="2528"/>
                </a:lnTo>
                <a:lnTo>
                  <a:pt x="2111" y="2529"/>
                </a:lnTo>
                <a:lnTo>
                  <a:pt x="2125" y="2525"/>
                </a:lnTo>
                <a:lnTo>
                  <a:pt x="2235" y="2478"/>
                </a:lnTo>
                <a:lnTo>
                  <a:pt x="2249" y="2470"/>
                </a:lnTo>
                <a:lnTo>
                  <a:pt x="2260" y="2459"/>
                </a:lnTo>
                <a:lnTo>
                  <a:pt x="2270" y="2446"/>
                </a:lnTo>
                <a:lnTo>
                  <a:pt x="2276" y="2431"/>
                </a:lnTo>
                <a:lnTo>
                  <a:pt x="2278" y="2417"/>
                </a:lnTo>
                <a:lnTo>
                  <a:pt x="2273" y="1883"/>
                </a:lnTo>
                <a:lnTo>
                  <a:pt x="2346" y="1850"/>
                </a:lnTo>
                <a:lnTo>
                  <a:pt x="2361" y="1841"/>
                </a:lnTo>
                <a:lnTo>
                  <a:pt x="2373" y="1829"/>
                </a:lnTo>
                <a:lnTo>
                  <a:pt x="2382" y="1817"/>
                </a:lnTo>
                <a:lnTo>
                  <a:pt x="2388" y="1803"/>
                </a:lnTo>
                <a:lnTo>
                  <a:pt x="2391" y="1790"/>
                </a:lnTo>
                <a:lnTo>
                  <a:pt x="2390" y="1776"/>
                </a:lnTo>
                <a:lnTo>
                  <a:pt x="2385" y="1766"/>
                </a:lnTo>
                <a:lnTo>
                  <a:pt x="2208" y="1558"/>
                </a:lnTo>
                <a:lnTo>
                  <a:pt x="2201" y="1553"/>
                </a:lnTo>
                <a:lnTo>
                  <a:pt x="2191" y="1550"/>
                </a:lnTo>
                <a:close/>
                <a:moveTo>
                  <a:pt x="2887" y="1213"/>
                </a:moveTo>
                <a:lnTo>
                  <a:pt x="2875" y="1214"/>
                </a:lnTo>
                <a:lnTo>
                  <a:pt x="2864" y="1218"/>
                </a:lnTo>
                <a:lnTo>
                  <a:pt x="2852" y="1225"/>
                </a:lnTo>
                <a:lnTo>
                  <a:pt x="2841" y="1236"/>
                </a:lnTo>
                <a:lnTo>
                  <a:pt x="2830" y="1248"/>
                </a:lnTo>
                <a:lnTo>
                  <a:pt x="2822" y="1261"/>
                </a:lnTo>
                <a:lnTo>
                  <a:pt x="2639" y="1648"/>
                </a:lnTo>
                <a:lnTo>
                  <a:pt x="2634" y="1663"/>
                </a:lnTo>
                <a:lnTo>
                  <a:pt x="2633" y="1677"/>
                </a:lnTo>
                <a:lnTo>
                  <a:pt x="2636" y="1688"/>
                </a:lnTo>
                <a:lnTo>
                  <a:pt x="2643" y="1695"/>
                </a:lnTo>
                <a:lnTo>
                  <a:pt x="2652" y="1699"/>
                </a:lnTo>
                <a:lnTo>
                  <a:pt x="2666" y="1699"/>
                </a:lnTo>
                <a:lnTo>
                  <a:pt x="2680" y="1695"/>
                </a:lnTo>
                <a:lnTo>
                  <a:pt x="2756" y="1659"/>
                </a:lnTo>
                <a:lnTo>
                  <a:pt x="2757" y="2208"/>
                </a:lnTo>
                <a:lnTo>
                  <a:pt x="2758" y="2219"/>
                </a:lnTo>
                <a:lnTo>
                  <a:pt x="2763" y="2228"/>
                </a:lnTo>
                <a:lnTo>
                  <a:pt x="2770" y="2234"/>
                </a:lnTo>
                <a:lnTo>
                  <a:pt x="2780" y="2236"/>
                </a:lnTo>
                <a:lnTo>
                  <a:pt x="2791" y="2236"/>
                </a:lnTo>
                <a:lnTo>
                  <a:pt x="2804" y="2232"/>
                </a:lnTo>
                <a:lnTo>
                  <a:pt x="2922" y="2181"/>
                </a:lnTo>
                <a:lnTo>
                  <a:pt x="2937" y="2172"/>
                </a:lnTo>
                <a:lnTo>
                  <a:pt x="2950" y="2160"/>
                </a:lnTo>
                <a:lnTo>
                  <a:pt x="2961" y="2146"/>
                </a:lnTo>
                <a:lnTo>
                  <a:pt x="2968" y="2131"/>
                </a:lnTo>
                <a:lnTo>
                  <a:pt x="2970" y="2116"/>
                </a:lnTo>
                <a:lnTo>
                  <a:pt x="2972" y="1559"/>
                </a:lnTo>
                <a:lnTo>
                  <a:pt x="3050" y="1523"/>
                </a:lnTo>
                <a:lnTo>
                  <a:pt x="3063" y="1515"/>
                </a:lnTo>
                <a:lnTo>
                  <a:pt x="3075" y="1504"/>
                </a:lnTo>
                <a:lnTo>
                  <a:pt x="3086" y="1493"/>
                </a:lnTo>
                <a:lnTo>
                  <a:pt x="3093" y="1480"/>
                </a:lnTo>
                <a:lnTo>
                  <a:pt x="3098" y="1468"/>
                </a:lnTo>
                <a:lnTo>
                  <a:pt x="3100" y="1456"/>
                </a:lnTo>
                <a:lnTo>
                  <a:pt x="3098" y="1444"/>
                </a:lnTo>
                <a:lnTo>
                  <a:pt x="3093" y="1435"/>
                </a:lnTo>
                <a:lnTo>
                  <a:pt x="2906" y="1221"/>
                </a:lnTo>
                <a:lnTo>
                  <a:pt x="2898" y="1215"/>
                </a:lnTo>
                <a:lnTo>
                  <a:pt x="2887" y="1213"/>
                </a:lnTo>
                <a:close/>
                <a:moveTo>
                  <a:pt x="1678" y="0"/>
                </a:moveTo>
                <a:lnTo>
                  <a:pt x="1713" y="1"/>
                </a:lnTo>
                <a:lnTo>
                  <a:pt x="1749" y="6"/>
                </a:lnTo>
                <a:lnTo>
                  <a:pt x="1781" y="13"/>
                </a:lnTo>
                <a:lnTo>
                  <a:pt x="1811" y="25"/>
                </a:lnTo>
                <a:lnTo>
                  <a:pt x="2359" y="268"/>
                </a:lnTo>
                <a:lnTo>
                  <a:pt x="728" y="1037"/>
                </a:lnTo>
                <a:lnTo>
                  <a:pt x="728" y="1530"/>
                </a:lnTo>
                <a:lnTo>
                  <a:pt x="1013" y="1656"/>
                </a:lnTo>
                <a:lnTo>
                  <a:pt x="1013" y="1163"/>
                </a:lnTo>
                <a:lnTo>
                  <a:pt x="2643" y="395"/>
                </a:lnTo>
                <a:lnTo>
                  <a:pt x="3160" y="625"/>
                </a:lnTo>
                <a:lnTo>
                  <a:pt x="3195" y="644"/>
                </a:lnTo>
                <a:lnTo>
                  <a:pt x="3228" y="669"/>
                </a:lnTo>
                <a:lnTo>
                  <a:pt x="3258" y="699"/>
                </a:lnTo>
                <a:lnTo>
                  <a:pt x="3286" y="731"/>
                </a:lnTo>
                <a:lnTo>
                  <a:pt x="3309" y="768"/>
                </a:lnTo>
                <a:lnTo>
                  <a:pt x="3329" y="807"/>
                </a:lnTo>
                <a:lnTo>
                  <a:pt x="3343" y="846"/>
                </a:lnTo>
                <a:lnTo>
                  <a:pt x="3352" y="886"/>
                </a:lnTo>
                <a:lnTo>
                  <a:pt x="3355" y="926"/>
                </a:lnTo>
                <a:lnTo>
                  <a:pt x="3352" y="2336"/>
                </a:lnTo>
                <a:lnTo>
                  <a:pt x="3348" y="2375"/>
                </a:lnTo>
                <a:lnTo>
                  <a:pt x="3339" y="2416"/>
                </a:lnTo>
                <a:lnTo>
                  <a:pt x="3325" y="2456"/>
                </a:lnTo>
                <a:lnTo>
                  <a:pt x="3304" y="2494"/>
                </a:lnTo>
                <a:lnTo>
                  <a:pt x="3281" y="2531"/>
                </a:lnTo>
                <a:lnTo>
                  <a:pt x="3252" y="2565"/>
                </a:lnTo>
                <a:lnTo>
                  <a:pt x="3222" y="2594"/>
                </a:lnTo>
                <a:lnTo>
                  <a:pt x="3188" y="2619"/>
                </a:lnTo>
                <a:lnTo>
                  <a:pt x="3153" y="2637"/>
                </a:lnTo>
                <a:lnTo>
                  <a:pt x="1807" y="3214"/>
                </a:lnTo>
                <a:lnTo>
                  <a:pt x="1778" y="3224"/>
                </a:lnTo>
                <a:lnTo>
                  <a:pt x="1746" y="3231"/>
                </a:lnTo>
                <a:lnTo>
                  <a:pt x="1712" y="3235"/>
                </a:lnTo>
                <a:lnTo>
                  <a:pt x="1676" y="3236"/>
                </a:lnTo>
                <a:lnTo>
                  <a:pt x="1642" y="3235"/>
                </a:lnTo>
                <a:lnTo>
                  <a:pt x="1608" y="3231"/>
                </a:lnTo>
                <a:lnTo>
                  <a:pt x="1577" y="3224"/>
                </a:lnTo>
                <a:lnTo>
                  <a:pt x="1548" y="3214"/>
                </a:lnTo>
                <a:lnTo>
                  <a:pt x="202" y="2637"/>
                </a:lnTo>
                <a:lnTo>
                  <a:pt x="167" y="2619"/>
                </a:lnTo>
                <a:lnTo>
                  <a:pt x="133" y="2593"/>
                </a:lnTo>
                <a:lnTo>
                  <a:pt x="103" y="2565"/>
                </a:lnTo>
                <a:lnTo>
                  <a:pt x="74" y="2531"/>
                </a:lnTo>
                <a:lnTo>
                  <a:pt x="51" y="2494"/>
                </a:lnTo>
                <a:lnTo>
                  <a:pt x="31" y="2456"/>
                </a:lnTo>
                <a:lnTo>
                  <a:pt x="16" y="2416"/>
                </a:lnTo>
                <a:lnTo>
                  <a:pt x="7" y="2375"/>
                </a:lnTo>
                <a:lnTo>
                  <a:pt x="3" y="2336"/>
                </a:lnTo>
                <a:lnTo>
                  <a:pt x="0" y="926"/>
                </a:lnTo>
                <a:lnTo>
                  <a:pt x="3" y="886"/>
                </a:lnTo>
                <a:lnTo>
                  <a:pt x="12" y="846"/>
                </a:lnTo>
                <a:lnTo>
                  <a:pt x="26" y="807"/>
                </a:lnTo>
                <a:lnTo>
                  <a:pt x="46" y="768"/>
                </a:lnTo>
                <a:lnTo>
                  <a:pt x="69" y="731"/>
                </a:lnTo>
                <a:lnTo>
                  <a:pt x="97" y="699"/>
                </a:lnTo>
                <a:lnTo>
                  <a:pt x="127" y="669"/>
                </a:lnTo>
                <a:lnTo>
                  <a:pt x="160" y="644"/>
                </a:lnTo>
                <a:lnTo>
                  <a:pt x="195" y="625"/>
                </a:lnTo>
                <a:lnTo>
                  <a:pt x="1544" y="25"/>
                </a:lnTo>
                <a:lnTo>
                  <a:pt x="1574" y="13"/>
                </a:lnTo>
                <a:lnTo>
                  <a:pt x="1606" y="6"/>
                </a:lnTo>
                <a:lnTo>
                  <a:pt x="1642" y="1"/>
                </a:lnTo>
                <a:lnTo>
                  <a:pt x="167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231"/>
          <p:cNvSpPr>
            <a:spLocks noEditPoints="1"/>
          </p:cNvSpPr>
          <p:nvPr/>
        </p:nvSpPr>
        <p:spPr bwMode="auto">
          <a:xfrm>
            <a:off x="3486732" y="4267053"/>
            <a:ext cx="531812" cy="487363"/>
          </a:xfrm>
          <a:custGeom>
            <a:avLst/>
            <a:gdLst>
              <a:gd name="T0" fmla="*/ 1289 w 3350"/>
              <a:gd name="T1" fmla="*/ 1826 h 3074"/>
              <a:gd name="T2" fmla="*/ 1349 w 3350"/>
              <a:gd name="T3" fmla="*/ 1895 h 3074"/>
              <a:gd name="T4" fmla="*/ 1423 w 3350"/>
              <a:gd name="T5" fmla="*/ 1951 h 3074"/>
              <a:gd name="T6" fmla="*/ 1508 w 3350"/>
              <a:gd name="T7" fmla="*/ 1991 h 3074"/>
              <a:gd name="T8" fmla="*/ 1601 w 3350"/>
              <a:gd name="T9" fmla="*/ 2011 h 3074"/>
              <a:gd name="T10" fmla="*/ 1699 w 3350"/>
              <a:gd name="T11" fmla="*/ 2011 h 3074"/>
              <a:gd name="T12" fmla="*/ 1793 w 3350"/>
              <a:gd name="T13" fmla="*/ 1991 h 3074"/>
              <a:gd name="T14" fmla="*/ 1877 w 3350"/>
              <a:gd name="T15" fmla="*/ 1951 h 3074"/>
              <a:gd name="T16" fmla="*/ 1951 w 3350"/>
              <a:gd name="T17" fmla="*/ 1895 h 3074"/>
              <a:gd name="T18" fmla="*/ 2012 w 3350"/>
              <a:gd name="T19" fmla="*/ 1826 h 3074"/>
              <a:gd name="T20" fmla="*/ 1264 w 3350"/>
              <a:gd name="T21" fmla="*/ 1786 h 3074"/>
              <a:gd name="T22" fmla="*/ 2171 w 3350"/>
              <a:gd name="T23" fmla="*/ 1478 h 3074"/>
              <a:gd name="T24" fmla="*/ 2247 w 3350"/>
              <a:gd name="T25" fmla="*/ 1490 h 3074"/>
              <a:gd name="T26" fmla="*/ 2312 w 3350"/>
              <a:gd name="T27" fmla="*/ 1523 h 3074"/>
              <a:gd name="T28" fmla="*/ 2363 w 3350"/>
              <a:gd name="T29" fmla="*/ 1575 h 3074"/>
              <a:gd name="T30" fmla="*/ 2397 w 3350"/>
              <a:gd name="T31" fmla="*/ 1640 h 3074"/>
              <a:gd name="T32" fmla="*/ 2409 w 3350"/>
              <a:gd name="T33" fmla="*/ 1715 h 3074"/>
              <a:gd name="T34" fmla="*/ 2406 w 3350"/>
              <a:gd name="T35" fmla="*/ 1909 h 3074"/>
              <a:gd name="T36" fmla="*/ 2385 w 3350"/>
              <a:gd name="T37" fmla="*/ 2053 h 3074"/>
              <a:gd name="T38" fmla="*/ 2341 w 3350"/>
              <a:gd name="T39" fmla="*/ 2190 h 3074"/>
              <a:gd name="T40" fmla="*/ 2277 w 3350"/>
              <a:gd name="T41" fmla="*/ 2320 h 3074"/>
              <a:gd name="T42" fmla="*/ 1983 w 3350"/>
              <a:gd name="T43" fmla="*/ 2747 h 3074"/>
              <a:gd name="T44" fmla="*/ 1347 w 3350"/>
              <a:gd name="T45" fmla="*/ 3074 h 3074"/>
              <a:gd name="T46" fmla="*/ 1091 w 3350"/>
              <a:gd name="T47" fmla="*/ 2381 h 3074"/>
              <a:gd name="T48" fmla="*/ 1018 w 3350"/>
              <a:gd name="T49" fmla="*/ 2256 h 3074"/>
              <a:gd name="T50" fmla="*/ 964 w 3350"/>
              <a:gd name="T51" fmla="*/ 2122 h 3074"/>
              <a:gd name="T52" fmla="*/ 931 w 3350"/>
              <a:gd name="T53" fmla="*/ 1982 h 3074"/>
              <a:gd name="T54" fmla="*/ 921 w 3350"/>
              <a:gd name="T55" fmla="*/ 1836 h 3074"/>
              <a:gd name="T56" fmla="*/ 924 w 3350"/>
              <a:gd name="T57" fmla="*/ 1677 h 3074"/>
              <a:gd name="T58" fmla="*/ 947 w 3350"/>
              <a:gd name="T59" fmla="*/ 1607 h 3074"/>
              <a:gd name="T60" fmla="*/ 990 w 3350"/>
              <a:gd name="T61" fmla="*/ 1548 h 3074"/>
              <a:gd name="T62" fmla="*/ 1049 w 3350"/>
              <a:gd name="T63" fmla="*/ 1504 h 3074"/>
              <a:gd name="T64" fmla="*/ 1119 w 3350"/>
              <a:gd name="T65" fmla="*/ 1481 h 3074"/>
              <a:gd name="T66" fmla="*/ 2720 w 3350"/>
              <a:gd name="T67" fmla="*/ 1383 h 3074"/>
              <a:gd name="T68" fmla="*/ 2925 w 3350"/>
              <a:gd name="T69" fmla="*/ 1989 h 3074"/>
              <a:gd name="T70" fmla="*/ 2720 w 3350"/>
              <a:gd name="T71" fmla="*/ 1383 h 3074"/>
              <a:gd name="T72" fmla="*/ 619 w 3350"/>
              <a:gd name="T73" fmla="*/ 1369 h 3074"/>
              <a:gd name="T74" fmla="*/ 414 w 3350"/>
              <a:gd name="T75" fmla="*/ 1974 h 3074"/>
              <a:gd name="T76" fmla="*/ 3045 w 3350"/>
              <a:gd name="T77" fmla="*/ 1272 h 3074"/>
              <a:gd name="T78" fmla="*/ 3350 w 3350"/>
              <a:gd name="T79" fmla="*/ 1383 h 3074"/>
              <a:gd name="T80" fmla="*/ 3045 w 3350"/>
              <a:gd name="T81" fmla="*/ 1272 h 3074"/>
              <a:gd name="T82" fmla="*/ 305 w 3350"/>
              <a:gd name="T83" fmla="*/ 1272 h 3074"/>
              <a:gd name="T84" fmla="*/ 0 w 3350"/>
              <a:gd name="T85" fmla="*/ 1383 h 3074"/>
              <a:gd name="T86" fmla="*/ 2720 w 3350"/>
              <a:gd name="T87" fmla="*/ 0 h 3074"/>
              <a:gd name="T88" fmla="*/ 2947 w 3350"/>
              <a:gd name="T89" fmla="*/ 1272 h 3074"/>
              <a:gd name="T90" fmla="*/ 2720 w 3350"/>
              <a:gd name="T91" fmla="*/ 0 h 3074"/>
              <a:gd name="T92" fmla="*/ 2627 w 3350"/>
              <a:gd name="T93" fmla="*/ 0 h 3074"/>
              <a:gd name="T94" fmla="*/ 2511 w 3350"/>
              <a:gd name="T95" fmla="*/ 1272 h 3074"/>
              <a:gd name="T96" fmla="*/ 2293 w 3350"/>
              <a:gd name="T97" fmla="*/ 0 h 3074"/>
              <a:gd name="T98" fmla="*/ 2382 w 3350"/>
              <a:gd name="T99" fmla="*/ 1272 h 3074"/>
              <a:gd name="T100" fmla="*/ 2293 w 3350"/>
              <a:gd name="T101" fmla="*/ 0 h 3074"/>
              <a:gd name="T102" fmla="*/ 2071 w 3350"/>
              <a:gd name="T103" fmla="*/ 0 h 3074"/>
              <a:gd name="T104" fmla="*/ 1718 w 3350"/>
              <a:gd name="T105" fmla="*/ 1272 h 3074"/>
              <a:gd name="T106" fmla="*/ 1389 w 3350"/>
              <a:gd name="T107" fmla="*/ 0 h 3074"/>
              <a:gd name="T108" fmla="*/ 1539 w 3350"/>
              <a:gd name="T109" fmla="*/ 1272 h 3074"/>
              <a:gd name="T110" fmla="*/ 1389 w 3350"/>
              <a:gd name="T111" fmla="*/ 0 h 3074"/>
              <a:gd name="T112" fmla="*/ 1147 w 3350"/>
              <a:gd name="T113" fmla="*/ 0 h 3074"/>
              <a:gd name="T114" fmla="*/ 846 w 3350"/>
              <a:gd name="T115" fmla="*/ 1272 h 3074"/>
              <a:gd name="T116" fmla="*/ 410 w 3350"/>
              <a:gd name="T117" fmla="*/ 0 h 3074"/>
              <a:gd name="T118" fmla="*/ 623 w 3350"/>
              <a:gd name="T119" fmla="*/ 1272 h 3074"/>
              <a:gd name="T120" fmla="*/ 410 w 3350"/>
              <a:gd name="T121" fmla="*/ 0 h 30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50" h="3074">
                <a:moveTo>
                  <a:pt x="1264" y="1786"/>
                </a:moveTo>
                <a:lnTo>
                  <a:pt x="1289" y="1826"/>
                </a:lnTo>
                <a:lnTo>
                  <a:pt x="1318" y="1863"/>
                </a:lnTo>
                <a:lnTo>
                  <a:pt x="1349" y="1895"/>
                </a:lnTo>
                <a:lnTo>
                  <a:pt x="1385" y="1925"/>
                </a:lnTo>
                <a:lnTo>
                  <a:pt x="1423" y="1951"/>
                </a:lnTo>
                <a:lnTo>
                  <a:pt x="1465" y="1972"/>
                </a:lnTo>
                <a:lnTo>
                  <a:pt x="1508" y="1991"/>
                </a:lnTo>
                <a:lnTo>
                  <a:pt x="1553" y="2003"/>
                </a:lnTo>
                <a:lnTo>
                  <a:pt x="1601" y="2011"/>
                </a:lnTo>
                <a:lnTo>
                  <a:pt x="1651" y="2014"/>
                </a:lnTo>
                <a:lnTo>
                  <a:pt x="1699" y="2011"/>
                </a:lnTo>
                <a:lnTo>
                  <a:pt x="1747" y="2003"/>
                </a:lnTo>
                <a:lnTo>
                  <a:pt x="1793" y="1991"/>
                </a:lnTo>
                <a:lnTo>
                  <a:pt x="1836" y="1972"/>
                </a:lnTo>
                <a:lnTo>
                  <a:pt x="1877" y="1951"/>
                </a:lnTo>
                <a:lnTo>
                  <a:pt x="1916" y="1925"/>
                </a:lnTo>
                <a:lnTo>
                  <a:pt x="1951" y="1895"/>
                </a:lnTo>
                <a:lnTo>
                  <a:pt x="1983" y="1863"/>
                </a:lnTo>
                <a:lnTo>
                  <a:pt x="2012" y="1826"/>
                </a:lnTo>
                <a:lnTo>
                  <a:pt x="2036" y="1786"/>
                </a:lnTo>
                <a:lnTo>
                  <a:pt x="1264" y="1786"/>
                </a:lnTo>
                <a:close/>
                <a:moveTo>
                  <a:pt x="1157" y="1478"/>
                </a:moveTo>
                <a:lnTo>
                  <a:pt x="2171" y="1478"/>
                </a:lnTo>
                <a:lnTo>
                  <a:pt x="2210" y="1481"/>
                </a:lnTo>
                <a:lnTo>
                  <a:pt x="2247" y="1490"/>
                </a:lnTo>
                <a:lnTo>
                  <a:pt x="2281" y="1504"/>
                </a:lnTo>
                <a:lnTo>
                  <a:pt x="2312" y="1523"/>
                </a:lnTo>
                <a:lnTo>
                  <a:pt x="2340" y="1548"/>
                </a:lnTo>
                <a:lnTo>
                  <a:pt x="2363" y="1575"/>
                </a:lnTo>
                <a:lnTo>
                  <a:pt x="2383" y="1607"/>
                </a:lnTo>
                <a:lnTo>
                  <a:pt x="2397" y="1640"/>
                </a:lnTo>
                <a:lnTo>
                  <a:pt x="2406" y="1677"/>
                </a:lnTo>
                <a:lnTo>
                  <a:pt x="2409" y="1715"/>
                </a:lnTo>
                <a:lnTo>
                  <a:pt x="2409" y="1836"/>
                </a:lnTo>
                <a:lnTo>
                  <a:pt x="2406" y="1909"/>
                </a:lnTo>
                <a:lnTo>
                  <a:pt x="2398" y="1982"/>
                </a:lnTo>
                <a:lnTo>
                  <a:pt x="2385" y="2053"/>
                </a:lnTo>
                <a:lnTo>
                  <a:pt x="2365" y="2122"/>
                </a:lnTo>
                <a:lnTo>
                  <a:pt x="2341" y="2190"/>
                </a:lnTo>
                <a:lnTo>
                  <a:pt x="2312" y="2256"/>
                </a:lnTo>
                <a:lnTo>
                  <a:pt x="2277" y="2320"/>
                </a:lnTo>
                <a:lnTo>
                  <a:pt x="2237" y="2381"/>
                </a:lnTo>
                <a:lnTo>
                  <a:pt x="1983" y="2747"/>
                </a:lnTo>
                <a:lnTo>
                  <a:pt x="1983" y="3074"/>
                </a:lnTo>
                <a:lnTo>
                  <a:pt x="1347" y="3074"/>
                </a:lnTo>
                <a:lnTo>
                  <a:pt x="1347" y="2747"/>
                </a:lnTo>
                <a:lnTo>
                  <a:pt x="1091" y="2381"/>
                </a:lnTo>
                <a:lnTo>
                  <a:pt x="1053" y="2320"/>
                </a:lnTo>
                <a:lnTo>
                  <a:pt x="1018" y="2256"/>
                </a:lnTo>
                <a:lnTo>
                  <a:pt x="989" y="2190"/>
                </a:lnTo>
                <a:lnTo>
                  <a:pt x="964" y="2122"/>
                </a:lnTo>
                <a:lnTo>
                  <a:pt x="945" y="2053"/>
                </a:lnTo>
                <a:lnTo>
                  <a:pt x="931" y="1982"/>
                </a:lnTo>
                <a:lnTo>
                  <a:pt x="923" y="1909"/>
                </a:lnTo>
                <a:lnTo>
                  <a:pt x="921" y="1836"/>
                </a:lnTo>
                <a:lnTo>
                  <a:pt x="921" y="1715"/>
                </a:lnTo>
                <a:lnTo>
                  <a:pt x="924" y="1677"/>
                </a:lnTo>
                <a:lnTo>
                  <a:pt x="932" y="1640"/>
                </a:lnTo>
                <a:lnTo>
                  <a:pt x="947" y="1607"/>
                </a:lnTo>
                <a:lnTo>
                  <a:pt x="966" y="1575"/>
                </a:lnTo>
                <a:lnTo>
                  <a:pt x="990" y="1548"/>
                </a:lnTo>
                <a:lnTo>
                  <a:pt x="1017" y="1523"/>
                </a:lnTo>
                <a:lnTo>
                  <a:pt x="1049" y="1504"/>
                </a:lnTo>
                <a:lnTo>
                  <a:pt x="1082" y="1490"/>
                </a:lnTo>
                <a:lnTo>
                  <a:pt x="1119" y="1481"/>
                </a:lnTo>
                <a:lnTo>
                  <a:pt x="1157" y="1478"/>
                </a:lnTo>
                <a:close/>
                <a:moveTo>
                  <a:pt x="2720" y="1383"/>
                </a:moveTo>
                <a:lnTo>
                  <a:pt x="2925" y="1383"/>
                </a:lnTo>
                <a:lnTo>
                  <a:pt x="2925" y="1989"/>
                </a:lnTo>
                <a:lnTo>
                  <a:pt x="2720" y="1989"/>
                </a:lnTo>
                <a:lnTo>
                  <a:pt x="2720" y="1383"/>
                </a:lnTo>
                <a:close/>
                <a:moveTo>
                  <a:pt x="414" y="1369"/>
                </a:moveTo>
                <a:lnTo>
                  <a:pt x="619" y="1369"/>
                </a:lnTo>
                <a:lnTo>
                  <a:pt x="619" y="1974"/>
                </a:lnTo>
                <a:lnTo>
                  <a:pt x="414" y="1974"/>
                </a:lnTo>
                <a:lnTo>
                  <a:pt x="414" y="1369"/>
                </a:lnTo>
                <a:close/>
                <a:moveTo>
                  <a:pt x="3045" y="1272"/>
                </a:moveTo>
                <a:lnTo>
                  <a:pt x="3350" y="1272"/>
                </a:lnTo>
                <a:lnTo>
                  <a:pt x="3350" y="1383"/>
                </a:lnTo>
                <a:lnTo>
                  <a:pt x="3045" y="1383"/>
                </a:lnTo>
                <a:lnTo>
                  <a:pt x="3045" y="1272"/>
                </a:lnTo>
                <a:close/>
                <a:moveTo>
                  <a:pt x="0" y="1272"/>
                </a:moveTo>
                <a:lnTo>
                  <a:pt x="305" y="1272"/>
                </a:lnTo>
                <a:lnTo>
                  <a:pt x="305" y="1383"/>
                </a:lnTo>
                <a:lnTo>
                  <a:pt x="0" y="1383"/>
                </a:lnTo>
                <a:lnTo>
                  <a:pt x="0" y="1272"/>
                </a:lnTo>
                <a:close/>
                <a:moveTo>
                  <a:pt x="2720" y="0"/>
                </a:moveTo>
                <a:lnTo>
                  <a:pt x="2947" y="0"/>
                </a:lnTo>
                <a:lnTo>
                  <a:pt x="2947" y="1272"/>
                </a:lnTo>
                <a:lnTo>
                  <a:pt x="2720" y="1272"/>
                </a:lnTo>
                <a:lnTo>
                  <a:pt x="2720" y="0"/>
                </a:lnTo>
                <a:close/>
                <a:moveTo>
                  <a:pt x="2511" y="0"/>
                </a:moveTo>
                <a:lnTo>
                  <a:pt x="2627" y="0"/>
                </a:lnTo>
                <a:lnTo>
                  <a:pt x="2627" y="1272"/>
                </a:lnTo>
                <a:lnTo>
                  <a:pt x="2511" y="1272"/>
                </a:lnTo>
                <a:lnTo>
                  <a:pt x="2511" y="0"/>
                </a:lnTo>
                <a:close/>
                <a:moveTo>
                  <a:pt x="2293" y="0"/>
                </a:moveTo>
                <a:lnTo>
                  <a:pt x="2382" y="0"/>
                </a:lnTo>
                <a:lnTo>
                  <a:pt x="2382" y="1272"/>
                </a:lnTo>
                <a:lnTo>
                  <a:pt x="2293" y="1272"/>
                </a:lnTo>
                <a:lnTo>
                  <a:pt x="2293" y="0"/>
                </a:lnTo>
                <a:close/>
                <a:moveTo>
                  <a:pt x="1718" y="0"/>
                </a:moveTo>
                <a:lnTo>
                  <a:pt x="2071" y="0"/>
                </a:lnTo>
                <a:lnTo>
                  <a:pt x="2071" y="1272"/>
                </a:lnTo>
                <a:lnTo>
                  <a:pt x="1718" y="1272"/>
                </a:lnTo>
                <a:lnTo>
                  <a:pt x="1718" y="0"/>
                </a:lnTo>
                <a:close/>
                <a:moveTo>
                  <a:pt x="1389" y="0"/>
                </a:moveTo>
                <a:lnTo>
                  <a:pt x="1539" y="0"/>
                </a:lnTo>
                <a:lnTo>
                  <a:pt x="1539" y="1272"/>
                </a:lnTo>
                <a:lnTo>
                  <a:pt x="1389" y="1272"/>
                </a:lnTo>
                <a:lnTo>
                  <a:pt x="1389" y="0"/>
                </a:lnTo>
                <a:close/>
                <a:moveTo>
                  <a:pt x="846" y="0"/>
                </a:moveTo>
                <a:lnTo>
                  <a:pt x="1147" y="0"/>
                </a:lnTo>
                <a:lnTo>
                  <a:pt x="1147" y="1272"/>
                </a:lnTo>
                <a:lnTo>
                  <a:pt x="846" y="1272"/>
                </a:lnTo>
                <a:lnTo>
                  <a:pt x="846" y="0"/>
                </a:lnTo>
                <a:close/>
                <a:moveTo>
                  <a:pt x="410" y="0"/>
                </a:moveTo>
                <a:lnTo>
                  <a:pt x="623" y="0"/>
                </a:lnTo>
                <a:lnTo>
                  <a:pt x="623" y="1272"/>
                </a:lnTo>
                <a:lnTo>
                  <a:pt x="410" y="1272"/>
                </a:lnTo>
                <a:lnTo>
                  <a:pt x="41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301"/>
          <p:cNvSpPr>
            <a:spLocks noEditPoints="1"/>
          </p:cNvSpPr>
          <p:nvPr/>
        </p:nvSpPr>
        <p:spPr bwMode="auto">
          <a:xfrm>
            <a:off x="3558169" y="5051966"/>
            <a:ext cx="388938" cy="461962"/>
          </a:xfrm>
          <a:custGeom>
            <a:avLst/>
            <a:gdLst>
              <a:gd name="T0" fmla="*/ 2049 w 2940"/>
              <a:gd name="T1" fmla="*/ 3243 h 3492"/>
              <a:gd name="T2" fmla="*/ 2352 w 2940"/>
              <a:gd name="T3" fmla="*/ 2866 h 3492"/>
              <a:gd name="T4" fmla="*/ 2425 w 2940"/>
              <a:gd name="T5" fmla="*/ 2867 h 3492"/>
              <a:gd name="T6" fmla="*/ 2441 w 2940"/>
              <a:gd name="T7" fmla="*/ 2867 h 3492"/>
              <a:gd name="T8" fmla="*/ 2106 w 2940"/>
              <a:gd name="T9" fmla="*/ 2120 h 3492"/>
              <a:gd name="T10" fmla="*/ 2682 w 2940"/>
              <a:gd name="T11" fmla="*/ 2120 h 3492"/>
              <a:gd name="T12" fmla="*/ 2822 w 2940"/>
              <a:gd name="T13" fmla="*/ 2161 h 3492"/>
              <a:gd name="T14" fmla="*/ 2916 w 2940"/>
              <a:gd name="T15" fmla="*/ 2269 h 3492"/>
              <a:gd name="T16" fmla="*/ 2940 w 2940"/>
              <a:gd name="T17" fmla="*/ 3235 h 3492"/>
              <a:gd name="T18" fmla="*/ 2899 w 2940"/>
              <a:gd name="T19" fmla="*/ 3375 h 3492"/>
              <a:gd name="T20" fmla="*/ 2790 w 2940"/>
              <a:gd name="T21" fmla="*/ 3468 h 3492"/>
              <a:gd name="T22" fmla="*/ 1711 w 2940"/>
              <a:gd name="T23" fmla="*/ 3492 h 3492"/>
              <a:gd name="T24" fmla="*/ 1571 w 2940"/>
              <a:gd name="T25" fmla="*/ 3451 h 3492"/>
              <a:gd name="T26" fmla="*/ 1477 w 2940"/>
              <a:gd name="T27" fmla="*/ 3343 h 3492"/>
              <a:gd name="T28" fmla="*/ 1453 w 2940"/>
              <a:gd name="T29" fmla="*/ 2377 h 3492"/>
              <a:gd name="T30" fmla="*/ 1494 w 2940"/>
              <a:gd name="T31" fmla="*/ 2237 h 3492"/>
              <a:gd name="T32" fmla="*/ 1603 w 2940"/>
              <a:gd name="T33" fmla="*/ 2144 h 3492"/>
              <a:gd name="T34" fmla="*/ 671 w 2940"/>
              <a:gd name="T35" fmla="*/ 822 h 3492"/>
              <a:gd name="T36" fmla="*/ 747 w 2940"/>
              <a:gd name="T37" fmla="*/ 826 h 3492"/>
              <a:gd name="T38" fmla="*/ 806 w 2940"/>
              <a:gd name="T39" fmla="*/ 868 h 3492"/>
              <a:gd name="T40" fmla="*/ 811 w 2940"/>
              <a:gd name="T41" fmla="*/ 927 h 3492"/>
              <a:gd name="T42" fmla="*/ 783 w 2940"/>
              <a:gd name="T43" fmla="*/ 966 h 3492"/>
              <a:gd name="T44" fmla="*/ 969 w 2940"/>
              <a:gd name="T45" fmla="*/ 887 h 3492"/>
              <a:gd name="T46" fmla="*/ 2217 w 2940"/>
              <a:gd name="T47" fmla="*/ 913 h 3492"/>
              <a:gd name="T48" fmla="*/ 2297 w 2940"/>
              <a:gd name="T49" fmla="*/ 1011 h 3492"/>
              <a:gd name="T50" fmla="*/ 2294 w 2940"/>
              <a:gd name="T51" fmla="*/ 1144 h 3492"/>
              <a:gd name="T52" fmla="*/ 2210 w 2940"/>
              <a:gd name="T53" fmla="*/ 1236 h 3492"/>
              <a:gd name="T54" fmla="*/ 1247 w 2940"/>
              <a:gd name="T55" fmla="*/ 1260 h 3492"/>
              <a:gd name="T56" fmla="*/ 1198 w 2940"/>
              <a:gd name="T57" fmla="*/ 1295 h 3492"/>
              <a:gd name="T58" fmla="*/ 1184 w 2940"/>
              <a:gd name="T59" fmla="*/ 3350 h 3492"/>
              <a:gd name="T60" fmla="*/ 1110 w 2940"/>
              <a:gd name="T61" fmla="*/ 3452 h 3492"/>
              <a:gd name="T62" fmla="*/ 987 w 2940"/>
              <a:gd name="T63" fmla="*/ 3492 h 3492"/>
              <a:gd name="T64" fmla="*/ 434 w 2940"/>
              <a:gd name="T65" fmla="*/ 3469 h 3492"/>
              <a:gd name="T66" fmla="*/ 345 w 2940"/>
              <a:gd name="T67" fmla="*/ 3380 h 3492"/>
              <a:gd name="T68" fmla="*/ 322 w 2940"/>
              <a:gd name="T69" fmla="*/ 2188 h 3492"/>
              <a:gd name="T70" fmla="*/ 209 w 2940"/>
              <a:gd name="T71" fmla="*/ 2245 h 3492"/>
              <a:gd name="T72" fmla="*/ 85 w 2940"/>
              <a:gd name="T73" fmla="*/ 2215 h 3492"/>
              <a:gd name="T74" fmla="*/ 11 w 2940"/>
              <a:gd name="T75" fmla="*/ 2115 h 3492"/>
              <a:gd name="T76" fmla="*/ 2 w 2940"/>
              <a:gd name="T77" fmla="*/ 1040 h 3492"/>
              <a:gd name="T78" fmla="*/ 66 w 2940"/>
              <a:gd name="T79" fmla="*/ 931 h 3492"/>
              <a:gd name="T80" fmla="*/ 187 w 2940"/>
              <a:gd name="T81" fmla="*/ 887 h 3492"/>
              <a:gd name="T82" fmla="*/ 611 w 2940"/>
              <a:gd name="T83" fmla="*/ 977 h 3492"/>
              <a:gd name="T84" fmla="*/ 572 w 2940"/>
              <a:gd name="T85" fmla="*/ 939 h 3492"/>
              <a:gd name="T86" fmla="*/ 567 w 2940"/>
              <a:gd name="T87" fmla="*/ 883 h 3492"/>
              <a:gd name="T88" fmla="*/ 615 w 2940"/>
              <a:gd name="T89" fmla="*/ 832 h 3492"/>
              <a:gd name="T90" fmla="*/ 689 w 2940"/>
              <a:gd name="T91" fmla="*/ 0 h 3492"/>
              <a:gd name="T92" fmla="*/ 867 w 2940"/>
              <a:gd name="T93" fmla="*/ 44 h 3492"/>
              <a:gd name="T94" fmla="*/ 999 w 2940"/>
              <a:gd name="T95" fmla="*/ 162 h 3492"/>
              <a:gd name="T96" fmla="*/ 1064 w 2940"/>
              <a:gd name="T97" fmla="*/ 329 h 3492"/>
              <a:gd name="T98" fmla="*/ 1042 w 2940"/>
              <a:gd name="T99" fmla="*/ 512 h 3492"/>
              <a:gd name="T100" fmla="*/ 940 w 2940"/>
              <a:gd name="T101" fmla="*/ 658 h 3492"/>
              <a:gd name="T102" fmla="*/ 783 w 2940"/>
              <a:gd name="T103" fmla="*/ 742 h 3492"/>
              <a:gd name="T104" fmla="*/ 597 w 2940"/>
              <a:gd name="T105" fmla="*/ 742 h 3492"/>
              <a:gd name="T106" fmla="*/ 439 w 2940"/>
              <a:gd name="T107" fmla="*/ 658 h 3492"/>
              <a:gd name="T108" fmla="*/ 337 w 2940"/>
              <a:gd name="T109" fmla="*/ 512 h 3492"/>
              <a:gd name="T110" fmla="*/ 314 w 2940"/>
              <a:gd name="T111" fmla="*/ 329 h 3492"/>
              <a:gd name="T112" fmla="*/ 379 w 2940"/>
              <a:gd name="T113" fmla="*/ 162 h 3492"/>
              <a:gd name="T114" fmla="*/ 512 w 2940"/>
              <a:gd name="T115" fmla="*/ 44 h 3492"/>
              <a:gd name="T116" fmla="*/ 689 w 2940"/>
              <a:gd name="T117" fmla="*/ 0 h 3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940" h="3492">
                <a:moveTo>
                  <a:pt x="2165" y="2539"/>
                </a:moveTo>
                <a:lnTo>
                  <a:pt x="1887" y="2866"/>
                </a:lnTo>
                <a:lnTo>
                  <a:pt x="2049" y="2866"/>
                </a:lnTo>
                <a:lnTo>
                  <a:pt x="2049" y="3243"/>
                </a:lnTo>
                <a:lnTo>
                  <a:pt x="2278" y="3243"/>
                </a:lnTo>
                <a:lnTo>
                  <a:pt x="2278" y="2866"/>
                </a:lnTo>
                <a:lnTo>
                  <a:pt x="2319" y="2866"/>
                </a:lnTo>
                <a:lnTo>
                  <a:pt x="2352" y="2866"/>
                </a:lnTo>
                <a:lnTo>
                  <a:pt x="2378" y="2866"/>
                </a:lnTo>
                <a:lnTo>
                  <a:pt x="2398" y="2866"/>
                </a:lnTo>
                <a:lnTo>
                  <a:pt x="2414" y="2866"/>
                </a:lnTo>
                <a:lnTo>
                  <a:pt x="2425" y="2867"/>
                </a:lnTo>
                <a:lnTo>
                  <a:pt x="2433" y="2867"/>
                </a:lnTo>
                <a:lnTo>
                  <a:pt x="2438" y="2867"/>
                </a:lnTo>
                <a:lnTo>
                  <a:pt x="2440" y="2867"/>
                </a:lnTo>
                <a:lnTo>
                  <a:pt x="2441" y="2867"/>
                </a:lnTo>
                <a:lnTo>
                  <a:pt x="2441" y="2867"/>
                </a:lnTo>
                <a:lnTo>
                  <a:pt x="2165" y="2539"/>
                </a:lnTo>
                <a:close/>
                <a:moveTo>
                  <a:pt x="1711" y="2120"/>
                </a:moveTo>
                <a:lnTo>
                  <a:pt x="2106" y="2120"/>
                </a:lnTo>
                <a:lnTo>
                  <a:pt x="2106" y="2313"/>
                </a:lnTo>
                <a:lnTo>
                  <a:pt x="2289" y="2313"/>
                </a:lnTo>
                <a:lnTo>
                  <a:pt x="2289" y="2120"/>
                </a:lnTo>
                <a:lnTo>
                  <a:pt x="2682" y="2120"/>
                </a:lnTo>
                <a:lnTo>
                  <a:pt x="2720" y="2123"/>
                </a:lnTo>
                <a:lnTo>
                  <a:pt x="2756" y="2130"/>
                </a:lnTo>
                <a:lnTo>
                  <a:pt x="2790" y="2144"/>
                </a:lnTo>
                <a:lnTo>
                  <a:pt x="2822" y="2161"/>
                </a:lnTo>
                <a:lnTo>
                  <a:pt x="2851" y="2183"/>
                </a:lnTo>
                <a:lnTo>
                  <a:pt x="2876" y="2208"/>
                </a:lnTo>
                <a:lnTo>
                  <a:pt x="2899" y="2237"/>
                </a:lnTo>
                <a:lnTo>
                  <a:pt x="2916" y="2269"/>
                </a:lnTo>
                <a:lnTo>
                  <a:pt x="2929" y="2303"/>
                </a:lnTo>
                <a:lnTo>
                  <a:pt x="2937" y="2339"/>
                </a:lnTo>
                <a:lnTo>
                  <a:pt x="2940" y="2377"/>
                </a:lnTo>
                <a:lnTo>
                  <a:pt x="2940" y="3235"/>
                </a:lnTo>
                <a:lnTo>
                  <a:pt x="2937" y="3273"/>
                </a:lnTo>
                <a:lnTo>
                  <a:pt x="2929" y="3309"/>
                </a:lnTo>
                <a:lnTo>
                  <a:pt x="2916" y="3343"/>
                </a:lnTo>
                <a:lnTo>
                  <a:pt x="2899" y="3375"/>
                </a:lnTo>
                <a:lnTo>
                  <a:pt x="2876" y="3403"/>
                </a:lnTo>
                <a:lnTo>
                  <a:pt x="2851" y="3429"/>
                </a:lnTo>
                <a:lnTo>
                  <a:pt x="2822" y="3451"/>
                </a:lnTo>
                <a:lnTo>
                  <a:pt x="2790" y="3468"/>
                </a:lnTo>
                <a:lnTo>
                  <a:pt x="2756" y="3481"/>
                </a:lnTo>
                <a:lnTo>
                  <a:pt x="2720" y="3489"/>
                </a:lnTo>
                <a:lnTo>
                  <a:pt x="2682" y="3492"/>
                </a:lnTo>
                <a:lnTo>
                  <a:pt x="1711" y="3492"/>
                </a:lnTo>
                <a:lnTo>
                  <a:pt x="1673" y="3489"/>
                </a:lnTo>
                <a:lnTo>
                  <a:pt x="1637" y="3481"/>
                </a:lnTo>
                <a:lnTo>
                  <a:pt x="1603" y="3468"/>
                </a:lnTo>
                <a:lnTo>
                  <a:pt x="1571" y="3451"/>
                </a:lnTo>
                <a:lnTo>
                  <a:pt x="1542" y="3429"/>
                </a:lnTo>
                <a:lnTo>
                  <a:pt x="1517" y="3403"/>
                </a:lnTo>
                <a:lnTo>
                  <a:pt x="1494" y="3375"/>
                </a:lnTo>
                <a:lnTo>
                  <a:pt x="1477" y="3343"/>
                </a:lnTo>
                <a:lnTo>
                  <a:pt x="1464" y="3309"/>
                </a:lnTo>
                <a:lnTo>
                  <a:pt x="1456" y="3273"/>
                </a:lnTo>
                <a:lnTo>
                  <a:pt x="1453" y="3235"/>
                </a:lnTo>
                <a:lnTo>
                  <a:pt x="1453" y="2377"/>
                </a:lnTo>
                <a:lnTo>
                  <a:pt x="1456" y="2339"/>
                </a:lnTo>
                <a:lnTo>
                  <a:pt x="1464" y="2303"/>
                </a:lnTo>
                <a:lnTo>
                  <a:pt x="1477" y="2269"/>
                </a:lnTo>
                <a:lnTo>
                  <a:pt x="1494" y="2237"/>
                </a:lnTo>
                <a:lnTo>
                  <a:pt x="1517" y="2208"/>
                </a:lnTo>
                <a:lnTo>
                  <a:pt x="1542" y="2183"/>
                </a:lnTo>
                <a:lnTo>
                  <a:pt x="1571" y="2161"/>
                </a:lnTo>
                <a:lnTo>
                  <a:pt x="1603" y="2144"/>
                </a:lnTo>
                <a:lnTo>
                  <a:pt x="1637" y="2130"/>
                </a:lnTo>
                <a:lnTo>
                  <a:pt x="1673" y="2123"/>
                </a:lnTo>
                <a:lnTo>
                  <a:pt x="1711" y="2120"/>
                </a:lnTo>
                <a:close/>
                <a:moveTo>
                  <a:pt x="671" y="822"/>
                </a:moveTo>
                <a:lnTo>
                  <a:pt x="689" y="822"/>
                </a:lnTo>
                <a:lnTo>
                  <a:pt x="707" y="822"/>
                </a:lnTo>
                <a:lnTo>
                  <a:pt x="728" y="823"/>
                </a:lnTo>
                <a:lnTo>
                  <a:pt x="747" y="826"/>
                </a:lnTo>
                <a:lnTo>
                  <a:pt x="765" y="832"/>
                </a:lnTo>
                <a:lnTo>
                  <a:pt x="780" y="839"/>
                </a:lnTo>
                <a:lnTo>
                  <a:pt x="796" y="853"/>
                </a:lnTo>
                <a:lnTo>
                  <a:pt x="806" y="868"/>
                </a:lnTo>
                <a:lnTo>
                  <a:pt x="813" y="883"/>
                </a:lnTo>
                <a:lnTo>
                  <a:pt x="815" y="897"/>
                </a:lnTo>
                <a:lnTo>
                  <a:pt x="815" y="912"/>
                </a:lnTo>
                <a:lnTo>
                  <a:pt x="811" y="927"/>
                </a:lnTo>
                <a:lnTo>
                  <a:pt x="806" y="939"/>
                </a:lnTo>
                <a:lnTo>
                  <a:pt x="801" y="949"/>
                </a:lnTo>
                <a:lnTo>
                  <a:pt x="794" y="957"/>
                </a:lnTo>
                <a:lnTo>
                  <a:pt x="783" y="966"/>
                </a:lnTo>
                <a:lnTo>
                  <a:pt x="768" y="977"/>
                </a:lnTo>
                <a:lnTo>
                  <a:pt x="751" y="986"/>
                </a:lnTo>
                <a:lnTo>
                  <a:pt x="808" y="1096"/>
                </a:lnTo>
                <a:lnTo>
                  <a:pt x="969" y="887"/>
                </a:lnTo>
                <a:lnTo>
                  <a:pt x="2121" y="887"/>
                </a:lnTo>
                <a:lnTo>
                  <a:pt x="2155" y="890"/>
                </a:lnTo>
                <a:lnTo>
                  <a:pt x="2187" y="899"/>
                </a:lnTo>
                <a:lnTo>
                  <a:pt x="2217" y="913"/>
                </a:lnTo>
                <a:lnTo>
                  <a:pt x="2242" y="932"/>
                </a:lnTo>
                <a:lnTo>
                  <a:pt x="2266" y="954"/>
                </a:lnTo>
                <a:lnTo>
                  <a:pt x="2284" y="981"/>
                </a:lnTo>
                <a:lnTo>
                  <a:pt x="2297" y="1011"/>
                </a:lnTo>
                <a:lnTo>
                  <a:pt x="2305" y="1043"/>
                </a:lnTo>
                <a:lnTo>
                  <a:pt x="2308" y="1077"/>
                </a:lnTo>
                <a:lnTo>
                  <a:pt x="2304" y="1112"/>
                </a:lnTo>
                <a:lnTo>
                  <a:pt x="2294" y="1144"/>
                </a:lnTo>
                <a:lnTo>
                  <a:pt x="2279" y="1172"/>
                </a:lnTo>
                <a:lnTo>
                  <a:pt x="2260" y="1197"/>
                </a:lnTo>
                <a:lnTo>
                  <a:pt x="2237" y="1219"/>
                </a:lnTo>
                <a:lnTo>
                  <a:pt x="2210" y="1236"/>
                </a:lnTo>
                <a:lnTo>
                  <a:pt x="2181" y="1249"/>
                </a:lnTo>
                <a:lnTo>
                  <a:pt x="2149" y="1257"/>
                </a:lnTo>
                <a:lnTo>
                  <a:pt x="2116" y="1260"/>
                </a:lnTo>
                <a:lnTo>
                  <a:pt x="1247" y="1260"/>
                </a:lnTo>
                <a:lnTo>
                  <a:pt x="1231" y="1262"/>
                </a:lnTo>
                <a:lnTo>
                  <a:pt x="1216" y="1270"/>
                </a:lnTo>
                <a:lnTo>
                  <a:pt x="1204" y="1281"/>
                </a:lnTo>
                <a:lnTo>
                  <a:pt x="1198" y="1295"/>
                </a:lnTo>
                <a:lnTo>
                  <a:pt x="1195" y="1312"/>
                </a:lnTo>
                <a:lnTo>
                  <a:pt x="1195" y="3285"/>
                </a:lnTo>
                <a:lnTo>
                  <a:pt x="1192" y="3318"/>
                </a:lnTo>
                <a:lnTo>
                  <a:pt x="1184" y="3350"/>
                </a:lnTo>
                <a:lnTo>
                  <a:pt x="1172" y="3380"/>
                </a:lnTo>
                <a:lnTo>
                  <a:pt x="1155" y="3407"/>
                </a:lnTo>
                <a:lnTo>
                  <a:pt x="1134" y="3432"/>
                </a:lnTo>
                <a:lnTo>
                  <a:pt x="1110" y="3452"/>
                </a:lnTo>
                <a:lnTo>
                  <a:pt x="1082" y="3469"/>
                </a:lnTo>
                <a:lnTo>
                  <a:pt x="1053" y="3481"/>
                </a:lnTo>
                <a:lnTo>
                  <a:pt x="1021" y="3489"/>
                </a:lnTo>
                <a:lnTo>
                  <a:pt x="987" y="3492"/>
                </a:lnTo>
                <a:lnTo>
                  <a:pt x="530" y="3492"/>
                </a:lnTo>
                <a:lnTo>
                  <a:pt x="496" y="3489"/>
                </a:lnTo>
                <a:lnTo>
                  <a:pt x="464" y="3481"/>
                </a:lnTo>
                <a:lnTo>
                  <a:pt x="434" y="3469"/>
                </a:lnTo>
                <a:lnTo>
                  <a:pt x="407" y="3452"/>
                </a:lnTo>
                <a:lnTo>
                  <a:pt x="382" y="3432"/>
                </a:lnTo>
                <a:lnTo>
                  <a:pt x="362" y="3407"/>
                </a:lnTo>
                <a:lnTo>
                  <a:pt x="345" y="3380"/>
                </a:lnTo>
                <a:lnTo>
                  <a:pt x="332" y="3350"/>
                </a:lnTo>
                <a:lnTo>
                  <a:pt x="325" y="3318"/>
                </a:lnTo>
                <a:lnTo>
                  <a:pt x="322" y="3285"/>
                </a:lnTo>
                <a:lnTo>
                  <a:pt x="322" y="2188"/>
                </a:lnTo>
                <a:lnTo>
                  <a:pt x="298" y="2209"/>
                </a:lnTo>
                <a:lnTo>
                  <a:pt x="271" y="2226"/>
                </a:lnTo>
                <a:lnTo>
                  <a:pt x="241" y="2238"/>
                </a:lnTo>
                <a:lnTo>
                  <a:pt x="209" y="2245"/>
                </a:lnTo>
                <a:lnTo>
                  <a:pt x="175" y="2247"/>
                </a:lnTo>
                <a:lnTo>
                  <a:pt x="143" y="2241"/>
                </a:lnTo>
                <a:lnTo>
                  <a:pt x="113" y="2231"/>
                </a:lnTo>
                <a:lnTo>
                  <a:pt x="85" y="2215"/>
                </a:lnTo>
                <a:lnTo>
                  <a:pt x="61" y="2196"/>
                </a:lnTo>
                <a:lnTo>
                  <a:pt x="40" y="2171"/>
                </a:lnTo>
                <a:lnTo>
                  <a:pt x="23" y="2145"/>
                </a:lnTo>
                <a:lnTo>
                  <a:pt x="11" y="2115"/>
                </a:lnTo>
                <a:lnTo>
                  <a:pt x="2" y="2084"/>
                </a:lnTo>
                <a:lnTo>
                  <a:pt x="0" y="2051"/>
                </a:lnTo>
                <a:lnTo>
                  <a:pt x="0" y="1074"/>
                </a:lnTo>
                <a:lnTo>
                  <a:pt x="2" y="1040"/>
                </a:lnTo>
                <a:lnTo>
                  <a:pt x="12" y="1008"/>
                </a:lnTo>
                <a:lnTo>
                  <a:pt x="25" y="980"/>
                </a:lnTo>
                <a:lnTo>
                  <a:pt x="44" y="953"/>
                </a:lnTo>
                <a:lnTo>
                  <a:pt x="66" y="931"/>
                </a:lnTo>
                <a:lnTo>
                  <a:pt x="92" y="913"/>
                </a:lnTo>
                <a:lnTo>
                  <a:pt x="121" y="898"/>
                </a:lnTo>
                <a:lnTo>
                  <a:pt x="153" y="890"/>
                </a:lnTo>
                <a:lnTo>
                  <a:pt x="187" y="887"/>
                </a:lnTo>
                <a:lnTo>
                  <a:pt x="398" y="887"/>
                </a:lnTo>
                <a:lnTo>
                  <a:pt x="569" y="1101"/>
                </a:lnTo>
                <a:lnTo>
                  <a:pt x="628" y="986"/>
                </a:lnTo>
                <a:lnTo>
                  <a:pt x="611" y="977"/>
                </a:lnTo>
                <a:lnTo>
                  <a:pt x="596" y="966"/>
                </a:lnTo>
                <a:lnTo>
                  <a:pt x="584" y="957"/>
                </a:lnTo>
                <a:lnTo>
                  <a:pt x="579" y="949"/>
                </a:lnTo>
                <a:lnTo>
                  <a:pt x="572" y="939"/>
                </a:lnTo>
                <a:lnTo>
                  <a:pt x="568" y="927"/>
                </a:lnTo>
                <a:lnTo>
                  <a:pt x="565" y="912"/>
                </a:lnTo>
                <a:lnTo>
                  <a:pt x="564" y="897"/>
                </a:lnTo>
                <a:lnTo>
                  <a:pt x="567" y="883"/>
                </a:lnTo>
                <a:lnTo>
                  <a:pt x="574" y="868"/>
                </a:lnTo>
                <a:lnTo>
                  <a:pt x="584" y="853"/>
                </a:lnTo>
                <a:lnTo>
                  <a:pt x="600" y="839"/>
                </a:lnTo>
                <a:lnTo>
                  <a:pt x="615" y="832"/>
                </a:lnTo>
                <a:lnTo>
                  <a:pt x="633" y="826"/>
                </a:lnTo>
                <a:lnTo>
                  <a:pt x="652" y="823"/>
                </a:lnTo>
                <a:lnTo>
                  <a:pt x="671" y="822"/>
                </a:lnTo>
                <a:close/>
                <a:moveTo>
                  <a:pt x="689" y="0"/>
                </a:moveTo>
                <a:lnTo>
                  <a:pt x="737" y="3"/>
                </a:lnTo>
                <a:lnTo>
                  <a:pt x="783" y="12"/>
                </a:lnTo>
                <a:lnTo>
                  <a:pt x="826" y="25"/>
                </a:lnTo>
                <a:lnTo>
                  <a:pt x="867" y="44"/>
                </a:lnTo>
                <a:lnTo>
                  <a:pt x="905" y="68"/>
                </a:lnTo>
                <a:lnTo>
                  <a:pt x="940" y="95"/>
                </a:lnTo>
                <a:lnTo>
                  <a:pt x="972" y="126"/>
                </a:lnTo>
                <a:lnTo>
                  <a:pt x="999" y="162"/>
                </a:lnTo>
                <a:lnTo>
                  <a:pt x="1023" y="200"/>
                </a:lnTo>
                <a:lnTo>
                  <a:pt x="1042" y="240"/>
                </a:lnTo>
                <a:lnTo>
                  <a:pt x="1056" y="284"/>
                </a:lnTo>
                <a:lnTo>
                  <a:pt x="1064" y="329"/>
                </a:lnTo>
                <a:lnTo>
                  <a:pt x="1067" y="377"/>
                </a:lnTo>
                <a:lnTo>
                  <a:pt x="1064" y="423"/>
                </a:lnTo>
                <a:lnTo>
                  <a:pt x="1056" y="469"/>
                </a:lnTo>
                <a:lnTo>
                  <a:pt x="1042" y="512"/>
                </a:lnTo>
                <a:lnTo>
                  <a:pt x="1023" y="553"/>
                </a:lnTo>
                <a:lnTo>
                  <a:pt x="999" y="592"/>
                </a:lnTo>
                <a:lnTo>
                  <a:pt x="972" y="626"/>
                </a:lnTo>
                <a:lnTo>
                  <a:pt x="940" y="658"/>
                </a:lnTo>
                <a:lnTo>
                  <a:pt x="905" y="686"/>
                </a:lnTo>
                <a:lnTo>
                  <a:pt x="867" y="709"/>
                </a:lnTo>
                <a:lnTo>
                  <a:pt x="826" y="728"/>
                </a:lnTo>
                <a:lnTo>
                  <a:pt x="783" y="742"/>
                </a:lnTo>
                <a:lnTo>
                  <a:pt x="737" y="750"/>
                </a:lnTo>
                <a:lnTo>
                  <a:pt x="689" y="753"/>
                </a:lnTo>
                <a:lnTo>
                  <a:pt x="643" y="750"/>
                </a:lnTo>
                <a:lnTo>
                  <a:pt x="597" y="742"/>
                </a:lnTo>
                <a:lnTo>
                  <a:pt x="553" y="728"/>
                </a:lnTo>
                <a:lnTo>
                  <a:pt x="512" y="709"/>
                </a:lnTo>
                <a:lnTo>
                  <a:pt x="474" y="686"/>
                </a:lnTo>
                <a:lnTo>
                  <a:pt x="439" y="658"/>
                </a:lnTo>
                <a:lnTo>
                  <a:pt x="407" y="626"/>
                </a:lnTo>
                <a:lnTo>
                  <a:pt x="379" y="592"/>
                </a:lnTo>
                <a:lnTo>
                  <a:pt x="356" y="553"/>
                </a:lnTo>
                <a:lnTo>
                  <a:pt x="337" y="512"/>
                </a:lnTo>
                <a:lnTo>
                  <a:pt x="323" y="469"/>
                </a:lnTo>
                <a:lnTo>
                  <a:pt x="314" y="423"/>
                </a:lnTo>
                <a:lnTo>
                  <a:pt x="311" y="377"/>
                </a:lnTo>
                <a:lnTo>
                  <a:pt x="314" y="329"/>
                </a:lnTo>
                <a:lnTo>
                  <a:pt x="323" y="284"/>
                </a:lnTo>
                <a:lnTo>
                  <a:pt x="337" y="240"/>
                </a:lnTo>
                <a:lnTo>
                  <a:pt x="356" y="200"/>
                </a:lnTo>
                <a:lnTo>
                  <a:pt x="379" y="162"/>
                </a:lnTo>
                <a:lnTo>
                  <a:pt x="407" y="126"/>
                </a:lnTo>
                <a:lnTo>
                  <a:pt x="439" y="95"/>
                </a:lnTo>
                <a:lnTo>
                  <a:pt x="474" y="68"/>
                </a:lnTo>
                <a:lnTo>
                  <a:pt x="512" y="44"/>
                </a:lnTo>
                <a:lnTo>
                  <a:pt x="553" y="25"/>
                </a:lnTo>
                <a:lnTo>
                  <a:pt x="597" y="12"/>
                </a:lnTo>
                <a:lnTo>
                  <a:pt x="643" y="3"/>
                </a:lnTo>
                <a:lnTo>
                  <a:pt x="68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371"/>
          <p:cNvSpPr>
            <a:spLocks noEditPoints="1"/>
          </p:cNvSpPr>
          <p:nvPr/>
        </p:nvSpPr>
        <p:spPr bwMode="auto">
          <a:xfrm>
            <a:off x="3485938" y="5847199"/>
            <a:ext cx="533400" cy="415925"/>
          </a:xfrm>
          <a:custGeom>
            <a:avLst/>
            <a:gdLst>
              <a:gd name="T0" fmla="*/ 1041 w 3360"/>
              <a:gd name="T1" fmla="*/ 1459 h 2624"/>
              <a:gd name="T2" fmla="*/ 1151 w 3360"/>
              <a:gd name="T3" fmla="*/ 1575 h 2624"/>
              <a:gd name="T4" fmla="*/ 682 w 3360"/>
              <a:gd name="T5" fmla="*/ 1681 h 2624"/>
              <a:gd name="T6" fmla="*/ 3040 w 3360"/>
              <a:gd name="T7" fmla="*/ 2405 h 2624"/>
              <a:gd name="T8" fmla="*/ 2664 w 3360"/>
              <a:gd name="T9" fmla="*/ 1675 h 2624"/>
              <a:gd name="T10" fmla="*/ 2254 w 3360"/>
              <a:gd name="T11" fmla="*/ 1524 h 2624"/>
              <a:gd name="T12" fmla="*/ 2330 w 3360"/>
              <a:gd name="T13" fmla="*/ 1455 h 2624"/>
              <a:gd name="T14" fmla="*/ 2814 w 3360"/>
              <a:gd name="T15" fmla="*/ 1463 h 2624"/>
              <a:gd name="T16" fmla="*/ 3358 w 3360"/>
              <a:gd name="T17" fmla="*/ 2564 h 2624"/>
              <a:gd name="T18" fmla="*/ 3338 w 3360"/>
              <a:gd name="T19" fmla="*/ 2616 h 2624"/>
              <a:gd name="T20" fmla="*/ 38 w 3360"/>
              <a:gd name="T21" fmla="*/ 2622 h 2624"/>
              <a:gd name="T22" fmla="*/ 0 w 3360"/>
              <a:gd name="T23" fmla="*/ 2580 h 2624"/>
              <a:gd name="T24" fmla="*/ 534 w 3360"/>
              <a:gd name="T25" fmla="*/ 1473 h 2624"/>
              <a:gd name="T26" fmla="*/ 1679 w 3360"/>
              <a:gd name="T27" fmla="*/ 359 h 2624"/>
              <a:gd name="T28" fmla="*/ 1491 w 3360"/>
              <a:gd name="T29" fmla="*/ 405 h 2624"/>
              <a:gd name="T30" fmla="*/ 1349 w 3360"/>
              <a:gd name="T31" fmla="*/ 530 h 2624"/>
              <a:gd name="T32" fmla="*/ 1281 w 3360"/>
              <a:gd name="T33" fmla="*/ 709 h 2624"/>
              <a:gd name="T34" fmla="*/ 1304 w 3360"/>
              <a:gd name="T35" fmla="*/ 904 h 2624"/>
              <a:gd name="T36" fmla="*/ 1412 w 3360"/>
              <a:gd name="T37" fmla="*/ 1060 h 2624"/>
              <a:gd name="T38" fmla="*/ 1580 w 3360"/>
              <a:gd name="T39" fmla="*/ 1148 h 2624"/>
              <a:gd name="T40" fmla="*/ 1779 w 3360"/>
              <a:gd name="T41" fmla="*/ 1148 h 2624"/>
              <a:gd name="T42" fmla="*/ 1947 w 3360"/>
              <a:gd name="T43" fmla="*/ 1060 h 2624"/>
              <a:gd name="T44" fmla="*/ 2055 w 3360"/>
              <a:gd name="T45" fmla="*/ 904 h 2624"/>
              <a:gd name="T46" fmla="*/ 2078 w 3360"/>
              <a:gd name="T47" fmla="*/ 709 h 2624"/>
              <a:gd name="T48" fmla="*/ 2010 w 3360"/>
              <a:gd name="T49" fmla="*/ 530 h 2624"/>
              <a:gd name="T50" fmla="*/ 1868 w 3360"/>
              <a:gd name="T51" fmla="*/ 405 h 2624"/>
              <a:gd name="T52" fmla="*/ 1679 w 3360"/>
              <a:gd name="T53" fmla="*/ 359 h 2624"/>
              <a:gd name="T54" fmla="*/ 1880 w 3360"/>
              <a:gd name="T55" fmla="*/ 26 h 2624"/>
              <a:gd name="T56" fmla="*/ 2117 w 3360"/>
              <a:gd name="T57" fmla="*/ 138 h 2624"/>
              <a:gd name="T58" fmla="*/ 2301 w 3360"/>
              <a:gd name="T59" fmla="*/ 321 h 2624"/>
              <a:gd name="T60" fmla="*/ 2413 w 3360"/>
              <a:gd name="T61" fmla="*/ 558 h 2624"/>
              <a:gd name="T62" fmla="*/ 2439 w 3360"/>
              <a:gd name="T63" fmla="*/ 822 h 2624"/>
              <a:gd name="T64" fmla="*/ 2396 w 3360"/>
              <a:gd name="T65" fmla="*/ 1040 h 2624"/>
              <a:gd name="T66" fmla="*/ 2307 w 3360"/>
              <a:gd name="T67" fmla="*/ 1216 h 2624"/>
              <a:gd name="T68" fmla="*/ 2187 w 3360"/>
              <a:gd name="T69" fmla="*/ 1372 h 2624"/>
              <a:gd name="T70" fmla="*/ 2051 w 3360"/>
              <a:gd name="T71" fmla="*/ 1524 h 2624"/>
              <a:gd name="T72" fmla="*/ 1911 w 3360"/>
              <a:gd name="T73" fmla="*/ 1690 h 2624"/>
              <a:gd name="T74" fmla="*/ 1784 w 3360"/>
              <a:gd name="T75" fmla="*/ 1888 h 2624"/>
              <a:gd name="T76" fmla="*/ 1712 w 3360"/>
              <a:gd name="T77" fmla="*/ 2028 h 2624"/>
              <a:gd name="T78" fmla="*/ 1660 w 3360"/>
              <a:gd name="T79" fmla="*/ 2036 h 2624"/>
              <a:gd name="T80" fmla="*/ 1600 w 3360"/>
              <a:gd name="T81" fmla="*/ 1939 h 2624"/>
              <a:gd name="T82" fmla="*/ 1463 w 3360"/>
              <a:gd name="T83" fmla="*/ 1711 h 2624"/>
              <a:gd name="T84" fmla="*/ 1309 w 3360"/>
              <a:gd name="T85" fmla="*/ 1525 h 2624"/>
              <a:gd name="T86" fmla="*/ 1160 w 3360"/>
              <a:gd name="T87" fmla="*/ 1358 h 2624"/>
              <a:gd name="T88" fmla="*/ 1030 w 3360"/>
              <a:gd name="T89" fmla="*/ 1183 h 2624"/>
              <a:gd name="T90" fmla="*/ 944 w 3360"/>
              <a:gd name="T91" fmla="*/ 977 h 2624"/>
              <a:gd name="T92" fmla="*/ 921 w 3360"/>
              <a:gd name="T93" fmla="*/ 722 h 2624"/>
              <a:gd name="T94" fmla="*/ 981 w 3360"/>
              <a:gd name="T95" fmla="*/ 475 h 2624"/>
              <a:gd name="T96" fmla="*/ 1111 w 3360"/>
              <a:gd name="T97" fmla="*/ 262 h 2624"/>
              <a:gd name="T98" fmla="*/ 1301 w 3360"/>
              <a:gd name="T99" fmla="*/ 103 h 2624"/>
              <a:gd name="T100" fmla="*/ 1539 w 3360"/>
              <a:gd name="T101" fmla="*/ 13 h 2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360" h="2624">
                <a:moveTo>
                  <a:pt x="574" y="1454"/>
                </a:moveTo>
                <a:lnTo>
                  <a:pt x="1018" y="1454"/>
                </a:lnTo>
                <a:lnTo>
                  <a:pt x="1029" y="1455"/>
                </a:lnTo>
                <a:lnTo>
                  <a:pt x="1041" y="1459"/>
                </a:lnTo>
                <a:lnTo>
                  <a:pt x="1051" y="1465"/>
                </a:lnTo>
                <a:lnTo>
                  <a:pt x="1059" y="1473"/>
                </a:lnTo>
                <a:lnTo>
                  <a:pt x="1105" y="1524"/>
                </a:lnTo>
                <a:lnTo>
                  <a:pt x="1151" y="1575"/>
                </a:lnTo>
                <a:lnTo>
                  <a:pt x="1238" y="1673"/>
                </a:lnTo>
                <a:lnTo>
                  <a:pt x="712" y="1673"/>
                </a:lnTo>
                <a:lnTo>
                  <a:pt x="696" y="1675"/>
                </a:lnTo>
                <a:lnTo>
                  <a:pt x="682" y="1681"/>
                </a:lnTo>
                <a:lnTo>
                  <a:pt x="671" y="1691"/>
                </a:lnTo>
                <a:lnTo>
                  <a:pt x="662" y="1703"/>
                </a:lnTo>
                <a:lnTo>
                  <a:pt x="320" y="2405"/>
                </a:lnTo>
                <a:lnTo>
                  <a:pt x="3040" y="2405"/>
                </a:lnTo>
                <a:lnTo>
                  <a:pt x="2698" y="1703"/>
                </a:lnTo>
                <a:lnTo>
                  <a:pt x="2689" y="1691"/>
                </a:lnTo>
                <a:lnTo>
                  <a:pt x="2678" y="1681"/>
                </a:lnTo>
                <a:lnTo>
                  <a:pt x="2664" y="1675"/>
                </a:lnTo>
                <a:lnTo>
                  <a:pt x="2648" y="1673"/>
                </a:lnTo>
                <a:lnTo>
                  <a:pt x="2121" y="1673"/>
                </a:lnTo>
                <a:lnTo>
                  <a:pt x="2208" y="1575"/>
                </a:lnTo>
                <a:lnTo>
                  <a:pt x="2254" y="1524"/>
                </a:lnTo>
                <a:lnTo>
                  <a:pt x="2300" y="1473"/>
                </a:lnTo>
                <a:lnTo>
                  <a:pt x="2308" y="1465"/>
                </a:lnTo>
                <a:lnTo>
                  <a:pt x="2318" y="1459"/>
                </a:lnTo>
                <a:lnTo>
                  <a:pt x="2330" y="1455"/>
                </a:lnTo>
                <a:lnTo>
                  <a:pt x="2341" y="1454"/>
                </a:lnTo>
                <a:lnTo>
                  <a:pt x="2786" y="1454"/>
                </a:lnTo>
                <a:lnTo>
                  <a:pt x="2800" y="1456"/>
                </a:lnTo>
                <a:lnTo>
                  <a:pt x="2814" y="1463"/>
                </a:lnTo>
                <a:lnTo>
                  <a:pt x="2826" y="1473"/>
                </a:lnTo>
                <a:lnTo>
                  <a:pt x="2835" y="1485"/>
                </a:lnTo>
                <a:lnTo>
                  <a:pt x="3352" y="2546"/>
                </a:lnTo>
                <a:lnTo>
                  <a:pt x="3358" y="2564"/>
                </a:lnTo>
                <a:lnTo>
                  <a:pt x="3360" y="2580"/>
                </a:lnTo>
                <a:lnTo>
                  <a:pt x="3357" y="2594"/>
                </a:lnTo>
                <a:lnTo>
                  <a:pt x="3349" y="2607"/>
                </a:lnTo>
                <a:lnTo>
                  <a:pt x="3338" y="2616"/>
                </a:lnTo>
                <a:lnTo>
                  <a:pt x="3322" y="2622"/>
                </a:lnTo>
                <a:lnTo>
                  <a:pt x="3303" y="2624"/>
                </a:lnTo>
                <a:lnTo>
                  <a:pt x="57" y="2624"/>
                </a:lnTo>
                <a:lnTo>
                  <a:pt x="38" y="2622"/>
                </a:lnTo>
                <a:lnTo>
                  <a:pt x="22" y="2616"/>
                </a:lnTo>
                <a:lnTo>
                  <a:pt x="11" y="2607"/>
                </a:lnTo>
                <a:lnTo>
                  <a:pt x="3" y="2594"/>
                </a:lnTo>
                <a:lnTo>
                  <a:pt x="0" y="2580"/>
                </a:lnTo>
                <a:lnTo>
                  <a:pt x="2" y="2564"/>
                </a:lnTo>
                <a:lnTo>
                  <a:pt x="8" y="2546"/>
                </a:lnTo>
                <a:lnTo>
                  <a:pt x="525" y="1485"/>
                </a:lnTo>
                <a:lnTo>
                  <a:pt x="534" y="1473"/>
                </a:lnTo>
                <a:lnTo>
                  <a:pt x="546" y="1463"/>
                </a:lnTo>
                <a:lnTo>
                  <a:pt x="560" y="1456"/>
                </a:lnTo>
                <a:lnTo>
                  <a:pt x="574" y="1454"/>
                </a:lnTo>
                <a:close/>
                <a:moveTo>
                  <a:pt x="1679" y="359"/>
                </a:moveTo>
                <a:lnTo>
                  <a:pt x="1629" y="362"/>
                </a:lnTo>
                <a:lnTo>
                  <a:pt x="1580" y="371"/>
                </a:lnTo>
                <a:lnTo>
                  <a:pt x="1534" y="386"/>
                </a:lnTo>
                <a:lnTo>
                  <a:pt x="1491" y="405"/>
                </a:lnTo>
                <a:lnTo>
                  <a:pt x="1450" y="431"/>
                </a:lnTo>
                <a:lnTo>
                  <a:pt x="1412" y="460"/>
                </a:lnTo>
                <a:lnTo>
                  <a:pt x="1379" y="494"/>
                </a:lnTo>
                <a:lnTo>
                  <a:pt x="1349" y="530"/>
                </a:lnTo>
                <a:lnTo>
                  <a:pt x="1325" y="571"/>
                </a:lnTo>
                <a:lnTo>
                  <a:pt x="1304" y="615"/>
                </a:lnTo>
                <a:lnTo>
                  <a:pt x="1290" y="662"/>
                </a:lnTo>
                <a:lnTo>
                  <a:pt x="1281" y="709"/>
                </a:lnTo>
                <a:lnTo>
                  <a:pt x="1278" y="760"/>
                </a:lnTo>
                <a:lnTo>
                  <a:pt x="1281" y="810"/>
                </a:lnTo>
                <a:lnTo>
                  <a:pt x="1290" y="859"/>
                </a:lnTo>
                <a:lnTo>
                  <a:pt x="1304" y="904"/>
                </a:lnTo>
                <a:lnTo>
                  <a:pt x="1325" y="948"/>
                </a:lnTo>
                <a:lnTo>
                  <a:pt x="1349" y="989"/>
                </a:lnTo>
                <a:lnTo>
                  <a:pt x="1379" y="1026"/>
                </a:lnTo>
                <a:lnTo>
                  <a:pt x="1412" y="1060"/>
                </a:lnTo>
                <a:lnTo>
                  <a:pt x="1450" y="1089"/>
                </a:lnTo>
                <a:lnTo>
                  <a:pt x="1491" y="1114"/>
                </a:lnTo>
                <a:lnTo>
                  <a:pt x="1534" y="1134"/>
                </a:lnTo>
                <a:lnTo>
                  <a:pt x="1580" y="1148"/>
                </a:lnTo>
                <a:lnTo>
                  <a:pt x="1629" y="1158"/>
                </a:lnTo>
                <a:lnTo>
                  <a:pt x="1679" y="1162"/>
                </a:lnTo>
                <a:lnTo>
                  <a:pt x="1730" y="1158"/>
                </a:lnTo>
                <a:lnTo>
                  <a:pt x="1779" y="1148"/>
                </a:lnTo>
                <a:lnTo>
                  <a:pt x="1825" y="1134"/>
                </a:lnTo>
                <a:lnTo>
                  <a:pt x="1868" y="1114"/>
                </a:lnTo>
                <a:lnTo>
                  <a:pt x="1909" y="1089"/>
                </a:lnTo>
                <a:lnTo>
                  <a:pt x="1947" y="1060"/>
                </a:lnTo>
                <a:lnTo>
                  <a:pt x="1980" y="1026"/>
                </a:lnTo>
                <a:lnTo>
                  <a:pt x="2010" y="989"/>
                </a:lnTo>
                <a:lnTo>
                  <a:pt x="2034" y="948"/>
                </a:lnTo>
                <a:lnTo>
                  <a:pt x="2055" y="904"/>
                </a:lnTo>
                <a:lnTo>
                  <a:pt x="2069" y="859"/>
                </a:lnTo>
                <a:lnTo>
                  <a:pt x="2078" y="810"/>
                </a:lnTo>
                <a:lnTo>
                  <a:pt x="2081" y="760"/>
                </a:lnTo>
                <a:lnTo>
                  <a:pt x="2078" y="709"/>
                </a:lnTo>
                <a:lnTo>
                  <a:pt x="2069" y="662"/>
                </a:lnTo>
                <a:lnTo>
                  <a:pt x="2055" y="615"/>
                </a:lnTo>
                <a:lnTo>
                  <a:pt x="2034" y="571"/>
                </a:lnTo>
                <a:lnTo>
                  <a:pt x="2010" y="530"/>
                </a:lnTo>
                <a:lnTo>
                  <a:pt x="1980" y="494"/>
                </a:lnTo>
                <a:lnTo>
                  <a:pt x="1947" y="460"/>
                </a:lnTo>
                <a:lnTo>
                  <a:pt x="1909" y="431"/>
                </a:lnTo>
                <a:lnTo>
                  <a:pt x="1868" y="405"/>
                </a:lnTo>
                <a:lnTo>
                  <a:pt x="1825" y="386"/>
                </a:lnTo>
                <a:lnTo>
                  <a:pt x="1779" y="371"/>
                </a:lnTo>
                <a:lnTo>
                  <a:pt x="1730" y="362"/>
                </a:lnTo>
                <a:lnTo>
                  <a:pt x="1679" y="359"/>
                </a:lnTo>
                <a:close/>
                <a:moveTo>
                  <a:pt x="1676" y="0"/>
                </a:moveTo>
                <a:lnTo>
                  <a:pt x="1746" y="3"/>
                </a:lnTo>
                <a:lnTo>
                  <a:pt x="1813" y="12"/>
                </a:lnTo>
                <a:lnTo>
                  <a:pt x="1880" y="26"/>
                </a:lnTo>
                <a:lnTo>
                  <a:pt x="1943" y="47"/>
                </a:lnTo>
                <a:lnTo>
                  <a:pt x="2004" y="72"/>
                </a:lnTo>
                <a:lnTo>
                  <a:pt x="2062" y="103"/>
                </a:lnTo>
                <a:lnTo>
                  <a:pt x="2117" y="138"/>
                </a:lnTo>
                <a:lnTo>
                  <a:pt x="2169" y="178"/>
                </a:lnTo>
                <a:lnTo>
                  <a:pt x="2217" y="222"/>
                </a:lnTo>
                <a:lnTo>
                  <a:pt x="2260" y="269"/>
                </a:lnTo>
                <a:lnTo>
                  <a:pt x="2301" y="321"/>
                </a:lnTo>
                <a:lnTo>
                  <a:pt x="2336" y="376"/>
                </a:lnTo>
                <a:lnTo>
                  <a:pt x="2367" y="434"/>
                </a:lnTo>
                <a:lnTo>
                  <a:pt x="2393" y="494"/>
                </a:lnTo>
                <a:lnTo>
                  <a:pt x="2413" y="558"/>
                </a:lnTo>
                <a:lnTo>
                  <a:pt x="2428" y="623"/>
                </a:lnTo>
                <a:lnTo>
                  <a:pt x="2438" y="690"/>
                </a:lnTo>
                <a:lnTo>
                  <a:pt x="2441" y="760"/>
                </a:lnTo>
                <a:lnTo>
                  <a:pt x="2439" y="822"/>
                </a:lnTo>
                <a:lnTo>
                  <a:pt x="2433" y="881"/>
                </a:lnTo>
                <a:lnTo>
                  <a:pt x="2423" y="937"/>
                </a:lnTo>
                <a:lnTo>
                  <a:pt x="2411" y="990"/>
                </a:lnTo>
                <a:lnTo>
                  <a:pt x="2396" y="1040"/>
                </a:lnTo>
                <a:lnTo>
                  <a:pt x="2377" y="1086"/>
                </a:lnTo>
                <a:lnTo>
                  <a:pt x="2356" y="1132"/>
                </a:lnTo>
                <a:lnTo>
                  <a:pt x="2333" y="1175"/>
                </a:lnTo>
                <a:lnTo>
                  <a:pt x="2307" y="1216"/>
                </a:lnTo>
                <a:lnTo>
                  <a:pt x="2280" y="1257"/>
                </a:lnTo>
                <a:lnTo>
                  <a:pt x="2250" y="1296"/>
                </a:lnTo>
                <a:lnTo>
                  <a:pt x="2219" y="1334"/>
                </a:lnTo>
                <a:lnTo>
                  <a:pt x="2187" y="1372"/>
                </a:lnTo>
                <a:lnTo>
                  <a:pt x="2153" y="1410"/>
                </a:lnTo>
                <a:lnTo>
                  <a:pt x="2120" y="1447"/>
                </a:lnTo>
                <a:lnTo>
                  <a:pt x="2085" y="1486"/>
                </a:lnTo>
                <a:lnTo>
                  <a:pt x="2051" y="1524"/>
                </a:lnTo>
                <a:lnTo>
                  <a:pt x="2015" y="1564"/>
                </a:lnTo>
                <a:lnTo>
                  <a:pt x="1980" y="1605"/>
                </a:lnTo>
                <a:lnTo>
                  <a:pt x="1946" y="1646"/>
                </a:lnTo>
                <a:lnTo>
                  <a:pt x="1911" y="1690"/>
                </a:lnTo>
                <a:lnTo>
                  <a:pt x="1878" y="1736"/>
                </a:lnTo>
                <a:lnTo>
                  <a:pt x="1845" y="1785"/>
                </a:lnTo>
                <a:lnTo>
                  <a:pt x="1814" y="1835"/>
                </a:lnTo>
                <a:lnTo>
                  <a:pt x="1784" y="1888"/>
                </a:lnTo>
                <a:lnTo>
                  <a:pt x="1756" y="1945"/>
                </a:lnTo>
                <a:lnTo>
                  <a:pt x="1730" y="2005"/>
                </a:lnTo>
                <a:lnTo>
                  <a:pt x="1722" y="2018"/>
                </a:lnTo>
                <a:lnTo>
                  <a:pt x="1712" y="2028"/>
                </a:lnTo>
                <a:lnTo>
                  <a:pt x="1699" y="2036"/>
                </a:lnTo>
                <a:lnTo>
                  <a:pt x="1686" y="2039"/>
                </a:lnTo>
                <a:lnTo>
                  <a:pt x="1673" y="2039"/>
                </a:lnTo>
                <a:lnTo>
                  <a:pt x="1660" y="2036"/>
                </a:lnTo>
                <a:lnTo>
                  <a:pt x="1647" y="2028"/>
                </a:lnTo>
                <a:lnTo>
                  <a:pt x="1636" y="2018"/>
                </a:lnTo>
                <a:lnTo>
                  <a:pt x="1629" y="2005"/>
                </a:lnTo>
                <a:lnTo>
                  <a:pt x="1600" y="1939"/>
                </a:lnTo>
                <a:lnTo>
                  <a:pt x="1568" y="1877"/>
                </a:lnTo>
                <a:lnTo>
                  <a:pt x="1534" y="1818"/>
                </a:lnTo>
                <a:lnTo>
                  <a:pt x="1500" y="1763"/>
                </a:lnTo>
                <a:lnTo>
                  <a:pt x="1463" y="1711"/>
                </a:lnTo>
                <a:lnTo>
                  <a:pt x="1425" y="1662"/>
                </a:lnTo>
                <a:lnTo>
                  <a:pt x="1388" y="1615"/>
                </a:lnTo>
                <a:lnTo>
                  <a:pt x="1349" y="1569"/>
                </a:lnTo>
                <a:lnTo>
                  <a:pt x="1309" y="1525"/>
                </a:lnTo>
                <a:lnTo>
                  <a:pt x="1271" y="1483"/>
                </a:lnTo>
                <a:lnTo>
                  <a:pt x="1233" y="1441"/>
                </a:lnTo>
                <a:lnTo>
                  <a:pt x="1195" y="1399"/>
                </a:lnTo>
                <a:lnTo>
                  <a:pt x="1160" y="1358"/>
                </a:lnTo>
                <a:lnTo>
                  <a:pt x="1124" y="1315"/>
                </a:lnTo>
                <a:lnTo>
                  <a:pt x="1091" y="1272"/>
                </a:lnTo>
                <a:lnTo>
                  <a:pt x="1060" y="1229"/>
                </a:lnTo>
                <a:lnTo>
                  <a:pt x="1030" y="1183"/>
                </a:lnTo>
                <a:lnTo>
                  <a:pt x="1005" y="1135"/>
                </a:lnTo>
                <a:lnTo>
                  <a:pt x="982" y="1085"/>
                </a:lnTo>
                <a:lnTo>
                  <a:pt x="961" y="1033"/>
                </a:lnTo>
                <a:lnTo>
                  <a:pt x="944" y="977"/>
                </a:lnTo>
                <a:lnTo>
                  <a:pt x="932" y="918"/>
                </a:lnTo>
                <a:lnTo>
                  <a:pt x="922" y="852"/>
                </a:lnTo>
                <a:lnTo>
                  <a:pt x="919" y="787"/>
                </a:lnTo>
                <a:lnTo>
                  <a:pt x="921" y="722"/>
                </a:lnTo>
                <a:lnTo>
                  <a:pt x="929" y="658"/>
                </a:lnTo>
                <a:lnTo>
                  <a:pt x="941" y="595"/>
                </a:lnTo>
                <a:lnTo>
                  <a:pt x="958" y="534"/>
                </a:lnTo>
                <a:lnTo>
                  <a:pt x="981" y="475"/>
                </a:lnTo>
                <a:lnTo>
                  <a:pt x="1007" y="418"/>
                </a:lnTo>
                <a:lnTo>
                  <a:pt x="1038" y="363"/>
                </a:lnTo>
                <a:lnTo>
                  <a:pt x="1072" y="311"/>
                </a:lnTo>
                <a:lnTo>
                  <a:pt x="1111" y="262"/>
                </a:lnTo>
                <a:lnTo>
                  <a:pt x="1153" y="216"/>
                </a:lnTo>
                <a:lnTo>
                  <a:pt x="1199" y="175"/>
                </a:lnTo>
                <a:lnTo>
                  <a:pt x="1248" y="136"/>
                </a:lnTo>
                <a:lnTo>
                  <a:pt x="1301" y="103"/>
                </a:lnTo>
                <a:lnTo>
                  <a:pt x="1356" y="72"/>
                </a:lnTo>
                <a:lnTo>
                  <a:pt x="1415" y="48"/>
                </a:lnTo>
                <a:lnTo>
                  <a:pt x="1476" y="27"/>
                </a:lnTo>
                <a:lnTo>
                  <a:pt x="1539" y="13"/>
                </a:lnTo>
                <a:lnTo>
                  <a:pt x="1606" y="4"/>
                </a:lnTo>
                <a:lnTo>
                  <a:pt x="167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26"/>
          <p:cNvSpPr>
            <a:spLocks noEditPoints="1"/>
          </p:cNvSpPr>
          <p:nvPr/>
        </p:nvSpPr>
        <p:spPr bwMode="auto">
          <a:xfrm>
            <a:off x="4400001" y="2004389"/>
            <a:ext cx="576263" cy="379413"/>
          </a:xfrm>
          <a:custGeom>
            <a:avLst/>
            <a:gdLst>
              <a:gd name="T0" fmla="*/ 2573 w 3630"/>
              <a:gd name="T1" fmla="*/ 1919 h 2392"/>
              <a:gd name="T2" fmla="*/ 2511 w 3630"/>
              <a:gd name="T3" fmla="*/ 2050 h 2392"/>
              <a:gd name="T4" fmla="*/ 2573 w 3630"/>
              <a:gd name="T5" fmla="*/ 2181 h 2392"/>
              <a:gd name="T6" fmla="*/ 2714 w 3630"/>
              <a:gd name="T7" fmla="*/ 2218 h 2392"/>
              <a:gd name="T8" fmla="*/ 2830 w 3630"/>
              <a:gd name="T9" fmla="*/ 2136 h 2392"/>
              <a:gd name="T10" fmla="*/ 2844 w 3630"/>
              <a:gd name="T11" fmla="*/ 1991 h 2392"/>
              <a:gd name="T12" fmla="*/ 2742 w 3630"/>
              <a:gd name="T13" fmla="*/ 1890 h 2392"/>
              <a:gd name="T14" fmla="*/ 833 w 3630"/>
              <a:gd name="T15" fmla="*/ 1890 h 2392"/>
              <a:gd name="T16" fmla="*/ 732 w 3630"/>
              <a:gd name="T17" fmla="*/ 1991 h 2392"/>
              <a:gd name="T18" fmla="*/ 745 w 3630"/>
              <a:gd name="T19" fmla="*/ 2136 h 2392"/>
              <a:gd name="T20" fmla="*/ 861 w 3630"/>
              <a:gd name="T21" fmla="*/ 2218 h 2392"/>
              <a:gd name="T22" fmla="*/ 1002 w 3630"/>
              <a:gd name="T23" fmla="*/ 2181 h 2392"/>
              <a:gd name="T24" fmla="*/ 1064 w 3630"/>
              <a:gd name="T25" fmla="*/ 2050 h 2392"/>
              <a:gd name="T26" fmla="*/ 1002 w 3630"/>
              <a:gd name="T27" fmla="*/ 1919 h 2392"/>
              <a:gd name="T28" fmla="*/ 2683 w 3630"/>
              <a:gd name="T29" fmla="*/ 1709 h 2392"/>
              <a:gd name="T30" fmla="*/ 2892 w 3630"/>
              <a:gd name="T31" fmla="*/ 1780 h 2392"/>
              <a:gd name="T32" fmla="*/ 3013 w 3630"/>
              <a:gd name="T33" fmla="*/ 1959 h 2392"/>
              <a:gd name="T34" fmla="*/ 2999 w 3630"/>
              <a:gd name="T35" fmla="*/ 2183 h 2392"/>
              <a:gd name="T36" fmla="*/ 2856 w 3630"/>
              <a:gd name="T37" fmla="*/ 2344 h 2392"/>
              <a:gd name="T38" fmla="*/ 2637 w 3630"/>
              <a:gd name="T39" fmla="*/ 2388 h 2392"/>
              <a:gd name="T40" fmla="*/ 2441 w 3630"/>
              <a:gd name="T41" fmla="*/ 2292 h 2392"/>
              <a:gd name="T42" fmla="*/ 2344 w 3630"/>
              <a:gd name="T43" fmla="*/ 2096 h 2392"/>
              <a:gd name="T44" fmla="*/ 2387 w 3630"/>
              <a:gd name="T45" fmla="*/ 1878 h 2392"/>
              <a:gd name="T46" fmla="*/ 2550 w 3630"/>
              <a:gd name="T47" fmla="*/ 1735 h 2392"/>
              <a:gd name="T48" fmla="*/ 938 w 3630"/>
              <a:gd name="T49" fmla="*/ 1712 h 2392"/>
              <a:gd name="T50" fmla="*/ 1134 w 3630"/>
              <a:gd name="T51" fmla="*/ 1809 h 2392"/>
              <a:gd name="T52" fmla="*/ 1231 w 3630"/>
              <a:gd name="T53" fmla="*/ 2004 h 2392"/>
              <a:gd name="T54" fmla="*/ 1188 w 3630"/>
              <a:gd name="T55" fmla="*/ 2222 h 2392"/>
              <a:gd name="T56" fmla="*/ 1025 w 3630"/>
              <a:gd name="T57" fmla="*/ 2365 h 2392"/>
              <a:gd name="T58" fmla="*/ 801 w 3630"/>
              <a:gd name="T59" fmla="*/ 2379 h 2392"/>
              <a:gd name="T60" fmla="*/ 622 w 3630"/>
              <a:gd name="T61" fmla="*/ 2259 h 2392"/>
              <a:gd name="T62" fmla="*/ 550 w 3630"/>
              <a:gd name="T63" fmla="*/ 2050 h 2392"/>
              <a:gd name="T64" fmla="*/ 622 w 3630"/>
              <a:gd name="T65" fmla="*/ 1841 h 2392"/>
              <a:gd name="T66" fmla="*/ 801 w 3630"/>
              <a:gd name="T67" fmla="*/ 1721 h 2392"/>
              <a:gd name="T68" fmla="*/ 2020 w 3630"/>
              <a:gd name="T69" fmla="*/ 315 h 2392"/>
              <a:gd name="T70" fmla="*/ 2000 w 3630"/>
              <a:gd name="T71" fmla="*/ 872 h 2392"/>
              <a:gd name="T72" fmla="*/ 2668 w 3630"/>
              <a:gd name="T73" fmla="*/ 909 h 2392"/>
              <a:gd name="T74" fmla="*/ 2721 w 3630"/>
              <a:gd name="T75" fmla="*/ 861 h 2392"/>
              <a:gd name="T76" fmla="*/ 2443 w 3630"/>
              <a:gd name="T77" fmla="*/ 327 h 2392"/>
              <a:gd name="T78" fmla="*/ 255 w 3630"/>
              <a:gd name="T79" fmla="*/ 0 h 2392"/>
              <a:gd name="T80" fmla="*/ 2508 w 3630"/>
              <a:gd name="T81" fmla="*/ 37 h 2392"/>
              <a:gd name="T82" fmla="*/ 2706 w 3630"/>
              <a:gd name="T83" fmla="*/ 191 h 2392"/>
              <a:gd name="T84" fmla="*/ 2878 w 3630"/>
              <a:gd name="T85" fmla="*/ 482 h 2392"/>
              <a:gd name="T86" fmla="*/ 3134 w 3630"/>
              <a:gd name="T87" fmla="*/ 927 h 2392"/>
              <a:gd name="T88" fmla="*/ 3457 w 3630"/>
              <a:gd name="T89" fmla="*/ 969 h 2392"/>
              <a:gd name="T90" fmla="*/ 3517 w 3630"/>
              <a:gd name="T91" fmla="*/ 1069 h 2392"/>
              <a:gd name="T92" fmla="*/ 3619 w 3630"/>
              <a:gd name="T93" fmla="*/ 1609 h 2392"/>
              <a:gd name="T94" fmla="*/ 3619 w 3630"/>
              <a:gd name="T95" fmla="*/ 2015 h 2392"/>
              <a:gd name="T96" fmla="*/ 3130 w 3630"/>
              <a:gd name="T97" fmla="*/ 1983 h 2392"/>
              <a:gd name="T98" fmla="*/ 3016 w 3630"/>
              <a:gd name="T99" fmla="*/ 1746 h 2392"/>
              <a:gd name="T100" fmla="*/ 2792 w 3630"/>
              <a:gd name="T101" fmla="*/ 1612 h 2392"/>
              <a:gd name="T102" fmla="*/ 2522 w 3630"/>
              <a:gd name="T103" fmla="*/ 1628 h 2392"/>
              <a:gd name="T104" fmla="*/ 2316 w 3630"/>
              <a:gd name="T105" fmla="*/ 1787 h 2392"/>
              <a:gd name="T106" fmla="*/ 2231 w 3630"/>
              <a:gd name="T107" fmla="*/ 2038 h 2392"/>
              <a:gd name="T108" fmla="*/ 1287 w 3630"/>
              <a:gd name="T109" fmla="*/ 1832 h 2392"/>
              <a:gd name="T110" fmla="*/ 1101 w 3630"/>
              <a:gd name="T111" fmla="*/ 1650 h 2392"/>
              <a:gd name="T112" fmla="*/ 836 w 3630"/>
              <a:gd name="T113" fmla="*/ 1602 h 2392"/>
              <a:gd name="T114" fmla="*/ 596 w 3630"/>
              <a:gd name="T115" fmla="*/ 1710 h 2392"/>
              <a:gd name="T116" fmla="*/ 457 w 3630"/>
              <a:gd name="T117" fmla="*/ 1929 h 2392"/>
              <a:gd name="T118" fmla="*/ 175 w 3630"/>
              <a:gd name="T119" fmla="*/ 2025 h 2392"/>
              <a:gd name="T120" fmla="*/ 29 w 3630"/>
              <a:gd name="T121" fmla="*/ 1901 h 2392"/>
              <a:gd name="T122" fmla="*/ 3 w 3630"/>
              <a:gd name="T123" fmla="*/ 213 h 2392"/>
              <a:gd name="T124" fmla="*/ 105 w 3630"/>
              <a:gd name="T125" fmla="*/ 50 h 2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30" h="2392">
                <a:moveTo>
                  <a:pt x="2683" y="1879"/>
                </a:moveTo>
                <a:lnTo>
                  <a:pt x="2652" y="1882"/>
                </a:lnTo>
                <a:lnTo>
                  <a:pt x="2624" y="1890"/>
                </a:lnTo>
                <a:lnTo>
                  <a:pt x="2596" y="1903"/>
                </a:lnTo>
                <a:lnTo>
                  <a:pt x="2573" y="1919"/>
                </a:lnTo>
                <a:lnTo>
                  <a:pt x="2552" y="1940"/>
                </a:lnTo>
                <a:lnTo>
                  <a:pt x="2536" y="1963"/>
                </a:lnTo>
                <a:lnTo>
                  <a:pt x="2522" y="1991"/>
                </a:lnTo>
                <a:lnTo>
                  <a:pt x="2515" y="2019"/>
                </a:lnTo>
                <a:lnTo>
                  <a:pt x="2511" y="2050"/>
                </a:lnTo>
                <a:lnTo>
                  <a:pt x="2515" y="2081"/>
                </a:lnTo>
                <a:lnTo>
                  <a:pt x="2522" y="2109"/>
                </a:lnTo>
                <a:lnTo>
                  <a:pt x="2536" y="2136"/>
                </a:lnTo>
                <a:lnTo>
                  <a:pt x="2552" y="2160"/>
                </a:lnTo>
                <a:lnTo>
                  <a:pt x="2573" y="2181"/>
                </a:lnTo>
                <a:lnTo>
                  <a:pt x="2596" y="2197"/>
                </a:lnTo>
                <a:lnTo>
                  <a:pt x="2624" y="2210"/>
                </a:lnTo>
                <a:lnTo>
                  <a:pt x="2652" y="2218"/>
                </a:lnTo>
                <a:lnTo>
                  <a:pt x="2683" y="2220"/>
                </a:lnTo>
                <a:lnTo>
                  <a:pt x="2714" y="2218"/>
                </a:lnTo>
                <a:lnTo>
                  <a:pt x="2742" y="2210"/>
                </a:lnTo>
                <a:lnTo>
                  <a:pt x="2769" y="2197"/>
                </a:lnTo>
                <a:lnTo>
                  <a:pt x="2793" y="2181"/>
                </a:lnTo>
                <a:lnTo>
                  <a:pt x="2814" y="2160"/>
                </a:lnTo>
                <a:lnTo>
                  <a:pt x="2830" y="2136"/>
                </a:lnTo>
                <a:lnTo>
                  <a:pt x="2844" y="2109"/>
                </a:lnTo>
                <a:lnTo>
                  <a:pt x="2851" y="2081"/>
                </a:lnTo>
                <a:lnTo>
                  <a:pt x="2853" y="2050"/>
                </a:lnTo>
                <a:lnTo>
                  <a:pt x="2851" y="2019"/>
                </a:lnTo>
                <a:lnTo>
                  <a:pt x="2844" y="1991"/>
                </a:lnTo>
                <a:lnTo>
                  <a:pt x="2830" y="1963"/>
                </a:lnTo>
                <a:lnTo>
                  <a:pt x="2814" y="1940"/>
                </a:lnTo>
                <a:lnTo>
                  <a:pt x="2793" y="1919"/>
                </a:lnTo>
                <a:lnTo>
                  <a:pt x="2769" y="1903"/>
                </a:lnTo>
                <a:lnTo>
                  <a:pt x="2742" y="1890"/>
                </a:lnTo>
                <a:lnTo>
                  <a:pt x="2714" y="1882"/>
                </a:lnTo>
                <a:lnTo>
                  <a:pt x="2683" y="1879"/>
                </a:lnTo>
                <a:close/>
                <a:moveTo>
                  <a:pt x="892" y="1879"/>
                </a:moveTo>
                <a:lnTo>
                  <a:pt x="861" y="1882"/>
                </a:lnTo>
                <a:lnTo>
                  <a:pt x="833" y="1890"/>
                </a:lnTo>
                <a:lnTo>
                  <a:pt x="806" y="1903"/>
                </a:lnTo>
                <a:lnTo>
                  <a:pt x="782" y="1919"/>
                </a:lnTo>
                <a:lnTo>
                  <a:pt x="761" y="1940"/>
                </a:lnTo>
                <a:lnTo>
                  <a:pt x="745" y="1963"/>
                </a:lnTo>
                <a:lnTo>
                  <a:pt x="732" y="1991"/>
                </a:lnTo>
                <a:lnTo>
                  <a:pt x="724" y="2019"/>
                </a:lnTo>
                <a:lnTo>
                  <a:pt x="722" y="2050"/>
                </a:lnTo>
                <a:lnTo>
                  <a:pt x="724" y="2081"/>
                </a:lnTo>
                <a:lnTo>
                  <a:pt x="732" y="2109"/>
                </a:lnTo>
                <a:lnTo>
                  <a:pt x="745" y="2136"/>
                </a:lnTo>
                <a:lnTo>
                  <a:pt x="761" y="2160"/>
                </a:lnTo>
                <a:lnTo>
                  <a:pt x="782" y="2181"/>
                </a:lnTo>
                <a:lnTo>
                  <a:pt x="806" y="2197"/>
                </a:lnTo>
                <a:lnTo>
                  <a:pt x="833" y="2210"/>
                </a:lnTo>
                <a:lnTo>
                  <a:pt x="861" y="2218"/>
                </a:lnTo>
                <a:lnTo>
                  <a:pt x="892" y="2220"/>
                </a:lnTo>
                <a:lnTo>
                  <a:pt x="923" y="2218"/>
                </a:lnTo>
                <a:lnTo>
                  <a:pt x="952" y="2210"/>
                </a:lnTo>
                <a:lnTo>
                  <a:pt x="979" y="2197"/>
                </a:lnTo>
                <a:lnTo>
                  <a:pt x="1002" y="2181"/>
                </a:lnTo>
                <a:lnTo>
                  <a:pt x="1023" y="2160"/>
                </a:lnTo>
                <a:lnTo>
                  <a:pt x="1040" y="2136"/>
                </a:lnTo>
                <a:lnTo>
                  <a:pt x="1053" y="2109"/>
                </a:lnTo>
                <a:lnTo>
                  <a:pt x="1060" y="2081"/>
                </a:lnTo>
                <a:lnTo>
                  <a:pt x="1064" y="2050"/>
                </a:lnTo>
                <a:lnTo>
                  <a:pt x="1060" y="2019"/>
                </a:lnTo>
                <a:lnTo>
                  <a:pt x="1053" y="1991"/>
                </a:lnTo>
                <a:lnTo>
                  <a:pt x="1040" y="1963"/>
                </a:lnTo>
                <a:lnTo>
                  <a:pt x="1023" y="1940"/>
                </a:lnTo>
                <a:lnTo>
                  <a:pt x="1002" y="1919"/>
                </a:lnTo>
                <a:lnTo>
                  <a:pt x="979" y="1903"/>
                </a:lnTo>
                <a:lnTo>
                  <a:pt x="952" y="1890"/>
                </a:lnTo>
                <a:lnTo>
                  <a:pt x="923" y="1882"/>
                </a:lnTo>
                <a:lnTo>
                  <a:pt x="892" y="1879"/>
                </a:lnTo>
                <a:close/>
                <a:moveTo>
                  <a:pt x="2683" y="1709"/>
                </a:moveTo>
                <a:lnTo>
                  <a:pt x="2729" y="1712"/>
                </a:lnTo>
                <a:lnTo>
                  <a:pt x="2774" y="1721"/>
                </a:lnTo>
                <a:lnTo>
                  <a:pt x="2816" y="1735"/>
                </a:lnTo>
                <a:lnTo>
                  <a:pt x="2856" y="1755"/>
                </a:lnTo>
                <a:lnTo>
                  <a:pt x="2892" y="1780"/>
                </a:lnTo>
                <a:lnTo>
                  <a:pt x="2925" y="1809"/>
                </a:lnTo>
                <a:lnTo>
                  <a:pt x="2954" y="1841"/>
                </a:lnTo>
                <a:lnTo>
                  <a:pt x="2979" y="1878"/>
                </a:lnTo>
                <a:lnTo>
                  <a:pt x="2999" y="1917"/>
                </a:lnTo>
                <a:lnTo>
                  <a:pt x="3013" y="1959"/>
                </a:lnTo>
                <a:lnTo>
                  <a:pt x="3022" y="2004"/>
                </a:lnTo>
                <a:lnTo>
                  <a:pt x="3025" y="2050"/>
                </a:lnTo>
                <a:lnTo>
                  <a:pt x="3022" y="2096"/>
                </a:lnTo>
                <a:lnTo>
                  <a:pt x="3013" y="2141"/>
                </a:lnTo>
                <a:lnTo>
                  <a:pt x="2999" y="2183"/>
                </a:lnTo>
                <a:lnTo>
                  <a:pt x="2979" y="2222"/>
                </a:lnTo>
                <a:lnTo>
                  <a:pt x="2954" y="2259"/>
                </a:lnTo>
                <a:lnTo>
                  <a:pt x="2925" y="2292"/>
                </a:lnTo>
                <a:lnTo>
                  <a:pt x="2892" y="2320"/>
                </a:lnTo>
                <a:lnTo>
                  <a:pt x="2856" y="2344"/>
                </a:lnTo>
                <a:lnTo>
                  <a:pt x="2816" y="2365"/>
                </a:lnTo>
                <a:lnTo>
                  <a:pt x="2774" y="2379"/>
                </a:lnTo>
                <a:lnTo>
                  <a:pt x="2729" y="2388"/>
                </a:lnTo>
                <a:lnTo>
                  <a:pt x="2683" y="2392"/>
                </a:lnTo>
                <a:lnTo>
                  <a:pt x="2637" y="2388"/>
                </a:lnTo>
                <a:lnTo>
                  <a:pt x="2592" y="2379"/>
                </a:lnTo>
                <a:lnTo>
                  <a:pt x="2550" y="2365"/>
                </a:lnTo>
                <a:lnTo>
                  <a:pt x="2510" y="2344"/>
                </a:lnTo>
                <a:lnTo>
                  <a:pt x="2474" y="2320"/>
                </a:lnTo>
                <a:lnTo>
                  <a:pt x="2441" y="2292"/>
                </a:lnTo>
                <a:lnTo>
                  <a:pt x="2412" y="2259"/>
                </a:lnTo>
                <a:lnTo>
                  <a:pt x="2387" y="2222"/>
                </a:lnTo>
                <a:lnTo>
                  <a:pt x="2367" y="2183"/>
                </a:lnTo>
                <a:lnTo>
                  <a:pt x="2353" y="2141"/>
                </a:lnTo>
                <a:lnTo>
                  <a:pt x="2344" y="2096"/>
                </a:lnTo>
                <a:lnTo>
                  <a:pt x="2341" y="2050"/>
                </a:lnTo>
                <a:lnTo>
                  <a:pt x="2344" y="2004"/>
                </a:lnTo>
                <a:lnTo>
                  <a:pt x="2353" y="1959"/>
                </a:lnTo>
                <a:lnTo>
                  <a:pt x="2367" y="1917"/>
                </a:lnTo>
                <a:lnTo>
                  <a:pt x="2387" y="1878"/>
                </a:lnTo>
                <a:lnTo>
                  <a:pt x="2412" y="1841"/>
                </a:lnTo>
                <a:lnTo>
                  <a:pt x="2441" y="1809"/>
                </a:lnTo>
                <a:lnTo>
                  <a:pt x="2474" y="1780"/>
                </a:lnTo>
                <a:lnTo>
                  <a:pt x="2510" y="1755"/>
                </a:lnTo>
                <a:lnTo>
                  <a:pt x="2550" y="1735"/>
                </a:lnTo>
                <a:lnTo>
                  <a:pt x="2592" y="1721"/>
                </a:lnTo>
                <a:lnTo>
                  <a:pt x="2637" y="1712"/>
                </a:lnTo>
                <a:lnTo>
                  <a:pt x="2683" y="1709"/>
                </a:lnTo>
                <a:close/>
                <a:moveTo>
                  <a:pt x="892" y="1709"/>
                </a:moveTo>
                <a:lnTo>
                  <a:pt x="938" y="1712"/>
                </a:lnTo>
                <a:lnTo>
                  <a:pt x="983" y="1721"/>
                </a:lnTo>
                <a:lnTo>
                  <a:pt x="1025" y="1735"/>
                </a:lnTo>
                <a:lnTo>
                  <a:pt x="1065" y="1755"/>
                </a:lnTo>
                <a:lnTo>
                  <a:pt x="1101" y="1780"/>
                </a:lnTo>
                <a:lnTo>
                  <a:pt x="1134" y="1809"/>
                </a:lnTo>
                <a:lnTo>
                  <a:pt x="1163" y="1841"/>
                </a:lnTo>
                <a:lnTo>
                  <a:pt x="1188" y="1878"/>
                </a:lnTo>
                <a:lnTo>
                  <a:pt x="1208" y="1917"/>
                </a:lnTo>
                <a:lnTo>
                  <a:pt x="1222" y="1959"/>
                </a:lnTo>
                <a:lnTo>
                  <a:pt x="1231" y="2004"/>
                </a:lnTo>
                <a:lnTo>
                  <a:pt x="1234" y="2050"/>
                </a:lnTo>
                <a:lnTo>
                  <a:pt x="1231" y="2096"/>
                </a:lnTo>
                <a:lnTo>
                  <a:pt x="1222" y="2141"/>
                </a:lnTo>
                <a:lnTo>
                  <a:pt x="1208" y="2183"/>
                </a:lnTo>
                <a:lnTo>
                  <a:pt x="1188" y="2222"/>
                </a:lnTo>
                <a:lnTo>
                  <a:pt x="1163" y="2259"/>
                </a:lnTo>
                <a:lnTo>
                  <a:pt x="1134" y="2292"/>
                </a:lnTo>
                <a:lnTo>
                  <a:pt x="1101" y="2320"/>
                </a:lnTo>
                <a:lnTo>
                  <a:pt x="1065" y="2344"/>
                </a:lnTo>
                <a:lnTo>
                  <a:pt x="1025" y="2365"/>
                </a:lnTo>
                <a:lnTo>
                  <a:pt x="983" y="2379"/>
                </a:lnTo>
                <a:lnTo>
                  <a:pt x="938" y="2388"/>
                </a:lnTo>
                <a:lnTo>
                  <a:pt x="892" y="2392"/>
                </a:lnTo>
                <a:lnTo>
                  <a:pt x="846" y="2388"/>
                </a:lnTo>
                <a:lnTo>
                  <a:pt x="801" y="2379"/>
                </a:lnTo>
                <a:lnTo>
                  <a:pt x="759" y="2365"/>
                </a:lnTo>
                <a:lnTo>
                  <a:pt x="719" y="2344"/>
                </a:lnTo>
                <a:lnTo>
                  <a:pt x="683" y="2320"/>
                </a:lnTo>
                <a:lnTo>
                  <a:pt x="650" y="2292"/>
                </a:lnTo>
                <a:lnTo>
                  <a:pt x="622" y="2259"/>
                </a:lnTo>
                <a:lnTo>
                  <a:pt x="596" y="2222"/>
                </a:lnTo>
                <a:lnTo>
                  <a:pt x="576" y="2183"/>
                </a:lnTo>
                <a:lnTo>
                  <a:pt x="562" y="2141"/>
                </a:lnTo>
                <a:lnTo>
                  <a:pt x="553" y="2096"/>
                </a:lnTo>
                <a:lnTo>
                  <a:pt x="550" y="2050"/>
                </a:lnTo>
                <a:lnTo>
                  <a:pt x="553" y="2004"/>
                </a:lnTo>
                <a:lnTo>
                  <a:pt x="562" y="1959"/>
                </a:lnTo>
                <a:lnTo>
                  <a:pt x="576" y="1917"/>
                </a:lnTo>
                <a:lnTo>
                  <a:pt x="596" y="1878"/>
                </a:lnTo>
                <a:lnTo>
                  <a:pt x="622" y="1841"/>
                </a:lnTo>
                <a:lnTo>
                  <a:pt x="650" y="1809"/>
                </a:lnTo>
                <a:lnTo>
                  <a:pt x="683" y="1780"/>
                </a:lnTo>
                <a:lnTo>
                  <a:pt x="719" y="1755"/>
                </a:lnTo>
                <a:lnTo>
                  <a:pt x="759" y="1735"/>
                </a:lnTo>
                <a:lnTo>
                  <a:pt x="801" y="1721"/>
                </a:lnTo>
                <a:lnTo>
                  <a:pt x="846" y="1712"/>
                </a:lnTo>
                <a:lnTo>
                  <a:pt x="892" y="1709"/>
                </a:lnTo>
                <a:close/>
                <a:moveTo>
                  <a:pt x="2053" y="306"/>
                </a:moveTo>
                <a:lnTo>
                  <a:pt x="2035" y="308"/>
                </a:lnTo>
                <a:lnTo>
                  <a:pt x="2020" y="315"/>
                </a:lnTo>
                <a:lnTo>
                  <a:pt x="2009" y="327"/>
                </a:lnTo>
                <a:lnTo>
                  <a:pt x="2000" y="343"/>
                </a:lnTo>
                <a:lnTo>
                  <a:pt x="1998" y="360"/>
                </a:lnTo>
                <a:lnTo>
                  <a:pt x="1998" y="854"/>
                </a:lnTo>
                <a:lnTo>
                  <a:pt x="2000" y="872"/>
                </a:lnTo>
                <a:lnTo>
                  <a:pt x="2009" y="886"/>
                </a:lnTo>
                <a:lnTo>
                  <a:pt x="2020" y="898"/>
                </a:lnTo>
                <a:lnTo>
                  <a:pt x="2035" y="906"/>
                </a:lnTo>
                <a:lnTo>
                  <a:pt x="2053" y="909"/>
                </a:lnTo>
                <a:lnTo>
                  <a:pt x="2668" y="909"/>
                </a:lnTo>
                <a:lnTo>
                  <a:pt x="2684" y="907"/>
                </a:lnTo>
                <a:lnTo>
                  <a:pt x="2698" y="899"/>
                </a:lnTo>
                <a:lnTo>
                  <a:pt x="2709" y="890"/>
                </a:lnTo>
                <a:lnTo>
                  <a:pt x="2718" y="876"/>
                </a:lnTo>
                <a:lnTo>
                  <a:pt x="2721" y="861"/>
                </a:lnTo>
                <a:lnTo>
                  <a:pt x="2721" y="845"/>
                </a:lnTo>
                <a:lnTo>
                  <a:pt x="2716" y="829"/>
                </a:lnTo>
                <a:lnTo>
                  <a:pt x="2474" y="365"/>
                </a:lnTo>
                <a:lnTo>
                  <a:pt x="2460" y="344"/>
                </a:lnTo>
                <a:lnTo>
                  <a:pt x="2443" y="327"/>
                </a:lnTo>
                <a:lnTo>
                  <a:pt x="2422" y="315"/>
                </a:lnTo>
                <a:lnTo>
                  <a:pt x="2400" y="308"/>
                </a:lnTo>
                <a:lnTo>
                  <a:pt x="2376" y="306"/>
                </a:lnTo>
                <a:lnTo>
                  <a:pt x="2053" y="306"/>
                </a:lnTo>
                <a:close/>
                <a:moveTo>
                  <a:pt x="255" y="0"/>
                </a:moveTo>
                <a:lnTo>
                  <a:pt x="2341" y="0"/>
                </a:lnTo>
                <a:lnTo>
                  <a:pt x="2383" y="2"/>
                </a:lnTo>
                <a:lnTo>
                  <a:pt x="2424" y="9"/>
                </a:lnTo>
                <a:lnTo>
                  <a:pt x="2466" y="20"/>
                </a:lnTo>
                <a:lnTo>
                  <a:pt x="2508" y="37"/>
                </a:lnTo>
                <a:lnTo>
                  <a:pt x="2549" y="57"/>
                </a:lnTo>
                <a:lnTo>
                  <a:pt x="2589" y="83"/>
                </a:lnTo>
                <a:lnTo>
                  <a:pt x="2629" y="113"/>
                </a:lnTo>
                <a:lnTo>
                  <a:pt x="2669" y="150"/>
                </a:lnTo>
                <a:lnTo>
                  <a:pt x="2706" y="191"/>
                </a:lnTo>
                <a:lnTo>
                  <a:pt x="2743" y="237"/>
                </a:lnTo>
                <a:lnTo>
                  <a:pt x="2779" y="290"/>
                </a:lnTo>
                <a:lnTo>
                  <a:pt x="2814" y="348"/>
                </a:lnTo>
                <a:lnTo>
                  <a:pt x="2846" y="412"/>
                </a:lnTo>
                <a:lnTo>
                  <a:pt x="2878" y="482"/>
                </a:lnTo>
                <a:lnTo>
                  <a:pt x="3038" y="842"/>
                </a:lnTo>
                <a:lnTo>
                  <a:pt x="3057" y="870"/>
                </a:lnTo>
                <a:lnTo>
                  <a:pt x="3079" y="893"/>
                </a:lnTo>
                <a:lnTo>
                  <a:pt x="3105" y="912"/>
                </a:lnTo>
                <a:lnTo>
                  <a:pt x="3134" y="927"/>
                </a:lnTo>
                <a:lnTo>
                  <a:pt x="3165" y="937"/>
                </a:lnTo>
                <a:lnTo>
                  <a:pt x="3197" y="941"/>
                </a:lnTo>
                <a:lnTo>
                  <a:pt x="3411" y="955"/>
                </a:lnTo>
                <a:lnTo>
                  <a:pt x="3435" y="960"/>
                </a:lnTo>
                <a:lnTo>
                  <a:pt x="3457" y="969"/>
                </a:lnTo>
                <a:lnTo>
                  <a:pt x="3477" y="983"/>
                </a:lnTo>
                <a:lnTo>
                  <a:pt x="3494" y="1000"/>
                </a:lnTo>
                <a:lnTo>
                  <a:pt x="3506" y="1020"/>
                </a:lnTo>
                <a:lnTo>
                  <a:pt x="3513" y="1043"/>
                </a:lnTo>
                <a:lnTo>
                  <a:pt x="3517" y="1069"/>
                </a:lnTo>
                <a:lnTo>
                  <a:pt x="3517" y="1586"/>
                </a:lnTo>
                <a:lnTo>
                  <a:pt x="3573" y="1586"/>
                </a:lnTo>
                <a:lnTo>
                  <a:pt x="3592" y="1588"/>
                </a:lnTo>
                <a:lnTo>
                  <a:pt x="3607" y="1597"/>
                </a:lnTo>
                <a:lnTo>
                  <a:pt x="3619" y="1609"/>
                </a:lnTo>
                <a:lnTo>
                  <a:pt x="3627" y="1624"/>
                </a:lnTo>
                <a:lnTo>
                  <a:pt x="3630" y="1642"/>
                </a:lnTo>
                <a:lnTo>
                  <a:pt x="3630" y="1982"/>
                </a:lnTo>
                <a:lnTo>
                  <a:pt x="3627" y="2000"/>
                </a:lnTo>
                <a:lnTo>
                  <a:pt x="3619" y="2015"/>
                </a:lnTo>
                <a:lnTo>
                  <a:pt x="3607" y="2027"/>
                </a:lnTo>
                <a:lnTo>
                  <a:pt x="3592" y="2035"/>
                </a:lnTo>
                <a:lnTo>
                  <a:pt x="3573" y="2038"/>
                </a:lnTo>
                <a:lnTo>
                  <a:pt x="3134" y="2038"/>
                </a:lnTo>
                <a:lnTo>
                  <a:pt x="3130" y="1983"/>
                </a:lnTo>
                <a:lnTo>
                  <a:pt x="3119" y="1929"/>
                </a:lnTo>
                <a:lnTo>
                  <a:pt x="3101" y="1879"/>
                </a:lnTo>
                <a:lnTo>
                  <a:pt x="3078" y="1832"/>
                </a:lnTo>
                <a:lnTo>
                  <a:pt x="3049" y="1787"/>
                </a:lnTo>
                <a:lnTo>
                  <a:pt x="3016" y="1746"/>
                </a:lnTo>
                <a:lnTo>
                  <a:pt x="2979" y="1710"/>
                </a:lnTo>
                <a:lnTo>
                  <a:pt x="2937" y="1677"/>
                </a:lnTo>
                <a:lnTo>
                  <a:pt x="2892" y="1650"/>
                </a:lnTo>
                <a:lnTo>
                  <a:pt x="2844" y="1628"/>
                </a:lnTo>
                <a:lnTo>
                  <a:pt x="2792" y="1612"/>
                </a:lnTo>
                <a:lnTo>
                  <a:pt x="2739" y="1602"/>
                </a:lnTo>
                <a:lnTo>
                  <a:pt x="2683" y="1599"/>
                </a:lnTo>
                <a:lnTo>
                  <a:pt x="2627" y="1602"/>
                </a:lnTo>
                <a:lnTo>
                  <a:pt x="2573" y="1612"/>
                </a:lnTo>
                <a:lnTo>
                  <a:pt x="2522" y="1628"/>
                </a:lnTo>
                <a:lnTo>
                  <a:pt x="2474" y="1650"/>
                </a:lnTo>
                <a:lnTo>
                  <a:pt x="2429" y="1677"/>
                </a:lnTo>
                <a:lnTo>
                  <a:pt x="2387" y="1710"/>
                </a:lnTo>
                <a:lnTo>
                  <a:pt x="2350" y="1746"/>
                </a:lnTo>
                <a:lnTo>
                  <a:pt x="2316" y="1787"/>
                </a:lnTo>
                <a:lnTo>
                  <a:pt x="2288" y="1832"/>
                </a:lnTo>
                <a:lnTo>
                  <a:pt x="2265" y="1879"/>
                </a:lnTo>
                <a:lnTo>
                  <a:pt x="2247" y="1929"/>
                </a:lnTo>
                <a:lnTo>
                  <a:pt x="2236" y="1983"/>
                </a:lnTo>
                <a:lnTo>
                  <a:pt x="2231" y="2038"/>
                </a:lnTo>
                <a:lnTo>
                  <a:pt x="1344" y="2038"/>
                </a:lnTo>
                <a:lnTo>
                  <a:pt x="1339" y="1983"/>
                </a:lnTo>
                <a:lnTo>
                  <a:pt x="1328" y="1929"/>
                </a:lnTo>
                <a:lnTo>
                  <a:pt x="1310" y="1879"/>
                </a:lnTo>
                <a:lnTo>
                  <a:pt x="1287" y="1832"/>
                </a:lnTo>
                <a:lnTo>
                  <a:pt x="1260" y="1787"/>
                </a:lnTo>
                <a:lnTo>
                  <a:pt x="1225" y="1746"/>
                </a:lnTo>
                <a:lnTo>
                  <a:pt x="1188" y="1710"/>
                </a:lnTo>
                <a:lnTo>
                  <a:pt x="1146" y="1677"/>
                </a:lnTo>
                <a:lnTo>
                  <a:pt x="1101" y="1650"/>
                </a:lnTo>
                <a:lnTo>
                  <a:pt x="1053" y="1628"/>
                </a:lnTo>
                <a:lnTo>
                  <a:pt x="1002" y="1612"/>
                </a:lnTo>
                <a:lnTo>
                  <a:pt x="948" y="1602"/>
                </a:lnTo>
                <a:lnTo>
                  <a:pt x="892" y="1599"/>
                </a:lnTo>
                <a:lnTo>
                  <a:pt x="836" y="1602"/>
                </a:lnTo>
                <a:lnTo>
                  <a:pt x="783" y="1612"/>
                </a:lnTo>
                <a:lnTo>
                  <a:pt x="732" y="1628"/>
                </a:lnTo>
                <a:lnTo>
                  <a:pt x="683" y="1650"/>
                </a:lnTo>
                <a:lnTo>
                  <a:pt x="638" y="1677"/>
                </a:lnTo>
                <a:lnTo>
                  <a:pt x="596" y="1710"/>
                </a:lnTo>
                <a:lnTo>
                  <a:pt x="559" y="1746"/>
                </a:lnTo>
                <a:lnTo>
                  <a:pt x="526" y="1787"/>
                </a:lnTo>
                <a:lnTo>
                  <a:pt x="497" y="1832"/>
                </a:lnTo>
                <a:lnTo>
                  <a:pt x="474" y="1879"/>
                </a:lnTo>
                <a:lnTo>
                  <a:pt x="457" y="1929"/>
                </a:lnTo>
                <a:lnTo>
                  <a:pt x="446" y="1983"/>
                </a:lnTo>
                <a:lnTo>
                  <a:pt x="441" y="2038"/>
                </a:lnTo>
                <a:lnTo>
                  <a:pt x="255" y="2038"/>
                </a:lnTo>
                <a:lnTo>
                  <a:pt x="213" y="2035"/>
                </a:lnTo>
                <a:lnTo>
                  <a:pt x="175" y="2025"/>
                </a:lnTo>
                <a:lnTo>
                  <a:pt x="138" y="2009"/>
                </a:lnTo>
                <a:lnTo>
                  <a:pt x="105" y="1989"/>
                </a:lnTo>
                <a:lnTo>
                  <a:pt x="75" y="1963"/>
                </a:lnTo>
                <a:lnTo>
                  <a:pt x="50" y="1934"/>
                </a:lnTo>
                <a:lnTo>
                  <a:pt x="29" y="1901"/>
                </a:lnTo>
                <a:lnTo>
                  <a:pt x="13" y="1863"/>
                </a:lnTo>
                <a:lnTo>
                  <a:pt x="3" y="1825"/>
                </a:lnTo>
                <a:lnTo>
                  <a:pt x="0" y="1783"/>
                </a:lnTo>
                <a:lnTo>
                  <a:pt x="0" y="255"/>
                </a:lnTo>
                <a:lnTo>
                  <a:pt x="3" y="213"/>
                </a:lnTo>
                <a:lnTo>
                  <a:pt x="13" y="175"/>
                </a:lnTo>
                <a:lnTo>
                  <a:pt x="29" y="138"/>
                </a:lnTo>
                <a:lnTo>
                  <a:pt x="50" y="105"/>
                </a:lnTo>
                <a:lnTo>
                  <a:pt x="75" y="75"/>
                </a:lnTo>
                <a:lnTo>
                  <a:pt x="105" y="50"/>
                </a:lnTo>
                <a:lnTo>
                  <a:pt x="138" y="29"/>
                </a:lnTo>
                <a:lnTo>
                  <a:pt x="175" y="13"/>
                </a:lnTo>
                <a:lnTo>
                  <a:pt x="213" y="4"/>
                </a:lnTo>
                <a:lnTo>
                  <a:pt x="25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96"/>
          <p:cNvSpPr>
            <a:spLocks noEditPoints="1"/>
          </p:cNvSpPr>
          <p:nvPr/>
        </p:nvSpPr>
        <p:spPr bwMode="auto">
          <a:xfrm>
            <a:off x="4435720" y="2703577"/>
            <a:ext cx="504825" cy="525463"/>
          </a:xfrm>
          <a:custGeom>
            <a:avLst/>
            <a:gdLst>
              <a:gd name="T0" fmla="*/ 1307 w 3180"/>
              <a:gd name="T1" fmla="*/ 1560 h 3315"/>
              <a:gd name="T2" fmla="*/ 1217 w 3180"/>
              <a:gd name="T3" fmla="*/ 1650 h 3315"/>
              <a:gd name="T4" fmla="*/ 1267 w 3180"/>
              <a:gd name="T5" fmla="*/ 1766 h 3315"/>
              <a:gd name="T6" fmla="*/ 1392 w 3180"/>
              <a:gd name="T7" fmla="*/ 1766 h 3315"/>
              <a:gd name="T8" fmla="*/ 1441 w 3180"/>
              <a:gd name="T9" fmla="*/ 1650 h 3315"/>
              <a:gd name="T10" fmla="*/ 1351 w 3180"/>
              <a:gd name="T11" fmla="*/ 1560 h 3315"/>
              <a:gd name="T12" fmla="*/ 350 w 3180"/>
              <a:gd name="T13" fmla="*/ 1544 h 3315"/>
              <a:gd name="T14" fmla="*/ 1667 w 3180"/>
              <a:gd name="T15" fmla="*/ 1655 h 3315"/>
              <a:gd name="T16" fmla="*/ 1596 w 3180"/>
              <a:gd name="T17" fmla="*/ 1878 h 3315"/>
              <a:gd name="T18" fmla="*/ 1391 w 3180"/>
              <a:gd name="T19" fmla="*/ 2002 h 3315"/>
              <a:gd name="T20" fmla="*/ 992 w 3180"/>
              <a:gd name="T21" fmla="*/ 1688 h 3315"/>
              <a:gd name="T22" fmla="*/ 1063 w 3180"/>
              <a:gd name="T23" fmla="*/ 1465 h 3315"/>
              <a:gd name="T24" fmla="*/ 1267 w 3180"/>
              <a:gd name="T25" fmla="*/ 1341 h 3315"/>
              <a:gd name="T26" fmla="*/ 1457 w 3180"/>
              <a:gd name="T27" fmla="*/ 695 h 3315"/>
              <a:gd name="T28" fmla="*/ 1084 w 3180"/>
              <a:gd name="T29" fmla="*/ 633 h 3315"/>
              <a:gd name="T30" fmla="*/ 660 w 3180"/>
              <a:gd name="T31" fmla="*/ 840 h 3315"/>
              <a:gd name="T32" fmla="*/ 368 w 3180"/>
              <a:gd name="T33" fmla="*/ 1203 h 3315"/>
              <a:gd name="T34" fmla="*/ 259 w 3180"/>
              <a:gd name="T35" fmla="*/ 1672 h 3315"/>
              <a:gd name="T36" fmla="*/ 368 w 3180"/>
              <a:gd name="T37" fmla="*/ 2140 h 3315"/>
              <a:gd name="T38" fmla="*/ 660 w 3180"/>
              <a:gd name="T39" fmla="*/ 2503 h 3315"/>
              <a:gd name="T40" fmla="*/ 1084 w 3180"/>
              <a:gd name="T41" fmla="*/ 2710 h 3315"/>
              <a:gd name="T42" fmla="*/ 1575 w 3180"/>
              <a:gd name="T43" fmla="*/ 2710 h 3315"/>
              <a:gd name="T44" fmla="*/ 1998 w 3180"/>
              <a:gd name="T45" fmla="*/ 2503 h 3315"/>
              <a:gd name="T46" fmla="*/ 2291 w 3180"/>
              <a:gd name="T47" fmla="*/ 2140 h 3315"/>
              <a:gd name="T48" fmla="*/ 2400 w 3180"/>
              <a:gd name="T49" fmla="*/ 1672 h 3315"/>
              <a:gd name="T50" fmla="*/ 2291 w 3180"/>
              <a:gd name="T51" fmla="*/ 1203 h 3315"/>
              <a:gd name="T52" fmla="*/ 1998 w 3180"/>
              <a:gd name="T53" fmla="*/ 840 h 3315"/>
              <a:gd name="T54" fmla="*/ 1575 w 3180"/>
              <a:gd name="T55" fmla="*/ 633 h 3315"/>
              <a:gd name="T56" fmla="*/ 3167 w 3180"/>
              <a:gd name="T57" fmla="*/ 14 h 3315"/>
              <a:gd name="T58" fmla="*/ 2956 w 3180"/>
              <a:gd name="T59" fmla="*/ 806 h 3315"/>
              <a:gd name="T60" fmla="*/ 2808 w 3180"/>
              <a:gd name="T61" fmla="*/ 714 h 3315"/>
              <a:gd name="T62" fmla="*/ 2467 w 3180"/>
              <a:gd name="T63" fmla="*/ 979 h 3315"/>
              <a:gd name="T64" fmla="*/ 2638 w 3180"/>
              <a:gd name="T65" fmla="*/ 1436 h 3315"/>
              <a:gd name="T66" fmla="*/ 2632 w 3180"/>
              <a:gd name="T67" fmla="*/ 1940 h 3315"/>
              <a:gd name="T68" fmla="*/ 2743 w 3180"/>
              <a:gd name="T69" fmla="*/ 2602 h 3315"/>
              <a:gd name="T70" fmla="*/ 2893 w 3180"/>
              <a:gd name="T71" fmla="*/ 2513 h 3315"/>
              <a:gd name="T72" fmla="*/ 2965 w 3180"/>
              <a:gd name="T73" fmla="*/ 2519 h 3315"/>
              <a:gd name="T74" fmla="*/ 3154 w 3180"/>
              <a:gd name="T75" fmla="*/ 3310 h 3315"/>
              <a:gd name="T76" fmla="*/ 2359 w 3180"/>
              <a:gd name="T77" fmla="*/ 3105 h 3315"/>
              <a:gd name="T78" fmla="*/ 2461 w 3180"/>
              <a:gd name="T79" fmla="*/ 2954 h 3315"/>
              <a:gd name="T80" fmla="*/ 2142 w 3180"/>
              <a:gd name="T81" fmla="*/ 2719 h 3315"/>
              <a:gd name="T82" fmla="*/ 1683 w 3180"/>
              <a:gd name="T83" fmla="*/ 2949 h 3315"/>
              <a:gd name="T84" fmla="*/ 1149 w 3180"/>
              <a:gd name="T85" fmla="*/ 2985 h 3315"/>
              <a:gd name="T86" fmla="*/ 659 w 3180"/>
              <a:gd name="T87" fmla="*/ 2816 h 3315"/>
              <a:gd name="T88" fmla="*/ 277 w 3180"/>
              <a:gd name="T89" fmla="*/ 2481 h 3315"/>
              <a:gd name="T90" fmla="*/ 47 w 3180"/>
              <a:gd name="T91" fmla="*/ 2023 h 3315"/>
              <a:gd name="T92" fmla="*/ 6 w 3180"/>
              <a:gd name="T93" fmla="*/ 1542 h 3315"/>
              <a:gd name="T94" fmla="*/ 105 w 3180"/>
              <a:gd name="T95" fmla="*/ 1155 h 3315"/>
              <a:gd name="T96" fmla="*/ 319 w 3180"/>
              <a:gd name="T97" fmla="*/ 805 h 3315"/>
              <a:gd name="T98" fmla="*/ 644 w 3180"/>
              <a:gd name="T99" fmla="*/ 530 h 3315"/>
              <a:gd name="T100" fmla="*/ 1075 w 3180"/>
              <a:gd name="T101" fmla="*/ 374 h 3315"/>
              <a:gd name="T102" fmla="*/ 1588 w 3180"/>
              <a:gd name="T103" fmla="*/ 374 h 3315"/>
              <a:gd name="T104" fmla="*/ 2023 w 3180"/>
              <a:gd name="T105" fmla="*/ 532 h 3315"/>
              <a:gd name="T106" fmla="*/ 2465 w 3180"/>
              <a:gd name="T107" fmla="*/ 389 h 3315"/>
              <a:gd name="T108" fmla="*/ 2355 w 3180"/>
              <a:gd name="T109" fmla="*/ 237 h 3315"/>
              <a:gd name="T110" fmla="*/ 3122 w 3180"/>
              <a:gd name="T111" fmla="*/ 2 h 3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180" h="3315">
                <a:moveTo>
                  <a:pt x="1330" y="2365"/>
                </a:moveTo>
                <a:lnTo>
                  <a:pt x="1457" y="2647"/>
                </a:lnTo>
                <a:lnTo>
                  <a:pt x="1202" y="2647"/>
                </a:lnTo>
                <a:lnTo>
                  <a:pt x="1330" y="2365"/>
                </a:lnTo>
                <a:close/>
                <a:moveTo>
                  <a:pt x="1330" y="1558"/>
                </a:moveTo>
                <a:lnTo>
                  <a:pt x="1307" y="1560"/>
                </a:lnTo>
                <a:lnTo>
                  <a:pt x="1287" y="1566"/>
                </a:lnTo>
                <a:lnTo>
                  <a:pt x="1267" y="1578"/>
                </a:lnTo>
                <a:lnTo>
                  <a:pt x="1249" y="1592"/>
                </a:lnTo>
                <a:lnTo>
                  <a:pt x="1235" y="1610"/>
                </a:lnTo>
                <a:lnTo>
                  <a:pt x="1225" y="1629"/>
                </a:lnTo>
                <a:lnTo>
                  <a:pt x="1217" y="1650"/>
                </a:lnTo>
                <a:lnTo>
                  <a:pt x="1215" y="1671"/>
                </a:lnTo>
                <a:lnTo>
                  <a:pt x="1217" y="1693"/>
                </a:lnTo>
                <a:lnTo>
                  <a:pt x="1225" y="1714"/>
                </a:lnTo>
                <a:lnTo>
                  <a:pt x="1235" y="1733"/>
                </a:lnTo>
                <a:lnTo>
                  <a:pt x="1249" y="1752"/>
                </a:lnTo>
                <a:lnTo>
                  <a:pt x="1267" y="1766"/>
                </a:lnTo>
                <a:lnTo>
                  <a:pt x="1287" y="1777"/>
                </a:lnTo>
                <a:lnTo>
                  <a:pt x="1307" y="1783"/>
                </a:lnTo>
                <a:lnTo>
                  <a:pt x="1330" y="1785"/>
                </a:lnTo>
                <a:lnTo>
                  <a:pt x="1351" y="1783"/>
                </a:lnTo>
                <a:lnTo>
                  <a:pt x="1372" y="1777"/>
                </a:lnTo>
                <a:lnTo>
                  <a:pt x="1392" y="1766"/>
                </a:lnTo>
                <a:lnTo>
                  <a:pt x="1409" y="1752"/>
                </a:lnTo>
                <a:lnTo>
                  <a:pt x="1424" y="1733"/>
                </a:lnTo>
                <a:lnTo>
                  <a:pt x="1435" y="1714"/>
                </a:lnTo>
                <a:lnTo>
                  <a:pt x="1441" y="1693"/>
                </a:lnTo>
                <a:lnTo>
                  <a:pt x="1443" y="1671"/>
                </a:lnTo>
                <a:lnTo>
                  <a:pt x="1441" y="1650"/>
                </a:lnTo>
                <a:lnTo>
                  <a:pt x="1435" y="1629"/>
                </a:lnTo>
                <a:lnTo>
                  <a:pt x="1424" y="1610"/>
                </a:lnTo>
                <a:lnTo>
                  <a:pt x="1409" y="1592"/>
                </a:lnTo>
                <a:lnTo>
                  <a:pt x="1392" y="1578"/>
                </a:lnTo>
                <a:lnTo>
                  <a:pt x="1372" y="1566"/>
                </a:lnTo>
                <a:lnTo>
                  <a:pt x="1351" y="1560"/>
                </a:lnTo>
                <a:lnTo>
                  <a:pt x="1330" y="1558"/>
                </a:lnTo>
                <a:close/>
                <a:moveTo>
                  <a:pt x="2309" y="1544"/>
                </a:moveTo>
                <a:lnTo>
                  <a:pt x="2309" y="1798"/>
                </a:lnTo>
                <a:lnTo>
                  <a:pt x="2026" y="1671"/>
                </a:lnTo>
                <a:lnTo>
                  <a:pt x="2309" y="1544"/>
                </a:lnTo>
                <a:close/>
                <a:moveTo>
                  <a:pt x="350" y="1544"/>
                </a:moveTo>
                <a:lnTo>
                  <a:pt x="633" y="1671"/>
                </a:lnTo>
                <a:lnTo>
                  <a:pt x="350" y="1798"/>
                </a:lnTo>
                <a:lnTo>
                  <a:pt x="350" y="1544"/>
                </a:lnTo>
                <a:close/>
                <a:moveTo>
                  <a:pt x="1888" y="1115"/>
                </a:moveTo>
                <a:lnTo>
                  <a:pt x="1663" y="1616"/>
                </a:lnTo>
                <a:lnTo>
                  <a:pt x="1667" y="1655"/>
                </a:lnTo>
                <a:lnTo>
                  <a:pt x="1667" y="1694"/>
                </a:lnTo>
                <a:lnTo>
                  <a:pt x="1662" y="1733"/>
                </a:lnTo>
                <a:lnTo>
                  <a:pt x="1652" y="1772"/>
                </a:lnTo>
                <a:lnTo>
                  <a:pt x="1637" y="1809"/>
                </a:lnTo>
                <a:lnTo>
                  <a:pt x="1619" y="1845"/>
                </a:lnTo>
                <a:lnTo>
                  <a:pt x="1596" y="1878"/>
                </a:lnTo>
                <a:lnTo>
                  <a:pt x="1569" y="1910"/>
                </a:lnTo>
                <a:lnTo>
                  <a:pt x="1538" y="1938"/>
                </a:lnTo>
                <a:lnTo>
                  <a:pt x="1503" y="1961"/>
                </a:lnTo>
                <a:lnTo>
                  <a:pt x="1468" y="1979"/>
                </a:lnTo>
                <a:lnTo>
                  <a:pt x="1430" y="1993"/>
                </a:lnTo>
                <a:lnTo>
                  <a:pt x="1391" y="2002"/>
                </a:lnTo>
                <a:lnTo>
                  <a:pt x="1353" y="2007"/>
                </a:lnTo>
                <a:lnTo>
                  <a:pt x="1313" y="2008"/>
                </a:lnTo>
                <a:lnTo>
                  <a:pt x="1274" y="2003"/>
                </a:lnTo>
                <a:lnTo>
                  <a:pt x="770" y="2228"/>
                </a:lnTo>
                <a:lnTo>
                  <a:pt x="996" y="1727"/>
                </a:lnTo>
                <a:lnTo>
                  <a:pt x="992" y="1688"/>
                </a:lnTo>
                <a:lnTo>
                  <a:pt x="992" y="1649"/>
                </a:lnTo>
                <a:lnTo>
                  <a:pt x="997" y="1610"/>
                </a:lnTo>
                <a:lnTo>
                  <a:pt x="1006" y="1571"/>
                </a:lnTo>
                <a:lnTo>
                  <a:pt x="1021" y="1534"/>
                </a:lnTo>
                <a:lnTo>
                  <a:pt x="1040" y="1498"/>
                </a:lnTo>
                <a:lnTo>
                  <a:pt x="1063" y="1465"/>
                </a:lnTo>
                <a:lnTo>
                  <a:pt x="1090" y="1434"/>
                </a:lnTo>
                <a:lnTo>
                  <a:pt x="1122" y="1405"/>
                </a:lnTo>
                <a:lnTo>
                  <a:pt x="1156" y="1382"/>
                </a:lnTo>
                <a:lnTo>
                  <a:pt x="1191" y="1364"/>
                </a:lnTo>
                <a:lnTo>
                  <a:pt x="1229" y="1350"/>
                </a:lnTo>
                <a:lnTo>
                  <a:pt x="1267" y="1341"/>
                </a:lnTo>
                <a:lnTo>
                  <a:pt x="1306" y="1336"/>
                </a:lnTo>
                <a:lnTo>
                  <a:pt x="1346" y="1335"/>
                </a:lnTo>
                <a:lnTo>
                  <a:pt x="1385" y="1340"/>
                </a:lnTo>
                <a:lnTo>
                  <a:pt x="1888" y="1115"/>
                </a:lnTo>
                <a:close/>
                <a:moveTo>
                  <a:pt x="1202" y="695"/>
                </a:moveTo>
                <a:lnTo>
                  <a:pt x="1457" y="695"/>
                </a:lnTo>
                <a:lnTo>
                  <a:pt x="1330" y="977"/>
                </a:lnTo>
                <a:lnTo>
                  <a:pt x="1202" y="695"/>
                </a:lnTo>
                <a:close/>
                <a:moveTo>
                  <a:pt x="1330" y="605"/>
                </a:moveTo>
                <a:lnTo>
                  <a:pt x="1246" y="609"/>
                </a:lnTo>
                <a:lnTo>
                  <a:pt x="1164" y="618"/>
                </a:lnTo>
                <a:lnTo>
                  <a:pt x="1084" y="633"/>
                </a:lnTo>
                <a:lnTo>
                  <a:pt x="1006" y="655"/>
                </a:lnTo>
                <a:lnTo>
                  <a:pt x="932" y="681"/>
                </a:lnTo>
                <a:lnTo>
                  <a:pt x="859" y="713"/>
                </a:lnTo>
                <a:lnTo>
                  <a:pt x="789" y="751"/>
                </a:lnTo>
                <a:lnTo>
                  <a:pt x="724" y="793"/>
                </a:lnTo>
                <a:lnTo>
                  <a:pt x="660" y="840"/>
                </a:lnTo>
                <a:lnTo>
                  <a:pt x="602" y="890"/>
                </a:lnTo>
                <a:lnTo>
                  <a:pt x="546" y="946"/>
                </a:lnTo>
                <a:lnTo>
                  <a:pt x="495" y="1005"/>
                </a:lnTo>
                <a:lnTo>
                  <a:pt x="448" y="1067"/>
                </a:lnTo>
                <a:lnTo>
                  <a:pt x="406" y="1134"/>
                </a:lnTo>
                <a:lnTo>
                  <a:pt x="368" y="1203"/>
                </a:lnTo>
                <a:lnTo>
                  <a:pt x="336" y="1275"/>
                </a:lnTo>
                <a:lnTo>
                  <a:pt x="309" y="1350"/>
                </a:lnTo>
                <a:lnTo>
                  <a:pt x="288" y="1428"/>
                </a:lnTo>
                <a:lnTo>
                  <a:pt x="272" y="1507"/>
                </a:lnTo>
                <a:lnTo>
                  <a:pt x="262" y="1589"/>
                </a:lnTo>
                <a:lnTo>
                  <a:pt x="259" y="1672"/>
                </a:lnTo>
                <a:lnTo>
                  <a:pt x="262" y="1755"/>
                </a:lnTo>
                <a:lnTo>
                  <a:pt x="272" y="1836"/>
                </a:lnTo>
                <a:lnTo>
                  <a:pt x="288" y="1916"/>
                </a:lnTo>
                <a:lnTo>
                  <a:pt x="309" y="1993"/>
                </a:lnTo>
                <a:lnTo>
                  <a:pt x="336" y="2068"/>
                </a:lnTo>
                <a:lnTo>
                  <a:pt x="368" y="2140"/>
                </a:lnTo>
                <a:lnTo>
                  <a:pt x="406" y="2209"/>
                </a:lnTo>
                <a:lnTo>
                  <a:pt x="448" y="2276"/>
                </a:lnTo>
                <a:lnTo>
                  <a:pt x="495" y="2338"/>
                </a:lnTo>
                <a:lnTo>
                  <a:pt x="546" y="2397"/>
                </a:lnTo>
                <a:lnTo>
                  <a:pt x="602" y="2453"/>
                </a:lnTo>
                <a:lnTo>
                  <a:pt x="660" y="2503"/>
                </a:lnTo>
                <a:lnTo>
                  <a:pt x="724" y="2550"/>
                </a:lnTo>
                <a:lnTo>
                  <a:pt x="789" y="2593"/>
                </a:lnTo>
                <a:lnTo>
                  <a:pt x="859" y="2630"/>
                </a:lnTo>
                <a:lnTo>
                  <a:pt x="932" y="2662"/>
                </a:lnTo>
                <a:lnTo>
                  <a:pt x="1006" y="2688"/>
                </a:lnTo>
                <a:lnTo>
                  <a:pt x="1084" y="2710"/>
                </a:lnTo>
                <a:lnTo>
                  <a:pt x="1164" y="2725"/>
                </a:lnTo>
                <a:lnTo>
                  <a:pt x="1246" y="2735"/>
                </a:lnTo>
                <a:lnTo>
                  <a:pt x="1330" y="2739"/>
                </a:lnTo>
                <a:lnTo>
                  <a:pt x="1413" y="2735"/>
                </a:lnTo>
                <a:lnTo>
                  <a:pt x="1495" y="2725"/>
                </a:lnTo>
                <a:lnTo>
                  <a:pt x="1575" y="2710"/>
                </a:lnTo>
                <a:lnTo>
                  <a:pt x="1652" y="2688"/>
                </a:lnTo>
                <a:lnTo>
                  <a:pt x="1727" y="2662"/>
                </a:lnTo>
                <a:lnTo>
                  <a:pt x="1800" y="2630"/>
                </a:lnTo>
                <a:lnTo>
                  <a:pt x="1869" y="2593"/>
                </a:lnTo>
                <a:lnTo>
                  <a:pt x="1935" y="2550"/>
                </a:lnTo>
                <a:lnTo>
                  <a:pt x="1998" y="2503"/>
                </a:lnTo>
                <a:lnTo>
                  <a:pt x="2057" y="2453"/>
                </a:lnTo>
                <a:lnTo>
                  <a:pt x="2113" y="2397"/>
                </a:lnTo>
                <a:lnTo>
                  <a:pt x="2164" y="2338"/>
                </a:lnTo>
                <a:lnTo>
                  <a:pt x="2211" y="2276"/>
                </a:lnTo>
                <a:lnTo>
                  <a:pt x="2253" y="2209"/>
                </a:lnTo>
                <a:lnTo>
                  <a:pt x="2291" y="2140"/>
                </a:lnTo>
                <a:lnTo>
                  <a:pt x="2323" y="2068"/>
                </a:lnTo>
                <a:lnTo>
                  <a:pt x="2350" y="1993"/>
                </a:lnTo>
                <a:lnTo>
                  <a:pt x="2371" y="1916"/>
                </a:lnTo>
                <a:lnTo>
                  <a:pt x="2387" y="1836"/>
                </a:lnTo>
                <a:lnTo>
                  <a:pt x="2397" y="1755"/>
                </a:lnTo>
                <a:lnTo>
                  <a:pt x="2400" y="1672"/>
                </a:lnTo>
                <a:lnTo>
                  <a:pt x="2397" y="1589"/>
                </a:lnTo>
                <a:lnTo>
                  <a:pt x="2387" y="1507"/>
                </a:lnTo>
                <a:lnTo>
                  <a:pt x="2371" y="1428"/>
                </a:lnTo>
                <a:lnTo>
                  <a:pt x="2350" y="1350"/>
                </a:lnTo>
                <a:lnTo>
                  <a:pt x="2323" y="1275"/>
                </a:lnTo>
                <a:lnTo>
                  <a:pt x="2291" y="1203"/>
                </a:lnTo>
                <a:lnTo>
                  <a:pt x="2253" y="1134"/>
                </a:lnTo>
                <a:lnTo>
                  <a:pt x="2211" y="1067"/>
                </a:lnTo>
                <a:lnTo>
                  <a:pt x="2164" y="1005"/>
                </a:lnTo>
                <a:lnTo>
                  <a:pt x="2113" y="946"/>
                </a:lnTo>
                <a:lnTo>
                  <a:pt x="2057" y="890"/>
                </a:lnTo>
                <a:lnTo>
                  <a:pt x="1998" y="840"/>
                </a:lnTo>
                <a:lnTo>
                  <a:pt x="1935" y="793"/>
                </a:lnTo>
                <a:lnTo>
                  <a:pt x="1869" y="751"/>
                </a:lnTo>
                <a:lnTo>
                  <a:pt x="1800" y="713"/>
                </a:lnTo>
                <a:lnTo>
                  <a:pt x="1727" y="681"/>
                </a:lnTo>
                <a:lnTo>
                  <a:pt x="1652" y="655"/>
                </a:lnTo>
                <a:lnTo>
                  <a:pt x="1575" y="633"/>
                </a:lnTo>
                <a:lnTo>
                  <a:pt x="1495" y="618"/>
                </a:lnTo>
                <a:lnTo>
                  <a:pt x="1413" y="609"/>
                </a:lnTo>
                <a:lnTo>
                  <a:pt x="1330" y="605"/>
                </a:lnTo>
                <a:close/>
                <a:moveTo>
                  <a:pt x="3139" y="0"/>
                </a:moveTo>
                <a:lnTo>
                  <a:pt x="3154" y="5"/>
                </a:lnTo>
                <a:lnTo>
                  <a:pt x="3167" y="14"/>
                </a:lnTo>
                <a:lnTo>
                  <a:pt x="3176" y="27"/>
                </a:lnTo>
                <a:lnTo>
                  <a:pt x="3180" y="42"/>
                </a:lnTo>
                <a:lnTo>
                  <a:pt x="3178" y="59"/>
                </a:lnTo>
                <a:lnTo>
                  <a:pt x="2971" y="783"/>
                </a:lnTo>
                <a:lnTo>
                  <a:pt x="2965" y="796"/>
                </a:lnTo>
                <a:lnTo>
                  <a:pt x="2956" y="806"/>
                </a:lnTo>
                <a:lnTo>
                  <a:pt x="2945" y="813"/>
                </a:lnTo>
                <a:lnTo>
                  <a:pt x="2932" y="816"/>
                </a:lnTo>
                <a:lnTo>
                  <a:pt x="2918" y="815"/>
                </a:lnTo>
                <a:lnTo>
                  <a:pt x="2905" y="811"/>
                </a:lnTo>
                <a:lnTo>
                  <a:pt x="2893" y="802"/>
                </a:lnTo>
                <a:lnTo>
                  <a:pt x="2808" y="714"/>
                </a:lnTo>
                <a:lnTo>
                  <a:pt x="2796" y="705"/>
                </a:lnTo>
                <a:lnTo>
                  <a:pt x="2782" y="701"/>
                </a:lnTo>
                <a:lnTo>
                  <a:pt x="2768" y="701"/>
                </a:lnTo>
                <a:lnTo>
                  <a:pt x="2755" y="705"/>
                </a:lnTo>
                <a:lnTo>
                  <a:pt x="2743" y="713"/>
                </a:lnTo>
                <a:lnTo>
                  <a:pt x="2467" y="979"/>
                </a:lnTo>
                <a:lnTo>
                  <a:pt x="2508" y="1051"/>
                </a:lnTo>
                <a:lnTo>
                  <a:pt x="2543" y="1126"/>
                </a:lnTo>
                <a:lnTo>
                  <a:pt x="2573" y="1201"/>
                </a:lnTo>
                <a:lnTo>
                  <a:pt x="2600" y="1279"/>
                </a:lnTo>
                <a:lnTo>
                  <a:pt x="2621" y="1357"/>
                </a:lnTo>
                <a:lnTo>
                  <a:pt x="2638" y="1436"/>
                </a:lnTo>
                <a:lnTo>
                  <a:pt x="2650" y="1514"/>
                </a:lnTo>
                <a:lnTo>
                  <a:pt x="2657" y="1594"/>
                </a:lnTo>
                <a:lnTo>
                  <a:pt x="2659" y="1671"/>
                </a:lnTo>
                <a:lnTo>
                  <a:pt x="2656" y="1763"/>
                </a:lnTo>
                <a:lnTo>
                  <a:pt x="2647" y="1852"/>
                </a:lnTo>
                <a:lnTo>
                  <a:pt x="2632" y="1940"/>
                </a:lnTo>
                <a:lnTo>
                  <a:pt x="2611" y="2025"/>
                </a:lnTo>
                <a:lnTo>
                  <a:pt x="2584" y="2109"/>
                </a:lnTo>
                <a:lnTo>
                  <a:pt x="2553" y="2189"/>
                </a:lnTo>
                <a:lnTo>
                  <a:pt x="2517" y="2268"/>
                </a:lnTo>
                <a:lnTo>
                  <a:pt x="2475" y="2343"/>
                </a:lnTo>
                <a:lnTo>
                  <a:pt x="2743" y="2602"/>
                </a:lnTo>
                <a:lnTo>
                  <a:pt x="2755" y="2610"/>
                </a:lnTo>
                <a:lnTo>
                  <a:pt x="2768" y="2615"/>
                </a:lnTo>
                <a:lnTo>
                  <a:pt x="2782" y="2614"/>
                </a:lnTo>
                <a:lnTo>
                  <a:pt x="2796" y="2610"/>
                </a:lnTo>
                <a:lnTo>
                  <a:pt x="2808" y="2601"/>
                </a:lnTo>
                <a:lnTo>
                  <a:pt x="2893" y="2513"/>
                </a:lnTo>
                <a:lnTo>
                  <a:pt x="2905" y="2504"/>
                </a:lnTo>
                <a:lnTo>
                  <a:pt x="2918" y="2500"/>
                </a:lnTo>
                <a:lnTo>
                  <a:pt x="2932" y="2499"/>
                </a:lnTo>
                <a:lnTo>
                  <a:pt x="2945" y="2502"/>
                </a:lnTo>
                <a:lnTo>
                  <a:pt x="2956" y="2509"/>
                </a:lnTo>
                <a:lnTo>
                  <a:pt x="2965" y="2519"/>
                </a:lnTo>
                <a:lnTo>
                  <a:pt x="2971" y="2532"/>
                </a:lnTo>
                <a:lnTo>
                  <a:pt x="3178" y="3256"/>
                </a:lnTo>
                <a:lnTo>
                  <a:pt x="3180" y="3273"/>
                </a:lnTo>
                <a:lnTo>
                  <a:pt x="3175" y="3288"/>
                </a:lnTo>
                <a:lnTo>
                  <a:pt x="3167" y="3301"/>
                </a:lnTo>
                <a:lnTo>
                  <a:pt x="3154" y="3310"/>
                </a:lnTo>
                <a:lnTo>
                  <a:pt x="3139" y="3315"/>
                </a:lnTo>
                <a:lnTo>
                  <a:pt x="3122" y="3314"/>
                </a:lnTo>
                <a:lnTo>
                  <a:pt x="2390" y="3130"/>
                </a:lnTo>
                <a:lnTo>
                  <a:pt x="2376" y="3125"/>
                </a:lnTo>
                <a:lnTo>
                  <a:pt x="2366" y="3116"/>
                </a:lnTo>
                <a:lnTo>
                  <a:pt x="2359" y="3105"/>
                </a:lnTo>
                <a:lnTo>
                  <a:pt x="2355" y="3092"/>
                </a:lnTo>
                <a:lnTo>
                  <a:pt x="2355" y="3079"/>
                </a:lnTo>
                <a:lnTo>
                  <a:pt x="2359" y="3065"/>
                </a:lnTo>
                <a:lnTo>
                  <a:pt x="2368" y="3053"/>
                </a:lnTo>
                <a:lnTo>
                  <a:pt x="2453" y="2966"/>
                </a:lnTo>
                <a:lnTo>
                  <a:pt x="2461" y="2954"/>
                </a:lnTo>
                <a:lnTo>
                  <a:pt x="2466" y="2940"/>
                </a:lnTo>
                <a:lnTo>
                  <a:pt x="2465" y="2926"/>
                </a:lnTo>
                <a:lnTo>
                  <a:pt x="2461" y="2913"/>
                </a:lnTo>
                <a:lnTo>
                  <a:pt x="2452" y="2901"/>
                </a:lnTo>
                <a:lnTo>
                  <a:pt x="2209" y="2665"/>
                </a:lnTo>
                <a:lnTo>
                  <a:pt x="2142" y="2719"/>
                </a:lnTo>
                <a:lnTo>
                  <a:pt x="2074" y="2769"/>
                </a:lnTo>
                <a:lnTo>
                  <a:pt x="2001" y="2815"/>
                </a:lnTo>
                <a:lnTo>
                  <a:pt x="1925" y="2855"/>
                </a:lnTo>
                <a:lnTo>
                  <a:pt x="1847" y="2891"/>
                </a:lnTo>
                <a:lnTo>
                  <a:pt x="1767" y="2923"/>
                </a:lnTo>
                <a:lnTo>
                  <a:pt x="1683" y="2949"/>
                </a:lnTo>
                <a:lnTo>
                  <a:pt x="1597" y="2970"/>
                </a:lnTo>
                <a:lnTo>
                  <a:pt x="1510" y="2985"/>
                </a:lnTo>
                <a:lnTo>
                  <a:pt x="1420" y="2994"/>
                </a:lnTo>
                <a:lnTo>
                  <a:pt x="1330" y="2997"/>
                </a:lnTo>
                <a:lnTo>
                  <a:pt x="1239" y="2994"/>
                </a:lnTo>
                <a:lnTo>
                  <a:pt x="1149" y="2985"/>
                </a:lnTo>
                <a:lnTo>
                  <a:pt x="1062" y="2970"/>
                </a:lnTo>
                <a:lnTo>
                  <a:pt x="976" y="2950"/>
                </a:lnTo>
                <a:lnTo>
                  <a:pt x="893" y="2924"/>
                </a:lnTo>
                <a:lnTo>
                  <a:pt x="813" y="2892"/>
                </a:lnTo>
                <a:lnTo>
                  <a:pt x="734" y="2856"/>
                </a:lnTo>
                <a:lnTo>
                  <a:pt x="659" y="2816"/>
                </a:lnTo>
                <a:lnTo>
                  <a:pt x="587" y="2770"/>
                </a:lnTo>
                <a:lnTo>
                  <a:pt x="517" y="2720"/>
                </a:lnTo>
                <a:lnTo>
                  <a:pt x="451" y="2666"/>
                </a:lnTo>
                <a:lnTo>
                  <a:pt x="390" y="2608"/>
                </a:lnTo>
                <a:lnTo>
                  <a:pt x="331" y="2546"/>
                </a:lnTo>
                <a:lnTo>
                  <a:pt x="277" y="2481"/>
                </a:lnTo>
                <a:lnTo>
                  <a:pt x="227" y="2412"/>
                </a:lnTo>
                <a:lnTo>
                  <a:pt x="182" y="2340"/>
                </a:lnTo>
                <a:lnTo>
                  <a:pt x="140" y="2265"/>
                </a:lnTo>
                <a:lnTo>
                  <a:pt x="104" y="2187"/>
                </a:lnTo>
                <a:lnTo>
                  <a:pt x="73" y="2107"/>
                </a:lnTo>
                <a:lnTo>
                  <a:pt x="47" y="2023"/>
                </a:lnTo>
                <a:lnTo>
                  <a:pt x="26" y="1939"/>
                </a:lnTo>
                <a:lnTo>
                  <a:pt x="12" y="1851"/>
                </a:lnTo>
                <a:lnTo>
                  <a:pt x="3" y="1763"/>
                </a:lnTo>
                <a:lnTo>
                  <a:pt x="0" y="1671"/>
                </a:lnTo>
                <a:lnTo>
                  <a:pt x="1" y="1607"/>
                </a:lnTo>
                <a:lnTo>
                  <a:pt x="6" y="1542"/>
                </a:lnTo>
                <a:lnTo>
                  <a:pt x="15" y="1477"/>
                </a:lnTo>
                <a:lnTo>
                  <a:pt x="26" y="1412"/>
                </a:lnTo>
                <a:lnTo>
                  <a:pt x="41" y="1346"/>
                </a:lnTo>
                <a:lnTo>
                  <a:pt x="60" y="1282"/>
                </a:lnTo>
                <a:lnTo>
                  <a:pt x="81" y="1218"/>
                </a:lnTo>
                <a:lnTo>
                  <a:pt x="105" y="1155"/>
                </a:lnTo>
                <a:lnTo>
                  <a:pt x="133" y="1094"/>
                </a:lnTo>
                <a:lnTo>
                  <a:pt x="164" y="1032"/>
                </a:lnTo>
                <a:lnTo>
                  <a:pt x="198" y="973"/>
                </a:lnTo>
                <a:lnTo>
                  <a:pt x="235" y="915"/>
                </a:lnTo>
                <a:lnTo>
                  <a:pt x="276" y="859"/>
                </a:lnTo>
                <a:lnTo>
                  <a:pt x="319" y="805"/>
                </a:lnTo>
                <a:lnTo>
                  <a:pt x="365" y="753"/>
                </a:lnTo>
                <a:lnTo>
                  <a:pt x="415" y="702"/>
                </a:lnTo>
                <a:lnTo>
                  <a:pt x="468" y="655"/>
                </a:lnTo>
                <a:lnTo>
                  <a:pt x="524" y="611"/>
                </a:lnTo>
                <a:lnTo>
                  <a:pt x="582" y="569"/>
                </a:lnTo>
                <a:lnTo>
                  <a:pt x="644" y="530"/>
                </a:lnTo>
                <a:lnTo>
                  <a:pt x="709" y="495"/>
                </a:lnTo>
                <a:lnTo>
                  <a:pt x="776" y="463"/>
                </a:lnTo>
                <a:lnTo>
                  <a:pt x="847" y="435"/>
                </a:lnTo>
                <a:lnTo>
                  <a:pt x="920" y="411"/>
                </a:lnTo>
                <a:lnTo>
                  <a:pt x="996" y="390"/>
                </a:lnTo>
                <a:lnTo>
                  <a:pt x="1075" y="374"/>
                </a:lnTo>
                <a:lnTo>
                  <a:pt x="1157" y="362"/>
                </a:lnTo>
                <a:lnTo>
                  <a:pt x="1242" y="355"/>
                </a:lnTo>
                <a:lnTo>
                  <a:pt x="1330" y="352"/>
                </a:lnTo>
                <a:lnTo>
                  <a:pt x="1418" y="355"/>
                </a:lnTo>
                <a:lnTo>
                  <a:pt x="1505" y="362"/>
                </a:lnTo>
                <a:lnTo>
                  <a:pt x="1588" y="374"/>
                </a:lnTo>
                <a:lnTo>
                  <a:pt x="1669" y="390"/>
                </a:lnTo>
                <a:lnTo>
                  <a:pt x="1745" y="412"/>
                </a:lnTo>
                <a:lnTo>
                  <a:pt x="1819" y="436"/>
                </a:lnTo>
                <a:lnTo>
                  <a:pt x="1891" y="465"/>
                </a:lnTo>
                <a:lnTo>
                  <a:pt x="1958" y="497"/>
                </a:lnTo>
                <a:lnTo>
                  <a:pt x="2023" y="532"/>
                </a:lnTo>
                <a:lnTo>
                  <a:pt x="2086" y="571"/>
                </a:lnTo>
                <a:lnTo>
                  <a:pt x="2144" y="614"/>
                </a:lnTo>
                <a:lnTo>
                  <a:pt x="2200" y="659"/>
                </a:lnTo>
                <a:lnTo>
                  <a:pt x="2452" y="415"/>
                </a:lnTo>
                <a:lnTo>
                  <a:pt x="2461" y="402"/>
                </a:lnTo>
                <a:lnTo>
                  <a:pt x="2465" y="389"/>
                </a:lnTo>
                <a:lnTo>
                  <a:pt x="2466" y="375"/>
                </a:lnTo>
                <a:lnTo>
                  <a:pt x="2461" y="361"/>
                </a:lnTo>
                <a:lnTo>
                  <a:pt x="2453" y="349"/>
                </a:lnTo>
                <a:lnTo>
                  <a:pt x="2368" y="262"/>
                </a:lnTo>
                <a:lnTo>
                  <a:pt x="2359" y="250"/>
                </a:lnTo>
                <a:lnTo>
                  <a:pt x="2355" y="237"/>
                </a:lnTo>
                <a:lnTo>
                  <a:pt x="2355" y="223"/>
                </a:lnTo>
                <a:lnTo>
                  <a:pt x="2359" y="211"/>
                </a:lnTo>
                <a:lnTo>
                  <a:pt x="2366" y="199"/>
                </a:lnTo>
                <a:lnTo>
                  <a:pt x="2376" y="190"/>
                </a:lnTo>
                <a:lnTo>
                  <a:pt x="2390" y="185"/>
                </a:lnTo>
                <a:lnTo>
                  <a:pt x="3122" y="2"/>
                </a:lnTo>
                <a:lnTo>
                  <a:pt x="313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166"/>
          <p:cNvSpPr>
            <a:spLocks noEditPoints="1"/>
          </p:cNvSpPr>
          <p:nvPr/>
        </p:nvSpPr>
        <p:spPr bwMode="auto">
          <a:xfrm>
            <a:off x="4429370" y="3504365"/>
            <a:ext cx="517525" cy="468313"/>
          </a:xfrm>
          <a:custGeom>
            <a:avLst/>
            <a:gdLst>
              <a:gd name="T0" fmla="*/ 1198 w 3586"/>
              <a:gd name="T1" fmla="*/ 2867 h 3239"/>
              <a:gd name="T2" fmla="*/ 1065 w 3586"/>
              <a:gd name="T3" fmla="*/ 2081 h 3239"/>
              <a:gd name="T4" fmla="*/ 1012 w 3586"/>
              <a:gd name="T5" fmla="*/ 2594 h 3239"/>
              <a:gd name="T6" fmla="*/ 1252 w 3586"/>
              <a:gd name="T7" fmla="*/ 2304 h 3239"/>
              <a:gd name="T8" fmla="*/ 394 w 3586"/>
              <a:gd name="T9" fmla="*/ 2304 h 3239"/>
              <a:gd name="T10" fmla="*/ 635 w 3586"/>
              <a:gd name="T11" fmla="*/ 2594 h 3239"/>
              <a:gd name="T12" fmla="*/ 582 w 3586"/>
              <a:gd name="T13" fmla="*/ 2081 h 3239"/>
              <a:gd name="T14" fmla="*/ 1256 w 3586"/>
              <a:gd name="T15" fmla="*/ 966 h 3239"/>
              <a:gd name="T16" fmla="*/ 1800 w 3586"/>
              <a:gd name="T17" fmla="*/ 593 h 3239"/>
              <a:gd name="T18" fmla="*/ 1811 w 3586"/>
              <a:gd name="T19" fmla="*/ 1006 h 3239"/>
              <a:gd name="T20" fmla="*/ 1868 w 3586"/>
              <a:gd name="T21" fmla="*/ 1196 h 3239"/>
              <a:gd name="T22" fmla="*/ 1965 w 3586"/>
              <a:gd name="T23" fmla="*/ 1365 h 3239"/>
              <a:gd name="T24" fmla="*/ 2093 w 3586"/>
              <a:gd name="T25" fmla="*/ 1516 h 3239"/>
              <a:gd name="T26" fmla="*/ 2244 w 3586"/>
              <a:gd name="T27" fmla="*/ 1651 h 3239"/>
              <a:gd name="T28" fmla="*/ 2410 w 3586"/>
              <a:gd name="T29" fmla="*/ 1769 h 3239"/>
              <a:gd name="T30" fmla="*/ 2582 w 3586"/>
              <a:gd name="T31" fmla="*/ 1873 h 3239"/>
              <a:gd name="T32" fmla="*/ 2768 w 3586"/>
              <a:gd name="T33" fmla="*/ 1973 h 3239"/>
              <a:gd name="T34" fmla="*/ 2859 w 3586"/>
              <a:gd name="T35" fmla="*/ 2743 h 3239"/>
              <a:gd name="T36" fmla="*/ 2831 w 3586"/>
              <a:gd name="T37" fmla="*/ 2910 h 3239"/>
              <a:gd name="T38" fmla="*/ 2750 w 3586"/>
              <a:gd name="T39" fmla="*/ 3053 h 3239"/>
              <a:gd name="T40" fmla="*/ 2629 w 3586"/>
              <a:gd name="T41" fmla="*/ 3162 h 3239"/>
              <a:gd name="T42" fmla="*/ 2477 w 3586"/>
              <a:gd name="T43" fmla="*/ 3226 h 3239"/>
              <a:gd name="T44" fmla="*/ 497 w 3586"/>
              <a:gd name="T45" fmla="*/ 3239 h 3239"/>
              <a:gd name="T46" fmla="*/ 329 w 3586"/>
              <a:gd name="T47" fmla="*/ 3210 h 3239"/>
              <a:gd name="T48" fmla="*/ 186 w 3586"/>
              <a:gd name="T49" fmla="*/ 3130 h 3239"/>
              <a:gd name="T50" fmla="*/ 77 w 3586"/>
              <a:gd name="T51" fmla="*/ 3008 h 3239"/>
              <a:gd name="T52" fmla="*/ 13 w 3586"/>
              <a:gd name="T53" fmla="*/ 2857 h 3239"/>
              <a:gd name="T54" fmla="*/ 0 w 3586"/>
              <a:gd name="T55" fmla="*/ 1089 h 3239"/>
              <a:gd name="T56" fmla="*/ 29 w 3586"/>
              <a:gd name="T57" fmla="*/ 921 h 3239"/>
              <a:gd name="T58" fmla="*/ 109 w 3586"/>
              <a:gd name="T59" fmla="*/ 778 h 3239"/>
              <a:gd name="T60" fmla="*/ 230 w 3586"/>
              <a:gd name="T61" fmla="*/ 670 h 3239"/>
              <a:gd name="T62" fmla="*/ 383 w 3586"/>
              <a:gd name="T63" fmla="*/ 606 h 3239"/>
              <a:gd name="T64" fmla="*/ 2768 w 3586"/>
              <a:gd name="T65" fmla="*/ 152 h 3239"/>
              <a:gd name="T66" fmla="*/ 2562 w 3586"/>
              <a:gd name="T67" fmla="*/ 259 h 3239"/>
              <a:gd name="T68" fmla="*/ 2331 w 3586"/>
              <a:gd name="T69" fmla="*/ 331 h 3239"/>
              <a:gd name="T70" fmla="*/ 2072 w 3586"/>
              <a:gd name="T71" fmla="*/ 366 h 3239"/>
              <a:gd name="T72" fmla="*/ 2768 w 3586"/>
              <a:gd name="T73" fmla="*/ 1664 h 3239"/>
              <a:gd name="T74" fmla="*/ 3025 w 3586"/>
              <a:gd name="T75" fmla="*/ 1506 h 3239"/>
              <a:gd name="T76" fmla="*/ 3221 w 3586"/>
              <a:gd name="T77" fmla="*/ 1352 h 3239"/>
              <a:gd name="T78" fmla="*/ 3357 w 3586"/>
              <a:gd name="T79" fmla="*/ 1196 h 3239"/>
              <a:gd name="T80" fmla="*/ 3436 w 3586"/>
              <a:gd name="T81" fmla="*/ 1035 h 3239"/>
              <a:gd name="T82" fmla="*/ 3462 w 3586"/>
              <a:gd name="T83" fmla="*/ 867 h 3239"/>
              <a:gd name="T84" fmla="*/ 2768 w 3586"/>
              <a:gd name="T85" fmla="*/ 0 h 3239"/>
              <a:gd name="T86" fmla="*/ 2948 w 3586"/>
              <a:gd name="T87" fmla="*/ 113 h 3239"/>
              <a:gd name="T88" fmla="*/ 3161 w 3586"/>
              <a:gd name="T89" fmla="*/ 193 h 3239"/>
              <a:gd name="T90" fmla="*/ 3406 w 3586"/>
              <a:gd name="T91" fmla="*/ 238 h 3239"/>
              <a:gd name="T92" fmla="*/ 3586 w 3586"/>
              <a:gd name="T93" fmla="*/ 867 h 3239"/>
              <a:gd name="T94" fmla="*/ 3559 w 3586"/>
              <a:gd name="T95" fmla="*/ 1057 h 3239"/>
              <a:gd name="T96" fmla="*/ 3481 w 3586"/>
              <a:gd name="T97" fmla="*/ 1230 h 3239"/>
              <a:gd name="T98" fmla="*/ 3358 w 3586"/>
              <a:gd name="T99" fmla="*/ 1389 h 3239"/>
              <a:gd name="T100" fmla="*/ 3195 w 3586"/>
              <a:gd name="T101" fmla="*/ 1536 h 3239"/>
              <a:gd name="T102" fmla="*/ 2997 w 3586"/>
              <a:gd name="T103" fmla="*/ 1674 h 3239"/>
              <a:gd name="T104" fmla="*/ 2768 w 3586"/>
              <a:gd name="T105" fmla="*/ 1805 h 3239"/>
              <a:gd name="T106" fmla="*/ 2538 w 3586"/>
              <a:gd name="T107" fmla="*/ 1674 h 3239"/>
              <a:gd name="T108" fmla="*/ 2340 w 3586"/>
              <a:gd name="T109" fmla="*/ 1536 h 3239"/>
              <a:gd name="T110" fmla="*/ 2177 w 3586"/>
              <a:gd name="T111" fmla="*/ 1389 h 3239"/>
              <a:gd name="T112" fmla="*/ 2054 w 3586"/>
              <a:gd name="T113" fmla="*/ 1230 h 3239"/>
              <a:gd name="T114" fmla="*/ 1977 w 3586"/>
              <a:gd name="T115" fmla="*/ 1057 h 3239"/>
              <a:gd name="T116" fmla="*/ 1949 w 3586"/>
              <a:gd name="T117" fmla="*/ 867 h 3239"/>
              <a:gd name="T118" fmla="*/ 2130 w 3586"/>
              <a:gd name="T119" fmla="*/ 238 h 3239"/>
              <a:gd name="T120" fmla="*/ 2374 w 3586"/>
              <a:gd name="T121" fmla="*/ 193 h 3239"/>
              <a:gd name="T122" fmla="*/ 2587 w 3586"/>
              <a:gd name="T123" fmla="*/ 113 h 3239"/>
              <a:gd name="T124" fmla="*/ 2768 w 3586"/>
              <a:gd name="T125" fmla="*/ 0 h 3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86" h="3239">
                <a:moveTo>
                  <a:pt x="450" y="2773"/>
                </a:moveTo>
                <a:lnTo>
                  <a:pt x="450" y="2867"/>
                </a:lnTo>
                <a:lnTo>
                  <a:pt x="1198" y="2867"/>
                </a:lnTo>
                <a:lnTo>
                  <a:pt x="1198" y="2773"/>
                </a:lnTo>
                <a:lnTo>
                  <a:pt x="450" y="2773"/>
                </a:lnTo>
                <a:close/>
                <a:moveTo>
                  <a:pt x="1065" y="2081"/>
                </a:moveTo>
                <a:lnTo>
                  <a:pt x="877" y="2304"/>
                </a:lnTo>
                <a:lnTo>
                  <a:pt x="1012" y="2304"/>
                </a:lnTo>
                <a:lnTo>
                  <a:pt x="1012" y="2594"/>
                </a:lnTo>
                <a:lnTo>
                  <a:pt x="1117" y="2594"/>
                </a:lnTo>
                <a:lnTo>
                  <a:pt x="1117" y="2304"/>
                </a:lnTo>
                <a:lnTo>
                  <a:pt x="1252" y="2304"/>
                </a:lnTo>
                <a:lnTo>
                  <a:pt x="1065" y="2081"/>
                </a:lnTo>
                <a:close/>
                <a:moveTo>
                  <a:pt x="582" y="2081"/>
                </a:moveTo>
                <a:lnTo>
                  <a:pt x="394" y="2304"/>
                </a:lnTo>
                <a:lnTo>
                  <a:pt x="530" y="2304"/>
                </a:lnTo>
                <a:lnTo>
                  <a:pt x="530" y="2594"/>
                </a:lnTo>
                <a:lnTo>
                  <a:pt x="635" y="2594"/>
                </a:lnTo>
                <a:lnTo>
                  <a:pt x="635" y="2304"/>
                </a:lnTo>
                <a:lnTo>
                  <a:pt x="770" y="2304"/>
                </a:lnTo>
                <a:lnTo>
                  <a:pt x="582" y="2081"/>
                </a:lnTo>
                <a:close/>
                <a:moveTo>
                  <a:pt x="497" y="593"/>
                </a:moveTo>
                <a:lnTo>
                  <a:pt x="1256" y="593"/>
                </a:lnTo>
                <a:lnTo>
                  <a:pt x="1256" y="966"/>
                </a:lnTo>
                <a:lnTo>
                  <a:pt x="1608" y="966"/>
                </a:lnTo>
                <a:lnTo>
                  <a:pt x="1608" y="593"/>
                </a:lnTo>
                <a:lnTo>
                  <a:pt x="1800" y="593"/>
                </a:lnTo>
                <a:lnTo>
                  <a:pt x="1800" y="867"/>
                </a:lnTo>
                <a:lnTo>
                  <a:pt x="1803" y="938"/>
                </a:lnTo>
                <a:lnTo>
                  <a:pt x="1811" y="1006"/>
                </a:lnTo>
                <a:lnTo>
                  <a:pt x="1826" y="1071"/>
                </a:lnTo>
                <a:lnTo>
                  <a:pt x="1845" y="1135"/>
                </a:lnTo>
                <a:lnTo>
                  <a:pt x="1868" y="1196"/>
                </a:lnTo>
                <a:lnTo>
                  <a:pt x="1896" y="1255"/>
                </a:lnTo>
                <a:lnTo>
                  <a:pt x="1929" y="1311"/>
                </a:lnTo>
                <a:lnTo>
                  <a:pt x="1965" y="1365"/>
                </a:lnTo>
                <a:lnTo>
                  <a:pt x="2005" y="1417"/>
                </a:lnTo>
                <a:lnTo>
                  <a:pt x="2047" y="1468"/>
                </a:lnTo>
                <a:lnTo>
                  <a:pt x="2093" y="1516"/>
                </a:lnTo>
                <a:lnTo>
                  <a:pt x="2141" y="1563"/>
                </a:lnTo>
                <a:lnTo>
                  <a:pt x="2192" y="1607"/>
                </a:lnTo>
                <a:lnTo>
                  <a:pt x="2244" y="1651"/>
                </a:lnTo>
                <a:lnTo>
                  <a:pt x="2298" y="1692"/>
                </a:lnTo>
                <a:lnTo>
                  <a:pt x="2354" y="1731"/>
                </a:lnTo>
                <a:lnTo>
                  <a:pt x="2410" y="1769"/>
                </a:lnTo>
                <a:lnTo>
                  <a:pt x="2467" y="1805"/>
                </a:lnTo>
                <a:lnTo>
                  <a:pt x="2524" y="1841"/>
                </a:lnTo>
                <a:lnTo>
                  <a:pt x="2582" y="1873"/>
                </a:lnTo>
                <a:lnTo>
                  <a:pt x="2641" y="1906"/>
                </a:lnTo>
                <a:lnTo>
                  <a:pt x="2697" y="1936"/>
                </a:lnTo>
                <a:lnTo>
                  <a:pt x="2768" y="1973"/>
                </a:lnTo>
                <a:lnTo>
                  <a:pt x="2838" y="1936"/>
                </a:lnTo>
                <a:lnTo>
                  <a:pt x="2859" y="1925"/>
                </a:lnTo>
                <a:lnTo>
                  <a:pt x="2859" y="2743"/>
                </a:lnTo>
                <a:lnTo>
                  <a:pt x="2856" y="2800"/>
                </a:lnTo>
                <a:lnTo>
                  <a:pt x="2846" y="2857"/>
                </a:lnTo>
                <a:lnTo>
                  <a:pt x="2831" y="2910"/>
                </a:lnTo>
                <a:lnTo>
                  <a:pt x="2809" y="2961"/>
                </a:lnTo>
                <a:lnTo>
                  <a:pt x="2782" y="3008"/>
                </a:lnTo>
                <a:lnTo>
                  <a:pt x="2750" y="3053"/>
                </a:lnTo>
                <a:lnTo>
                  <a:pt x="2713" y="3093"/>
                </a:lnTo>
                <a:lnTo>
                  <a:pt x="2673" y="3130"/>
                </a:lnTo>
                <a:lnTo>
                  <a:pt x="2629" y="3162"/>
                </a:lnTo>
                <a:lnTo>
                  <a:pt x="2581" y="3189"/>
                </a:lnTo>
                <a:lnTo>
                  <a:pt x="2530" y="3210"/>
                </a:lnTo>
                <a:lnTo>
                  <a:pt x="2477" y="3226"/>
                </a:lnTo>
                <a:lnTo>
                  <a:pt x="2421" y="3235"/>
                </a:lnTo>
                <a:lnTo>
                  <a:pt x="2362" y="3239"/>
                </a:lnTo>
                <a:lnTo>
                  <a:pt x="497" y="3239"/>
                </a:lnTo>
                <a:lnTo>
                  <a:pt x="439" y="3235"/>
                </a:lnTo>
                <a:lnTo>
                  <a:pt x="383" y="3226"/>
                </a:lnTo>
                <a:lnTo>
                  <a:pt x="329" y="3210"/>
                </a:lnTo>
                <a:lnTo>
                  <a:pt x="278" y="3189"/>
                </a:lnTo>
                <a:lnTo>
                  <a:pt x="230" y="3162"/>
                </a:lnTo>
                <a:lnTo>
                  <a:pt x="186" y="3130"/>
                </a:lnTo>
                <a:lnTo>
                  <a:pt x="146" y="3093"/>
                </a:lnTo>
                <a:lnTo>
                  <a:pt x="109" y="3053"/>
                </a:lnTo>
                <a:lnTo>
                  <a:pt x="77" y="3008"/>
                </a:lnTo>
                <a:lnTo>
                  <a:pt x="50" y="2961"/>
                </a:lnTo>
                <a:lnTo>
                  <a:pt x="29" y="2910"/>
                </a:lnTo>
                <a:lnTo>
                  <a:pt x="13" y="2857"/>
                </a:lnTo>
                <a:lnTo>
                  <a:pt x="3" y="2800"/>
                </a:lnTo>
                <a:lnTo>
                  <a:pt x="0" y="2743"/>
                </a:lnTo>
                <a:lnTo>
                  <a:pt x="0" y="1089"/>
                </a:lnTo>
                <a:lnTo>
                  <a:pt x="3" y="1031"/>
                </a:lnTo>
                <a:lnTo>
                  <a:pt x="13" y="975"/>
                </a:lnTo>
                <a:lnTo>
                  <a:pt x="29" y="921"/>
                </a:lnTo>
                <a:lnTo>
                  <a:pt x="50" y="870"/>
                </a:lnTo>
                <a:lnTo>
                  <a:pt x="77" y="823"/>
                </a:lnTo>
                <a:lnTo>
                  <a:pt x="109" y="778"/>
                </a:lnTo>
                <a:lnTo>
                  <a:pt x="146" y="738"/>
                </a:lnTo>
                <a:lnTo>
                  <a:pt x="186" y="701"/>
                </a:lnTo>
                <a:lnTo>
                  <a:pt x="230" y="670"/>
                </a:lnTo>
                <a:lnTo>
                  <a:pt x="278" y="643"/>
                </a:lnTo>
                <a:lnTo>
                  <a:pt x="329" y="621"/>
                </a:lnTo>
                <a:lnTo>
                  <a:pt x="383" y="606"/>
                </a:lnTo>
                <a:lnTo>
                  <a:pt x="439" y="596"/>
                </a:lnTo>
                <a:lnTo>
                  <a:pt x="497" y="593"/>
                </a:lnTo>
                <a:close/>
                <a:moveTo>
                  <a:pt x="2768" y="152"/>
                </a:moveTo>
                <a:lnTo>
                  <a:pt x="2703" y="192"/>
                </a:lnTo>
                <a:lnTo>
                  <a:pt x="2634" y="228"/>
                </a:lnTo>
                <a:lnTo>
                  <a:pt x="2562" y="259"/>
                </a:lnTo>
                <a:lnTo>
                  <a:pt x="2488" y="288"/>
                </a:lnTo>
                <a:lnTo>
                  <a:pt x="2410" y="312"/>
                </a:lnTo>
                <a:lnTo>
                  <a:pt x="2331" y="331"/>
                </a:lnTo>
                <a:lnTo>
                  <a:pt x="2247" y="347"/>
                </a:lnTo>
                <a:lnTo>
                  <a:pt x="2161" y="358"/>
                </a:lnTo>
                <a:lnTo>
                  <a:pt x="2072" y="366"/>
                </a:lnTo>
                <a:lnTo>
                  <a:pt x="2072" y="867"/>
                </a:lnTo>
                <a:lnTo>
                  <a:pt x="2768" y="867"/>
                </a:lnTo>
                <a:lnTo>
                  <a:pt x="2768" y="1664"/>
                </a:lnTo>
                <a:lnTo>
                  <a:pt x="2861" y="1611"/>
                </a:lnTo>
                <a:lnTo>
                  <a:pt x="2947" y="1559"/>
                </a:lnTo>
                <a:lnTo>
                  <a:pt x="3025" y="1506"/>
                </a:lnTo>
                <a:lnTo>
                  <a:pt x="3097" y="1455"/>
                </a:lnTo>
                <a:lnTo>
                  <a:pt x="3162" y="1403"/>
                </a:lnTo>
                <a:lnTo>
                  <a:pt x="3221" y="1352"/>
                </a:lnTo>
                <a:lnTo>
                  <a:pt x="3273" y="1300"/>
                </a:lnTo>
                <a:lnTo>
                  <a:pt x="3318" y="1248"/>
                </a:lnTo>
                <a:lnTo>
                  <a:pt x="3357" y="1196"/>
                </a:lnTo>
                <a:lnTo>
                  <a:pt x="3389" y="1144"/>
                </a:lnTo>
                <a:lnTo>
                  <a:pt x="3415" y="1090"/>
                </a:lnTo>
                <a:lnTo>
                  <a:pt x="3436" y="1035"/>
                </a:lnTo>
                <a:lnTo>
                  <a:pt x="3450" y="980"/>
                </a:lnTo>
                <a:lnTo>
                  <a:pt x="3459" y="925"/>
                </a:lnTo>
                <a:lnTo>
                  <a:pt x="3462" y="867"/>
                </a:lnTo>
                <a:lnTo>
                  <a:pt x="2768" y="867"/>
                </a:lnTo>
                <a:lnTo>
                  <a:pt x="2768" y="152"/>
                </a:lnTo>
                <a:close/>
                <a:moveTo>
                  <a:pt x="2768" y="0"/>
                </a:moveTo>
                <a:lnTo>
                  <a:pt x="2824" y="41"/>
                </a:lnTo>
                <a:lnTo>
                  <a:pt x="2884" y="78"/>
                </a:lnTo>
                <a:lnTo>
                  <a:pt x="2948" y="113"/>
                </a:lnTo>
                <a:lnTo>
                  <a:pt x="3016" y="143"/>
                </a:lnTo>
                <a:lnTo>
                  <a:pt x="3086" y="170"/>
                </a:lnTo>
                <a:lnTo>
                  <a:pt x="3161" y="193"/>
                </a:lnTo>
                <a:lnTo>
                  <a:pt x="3239" y="212"/>
                </a:lnTo>
                <a:lnTo>
                  <a:pt x="3321" y="227"/>
                </a:lnTo>
                <a:lnTo>
                  <a:pt x="3406" y="238"/>
                </a:lnTo>
                <a:lnTo>
                  <a:pt x="3494" y="244"/>
                </a:lnTo>
                <a:lnTo>
                  <a:pt x="3586" y="246"/>
                </a:lnTo>
                <a:lnTo>
                  <a:pt x="3586" y="867"/>
                </a:lnTo>
                <a:lnTo>
                  <a:pt x="3583" y="932"/>
                </a:lnTo>
                <a:lnTo>
                  <a:pt x="3573" y="995"/>
                </a:lnTo>
                <a:lnTo>
                  <a:pt x="3559" y="1057"/>
                </a:lnTo>
                <a:lnTo>
                  <a:pt x="3538" y="1117"/>
                </a:lnTo>
                <a:lnTo>
                  <a:pt x="3512" y="1174"/>
                </a:lnTo>
                <a:lnTo>
                  <a:pt x="3481" y="1230"/>
                </a:lnTo>
                <a:lnTo>
                  <a:pt x="3445" y="1285"/>
                </a:lnTo>
                <a:lnTo>
                  <a:pt x="3403" y="1337"/>
                </a:lnTo>
                <a:lnTo>
                  <a:pt x="3358" y="1389"/>
                </a:lnTo>
                <a:lnTo>
                  <a:pt x="3308" y="1439"/>
                </a:lnTo>
                <a:lnTo>
                  <a:pt x="3253" y="1488"/>
                </a:lnTo>
                <a:lnTo>
                  <a:pt x="3195" y="1536"/>
                </a:lnTo>
                <a:lnTo>
                  <a:pt x="3133" y="1582"/>
                </a:lnTo>
                <a:lnTo>
                  <a:pt x="3067" y="1628"/>
                </a:lnTo>
                <a:lnTo>
                  <a:pt x="2997" y="1674"/>
                </a:lnTo>
                <a:lnTo>
                  <a:pt x="2923" y="1718"/>
                </a:lnTo>
                <a:lnTo>
                  <a:pt x="2847" y="1762"/>
                </a:lnTo>
                <a:lnTo>
                  <a:pt x="2768" y="1805"/>
                </a:lnTo>
                <a:lnTo>
                  <a:pt x="2688" y="1762"/>
                </a:lnTo>
                <a:lnTo>
                  <a:pt x="2611" y="1718"/>
                </a:lnTo>
                <a:lnTo>
                  <a:pt x="2538" y="1674"/>
                </a:lnTo>
                <a:lnTo>
                  <a:pt x="2469" y="1628"/>
                </a:lnTo>
                <a:lnTo>
                  <a:pt x="2403" y="1582"/>
                </a:lnTo>
                <a:lnTo>
                  <a:pt x="2340" y="1536"/>
                </a:lnTo>
                <a:lnTo>
                  <a:pt x="2281" y="1488"/>
                </a:lnTo>
                <a:lnTo>
                  <a:pt x="2227" y="1439"/>
                </a:lnTo>
                <a:lnTo>
                  <a:pt x="2177" y="1389"/>
                </a:lnTo>
                <a:lnTo>
                  <a:pt x="2131" y="1337"/>
                </a:lnTo>
                <a:lnTo>
                  <a:pt x="2091" y="1285"/>
                </a:lnTo>
                <a:lnTo>
                  <a:pt x="2054" y="1230"/>
                </a:lnTo>
                <a:lnTo>
                  <a:pt x="2023" y="1174"/>
                </a:lnTo>
                <a:lnTo>
                  <a:pt x="1997" y="1117"/>
                </a:lnTo>
                <a:lnTo>
                  <a:pt x="1977" y="1057"/>
                </a:lnTo>
                <a:lnTo>
                  <a:pt x="1961" y="995"/>
                </a:lnTo>
                <a:lnTo>
                  <a:pt x="1953" y="932"/>
                </a:lnTo>
                <a:lnTo>
                  <a:pt x="1949" y="867"/>
                </a:lnTo>
                <a:lnTo>
                  <a:pt x="1949" y="246"/>
                </a:lnTo>
                <a:lnTo>
                  <a:pt x="2041" y="244"/>
                </a:lnTo>
                <a:lnTo>
                  <a:pt x="2130" y="238"/>
                </a:lnTo>
                <a:lnTo>
                  <a:pt x="2215" y="227"/>
                </a:lnTo>
                <a:lnTo>
                  <a:pt x="2296" y="212"/>
                </a:lnTo>
                <a:lnTo>
                  <a:pt x="2374" y="193"/>
                </a:lnTo>
                <a:lnTo>
                  <a:pt x="2448" y="170"/>
                </a:lnTo>
                <a:lnTo>
                  <a:pt x="2520" y="143"/>
                </a:lnTo>
                <a:lnTo>
                  <a:pt x="2587" y="113"/>
                </a:lnTo>
                <a:lnTo>
                  <a:pt x="2650" y="78"/>
                </a:lnTo>
                <a:lnTo>
                  <a:pt x="2711" y="41"/>
                </a:lnTo>
                <a:lnTo>
                  <a:pt x="276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236"/>
          <p:cNvSpPr>
            <a:spLocks noEditPoints="1"/>
          </p:cNvSpPr>
          <p:nvPr/>
        </p:nvSpPr>
        <p:spPr bwMode="auto">
          <a:xfrm>
            <a:off x="4432545" y="4267847"/>
            <a:ext cx="511175" cy="485775"/>
          </a:xfrm>
          <a:custGeom>
            <a:avLst/>
            <a:gdLst>
              <a:gd name="T0" fmla="*/ 1169 w 3542"/>
              <a:gd name="T1" fmla="*/ 1939 h 3370"/>
              <a:gd name="T2" fmla="*/ 1392 w 3542"/>
              <a:gd name="T3" fmla="*/ 2136 h 3370"/>
              <a:gd name="T4" fmla="*/ 1479 w 3542"/>
              <a:gd name="T5" fmla="*/ 2448 h 3370"/>
              <a:gd name="T6" fmla="*/ 725 w 3542"/>
              <a:gd name="T7" fmla="*/ 1783 h 3370"/>
              <a:gd name="T8" fmla="*/ 455 w 3542"/>
              <a:gd name="T9" fmla="*/ 1935 h 3370"/>
              <a:gd name="T10" fmla="*/ 267 w 3542"/>
              <a:gd name="T11" fmla="*/ 2216 h 3370"/>
              <a:gd name="T12" fmla="*/ 231 w 3542"/>
              <a:gd name="T13" fmla="*/ 2516 h 3370"/>
              <a:gd name="T14" fmla="*/ 369 w 3542"/>
              <a:gd name="T15" fmla="*/ 2868 h 3370"/>
              <a:gd name="T16" fmla="*/ 665 w 3542"/>
              <a:gd name="T17" fmla="*/ 3094 h 3370"/>
              <a:gd name="T18" fmla="*/ 1053 w 3542"/>
              <a:gd name="T19" fmla="*/ 3130 h 3370"/>
              <a:gd name="T20" fmla="*/ 1389 w 3542"/>
              <a:gd name="T21" fmla="*/ 2960 h 3370"/>
              <a:gd name="T22" fmla="*/ 1587 w 3542"/>
              <a:gd name="T23" fmla="*/ 2644 h 3370"/>
              <a:gd name="T24" fmla="*/ 1587 w 3542"/>
              <a:gd name="T25" fmla="*/ 2254 h 3370"/>
              <a:gd name="T26" fmla="*/ 1389 w 3542"/>
              <a:gd name="T27" fmla="*/ 1936 h 3370"/>
              <a:gd name="T28" fmla="*/ 1053 w 3542"/>
              <a:gd name="T29" fmla="*/ 1767 h 3370"/>
              <a:gd name="T30" fmla="*/ 1683 w 3542"/>
              <a:gd name="T31" fmla="*/ 1503 h 3370"/>
              <a:gd name="T32" fmla="*/ 1870 w 3542"/>
              <a:gd name="T33" fmla="*/ 1733 h 3370"/>
              <a:gd name="T34" fmla="*/ 1759 w 3542"/>
              <a:gd name="T35" fmla="*/ 1813 h 3370"/>
              <a:gd name="T36" fmla="*/ 1540 w 3542"/>
              <a:gd name="T37" fmla="*/ 1598 h 3370"/>
              <a:gd name="T38" fmla="*/ 1627 w 3542"/>
              <a:gd name="T39" fmla="*/ 1490 h 3370"/>
              <a:gd name="T40" fmla="*/ 1195 w 3542"/>
              <a:gd name="T41" fmla="*/ 1262 h 3370"/>
              <a:gd name="T42" fmla="*/ 1182 w 3542"/>
              <a:gd name="T43" fmla="*/ 1400 h 3370"/>
              <a:gd name="T44" fmla="*/ 1191 w 3542"/>
              <a:gd name="T45" fmla="*/ 1568 h 3370"/>
              <a:gd name="T46" fmla="*/ 1563 w 3542"/>
              <a:gd name="T47" fmla="*/ 1788 h 3370"/>
              <a:gd name="T48" fmla="*/ 1794 w 3542"/>
              <a:gd name="T49" fmla="*/ 2152 h 3370"/>
              <a:gd name="T50" fmla="*/ 1829 w 3542"/>
              <a:gd name="T51" fmla="*/ 2606 h 3370"/>
              <a:gd name="T52" fmla="*/ 1646 w 3542"/>
              <a:gd name="T53" fmla="*/ 3016 h 3370"/>
              <a:gd name="T54" fmla="*/ 1297 w 3542"/>
              <a:gd name="T55" fmla="*/ 3290 h 3370"/>
              <a:gd name="T56" fmla="*/ 843 w 3542"/>
              <a:gd name="T57" fmla="*/ 3366 h 3370"/>
              <a:gd name="T58" fmla="*/ 418 w 3542"/>
              <a:gd name="T59" fmla="*/ 3220 h 3370"/>
              <a:gd name="T60" fmla="*/ 117 w 3542"/>
              <a:gd name="T61" fmla="*/ 2898 h 3370"/>
              <a:gd name="T62" fmla="*/ 1 w 3542"/>
              <a:gd name="T63" fmla="*/ 2493 h 3370"/>
              <a:gd name="T64" fmla="*/ 79 w 3542"/>
              <a:gd name="T65" fmla="*/ 2075 h 3370"/>
              <a:gd name="T66" fmla="*/ 342 w 3542"/>
              <a:gd name="T67" fmla="*/ 1732 h 3370"/>
              <a:gd name="T68" fmla="*/ 736 w 3542"/>
              <a:gd name="T69" fmla="*/ 1545 h 3370"/>
              <a:gd name="T70" fmla="*/ 672 w 3542"/>
              <a:gd name="T71" fmla="*/ 1388 h 3370"/>
              <a:gd name="T72" fmla="*/ 685 w 3542"/>
              <a:gd name="T73" fmla="*/ 1250 h 3370"/>
              <a:gd name="T74" fmla="*/ 1108 w 3542"/>
              <a:gd name="T75" fmla="*/ 122 h 3370"/>
              <a:gd name="T76" fmla="*/ 742 w 3542"/>
              <a:gd name="T77" fmla="*/ 579 h 3370"/>
              <a:gd name="T78" fmla="*/ 2983 w 3542"/>
              <a:gd name="T79" fmla="*/ 139 h 3370"/>
              <a:gd name="T80" fmla="*/ 1171 w 3542"/>
              <a:gd name="T81" fmla="*/ 0 h 3370"/>
              <a:gd name="T82" fmla="*/ 3041 w 3542"/>
              <a:gd name="T83" fmla="*/ 54 h 3370"/>
              <a:gd name="T84" fmla="*/ 3525 w 3542"/>
              <a:gd name="T85" fmla="*/ 703 h 3370"/>
              <a:gd name="T86" fmla="*/ 3529 w 3542"/>
              <a:gd name="T87" fmla="*/ 2630 h 3370"/>
              <a:gd name="T88" fmla="*/ 3370 w 3542"/>
              <a:gd name="T89" fmla="*/ 2789 h 3370"/>
              <a:gd name="T90" fmla="*/ 1982 w 3542"/>
              <a:gd name="T91" fmla="*/ 2594 h 3370"/>
              <a:gd name="T92" fmla="*/ 1950 w 3542"/>
              <a:gd name="T93" fmla="*/ 2149 h 3370"/>
              <a:gd name="T94" fmla="*/ 1924 w 3542"/>
              <a:gd name="T95" fmla="*/ 1897 h 3370"/>
              <a:gd name="T96" fmla="*/ 2025 w 3542"/>
              <a:gd name="T97" fmla="*/ 1699 h 3370"/>
              <a:gd name="T98" fmla="*/ 1786 w 3542"/>
              <a:gd name="T99" fmla="*/ 1393 h 3370"/>
              <a:gd name="T100" fmla="*/ 1610 w 3542"/>
              <a:gd name="T101" fmla="*/ 1340 h 3370"/>
              <a:gd name="T102" fmla="*/ 1429 w 3542"/>
              <a:gd name="T103" fmla="*/ 1474 h 3370"/>
              <a:gd name="T104" fmla="*/ 1357 w 3542"/>
              <a:gd name="T105" fmla="*/ 1354 h 3370"/>
              <a:gd name="T106" fmla="*/ 1282 w 3542"/>
              <a:gd name="T107" fmla="*/ 1137 h 3370"/>
              <a:gd name="T108" fmla="*/ 685 w 3542"/>
              <a:gd name="T109" fmla="*/ 1091 h 3370"/>
              <a:gd name="T110" fmla="*/ 533 w 3542"/>
              <a:gd name="T111" fmla="*/ 1204 h 3370"/>
              <a:gd name="T112" fmla="*/ 576 w 3542"/>
              <a:gd name="T113" fmla="*/ 638 h 3370"/>
              <a:gd name="T114" fmla="*/ 1083 w 3542"/>
              <a:gd name="T115" fmla="*/ 20 h 3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542" h="3370">
                <a:moveTo>
                  <a:pt x="921" y="1885"/>
                </a:moveTo>
                <a:lnTo>
                  <a:pt x="974" y="1887"/>
                </a:lnTo>
                <a:lnTo>
                  <a:pt x="1024" y="1894"/>
                </a:lnTo>
                <a:lnTo>
                  <a:pt x="1074" y="1905"/>
                </a:lnTo>
                <a:lnTo>
                  <a:pt x="1122" y="1920"/>
                </a:lnTo>
                <a:lnTo>
                  <a:pt x="1169" y="1939"/>
                </a:lnTo>
                <a:lnTo>
                  <a:pt x="1213" y="1963"/>
                </a:lnTo>
                <a:lnTo>
                  <a:pt x="1255" y="1990"/>
                </a:lnTo>
                <a:lnTo>
                  <a:pt x="1293" y="2021"/>
                </a:lnTo>
                <a:lnTo>
                  <a:pt x="1330" y="2055"/>
                </a:lnTo>
                <a:lnTo>
                  <a:pt x="1362" y="2094"/>
                </a:lnTo>
                <a:lnTo>
                  <a:pt x="1392" y="2136"/>
                </a:lnTo>
                <a:lnTo>
                  <a:pt x="1417" y="2180"/>
                </a:lnTo>
                <a:lnTo>
                  <a:pt x="1438" y="2228"/>
                </a:lnTo>
                <a:lnTo>
                  <a:pt x="1455" y="2279"/>
                </a:lnTo>
                <a:lnTo>
                  <a:pt x="1468" y="2332"/>
                </a:lnTo>
                <a:lnTo>
                  <a:pt x="1476" y="2389"/>
                </a:lnTo>
                <a:lnTo>
                  <a:pt x="1479" y="2448"/>
                </a:lnTo>
                <a:lnTo>
                  <a:pt x="921" y="2448"/>
                </a:lnTo>
                <a:lnTo>
                  <a:pt x="921" y="1885"/>
                </a:lnTo>
                <a:close/>
                <a:moveTo>
                  <a:pt x="921" y="1755"/>
                </a:moveTo>
                <a:lnTo>
                  <a:pt x="853" y="1758"/>
                </a:lnTo>
                <a:lnTo>
                  <a:pt x="788" y="1767"/>
                </a:lnTo>
                <a:lnTo>
                  <a:pt x="725" y="1783"/>
                </a:lnTo>
                <a:lnTo>
                  <a:pt x="664" y="1804"/>
                </a:lnTo>
                <a:lnTo>
                  <a:pt x="605" y="1831"/>
                </a:lnTo>
                <a:lnTo>
                  <a:pt x="551" y="1862"/>
                </a:lnTo>
                <a:lnTo>
                  <a:pt x="499" y="1898"/>
                </a:lnTo>
                <a:lnTo>
                  <a:pt x="498" y="1898"/>
                </a:lnTo>
                <a:lnTo>
                  <a:pt x="455" y="1935"/>
                </a:lnTo>
                <a:lnTo>
                  <a:pt x="414" y="1975"/>
                </a:lnTo>
                <a:lnTo>
                  <a:pt x="378" y="2018"/>
                </a:lnTo>
                <a:lnTo>
                  <a:pt x="345" y="2064"/>
                </a:lnTo>
                <a:lnTo>
                  <a:pt x="314" y="2112"/>
                </a:lnTo>
                <a:lnTo>
                  <a:pt x="289" y="2164"/>
                </a:lnTo>
                <a:lnTo>
                  <a:pt x="267" y="2216"/>
                </a:lnTo>
                <a:lnTo>
                  <a:pt x="267" y="2217"/>
                </a:lnTo>
                <a:lnTo>
                  <a:pt x="250" y="2272"/>
                </a:lnTo>
                <a:lnTo>
                  <a:pt x="238" y="2329"/>
                </a:lnTo>
                <a:lnTo>
                  <a:pt x="231" y="2388"/>
                </a:lnTo>
                <a:lnTo>
                  <a:pt x="228" y="2448"/>
                </a:lnTo>
                <a:lnTo>
                  <a:pt x="231" y="2516"/>
                </a:lnTo>
                <a:lnTo>
                  <a:pt x="240" y="2580"/>
                </a:lnTo>
                <a:lnTo>
                  <a:pt x="255" y="2644"/>
                </a:lnTo>
                <a:lnTo>
                  <a:pt x="276" y="2704"/>
                </a:lnTo>
                <a:lnTo>
                  <a:pt x="303" y="2762"/>
                </a:lnTo>
                <a:lnTo>
                  <a:pt x="334" y="2817"/>
                </a:lnTo>
                <a:lnTo>
                  <a:pt x="369" y="2868"/>
                </a:lnTo>
                <a:lnTo>
                  <a:pt x="409" y="2916"/>
                </a:lnTo>
                <a:lnTo>
                  <a:pt x="453" y="2960"/>
                </a:lnTo>
                <a:lnTo>
                  <a:pt x="501" y="3001"/>
                </a:lnTo>
                <a:lnTo>
                  <a:pt x="553" y="3037"/>
                </a:lnTo>
                <a:lnTo>
                  <a:pt x="609" y="3068"/>
                </a:lnTo>
                <a:lnTo>
                  <a:pt x="665" y="3094"/>
                </a:lnTo>
                <a:lnTo>
                  <a:pt x="727" y="3115"/>
                </a:lnTo>
                <a:lnTo>
                  <a:pt x="789" y="3130"/>
                </a:lnTo>
                <a:lnTo>
                  <a:pt x="854" y="3139"/>
                </a:lnTo>
                <a:lnTo>
                  <a:pt x="921" y="3142"/>
                </a:lnTo>
                <a:lnTo>
                  <a:pt x="987" y="3139"/>
                </a:lnTo>
                <a:lnTo>
                  <a:pt x="1053" y="3130"/>
                </a:lnTo>
                <a:lnTo>
                  <a:pt x="1116" y="3115"/>
                </a:lnTo>
                <a:lnTo>
                  <a:pt x="1176" y="3094"/>
                </a:lnTo>
                <a:lnTo>
                  <a:pt x="1234" y="3068"/>
                </a:lnTo>
                <a:lnTo>
                  <a:pt x="1289" y="3037"/>
                </a:lnTo>
                <a:lnTo>
                  <a:pt x="1341" y="3001"/>
                </a:lnTo>
                <a:lnTo>
                  <a:pt x="1389" y="2960"/>
                </a:lnTo>
                <a:lnTo>
                  <a:pt x="1433" y="2916"/>
                </a:lnTo>
                <a:lnTo>
                  <a:pt x="1474" y="2868"/>
                </a:lnTo>
                <a:lnTo>
                  <a:pt x="1509" y="2817"/>
                </a:lnTo>
                <a:lnTo>
                  <a:pt x="1540" y="2762"/>
                </a:lnTo>
                <a:lnTo>
                  <a:pt x="1566" y="2704"/>
                </a:lnTo>
                <a:lnTo>
                  <a:pt x="1587" y="2644"/>
                </a:lnTo>
                <a:lnTo>
                  <a:pt x="1602" y="2580"/>
                </a:lnTo>
                <a:lnTo>
                  <a:pt x="1611" y="2516"/>
                </a:lnTo>
                <a:lnTo>
                  <a:pt x="1614" y="2448"/>
                </a:lnTo>
                <a:lnTo>
                  <a:pt x="1611" y="2382"/>
                </a:lnTo>
                <a:lnTo>
                  <a:pt x="1602" y="2317"/>
                </a:lnTo>
                <a:lnTo>
                  <a:pt x="1587" y="2254"/>
                </a:lnTo>
                <a:lnTo>
                  <a:pt x="1566" y="2194"/>
                </a:lnTo>
                <a:lnTo>
                  <a:pt x="1540" y="2136"/>
                </a:lnTo>
                <a:lnTo>
                  <a:pt x="1509" y="2080"/>
                </a:lnTo>
                <a:lnTo>
                  <a:pt x="1474" y="2028"/>
                </a:lnTo>
                <a:lnTo>
                  <a:pt x="1433" y="1980"/>
                </a:lnTo>
                <a:lnTo>
                  <a:pt x="1389" y="1936"/>
                </a:lnTo>
                <a:lnTo>
                  <a:pt x="1341" y="1896"/>
                </a:lnTo>
                <a:lnTo>
                  <a:pt x="1289" y="1860"/>
                </a:lnTo>
                <a:lnTo>
                  <a:pt x="1234" y="1830"/>
                </a:lnTo>
                <a:lnTo>
                  <a:pt x="1176" y="1803"/>
                </a:lnTo>
                <a:lnTo>
                  <a:pt x="1116" y="1783"/>
                </a:lnTo>
                <a:lnTo>
                  <a:pt x="1053" y="1767"/>
                </a:lnTo>
                <a:lnTo>
                  <a:pt x="987" y="1758"/>
                </a:lnTo>
                <a:lnTo>
                  <a:pt x="921" y="1755"/>
                </a:lnTo>
                <a:close/>
                <a:moveTo>
                  <a:pt x="1642" y="1488"/>
                </a:moveTo>
                <a:lnTo>
                  <a:pt x="1657" y="1489"/>
                </a:lnTo>
                <a:lnTo>
                  <a:pt x="1671" y="1495"/>
                </a:lnTo>
                <a:lnTo>
                  <a:pt x="1683" y="1503"/>
                </a:lnTo>
                <a:lnTo>
                  <a:pt x="1857" y="1664"/>
                </a:lnTo>
                <a:lnTo>
                  <a:pt x="1867" y="1676"/>
                </a:lnTo>
                <a:lnTo>
                  <a:pt x="1873" y="1690"/>
                </a:lnTo>
                <a:lnTo>
                  <a:pt x="1875" y="1704"/>
                </a:lnTo>
                <a:lnTo>
                  <a:pt x="1874" y="1719"/>
                </a:lnTo>
                <a:lnTo>
                  <a:pt x="1870" y="1733"/>
                </a:lnTo>
                <a:lnTo>
                  <a:pt x="1860" y="1746"/>
                </a:lnTo>
                <a:lnTo>
                  <a:pt x="1814" y="1795"/>
                </a:lnTo>
                <a:lnTo>
                  <a:pt x="1802" y="1805"/>
                </a:lnTo>
                <a:lnTo>
                  <a:pt x="1789" y="1812"/>
                </a:lnTo>
                <a:lnTo>
                  <a:pt x="1774" y="1814"/>
                </a:lnTo>
                <a:lnTo>
                  <a:pt x="1759" y="1813"/>
                </a:lnTo>
                <a:lnTo>
                  <a:pt x="1745" y="1807"/>
                </a:lnTo>
                <a:lnTo>
                  <a:pt x="1732" y="1799"/>
                </a:lnTo>
                <a:lnTo>
                  <a:pt x="1560" y="1638"/>
                </a:lnTo>
                <a:lnTo>
                  <a:pt x="1550" y="1626"/>
                </a:lnTo>
                <a:lnTo>
                  <a:pt x="1543" y="1613"/>
                </a:lnTo>
                <a:lnTo>
                  <a:pt x="1540" y="1598"/>
                </a:lnTo>
                <a:lnTo>
                  <a:pt x="1542" y="1583"/>
                </a:lnTo>
                <a:lnTo>
                  <a:pt x="1547" y="1569"/>
                </a:lnTo>
                <a:lnTo>
                  <a:pt x="1556" y="1557"/>
                </a:lnTo>
                <a:lnTo>
                  <a:pt x="1602" y="1507"/>
                </a:lnTo>
                <a:lnTo>
                  <a:pt x="1614" y="1497"/>
                </a:lnTo>
                <a:lnTo>
                  <a:pt x="1627" y="1490"/>
                </a:lnTo>
                <a:lnTo>
                  <a:pt x="1642" y="1488"/>
                </a:lnTo>
                <a:close/>
                <a:moveTo>
                  <a:pt x="719" y="1238"/>
                </a:moveTo>
                <a:lnTo>
                  <a:pt x="1147" y="1238"/>
                </a:lnTo>
                <a:lnTo>
                  <a:pt x="1166" y="1241"/>
                </a:lnTo>
                <a:lnTo>
                  <a:pt x="1182" y="1250"/>
                </a:lnTo>
                <a:lnTo>
                  <a:pt x="1195" y="1262"/>
                </a:lnTo>
                <a:lnTo>
                  <a:pt x="1202" y="1278"/>
                </a:lnTo>
                <a:lnTo>
                  <a:pt x="1205" y="1296"/>
                </a:lnTo>
                <a:lnTo>
                  <a:pt x="1205" y="1354"/>
                </a:lnTo>
                <a:lnTo>
                  <a:pt x="1202" y="1372"/>
                </a:lnTo>
                <a:lnTo>
                  <a:pt x="1195" y="1388"/>
                </a:lnTo>
                <a:lnTo>
                  <a:pt x="1182" y="1400"/>
                </a:lnTo>
                <a:lnTo>
                  <a:pt x="1166" y="1409"/>
                </a:lnTo>
                <a:lnTo>
                  <a:pt x="1147" y="1412"/>
                </a:lnTo>
                <a:lnTo>
                  <a:pt x="1045" y="1412"/>
                </a:lnTo>
                <a:lnTo>
                  <a:pt x="1045" y="1536"/>
                </a:lnTo>
                <a:lnTo>
                  <a:pt x="1119" y="1548"/>
                </a:lnTo>
                <a:lnTo>
                  <a:pt x="1191" y="1568"/>
                </a:lnTo>
                <a:lnTo>
                  <a:pt x="1261" y="1591"/>
                </a:lnTo>
                <a:lnTo>
                  <a:pt x="1328" y="1621"/>
                </a:lnTo>
                <a:lnTo>
                  <a:pt x="1392" y="1656"/>
                </a:lnTo>
                <a:lnTo>
                  <a:pt x="1452" y="1696"/>
                </a:lnTo>
                <a:lnTo>
                  <a:pt x="1510" y="1740"/>
                </a:lnTo>
                <a:lnTo>
                  <a:pt x="1563" y="1788"/>
                </a:lnTo>
                <a:lnTo>
                  <a:pt x="1613" y="1839"/>
                </a:lnTo>
                <a:lnTo>
                  <a:pt x="1658" y="1895"/>
                </a:lnTo>
                <a:lnTo>
                  <a:pt x="1699" y="1955"/>
                </a:lnTo>
                <a:lnTo>
                  <a:pt x="1736" y="2018"/>
                </a:lnTo>
                <a:lnTo>
                  <a:pt x="1768" y="2083"/>
                </a:lnTo>
                <a:lnTo>
                  <a:pt x="1794" y="2152"/>
                </a:lnTo>
                <a:lnTo>
                  <a:pt x="1815" y="2223"/>
                </a:lnTo>
                <a:lnTo>
                  <a:pt x="1830" y="2297"/>
                </a:lnTo>
                <a:lnTo>
                  <a:pt x="1840" y="2372"/>
                </a:lnTo>
                <a:lnTo>
                  <a:pt x="1843" y="2448"/>
                </a:lnTo>
                <a:lnTo>
                  <a:pt x="1839" y="2528"/>
                </a:lnTo>
                <a:lnTo>
                  <a:pt x="1829" y="2606"/>
                </a:lnTo>
                <a:lnTo>
                  <a:pt x="1813" y="2681"/>
                </a:lnTo>
                <a:lnTo>
                  <a:pt x="1790" y="2754"/>
                </a:lnTo>
                <a:lnTo>
                  <a:pt x="1762" y="2825"/>
                </a:lnTo>
                <a:lnTo>
                  <a:pt x="1729" y="2892"/>
                </a:lnTo>
                <a:lnTo>
                  <a:pt x="1691" y="2956"/>
                </a:lnTo>
                <a:lnTo>
                  <a:pt x="1646" y="3016"/>
                </a:lnTo>
                <a:lnTo>
                  <a:pt x="1598" y="3073"/>
                </a:lnTo>
                <a:lnTo>
                  <a:pt x="1546" y="3126"/>
                </a:lnTo>
                <a:lnTo>
                  <a:pt x="1489" y="3174"/>
                </a:lnTo>
                <a:lnTo>
                  <a:pt x="1429" y="3218"/>
                </a:lnTo>
                <a:lnTo>
                  <a:pt x="1364" y="3257"/>
                </a:lnTo>
                <a:lnTo>
                  <a:pt x="1297" y="3290"/>
                </a:lnTo>
                <a:lnTo>
                  <a:pt x="1227" y="3318"/>
                </a:lnTo>
                <a:lnTo>
                  <a:pt x="1154" y="3341"/>
                </a:lnTo>
                <a:lnTo>
                  <a:pt x="1079" y="3357"/>
                </a:lnTo>
                <a:lnTo>
                  <a:pt x="1000" y="3366"/>
                </a:lnTo>
                <a:lnTo>
                  <a:pt x="921" y="3370"/>
                </a:lnTo>
                <a:lnTo>
                  <a:pt x="843" y="3366"/>
                </a:lnTo>
                <a:lnTo>
                  <a:pt x="765" y="3357"/>
                </a:lnTo>
                <a:lnTo>
                  <a:pt x="690" y="3341"/>
                </a:lnTo>
                <a:lnTo>
                  <a:pt x="617" y="3319"/>
                </a:lnTo>
                <a:lnTo>
                  <a:pt x="547" y="3291"/>
                </a:lnTo>
                <a:lnTo>
                  <a:pt x="481" y="3258"/>
                </a:lnTo>
                <a:lnTo>
                  <a:pt x="418" y="3220"/>
                </a:lnTo>
                <a:lnTo>
                  <a:pt x="356" y="3177"/>
                </a:lnTo>
                <a:lnTo>
                  <a:pt x="301" y="3129"/>
                </a:lnTo>
                <a:lnTo>
                  <a:pt x="248" y="3077"/>
                </a:lnTo>
                <a:lnTo>
                  <a:pt x="200" y="3022"/>
                </a:lnTo>
                <a:lnTo>
                  <a:pt x="156" y="2962"/>
                </a:lnTo>
                <a:lnTo>
                  <a:pt x="117" y="2898"/>
                </a:lnTo>
                <a:lnTo>
                  <a:pt x="83" y="2832"/>
                </a:lnTo>
                <a:lnTo>
                  <a:pt x="55" y="2762"/>
                </a:lnTo>
                <a:lnTo>
                  <a:pt x="32" y="2690"/>
                </a:lnTo>
                <a:lnTo>
                  <a:pt x="15" y="2615"/>
                </a:lnTo>
                <a:lnTo>
                  <a:pt x="4" y="2538"/>
                </a:lnTo>
                <a:lnTo>
                  <a:pt x="1" y="2493"/>
                </a:lnTo>
                <a:lnTo>
                  <a:pt x="0" y="2448"/>
                </a:lnTo>
                <a:lnTo>
                  <a:pt x="3" y="2370"/>
                </a:lnTo>
                <a:lnTo>
                  <a:pt x="13" y="2293"/>
                </a:lnTo>
                <a:lnTo>
                  <a:pt x="29" y="2217"/>
                </a:lnTo>
                <a:lnTo>
                  <a:pt x="52" y="2144"/>
                </a:lnTo>
                <a:lnTo>
                  <a:pt x="79" y="2075"/>
                </a:lnTo>
                <a:lnTo>
                  <a:pt x="112" y="2009"/>
                </a:lnTo>
                <a:lnTo>
                  <a:pt x="149" y="1946"/>
                </a:lnTo>
                <a:lnTo>
                  <a:pt x="191" y="1887"/>
                </a:lnTo>
                <a:lnTo>
                  <a:pt x="237" y="1831"/>
                </a:lnTo>
                <a:lnTo>
                  <a:pt x="288" y="1779"/>
                </a:lnTo>
                <a:lnTo>
                  <a:pt x="342" y="1732"/>
                </a:lnTo>
                <a:lnTo>
                  <a:pt x="400" y="1688"/>
                </a:lnTo>
                <a:lnTo>
                  <a:pt x="462" y="1649"/>
                </a:lnTo>
                <a:lnTo>
                  <a:pt x="527" y="1616"/>
                </a:lnTo>
                <a:lnTo>
                  <a:pt x="594" y="1587"/>
                </a:lnTo>
                <a:lnTo>
                  <a:pt x="664" y="1563"/>
                </a:lnTo>
                <a:lnTo>
                  <a:pt x="736" y="1545"/>
                </a:lnTo>
                <a:lnTo>
                  <a:pt x="811" y="1533"/>
                </a:lnTo>
                <a:lnTo>
                  <a:pt x="811" y="1412"/>
                </a:lnTo>
                <a:lnTo>
                  <a:pt x="719" y="1412"/>
                </a:lnTo>
                <a:lnTo>
                  <a:pt x="701" y="1409"/>
                </a:lnTo>
                <a:lnTo>
                  <a:pt x="685" y="1400"/>
                </a:lnTo>
                <a:lnTo>
                  <a:pt x="672" y="1388"/>
                </a:lnTo>
                <a:lnTo>
                  <a:pt x="664" y="1372"/>
                </a:lnTo>
                <a:lnTo>
                  <a:pt x="661" y="1354"/>
                </a:lnTo>
                <a:lnTo>
                  <a:pt x="661" y="1296"/>
                </a:lnTo>
                <a:lnTo>
                  <a:pt x="664" y="1278"/>
                </a:lnTo>
                <a:lnTo>
                  <a:pt x="672" y="1262"/>
                </a:lnTo>
                <a:lnTo>
                  <a:pt x="685" y="1250"/>
                </a:lnTo>
                <a:lnTo>
                  <a:pt x="701" y="1241"/>
                </a:lnTo>
                <a:lnTo>
                  <a:pt x="719" y="1238"/>
                </a:lnTo>
                <a:close/>
                <a:moveTo>
                  <a:pt x="1171" y="101"/>
                </a:moveTo>
                <a:lnTo>
                  <a:pt x="1148" y="103"/>
                </a:lnTo>
                <a:lnTo>
                  <a:pt x="1127" y="111"/>
                </a:lnTo>
                <a:lnTo>
                  <a:pt x="1108" y="122"/>
                </a:lnTo>
                <a:lnTo>
                  <a:pt x="1092" y="139"/>
                </a:lnTo>
                <a:lnTo>
                  <a:pt x="994" y="263"/>
                </a:lnTo>
                <a:lnTo>
                  <a:pt x="1626" y="263"/>
                </a:lnTo>
                <a:lnTo>
                  <a:pt x="1536" y="410"/>
                </a:lnTo>
                <a:lnTo>
                  <a:pt x="876" y="410"/>
                </a:lnTo>
                <a:lnTo>
                  <a:pt x="742" y="579"/>
                </a:lnTo>
                <a:lnTo>
                  <a:pt x="3334" y="579"/>
                </a:lnTo>
                <a:lnTo>
                  <a:pt x="3200" y="410"/>
                </a:lnTo>
                <a:lnTo>
                  <a:pt x="2484" y="410"/>
                </a:lnTo>
                <a:lnTo>
                  <a:pt x="2433" y="263"/>
                </a:lnTo>
                <a:lnTo>
                  <a:pt x="3082" y="263"/>
                </a:lnTo>
                <a:lnTo>
                  <a:pt x="2983" y="139"/>
                </a:lnTo>
                <a:lnTo>
                  <a:pt x="2967" y="122"/>
                </a:lnTo>
                <a:lnTo>
                  <a:pt x="2948" y="111"/>
                </a:lnTo>
                <a:lnTo>
                  <a:pt x="2927" y="103"/>
                </a:lnTo>
                <a:lnTo>
                  <a:pt x="2904" y="101"/>
                </a:lnTo>
                <a:lnTo>
                  <a:pt x="1171" y="101"/>
                </a:lnTo>
                <a:close/>
                <a:moveTo>
                  <a:pt x="1171" y="0"/>
                </a:moveTo>
                <a:lnTo>
                  <a:pt x="2904" y="0"/>
                </a:lnTo>
                <a:lnTo>
                  <a:pt x="2934" y="3"/>
                </a:lnTo>
                <a:lnTo>
                  <a:pt x="2965" y="10"/>
                </a:lnTo>
                <a:lnTo>
                  <a:pt x="2991" y="20"/>
                </a:lnTo>
                <a:lnTo>
                  <a:pt x="3018" y="36"/>
                </a:lnTo>
                <a:lnTo>
                  <a:pt x="3041" y="54"/>
                </a:lnTo>
                <a:lnTo>
                  <a:pt x="3062" y="76"/>
                </a:lnTo>
                <a:lnTo>
                  <a:pt x="3466" y="583"/>
                </a:lnTo>
                <a:lnTo>
                  <a:pt x="3483" y="608"/>
                </a:lnTo>
                <a:lnTo>
                  <a:pt x="3499" y="638"/>
                </a:lnTo>
                <a:lnTo>
                  <a:pt x="3513" y="670"/>
                </a:lnTo>
                <a:lnTo>
                  <a:pt x="3525" y="703"/>
                </a:lnTo>
                <a:lnTo>
                  <a:pt x="3534" y="738"/>
                </a:lnTo>
                <a:lnTo>
                  <a:pt x="3540" y="771"/>
                </a:lnTo>
                <a:lnTo>
                  <a:pt x="3542" y="802"/>
                </a:lnTo>
                <a:lnTo>
                  <a:pt x="3542" y="2550"/>
                </a:lnTo>
                <a:lnTo>
                  <a:pt x="3539" y="2591"/>
                </a:lnTo>
                <a:lnTo>
                  <a:pt x="3529" y="2630"/>
                </a:lnTo>
                <a:lnTo>
                  <a:pt x="3514" y="2665"/>
                </a:lnTo>
                <a:lnTo>
                  <a:pt x="3494" y="2698"/>
                </a:lnTo>
                <a:lnTo>
                  <a:pt x="3468" y="2727"/>
                </a:lnTo>
                <a:lnTo>
                  <a:pt x="3439" y="2752"/>
                </a:lnTo>
                <a:lnTo>
                  <a:pt x="3407" y="2773"/>
                </a:lnTo>
                <a:lnTo>
                  <a:pt x="3370" y="2789"/>
                </a:lnTo>
                <a:lnTo>
                  <a:pt x="3332" y="2798"/>
                </a:lnTo>
                <a:lnTo>
                  <a:pt x="3291" y="2802"/>
                </a:lnTo>
                <a:lnTo>
                  <a:pt x="1932" y="2802"/>
                </a:lnTo>
                <a:lnTo>
                  <a:pt x="1953" y="2734"/>
                </a:lnTo>
                <a:lnTo>
                  <a:pt x="1971" y="2665"/>
                </a:lnTo>
                <a:lnTo>
                  <a:pt x="1982" y="2594"/>
                </a:lnTo>
                <a:lnTo>
                  <a:pt x="1991" y="2522"/>
                </a:lnTo>
                <a:lnTo>
                  <a:pt x="1993" y="2448"/>
                </a:lnTo>
                <a:lnTo>
                  <a:pt x="1990" y="2371"/>
                </a:lnTo>
                <a:lnTo>
                  <a:pt x="1982" y="2296"/>
                </a:lnTo>
                <a:lnTo>
                  <a:pt x="1968" y="2221"/>
                </a:lnTo>
                <a:lnTo>
                  <a:pt x="1950" y="2149"/>
                </a:lnTo>
                <a:lnTo>
                  <a:pt x="1927" y="2078"/>
                </a:lnTo>
                <a:lnTo>
                  <a:pt x="1898" y="2009"/>
                </a:lnTo>
                <a:lnTo>
                  <a:pt x="1865" y="1943"/>
                </a:lnTo>
                <a:lnTo>
                  <a:pt x="1887" y="1930"/>
                </a:lnTo>
                <a:lnTo>
                  <a:pt x="1906" y="1916"/>
                </a:lnTo>
                <a:lnTo>
                  <a:pt x="1924" y="1897"/>
                </a:lnTo>
                <a:lnTo>
                  <a:pt x="1971" y="1848"/>
                </a:lnTo>
                <a:lnTo>
                  <a:pt x="1992" y="1821"/>
                </a:lnTo>
                <a:lnTo>
                  <a:pt x="2007" y="1793"/>
                </a:lnTo>
                <a:lnTo>
                  <a:pt x="2019" y="1762"/>
                </a:lnTo>
                <a:lnTo>
                  <a:pt x="2024" y="1731"/>
                </a:lnTo>
                <a:lnTo>
                  <a:pt x="2025" y="1699"/>
                </a:lnTo>
                <a:lnTo>
                  <a:pt x="2022" y="1668"/>
                </a:lnTo>
                <a:lnTo>
                  <a:pt x="2014" y="1636"/>
                </a:lnTo>
                <a:lnTo>
                  <a:pt x="2001" y="1606"/>
                </a:lnTo>
                <a:lnTo>
                  <a:pt x="1982" y="1579"/>
                </a:lnTo>
                <a:lnTo>
                  <a:pt x="1960" y="1554"/>
                </a:lnTo>
                <a:lnTo>
                  <a:pt x="1786" y="1393"/>
                </a:lnTo>
                <a:lnTo>
                  <a:pt x="1761" y="1373"/>
                </a:lnTo>
                <a:lnTo>
                  <a:pt x="1735" y="1358"/>
                </a:lnTo>
                <a:lnTo>
                  <a:pt x="1706" y="1347"/>
                </a:lnTo>
                <a:lnTo>
                  <a:pt x="1675" y="1340"/>
                </a:lnTo>
                <a:lnTo>
                  <a:pt x="1644" y="1338"/>
                </a:lnTo>
                <a:lnTo>
                  <a:pt x="1610" y="1340"/>
                </a:lnTo>
                <a:lnTo>
                  <a:pt x="1577" y="1349"/>
                </a:lnTo>
                <a:lnTo>
                  <a:pt x="1546" y="1363"/>
                </a:lnTo>
                <a:lnTo>
                  <a:pt x="1517" y="1381"/>
                </a:lnTo>
                <a:lnTo>
                  <a:pt x="1492" y="1405"/>
                </a:lnTo>
                <a:lnTo>
                  <a:pt x="1445" y="1454"/>
                </a:lnTo>
                <a:lnTo>
                  <a:pt x="1429" y="1474"/>
                </a:lnTo>
                <a:lnTo>
                  <a:pt x="1415" y="1497"/>
                </a:lnTo>
                <a:lnTo>
                  <a:pt x="1373" y="1477"/>
                </a:lnTo>
                <a:lnTo>
                  <a:pt x="1329" y="1457"/>
                </a:lnTo>
                <a:lnTo>
                  <a:pt x="1344" y="1425"/>
                </a:lnTo>
                <a:lnTo>
                  <a:pt x="1353" y="1391"/>
                </a:lnTo>
                <a:lnTo>
                  <a:pt x="1357" y="1354"/>
                </a:lnTo>
                <a:lnTo>
                  <a:pt x="1357" y="1296"/>
                </a:lnTo>
                <a:lnTo>
                  <a:pt x="1352" y="1259"/>
                </a:lnTo>
                <a:lnTo>
                  <a:pt x="1343" y="1223"/>
                </a:lnTo>
                <a:lnTo>
                  <a:pt x="1328" y="1191"/>
                </a:lnTo>
                <a:lnTo>
                  <a:pt x="1307" y="1162"/>
                </a:lnTo>
                <a:lnTo>
                  <a:pt x="1282" y="1137"/>
                </a:lnTo>
                <a:lnTo>
                  <a:pt x="1253" y="1116"/>
                </a:lnTo>
                <a:lnTo>
                  <a:pt x="1220" y="1101"/>
                </a:lnTo>
                <a:lnTo>
                  <a:pt x="1185" y="1091"/>
                </a:lnTo>
                <a:lnTo>
                  <a:pt x="1147" y="1088"/>
                </a:lnTo>
                <a:lnTo>
                  <a:pt x="719" y="1088"/>
                </a:lnTo>
                <a:lnTo>
                  <a:pt x="685" y="1091"/>
                </a:lnTo>
                <a:lnTo>
                  <a:pt x="653" y="1099"/>
                </a:lnTo>
                <a:lnTo>
                  <a:pt x="623" y="1111"/>
                </a:lnTo>
                <a:lnTo>
                  <a:pt x="595" y="1130"/>
                </a:lnTo>
                <a:lnTo>
                  <a:pt x="571" y="1150"/>
                </a:lnTo>
                <a:lnTo>
                  <a:pt x="551" y="1176"/>
                </a:lnTo>
                <a:lnTo>
                  <a:pt x="533" y="1204"/>
                </a:lnTo>
                <a:lnTo>
                  <a:pt x="533" y="802"/>
                </a:lnTo>
                <a:lnTo>
                  <a:pt x="536" y="771"/>
                </a:lnTo>
                <a:lnTo>
                  <a:pt x="541" y="738"/>
                </a:lnTo>
                <a:lnTo>
                  <a:pt x="551" y="703"/>
                </a:lnTo>
                <a:lnTo>
                  <a:pt x="562" y="670"/>
                </a:lnTo>
                <a:lnTo>
                  <a:pt x="576" y="638"/>
                </a:lnTo>
                <a:lnTo>
                  <a:pt x="592" y="608"/>
                </a:lnTo>
                <a:lnTo>
                  <a:pt x="610" y="583"/>
                </a:lnTo>
                <a:lnTo>
                  <a:pt x="1013" y="76"/>
                </a:lnTo>
                <a:lnTo>
                  <a:pt x="1034" y="54"/>
                </a:lnTo>
                <a:lnTo>
                  <a:pt x="1057" y="36"/>
                </a:lnTo>
                <a:lnTo>
                  <a:pt x="1083" y="20"/>
                </a:lnTo>
                <a:lnTo>
                  <a:pt x="1111" y="10"/>
                </a:lnTo>
                <a:lnTo>
                  <a:pt x="1140" y="3"/>
                </a:lnTo>
                <a:lnTo>
                  <a:pt x="117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Freeform 306"/>
          <p:cNvSpPr>
            <a:spLocks noEditPoints="1"/>
          </p:cNvSpPr>
          <p:nvPr/>
        </p:nvSpPr>
        <p:spPr bwMode="auto">
          <a:xfrm>
            <a:off x="4432545" y="5051172"/>
            <a:ext cx="511175" cy="463550"/>
          </a:xfrm>
          <a:custGeom>
            <a:avLst/>
            <a:gdLst>
              <a:gd name="T0" fmla="*/ 2897 w 3542"/>
              <a:gd name="T1" fmla="*/ 2622 h 3207"/>
              <a:gd name="T2" fmla="*/ 2917 w 3542"/>
              <a:gd name="T3" fmla="*/ 2855 h 3207"/>
              <a:gd name="T4" fmla="*/ 3142 w 3542"/>
              <a:gd name="T5" fmla="*/ 2915 h 3207"/>
              <a:gd name="T6" fmla="*/ 3273 w 3542"/>
              <a:gd name="T7" fmla="*/ 2725 h 3207"/>
              <a:gd name="T8" fmla="*/ 3142 w 3542"/>
              <a:gd name="T9" fmla="*/ 2534 h 3207"/>
              <a:gd name="T10" fmla="*/ 2088 w 3542"/>
              <a:gd name="T11" fmla="*/ 2570 h 3207"/>
              <a:gd name="T12" fmla="*/ 2029 w 3542"/>
              <a:gd name="T13" fmla="*/ 2795 h 3207"/>
              <a:gd name="T14" fmla="*/ 2218 w 3542"/>
              <a:gd name="T15" fmla="*/ 2926 h 3207"/>
              <a:gd name="T16" fmla="*/ 2406 w 3542"/>
              <a:gd name="T17" fmla="*/ 2795 h 3207"/>
              <a:gd name="T18" fmla="*/ 2347 w 3542"/>
              <a:gd name="T19" fmla="*/ 2570 h 3207"/>
              <a:gd name="T20" fmla="*/ 1292 w 3542"/>
              <a:gd name="T21" fmla="*/ 2534 h 3207"/>
              <a:gd name="T22" fmla="*/ 1161 w 3542"/>
              <a:gd name="T23" fmla="*/ 2725 h 3207"/>
              <a:gd name="T24" fmla="*/ 1292 w 3542"/>
              <a:gd name="T25" fmla="*/ 2915 h 3207"/>
              <a:gd name="T26" fmla="*/ 1518 w 3542"/>
              <a:gd name="T27" fmla="*/ 2855 h 3207"/>
              <a:gd name="T28" fmla="*/ 1537 w 3542"/>
              <a:gd name="T29" fmla="*/ 2622 h 3207"/>
              <a:gd name="T30" fmla="*/ 452 w 3542"/>
              <a:gd name="T31" fmla="*/ 2522 h 3207"/>
              <a:gd name="T32" fmla="*/ 262 w 3542"/>
              <a:gd name="T33" fmla="*/ 2654 h 3207"/>
              <a:gd name="T34" fmla="*/ 322 w 3542"/>
              <a:gd name="T35" fmla="*/ 2879 h 3207"/>
              <a:gd name="T36" fmla="*/ 553 w 3542"/>
              <a:gd name="T37" fmla="*/ 2899 h 3207"/>
              <a:gd name="T38" fmla="*/ 649 w 3542"/>
              <a:gd name="T39" fmla="*/ 2688 h 3207"/>
              <a:gd name="T40" fmla="*/ 487 w 3542"/>
              <a:gd name="T41" fmla="*/ 2525 h 3207"/>
              <a:gd name="T42" fmla="*/ 2074 w 3542"/>
              <a:gd name="T43" fmla="*/ 2242 h 3207"/>
              <a:gd name="T44" fmla="*/ 2655 w 3542"/>
              <a:gd name="T45" fmla="*/ 2242 h 3207"/>
              <a:gd name="T46" fmla="*/ 3021 w 3542"/>
              <a:gd name="T47" fmla="*/ 2243 h 3207"/>
              <a:gd name="T48" fmla="*/ 3240 w 3542"/>
              <a:gd name="T49" fmla="*/ 2276 h 3207"/>
              <a:gd name="T50" fmla="*/ 3496 w 3542"/>
              <a:gd name="T51" fmla="*/ 2518 h 3207"/>
              <a:gd name="T52" fmla="*/ 3515 w 3542"/>
              <a:gd name="T53" fmla="*/ 2882 h 3207"/>
              <a:gd name="T54" fmla="*/ 3288 w 3542"/>
              <a:gd name="T55" fmla="*/ 3149 h 3207"/>
              <a:gd name="T56" fmla="*/ 3048 w 3542"/>
              <a:gd name="T57" fmla="*/ 3206 h 3207"/>
              <a:gd name="T58" fmla="*/ 2724 w 3542"/>
              <a:gd name="T59" fmla="*/ 3207 h 3207"/>
              <a:gd name="T60" fmla="*/ 2165 w 3542"/>
              <a:gd name="T61" fmla="*/ 3207 h 3207"/>
              <a:gd name="T62" fmla="*/ 1494 w 3542"/>
              <a:gd name="T63" fmla="*/ 3207 h 3207"/>
              <a:gd name="T64" fmla="*/ 831 w 3542"/>
              <a:gd name="T65" fmla="*/ 3207 h 3207"/>
              <a:gd name="T66" fmla="*/ 298 w 3542"/>
              <a:gd name="T67" fmla="*/ 3207 h 3207"/>
              <a:gd name="T68" fmla="*/ 17 w 3542"/>
              <a:gd name="T69" fmla="*/ 3206 h 3207"/>
              <a:gd name="T70" fmla="*/ 64 w 3542"/>
              <a:gd name="T71" fmla="*/ 2243 h 3207"/>
              <a:gd name="T72" fmla="*/ 430 w 3542"/>
              <a:gd name="T73" fmla="*/ 2242 h 3207"/>
              <a:gd name="T74" fmla="*/ 1012 w 3542"/>
              <a:gd name="T75" fmla="*/ 2242 h 3207"/>
              <a:gd name="T76" fmla="*/ 589 w 3542"/>
              <a:gd name="T77" fmla="*/ 1489 h 3207"/>
              <a:gd name="T78" fmla="*/ 3040 w 3542"/>
              <a:gd name="T79" fmla="*/ 642 h 3207"/>
              <a:gd name="T80" fmla="*/ 3457 w 3542"/>
              <a:gd name="T81" fmla="*/ 1118 h 3207"/>
              <a:gd name="T82" fmla="*/ 2977 w 3542"/>
              <a:gd name="T83" fmla="*/ 1531 h 3207"/>
              <a:gd name="T84" fmla="*/ 2465 w 3542"/>
              <a:gd name="T85" fmla="*/ 1311 h 3207"/>
              <a:gd name="T86" fmla="*/ 2465 w 3542"/>
              <a:gd name="T87" fmla="*/ 869 h 3207"/>
              <a:gd name="T88" fmla="*/ 2977 w 3542"/>
              <a:gd name="T89" fmla="*/ 649 h 3207"/>
              <a:gd name="T90" fmla="*/ 1575 w 3542"/>
              <a:gd name="T91" fmla="*/ 1223 h 3207"/>
              <a:gd name="T92" fmla="*/ 708 w 3542"/>
              <a:gd name="T93" fmla="*/ 1223 h 3207"/>
              <a:gd name="T94" fmla="*/ 1930 w 3542"/>
              <a:gd name="T95" fmla="*/ 3 h 3207"/>
              <a:gd name="T96" fmla="*/ 2202 w 3542"/>
              <a:gd name="T97" fmla="*/ 169 h 3207"/>
              <a:gd name="T98" fmla="*/ 2270 w 3542"/>
              <a:gd name="T99" fmla="*/ 1761 h 3207"/>
              <a:gd name="T100" fmla="*/ 2105 w 3542"/>
              <a:gd name="T101" fmla="*/ 2035 h 3207"/>
              <a:gd name="T102" fmla="*/ 354 w 3542"/>
              <a:gd name="T103" fmla="*/ 2103 h 3207"/>
              <a:gd name="T104" fmla="*/ 81 w 3542"/>
              <a:gd name="T105" fmla="*/ 1937 h 3207"/>
              <a:gd name="T106" fmla="*/ 14 w 3542"/>
              <a:gd name="T107" fmla="*/ 346 h 3207"/>
              <a:gd name="T108" fmla="*/ 179 w 3542"/>
              <a:gd name="T109" fmla="*/ 71 h 3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542" h="3207">
                <a:moveTo>
                  <a:pt x="3071" y="2522"/>
                </a:moveTo>
                <a:lnTo>
                  <a:pt x="3035" y="2525"/>
                </a:lnTo>
                <a:lnTo>
                  <a:pt x="3001" y="2534"/>
                </a:lnTo>
                <a:lnTo>
                  <a:pt x="2970" y="2549"/>
                </a:lnTo>
                <a:lnTo>
                  <a:pt x="2941" y="2570"/>
                </a:lnTo>
                <a:lnTo>
                  <a:pt x="2917" y="2594"/>
                </a:lnTo>
                <a:lnTo>
                  <a:pt x="2897" y="2622"/>
                </a:lnTo>
                <a:lnTo>
                  <a:pt x="2882" y="2654"/>
                </a:lnTo>
                <a:lnTo>
                  <a:pt x="2873" y="2688"/>
                </a:lnTo>
                <a:lnTo>
                  <a:pt x="2870" y="2725"/>
                </a:lnTo>
                <a:lnTo>
                  <a:pt x="2873" y="2760"/>
                </a:lnTo>
                <a:lnTo>
                  <a:pt x="2882" y="2795"/>
                </a:lnTo>
                <a:lnTo>
                  <a:pt x="2897" y="2826"/>
                </a:lnTo>
                <a:lnTo>
                  <a:pt x="2917" y="2855"/>
                </a:lnTo>
                <a:lnTo>
                  <a:pt x="2941" y="2879"/>
                </a:lnTo>
                <a:lnTo>
                  <a:pt x="2970" y="2899"/>
                </a:lnTo>
                <a:lnTo>
                  <a:pt x="3001" y="2915"/>
                </a:lnTo>
                <a:lnTo>
                  <a:pt x="3035" y="2923"/>
                </a:lnTo>
                <a:lnTo>
                  <a:pt x="3071" y="2926"/>
                </a:lnTo>
                <a:lnTo>
                  <a:pt x="3107" y="2923"/>
                </a:lnTo>
                <a:lnTo>
                  <a:pt x="3142" y="2915"/>
                </a:lnTo>
                <a:lnTo>
                  <a:pt x="3173" y="2899"/>
                </a:lnTo>
                <a:lnTo>
                  <a:pt x="3201" y="2879"/>
                </a:lnTo>
                <a:lnTo>
                  <a:pt x="3225" y="2855"/>
                </a:lnTo>
                <a:lnTo>
                  <a:pt x="3246" y="2826"/>
                </a:lnTo>
                <a:lnTo>
                  <a:pt x="3260" y="2795"/>
                </a:lnTo>
                <a:lnTo>
                  <a:pt x="3269" y="2760"/>
                </a:lnTo>
                <a:lnTo>
                  <a:pt x="3273" y="2725"/>
                </a:lnTo>
                <a:lnTo>
                  <a:pt x="3269" y="2688"/>
                </a:lnTo>
                <a:lnTo>
                  <a:pt x="3260" y="2654"/>
                </a:lnTo>
                <a:lnTo>
                  <a:pt x="3246" y="2622"/>
                </a:lnTo>
                <a:lnTo>
                  <a:pt x="3225" y="2594"/>
                </a:lnTo>
                <a:lnTo>
                  <a:pt x="3201" y="2570"/>
                </a:lnTo>
                <a:lnTo>
                  <a:pt x="3173" y="2549"/>
                </a:lnTo>
                <a:lnTo>
                  <a:pt x="3142" y="2534"/>
                </a:lnTo>
                <a:lnTo>
                  <a:pt x="3107" y="2525"/>
                </a:lnTo>
                <a:lnTo>
                  <a:pt x="3071" y="2522"/>
                </a:lnTo>
                <a:close/>
                <a:moveTo>
                  <a:pt x="2218" y="2522"/>
                </a:moveTo>
                <a:lnTo>
                  <a:pt x="2181" y="2525"/>
                </a:lnTo>
                <a:lnTo>
                  <a:pt x="2147" y="2534"/>
                </a:lnTo>
                <a:lnTo>
                  <a:pt x="2116" y="2549"/>
                </a:lnTo>
                <a:lnTo>
                  <a:pt x="2088" y="2570"/>
                </a:lnTo>
                <a:lnTo>
                  <a:pt x="2063" y="2594"/>
                </a:lnTo>
                <a:lnTo>
                  <a:pt x="2044" y="2622"/>
                </a:lnTo>
                <a:lnTo>
                  <a:pt x="2029" y="2654"/>
                </a:lnTo>
                <a:lnTo>
                  <a:pt x="2019" y="2688"/>
                </a:lnTo>
                <a:lnTo>
                  <a:pt x="2016" y="2725"/>
                </a:lnTo>
                <a:lnTo>
                  <a:pt x="2019" y="2760"/>
                </a:lnTo>
                <a:lnTo>
                  <a:pt x="2029" y="2795"/>
                </a:lnTo>
                <a:lnTo>
                  <a:pt x="2044" y="2826"/>
                </a:lnTo>
                <a:lnTo>
                  <a:pt x="2063" y="2855"/>
                </a:lnTo>
                <a:lnTo>
                  <a:pt x="2088" y="2879"/>
                </a:lnTo>
                <a:lnTo>
                  <a:pt x="2116" y="2899"/>
                </a:lnTo>
                <a:lnTo>
                  <a:pt x="2147" y="2915"/>
                </a:lnTo>
                <a:lnTo>
                  <a:pt x="2181" y="2923"/>
                </a:lnTo>
                <a:lnTo>
                  <a:pt x="2218" y="2926"/>
                </a:lnTo>
                <a:lnTo>
                  <a:pt x="2253" y="2923"/>
                </a:lnTo>
                <a:lnTo>
                  <a:pt x="2287" y="2915"/>
                </a:lnTo>
                <a:lnTo>
                  <a:pt x="2318" y="2899"/>
                </a:lnTo>
                <a:lnTo>
                  <a:pt x="2347" y="2879"/>
                </a:lnTo>
                <a:lnTo>
                  <a:pt x="2371" y="2855"/>
                </a:lnTo>
                <a:lnTo>
                  <a:pt x="2391" y="2826"/>
                </a:lnTo>
                <a:lnTo>
                  <a:pt x="2406" y="2795"/>
                </a:lnTo>
                <a:lnTo>
                  <a:pt x="2415" y="2760"/>
                </a:lnTo>
                <a:lnTo>
                  <a:pt x="2419" y="2725"/>
                </a:lnTo>
                <a:lnTo>
                  <a:pt x="2415" y="2688"/>
                </a:lnTo>
                <a:lnTo>
                  <a:pt x="2406" y="2654"/>
                </a:lnTo>
                <a:lnTo>
                  <a:pt x="2391" y="2622"/>
                </a:lnTo>
                <a:lnTo>
                  <a:pt x="2371" y="2594"/>
                </a:lnTo>
                <a:lnTo>
                  <a:pt x="2347" y="2570"/>
                </a:lnTo>
                <a:lnTo>
                  <a:pt x="2318" y="2549"/>
                </a:lnTo>
                <a:lnTo>
                  <a:pt x="2287" y="2534"/>
                </a:lnTo>
                <a:lnTo>
                  <a:pt x="2253" y="2525"/>
                </a:lnTo>
                <a:lnTo>
                  <a:pt x="2218" y="2522"/>
                </a:lnTo>
                <a:close/>
                <a:moveTo>
                  <a:pt x="1363" y="2522"/>
                </a:moveTo>
                <a:lnTo>
                  <a:pt x="1327" y="2525"/>
                </a:lnTo>
                <a:lnTo>
                  <a:pt x="1292" y="2534"/>
                </a:lnTo>
                <a:lnTo>
                  <a:pt x="1261" y="2549"/>
                </a:lnTo>
                <a:lnTo>
                  <a:pt x="1233" y="2570"/>
                </a:lnTo>
                <a:lnTo>
                  <a:pt x="1209" y="2594"/>
                </a:lnTo>
                <a:lnTo>
                  <a:pt x="1189" y="2622"/>
                </a:lnTo>
                <a:lnTo>
                  <a:pt x="1174" y="2654"/>
                </a:lnTo>
                <a:lnTo>
                  <a:pt x="1165" y="2688"/>
                </a:lnTo>
                <a:lnTo>
                  <a:pt x="1161" y="2725"/>
                </a:lnTo>
                <a:lnTo>
                  <a:pt x="1165" y="2760"/>
                </a:lnTo>
                <a:lnTo>
                  <a:pt x="1174" y="2795"/>
                </a:lnTo>
                <a:lnTo>
                  <a:pt x="1189" y="2826"/>
                </a:lnTo>
                <a:lnTo>
                  <a:pt x="1209" y="2855"/>
                </a:lnTo>
                <a:lnTo>
                  <a:pt x="1233" y="2879"/>
                </a:lnTo>
                <a:lnTo>
                  <a:pt x="1261" y="2899"/>
                </a:lnTo>
                <a:lnTo>
                  <a:pt x="1292" y="2915"/>
                </a:lnTo>
                <a:lnTo>
                  <a:pt x="1327" y="2923"/>
                </a:lnTo>
                <a:lnTo>
                  <a:pt x="1363" y="2926"/>
                </a:lnTo>
                <a:lnTo>
                  <a:pt x="1400" y="2923"/>
                </a:lnTo>
                <a:lnTo>
                  <a:pt x="1434" y="2915"/>
                </a:lnTo>
                <a:lnTo>
                  <a:pt x="1465" y="2899"/>
                </a:lnTo>
                <a:lnTo>
                  <a:pt x="1493" y="2879"/>
                </a:lnTo>
                <a:lnTo>
                  <a:pt x="1518" y="2855"/>
                </a:lnTo>
                <a:lnTo>
                  <a:pt x="1537" y="2826"/>
                </a:lnTo>
                <a:lnTo>
                  <a:pt x="1552" y="2795"/>
                </a:lnTo>
                <a:lnTo>
                  <a:pt x="1562" y="2760"/>
                </a:lnTo>
                <a:lnTo>
                  <a:pt x="1565" y="2725"/>
                </a:lnTo>
                <a:lnTo>
                  <a:pt x="1562" y="2688"/>
                </a:lnTo>
                <a:lnTo>
                  <a:pt x="1552" y="2654"/>
                </a:lnTo>
                <a:lnTo>
                  <a:pt x="1537" y="2622"/>
                </a:lnTo>
                <a:lnTo>
                  <a:pt x="1518" y="2594"/>
                </a:lnTo>
                <a:lnTo>
                  <a:pt x="1493" y="2570"/>
                </a:lnTo>
                <a:lnTo>
                  <a:pt x="1465" y="2549"/>
                </a:lnTo>
                <a:lnTo>
                  <a:pt x="1434" y="2534"/>
                </a:lnTo>
                <a:lnTo>
                  <a:pt x="1400" y="2525"/>
                </a:lnTo>
                <a:lnTo>
                  <a:pt x="1363" y="2522"/>
                </a:lnTo>
                <a:close/>
                <a:moveTo>
                  <a:pt x="452" y="2522"/>
                </a:moveTo>
                <a:lnTo>
                  <a:pt x="415" y="2525"/>
                </a:lnTo>
                <a:lnTo>
                  <a:pt x="381" y="2534"/>
                </a:lnTo>
                <a:lnTo>
                  <a:pt x="350" y="2549"/>
                </a:lnTo>
                <a:lnTo>
                  <a:pt x="322" y="2570"/>
                </a:lnTo>
                <a:lnTo>
                  <a:pt x="297" y="2594"/>
                </a:lnTo>
                <a:lnTo>
                  <a:pt x="277" y="2622"/>
                </a:lnTo>
                <a:lnTo>
                  <a:pt x="262" y="2654"/>
                </a:lnTo>
                <a:lnTo>
                  <a:pt x="253" y="2688"/>
                </a:lnTo>
                <a:lnTo>
                  <a:pt x="250" y="2725"/>
                </a:lnTo>
                <a:lnTo>
                  <a:pt x="253" y="2760"/>
                </a:lnTo>
                <a:lnTo>
                  <a:pt x="262" y="2795"/>
                </a:lnTo>
                <a:lnTo>
                  <a:pt x="277" y="2826"/>
                </a:lnTo>
                <a:lnTo>
                  <a:pt x="297" y="2855"/>
                </a:lnTo>
                <a:lnTo>
                  <a:pt x="322" y="2879"/>
                </a:lnTo>
                <a:lnTo>
                  <a:pt x="350" y="2899"/>
                </a:lnTo>
                <a:lnTo>
                  <a:pt x="381" y="2915"/>
                </a:lnTo>
                <a:lnTo>
                  <a:pt x="415" y="2923"/>
                </a:lnTo>
                <a:lnTo>
                  <a:pt x="452" y="2926"/>
                </a:lnTo>
                <a:lnTo>
                  <a:pt x="487" y="2923"/>
                </a:lnTo>
                <a:lnTo>
                  <a:pt x="522" y="2915"/>
                </a:lnTo>
                <a:lnTo>
                  <a:pt x="553" y="2899"/>
                </a:lnTo>
                <a:lnTo>
                  <a:pt x="582" y="2879"/>
                </a:lnTo>
                <a:lnTo>
                  <a:pt x="605" y="2855"/>
                </a:lnTo>
                <a:lnTo>
                  <a:pt x="626" y="2826"/>
                </a:lnTo>
                <a:lnTo>
                  <a:pt x="641" y="2795"/>
                </a:lnTo>
                <a:lnTo>
                  <a:pt x="649" y="2760"/>
                </a:lnTo>
                <a:lnTo>
                  <a:pt x="653" y="2725"/>
                </a:lnTo>
                <a:lnTo>
                  <a:pt x="649" y="2688"/>
                </a:lnTo>
                <a:lnTo>
                  <a:pt x="641" y="2654"/>
                </a:lnTo>
                <a:lnTo>
                  <a:pt x="626" y="2622"/>
                </a:lnTo>
                <a:lnTo>
                  <a:pt x="605" y="2594"/>
                </a:lnTo>
                <a:lnTo>
                  <a:pt x="582" y="2570"/>
                </a:lnTo>
                <a:lnTo>
                  <a:pt x="553" y="2549"/>
                </a:lnTo>
                <a:lnTo>
                  <a:pt x="522" y="2534"/>
                </a:lnTo>
                <a:lnTo>
                  <a:pt x="487" y="2525"/>
                </a:lnTo>
                <a:lnTo>
                  <a:pt x="452" y="2522"/>
                </a:lnTo>
                <a:close/>
                <a:moveTo>
                  <a:pt x="1592" y="2242"/>
                </a:moveTo>
                <a:lnTo>
                  <a:pt x="1691" y="2242"/>
                </a:lnTo>
                <a:lnTo>
                  <a:pt x="1788" y="2242"/>
                </a:lnTo>
                <a:lnTo>
                  <a:pt x="1885" y="2242"/>
                </a:lnTo>
                <a:lnTo>
                  <a:pt x="1979" y="2242"/>
                </a:lnTo>
                <a:lnTo>
                  <a:pt x="2074" y="2242"/>
                </a:lnTo>
                <a:lnTo>
                  <a:pt x="2165" y="2242"/>
                </a:lnTo>
                <a:lnTo>
                  <a:pt x="2255" y="2242"/>
                </a:lnTo>
                <a:lnTo>
                  <a:pt x="2342" y="2242"/>
                </a:lnTo>
                <a:lnTo>
                  <a:pt x="2426" y="2242"/>
                </a:lnTo>
                <a:lnTo>
                  <a:pt x="2506" y="2242"/>
                </a:lnTo>
                <a:lnTo>
                  <a:pt x="2584" y="2242"/>
                </a:lnTo>
                <a:lnTo>
                  <a:pt x="2655" y="2242"/>
                </a:lnTo>
                <a:lnTo>
                  <a:pt x="2724" y="2242"/>
                </a:lnTo>
                <a:lnTo>
                  <a:pt x="2787" y="2242"/>
                </a:lnTo>
                <a:lnTo>
                  <a:pt x="2846" y="2242"/>
                </a:lnTo>
                <a:lnTo>
                  <a:pt x="2899" y="2243"/>
                </a:lnTo>
                <a:lnTo>
                  <a:pt x="2946" y="2243"/>
                </a:lnTo>
                <a:lnTo>
                  <a:pt x="2987" y="2243"/>
                </a:lnTo>
                <a:lnTo>
                  <a:pt x="3021" y="2243"/>
                </a:lnTo>
                <a:lnTo>
                  <a:pt x="3048" y="2243"/>
                </a:lnTo>
                <a:lnTo>
                  <a:pt x="3069" y="2243"/>
                </a:lnTo>
                <a:lnTo>
                  <a:pt x="3082" y="2243"/>
                </a:lnTo>
                <a:lnTo>
                  <a:pt x="3086" y="2243"/>
                </a:lnTo>
                <a:lnTo>
                  <a:pt x="3140" y="2248"/>
                </a:lnTo>
                <a:lnTo>
                  <a:pt x="3191" y="2260"/>
                </a:lnTo>
                <a:lnTo>
                  <a:pt x="3240" y="2276"/>
                </a:lnTo>
                <a:lnTo>
                  <a:pt x="3288" y="2299"/>
                </a:lnTo>
                <a:lnTo>
                  <a:pt x="3332" y="2325"/>
                </a:lnTo>
                <a:lnTo>
                  <a:pt x="3372" y="2356"/>
                </a:lnTo>
                <a:lnTo>
                  <a:pt x="3409" y="2392"/>
                </a:lnTo>
                <a:lnTo>
                  <a:pt x="3442" y="2431"/>
                </a:lnTo>
                <a:lnTo>
                  <a:pt x="3471" y="2473"/>
                </a:lnTo>
                <a:lnTo>
                  <a:pt x="3496" y="2518"/>
                </a:lnTo>
                <a:lnTo>
                  <a:pt x="3515" y="2566"/>
                </a:lnTo>
                <a:lnTo>
                  <a:pt x="3530" y="2617"/>
                </a:lnTo>
                <a:lnTo>
                  <a:pt x="3539" y="2670"/>
                </a:lnTo>
                <a:lnTo>
                  <a:pt x="3542" y="2725"/>
                </a:lnTo>
                <a:lnTo>
                  <a:pt x="3539" y="2779"/>
                </a:lnTo>
                <a:lnTo>
                  <a:pt x="3530" y="2832"/>
                </a:lnTo>
                <a:lnTo>
                  <a:pt x="3515" y="2882"/>
                </a:lnTo>
                <a:lnTo>
                  <a:pt x="3496" y="2931"/>
                </a:lnTo>
                <a:lnTo>
                  <a:pt x="3471" y="2976"/>
                </a:lnTo>
                <a:lnTo>
                  <a:pt x="3442" y="3018"/>
                </a:lnTo>
                <a:lnTo>
                  <a:pt x="3409" y="3057"/>
                </a:lnTo>
                <a:lnTo>
                  <a:pt x="3372" y="3092"/>
                </a:lnTo>
                <a:lnTo>
                  <a:pt x="3332" y="3124"/>
                </a:lnTo>
                <a:lnTo>
                  <a:pt x="3288" y="3149"/>
                </a:lnTo>
                <a:lnTo>
                  <a:pt x="3240" y="3172"/>
                </a:lnTo>
                <a:lnTo>
                  <a:pt x="3191" y="3188"/>
                </a:lnTo>
                <a:lnTo>
                  <a:pt x="3140" y="3200"/>
                </a:lnTo>
                <a:lnTo>
                  <a:pt x="3086" y="3206"/>
                </a:lnTo>
                <a:lnTo>
                  <a:pt x="3082" y="3206"/>
                </a:lnTo>
                <a:lnTo>
                  <a:pt x="3069" y="3206"/>
                </a:lnTo>
                <a:lnTo>
                  <a:pt x="3048" y="3206"/>
                </a:lnTo>
                <a:lnTo>
                  <a:pt x="3021" y="3206"/>
                </a:lnTo>
                <a:lnTo>
                  <a:pt x="2987" y="3206"/>
                </a:lnTo>
                <a:lnTo>
                  <a:pt x="2946" y="3206"/>
                </a:lnTo>
                <a:lnTo>
                  <a:pt x="2899" y="3207"/>
                </a:lnTo>
                <a:lnTo>
                  <a:pt x="2846" y="3207"/>
                </a:lnTo>
                <a:lnTo>
                  <a:pt x="2787" y="3207"/>
                </a:lnTo>
                <a:lnTo>
                  <a:pt x="2724" y="3207"/>
                </a:lnTo>
                <a:lnTo>
                  <a:pt x="2655" y="3207"/>
                </a:lnTo>
                <a:lnTo>
                  <a:pt x="2584" y="3207"/>
                </a:lnTo>
                <a:lnTo>
                  <a:pt x="2506" y="3207"/>
                </a:lnTo>
                <a:lnTo>
                  <a:pt x="2426" y="3207"/>
                </a:lnTo>
                <a:lnTo>
                  <a:pt x="2342" y="3207"/>
                </a:lnTo>
                <a:lnTo>
                  <a:pt x="2255" y="3207"/>
                </a:lnTo>
                <a:lnTo>
                  <a:pt x="2165" y="3207"/>
                </a:lnTo>
                <a:lnTo>
                  <a:pt x="2074" y="3207"/>
                </a:lnTo>
                <a:lnTo>
                  <a:pt x="1979" y="3207"/>
                </a:lnTo>
                <a:lnTo>
                  <a:pt x="1885" y="3207"/>
                </a:lnTo>
                <a:lnTo>
                  <a:pt x="1788" y="3207"/>
                </a:lnTo>
                <a:lnTo>
                  <a:pt x="1691" y="3207"/>
                </a:lnTo>
                <a:lnTo>
                  <a:pt x="1592" y="3207"/>
                </a:lnTo>
                <a:lnTo>
                  <a:pt x="1494" y="3207"/>
                </a:lnTo>
                <a:lnTo>
                  <a:pt x="1396" y="3207"/>
                </a:lnTo>
                <a:lnTo>
                  <a:pt x="1299" y="3207"/>
                </a:lnTo>
                <a:lnTo>
                  <a:pt x="1202" y="3207"/>
                </a:lnTo>
                <a:lnTo>
                  <a:pt x="1107" y="3207"/>
                </a:lnTo>
                <a:lnTo>
                  <a:pt x="1012" y="3207"/>
                </a:lnTo>
                <a:lnTo>
                  <a:pt x="921" y="3207"/>
                </a:lnTo>
                <a:lnTo>
                  <a:pt x="831" y="3207"/>
                </a:lnTo>
                <a:lnTo>
                  <a:pt x="744" y="3207"/>
                </a:lnTo>
                <a:lnTo>
                  <a:pt x="660" y="3207"/>
                </a:lnTo>
                <a:lnTo>
                  <a:pt x="580" y="3207"/>
                </a:lnTo>
                <a:lnTo>
                  <a:pt x="503" y="3207"/>
                </a:lnTo>
                <a:lnTo>
                  <a:pt x="430" y="3207"/>
                </a:lnTo>
                <a:lnTo>
                  <a:pt x="362" y="3207"/>
                </a:lnTo>
                <a:lnTo>
                  <a:pt x="298" y="3207"/>
                </a:lnTo>
                <a:lnTo>
                  <a:pt x="240" y="3207"/>
                </a:lnTo>
                <a:lnTo>
                  <a:pt x="187" y="3207"/>
                </a:lnTo>
                <a:lnTo>
                  <a:pt x="141" y="3206"/>
                </a:lnTo>
                <a:lnTo>
                  <a:pt x="99" y="3206"/>
                </a:lnTo>
                <a:lnTo>
                  <a:pt x="64" y="3206"/>
                </a:lnTo>
                <a:lnTo>
                  <a:pt x="38" y="3206"/>
                </a:lnTo>
                <a:lnTo>
                  <a:pt x="17" y="3206"/>
                </a:lnTo>
                <a:lnTo>
                  <a:pt x="4" y="3206"/>
                </a:lnTo>
                <a:lnTo>
                  <a:pt x="0" y="3206"/>
                </a:lnTo>
                <a:lnTo>
                  <a:pt x="0" y="2243"/>
                </a:lnTo>
                <a:lnTo>
                  <a:pt x="4" y="2243"/>
                </a:lnTo>
                <a:lnTo>
                  <a:pt x="17" y="2243"/>
                </a:lnTo>
                <a:lnTo>
                  <a:pt x="38" y="2243"/>
                </a:lnTo>
                <a:lnTo>
                  <a:pt x="64" y="2243"/>
                </a:lnTo>
                <a:lnTo>
                  <a:pt x="99" y="2243"/>
                </a:lnTo>
                <a:lnTo>
                  <a:pt x="141" y="2243"/>
                </a:lnTo>
                <a:lnTo>
                  <a:pt x="187" y="2243"/>
                </a:lnTo>
                <a:lnTo>
                  <a:pt x="240" y="2242"/>
                </a:lnTo>
                <a:lnTo>
                  <a:pt x="298" y="2242"/>
                </a:lnTo>
                <a:lnTo>
                  <a:pt x="362" y="2242"/>
                </a:lnTo>
                <a:lnTo>
                  <a:pt x="430" y="2242"/>
                </a:lnTo>
                <a:lnTo>
                  <a:pt x="503" y="2242"/>
                </a:lnTo>
                <a:lnTo>
                  <a:pt x="580" y="2242"/>
                </a:lnTo>
                <a:lnTo>
                  <a:pt x="660" y="2242"/>
                </a:lnTo>
                <a:lnTo>
                  <a:pt x="744" y="2242"/>
                </a:lnTo>
                <a:lnTo>
                  <a:pt x="831" y="2242"/>
                </a:lnTo>
                <a:lnTo>
                  <a:pt x="921" y="2242"/>
                </a:lnTo>
                <a:lnTo>
                  <a:pt x="1012" y="2242"/>
                </a:lnTo>
                <a:lnTo>
                  <a:pt x="1107" y="2242"/>
                </a:lnTo>
                <a:lnTo>
                  <a:pt x="1202" y="2242"/>
                </a:lnTo>
                <a:lnTo>
                  <a:pt x="1299" y="2242"/>
                </a:lnTo>
                <a:lnTo>
                  <a:pt x="1396" y="2242"/>
                </a:lnTo>
                <a:lnTo>
                  <a:pt x="1494" y="2242"/>
                </a:lnTo>
                <a:lnTo>
                  <a:pt x="1592" y="2242"/>
                </a:lnTo>
                <a:close/>
                <a:moveTo>
                  <a:pt x="589" y="1489"/>
                </a:moveTo>
                <a:lnTo>
                  <a:pt x="589" y="1629"/>
                </a:lnTo>
                <a:lnTo>
                  <a:pt x="1694" y="1629"/>
                </a:lnTo>
                <a:lnTo>
                  <a:pt x="1694" y="1489"/>
                </a:lnTo>
                <a:lnTo>
                  <a:pt x="589" y="1489"/>
                </a:lnTo>
                <a:close/>
                <a:moveTo>
                  <a:pt x="3007" y="637"/>
                </a:moveTo>
                <a:lnTo>
                  <a:pt x="3024" y="637"/>
                </a:lnTo>
                <a:lnTo>
                  <a:pt x="3040" y="642"/>
                </a:lnTo>
                <a:lnTo>
                  <a:pt x="3055" y="653"/>
                </a:lnTo>
                <a:lnTo>
                  <a:pt x="3448" y="1049"/>
                </a:lnTo>
                <a:lnTo>
                  <a:pt x="3457" y="1061"/>
                </a:lnTo>
                <a:lnTo>
                  <a:pt x="3463" y="1075"/>
                </a:lnTo>
                <a:lnTo>
                  <a:pt x="3465" y="1090"/>
                </a:lnTo>
                <a:lnTo>
                  <a:pt x="3463" y="1105"/>
                </a:lnTo>
                <a:lnTo>
                  <a:pt x="3457" y="1118"/>
                </a:lnTo>
                <a:lnTo>
                  <a:pt x="3448" y="1131"/>
                </a:lnTo>
                <a:lnTo>
                  <a:pt x="3055" y="1526"/>
                </a:lnTo>
                <a:lnTo>
                  <a:pt x="3040" y="1537"/>
                </a:lnTo>
                <a:lnTo>
                  <a:pt x="3024" y="1542"/>
                </a:lnTo>
                <a:lnTo>
                  <a:pt x="3007" y="1542"/>
                </a:lnTo>
                <a:lnTo>
                  <a:pt x="2991" y="1538"/>
                </a:lnTo>
                <a:lnTo>
                  <a:pt x="2977" y="1531"/>
                </a:lnTo>
                <a:lnTo>
                  <a:pt x="2967" y="1519"/>
                </a:lnTo>
                <a:lnTo>
                  <a:pt x="2959" y="1503"/>
                </a:lnTo>
                <a:lnTo>
                  <a:pt x="2956" y="1485"/>
                </a:lnTo>
                <a:lnTo>
                  <a:pt x="2956" y="1321"/>
                </a:lnTo>
                <a:lnTo>
                  <a:pt x="2500" y="1321"/>
                </a:lnTo>
                <a:lnTo>
                  <a:pt x="2482" y="1318"/>
                </a:lnTo>
                <a:lnTo>
                  <a:pt x="2465" y="1311"/>
                </a:lnTo>
                <a:lnTo>
                  <a:pt x="2453" y="1298"/>
                </a:lnTo>
                <a:lnTo>
                  <a:pt x="2445" y="1282"/>
                </a:lnTo>
                <a:lnTo>
                  <a:pt x="2442" y="1263"/>
                </a:lnTo>
                <a:lnTo>
                  <a:pt x="2442" y="916"/>
                </a:lnTo>
                <a:lnTo>
                  <a:pt x="2445" y="898"/>
                </a:lnTo>
                <a:lnTo>
                  <a:pt x="2453" y="882"/>
                </a:lnTo>
                <a:lnTo>
                  <a:pt x="2465" y="869"/>
                </a:lnTo>
                <a:lnTo>
                  <a:pt x="2482" y="860"/>
                </a:lnTo>
                <a:lnTo>
                  <a:pt x="2500" y="858"/>
                </a:lnTo>
                <a:lnTo>
                  <a:pt x="2956" y="858"/>
                </a:lnTo>
                <a:lnTo>
                  <a:pt x="2956" y="694"/>
                </a:lnTo>
                <a:lnTo>
                  <a:pt x="2959" y="676"/>
                </a:lnTo>
                <a:lnTo>
                  <a:pt x="2967" y="661"/>
                </a:lnTo>
                <a:lnTo>
                  <a:pt x="2977" y="649"/>
                </a:lnTo>
                <a:lnTo>
                  <a:pt x="2991" y="640"/>
                </a:lnTo>
                <a:lnTo>
                  <a:pt x="3007" y="637"/>
                </a:lnTo>
                <a:close/>
                <a:moveTo>
                  <a:pt x="1497" y="460"/>
                </a:moveTo>
                <a:lnTo>
                  <a:pt x="1220" y="792"/>
                </a:lnTo>
                <a:lnTo>
                  <a:pt x="1421" y="792"/>
                </a:lnTo>
                <a:lnTo>
                  <a:pt x="1421" y="1223"/>
                </a:lnTo>
                <a:lnTo>
                  <a:pt x="1575" y="1223"/>
                </a:lnTo>
                <a:lnTo>
                  <a:pt x="1575" y="792"/>
                </a:lnTo>
                <a:lnTo>
                  <a:pt x="1774" y="792"/>
                </a:lnTo>
                <a:lnTo>
                  <a:pt x="1497" y="460"/>
                </a:lnTo>
                <a:close/>
                <a:moveTo>
                  <a:pt x="786" y="460"/>
                </a:moveTo>
                <a:lnTo>
                  <a:pt x="509" y="792"/>
                </a:lnTo>
                <a:lnTo>
                  <a:pt x="708" y="792"/>
                </a:lnTo>
                <a:lnTo>
                  <a:pt x="708" y="1223"/>
                </a:lnTo>
                <a:lnTo>
                  <a:pt x="863" y="1223"/>
                </a:lnTo>
                <a:lnTo>
                  <a:pt x="863" y="792"/>
                </a:lnTo>
                <a:lnTo>
                  <a:pt x="1063" y="792"/>
                </a:lnTo>
                <a:lnTo>
                  <a:pt x="786" y="460"/>
                </a:lnTo>
                <a:close/>
                <a:moveTo>
                  <a:pt x="404" y="0"/>
                </a:moveTo>
                <a:lnTo>
                  <a:pt x="1880" y="0"/>
                </a:lnTo>
                <a:lnTo>
                  <a:pt x="1930" y="3"/>
                </a:lnTo>
                <a:lnTo>
                  <a:pt x="1977" y="13"/>
                </a:lnTo>
                <a:lnTo>
                  <a:pt x="2022" y="27"/>
                </a:lnTo>
                <a:lnTo>
                  <a:pt x="2065" y="46"/>
                </a:lnTo>
                <a:lnTo>
                  <a:pt x="2105" y="71"/>
                </a:lnTo>
                <a:lnTo>
                  <a:pt x="2141" y="100"/>
                </a:lnTo>
                <a:lnTo>
                  <a:pt x="2174" y="133"/>
                </a:lnTo>
                <a:lnTo>
                  <a:pt x="2202" y="169"/>
                </a:lnTo>
                <a:lnTo>
                  <a:pt x="2227" y="209"/>
                </a:lnTo>
                <a:lnTo>
                  <a:pt x="2246" y="252"/>
                </a:lnTo>
                <a:lnTo>
                  <a:pt x="2262" y="297"/>
                </a:lnTo>
                <a:lnTo>
                  <a:pt x="2270" y="346"/>
                </a:lnTo>
                <a:lnTo>
                  <a:pt x="2273" y="396"/>
                </a:lnTo>
                <a:lnTo>
                  <a:pt x="2273" y="1712"/>
                </a:lnTo>
                <a:lnTo>
                  <a:pt x="2270" y="1761"/>
                </a:lnTo>
                <a:lnTo>
                  <a:pt x="2262" y="1809"/>
                </a:lnTo>
                <a:lnTo>
                  <a:pt x="2246" y="1854"/>
                </a:lnTo>
                <a:lnTo>
                  <a:pt x="2227" y="1897"/>
                </a:lnTo>
                <a:lnTo>
                  <a:pt x="2202" y="1937"/>
                </a:lnTo>
                <a:lnTo>
                  <a:pt x="2174" y="1974"/>
                </a:lnTo>
                <a:lnTo>
                  <a:pt x="2141" y="2006"/>
                </a:lnTo>
                <a:lnTo>
                  <a:pt x="2105" y="2035"/>
                </a:lnTo>
                <a:lnTo>
                  <a:pt x="2065" y="2060"/>
                </a:lnTo>
                <a:lnTo>
                  <a:pt x="2022" y="2079"/>
                </a:lnTo>
                <a:lnTo>
                  <a:pt x="1977" y="2094"/>
                </a:lnTo>
                <a:lnTo>
                  <a:pt x="1930" y="2103"/>
                </a:lnTo>
                <a:lnTo>
                  <a:pt x="1880" y="2106"/>
                </a:lnTo>
                <a:lnTo>
                  <a:pt x="404" y="2106"/>
                </a:lnTo>
                <a:lnTo>
                  <a:pt x="354" y="2103"/>
                </a:lnTo>
                <a:lnTo>
                  <a:pt x="307" y="2094"/>
                </a:lnTo>
                <a:lnTo>
                  <a:pt x="262" y="2079"/>
                </a:lnTo>
                <a:lnTo>
                  <a:pt x="219" y="2060"/>
                </a:lnTo>
                <a:lnTo>
                  <a:pt x="179" y="2035"/>
                </a:lnTo>
                <a:lnTo>
                  <a:pt x="143" y="2006"/>
                </a:lnTo>
                <a:lnTo>
                  <a:pt x="109" y="1974"/>
                </a:lnTo>
                <a:lnTo>
                  <a:pt x="81" y="1937"/>
                </a:lnTo>
                <a:lnTo>
                  <a:pt x="57" y="1897"/>
                </a:lnTo>
                <a:lnTo>
                  <a:pt x="36" y="1854"/>
                </a:lnTo>
                <a:lnTo>
                  <a:pt x="23" y="1809"/>
                </a:lnTo>
                <a:lnTo>
                  <a:pt x="14" y="1761"/>
                </a:lnTo>
                <a:lnTo>
                  <a:pt x="11" y="1712"/>
                </a:lnTo>
                <a:lnTo>
                  <a:pt x="11" y="396"/>
                </a:lnTo>
                <a:lnTo>
                  <a:pt x="14" y="346"/>
                </a:lnTo>
                <a:lnTo>
                  <a:pt x="23" y="297"/>
                </a:lnTo>
                <a:lnTo>
                  <a:pt x="36" y="252"/>
                </a:lnTo>
                <a:lnTo>
                  <a:pt x="57" y="209"/>
                </a:lnTo>
                <a:lnTo>
                  <a:pt x="81" y="169"/>
                </a:lnTo>
                <a:lnTo>
                  <a:pt x="109" y="133"/>
                </a:lnTo>
                <a:lnTo>
                  <a:pt x="143" y="100"/>
                </a:lnTo>
                <a:lnTo>
                  <a:pt x="179" y="71"/>
                </a:lnTo>
                <a:lnTo>
                  <a:pt x="219" y="46"/>
                </a:lnTo>
                <a:lnTo>
                  <a:pt x="262" y="27"/>
                </a:lnTo>
                <a:lnTo>
                  <a:pt x="307" y="13"/>
                </a:lnTo>
                <a:lnTo>
                  <a:pt x="354" y="3"/>
                </a:lnTo>
                <a:lnTo>
                  <a:pt x="40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Freeform 376"/>
          <p:cNvSpPr>
            <a:spLocks noEditPoints="1"/>
          </p:cNvSpPr>
          <p:nvPr/>
        </p:nvSpPr>
        <p:spPr bwMode="auto">
          <a:xfrm>
            <a:off x="4423020" y="5830530"/>
            <a:ext cx="530225" cy="449263"/>
          </a:xfrm>
          <a:custGeom>
            <a:avLst/>
            <a:gdLst>
              <a:gd name="T0" fmla="*/ 1891 w 3340"/>
              <a:gd name="T1" fmla="*/ 2522 h 2831"/>
              <a:gd name="T2" fmla="*/ 1736 w 3340"/>
              <a:gd name="T3" fmla="*/ 2639 h 2831"/>
              <a:gd name="T4" fmla="*/ 1566 w 3340"/>
              <a:gd name="T5" fmla="*/ 2641 h 2831"/>
              <a:gd name="T6" fmla="*/ 1544 w 3340"/>
              <a:gd name="T7" fmla="*/ 2647 h 2831"/>
              <a:gd name="T8" fmla="*/ 1719 w 3340"/>
              <a:gd name="T9" fmla="*/ 2713 h 2831"/>
              <a:gd name="T10" fmla="*/ 1948 w 3340"/>
              <a:gd name="T11" fmla="*/ 2678 h 2831"/>
              <a:gd name="T12" fmla="*/ 2093 w 3340"/>
              <a:gd name="T13" fmla="*/ 2547 h 2831"/>
              <a:gd name="T14" fmla="*/ 302 w 3340"/>
              <a:gd name="T15" fmla="*/ 702 h 2831"/>
              <a:gd name="T16" fmla="*/ 262 w 3340"/>
              <a:gd name="T17" fmla="*/ 737 h 2831"/>
              <a:gd name="T18" fmla="*/ 140 w 3340"/>
              <a:gd name="T19" fmla="*/ 907 h 2831"/>
              <a:gd name="T20" fmla="*/ 136 w 3340"/>
              <a:gd name="T21" fmla="*/ 1091 h 2831"/>
              <a:gd name="T22" fmla="*/ 223 w 3340"/>
              <a:gd name="T23" fmla="*/ 1281 h 2831"/>
              <a:gd name="T24" fmla="*/ 217 w 3340"/>
              <a:gd name="T25" fmla="*/ 1227 h 2831"/>
              <a:gd name="T26" fmla="*/ 222 w 3340"/>
              <a:gd name="T27" fmla="*/ 1030 h 2831"/>
              <a:gd name="T28" fmla="*/ 304 w 3340"/>
              <a:gd name="T29" fmla="*/ 924 h 2831"/>
              <a:gd name="T30" fmla="*/ 414 w 3340"/>
              <a:gd name="T31" fmla="*/ 877 h 2831"/>
              <a:gd name="T32" fmla="*/ 514 w 3340"/>
              <a:gd name="T33" fmla="*/ 579 h 2831"/>
              <a:gd name="T34" fmla="*/ 751 w 3340"/>
              <a:gd name="T35" fmla="*/ 859 h 2831"/>
              <a:gd name="T36" fmla="*/ 785 w 3340"/>
              <a:gd name="T37" fmla="*/ 1074 h 2831"/>
              <a:gd name="T38" fmla="*/ 669 w 3340"/>
              <a:gd name="T39" fmla="*/ 1229 h 2831"/>
              <a:gd name="T40" fmla="*/ 617 w 3340"/>
              <a:gd name="T41" fmla="*/ 1408 h 2831"/>
              <a:gd name="T42" fmla="*/ 798 w 3340"/>
              <a:gd name="T43" fmla="*/ 1679 h 2831"/>
              <a:gd name="T44" fmla="*/ 1078 w 3340"/>
              <a:gd name="T45" fmla="*/ 1967 h 2831"/>
              <a:gd name="T46" fmla="*/ 1361 w 3340"/>
              <a:gd name="T47" fmla="*/ 2185 h 2831"/>
              <a:gd name="T48" fmla="*/ 1562 w 3340"/>
              <a:gd name="T49" fmla="*/ 2201 h 2831"/>
              <a:gd name="T50" fmla="*/ 1716 w 3340"/>
              <a:gd name="T51" fmla="*/ 2064 h 2831"/>
              <a:gd name="T52" fmla="*/ 1908 w 3340"/>
              <a:gd name="T53" fmla="*/ 2051 h 2831"/>
              <a:gd name="T54" fmla="*/ 2202 w 3340"/>
              <a:gd name="T55" fmla="*/ 2254 h 2831"/>
              <a:gd name="T56" fmla="*/ 2284 w 3340"/>
              <a:gd name="T57" fmla="*/ 2485 h 2831"/>
              <a:gd name="T58" fmla="*/ 2163 w 3340"/>
              <a:gd name="T59" fmla="*/ 2671 h 2831"/>
              <a:gd name="T60" fmla="*/ 1979 w 3340"/>
              <a:gd name="T61" fmla="*/ 2816 h 2831"/>
              <a:gd name="T62" fmla="*/ 1592 w 3340"/>
              <a:gd name="T63" fmla="*/ 2781 h 2831"/>
              <a:gd name="T64" fmla="*/ 1043 w 3340"/>
              <a:gd name="T65" fmla="*/ 2491 h 2831"/>
              <a:gd name="T66" fmla="*/ 456 w 3340"/>
              <a:gd name="T67" fmla="*/ 1937 h 2831"/>
              <a:gd name="T68" fmla="*/ 97 w 3340"/>
              <a:gd name="T69" fmla="*/ 1365 h 2831"/>
              <a:gd name="T70" fmla="*/ 1 w 3340"/>
              <a:gd name="T71" fmla="*/ 927 h 2831"/>
              <a:gd name="T72" fmla="*/ 120 w 3340"/>
              <a:gd name="T73" fmla="*/ 709 h 2831"/>
              <a:gd name="T74" fmla="*/ 297 w 3340"/>
              <a:gd name="T75" fmla="*/ 564 h 2831"/>
              <a:gd name="T76" fmla="*/ 2040 w 3340"/>
              <a:gd name="T77" fmla="*/ 561 h 2831"/>
              <a:gd name="T78" fmla="*/ 2470 w 3340"/>
              <a:gd name="T79" fmla="*/ 1358 h 2831"/>
              <a:gd name="T80" fmla="*/ 2531 w 3340"/>
              <a:gd name="T81" fmla="*/ 1540 h 2831"/>
              <a:gd name="T82" fmla="*/ 2372 w 3340"/>
              <a:gd name="T83" fmla="*/ 1612 h 2831"/>
              <a:gd name="T84" fmla="*/ 1827 w 3340"/>
              <a:gd name="T85" fmla="*/ 1360 h 2831"/>
              <a:gd name="T86" fmla="*/ 1936 w 3340"/>
              <a:gd name="T87" fmla="*/ 541 h 2831"/>
              <a:gd name="T88" fmla="*/ 2522 w 3340"/>
              <a:gd name="T89" fmla="*/ 105 h 2831"/>
              <a:gd name="T90" fmla="*/ 3061 w 3340"/>
              <a:gd name="T91" fmla="*/ 521 h 2831"/>
              <a:gd name="T92" fmla="*/ 3328 w 3340"/>
              <a:gd name="T93" fmla="*/ 1158 h 2831"/>
              <a:gd name="T94" fmla="*/ 3238 w 3340"/>
              <a:gd name="T95" fmla="*/ 1853 h 2831"/>
              <a:gd name="T96" fmla="*/ 2835 w 3340"/>
              <a:gd name="T97" fmla="*/ 2387 h 2831"/>
              <a:gd name="T98" fmla="*/ 2604 w 3340"/>
              <a:gd name="T99" fmla="*/ 2214 h 2831"/>
              <a:gd name="T100" fmla="*/ 2988 w 3340"/>
              <a:gd name="T101" fmla="*/ 1734 h 2831"/>
              <a:gd name="T102" fmla="*/ 3035 w 3340"/>
              <a:gd name="T103" fmla="*/ 1097 h 2831"/>
              <a:gd name="T104" fmla="*/ 2725 w 3340"/>
              <a:gd name="T105" fmla="*/ 561 h 2831"/>
              <a:gd name="T106" fmla="*/ 2165 w 3340"/>
              <a:gd name="T107" fmla="*/ 290 h 2831"/>
              <a:gd name="T108" fmla="*/ 1547 w 3340"/>
              <a:gd name="T109" fmla="*/ 379 h 2831"/>
              <a:gd name="T110" fmla="*/ 1101 w 3340"/>
              <a:gd name="T111" fmla="*/ 777 h 2831"/>
              <a:gd name="T112" fmla="*/ 1069 w 3340"/>
              <a:gd name="T113" fmla="*/ 379 h 2831"/>
              <a:gd name="T114" fmla="*/ 1652 w 3340"/>
              <a:gd name="T115" fmla="*/ 47 h 28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40" h="2831">
                <a:moveTo>
                  <a:pt x="1928" y="2425"/>
                </a:moveTo>
                <a:lnTo>
                  <a:pt x="1927" y="2428"/>
                </a:lnTo>
                <a:lnTo>
                  <a:pt x="1924" y="2436"/>
                </a:lnTo>
                <a:lnTo>
                  <a:pt x="1920" y="2449"/>
                </a:lnTo>
                <a:lnTo>
                  <a:pt x="1915" y="2464"/>
                </a:lnTo>
                <a:lnTo>
                  <a:pt x="1908" y="2482"/>
                </a:lnTo>
                <a:lnTo>
                  <a:pt x="1901" y="2502"/>
                </a:lnTo>
                <a:lnTo>
                  <a:pt x="1891" y="2522"/>
                </a:lnTo>
                <a:lnTo>
                  <a:pt x="1877" y="2543"/>
                </a:lnTo>
                <a:lnTo>
                  <a:pt x="1862" y="2565"/>
                </a:lnTo>
                <a:lnTo>
                  <a:pt x="1844" y="2584"/>
                </a:lnTo>
                <a:lnTo>
                  <a:pt x="1822" y="2602"/>
                </a:lnTo>
                <a:lnTo>
                  <a:pt x="1796" y="2617"/>
                </a:lnTo>
                <a:lnTo>
                  <a:pt x="1774" y="2627"/>
                </a:lnTo>
                <a:lnTo>
                  <a:pt x="1752" y="2633"/>
                </a:lnTo>
                <a:lnTo>
                  <a:pt x="1736" y="2639"/>
                </a:lnTo>
                <a:lnTo>
                  <a:pt x="1721" y="2642"/>
                </a:lnTo>
                <a:lnTo>
                  <a:pt x="1704" y="2644"/>
                </a:lnTo>
                <a:lnTo>
                  <a:pt x="1680" y="2646"/>
                </a:lnTo>
                <a:lnTo>
                  <a:pt x="1657" y="2647"/>
                </a:lnTo>
                <a:lnTo>
                  <a:pt x="1635" y="2647"/>
                </a:lnTo>
                <a:lnTo>
                  <a:pt x="1614" y="2646"/>
                </a:lnTo>
                <a:lnTo>
                  <a:pt x="1588" y="2644"/>
                </a:lnTo>
                <a:lnTo>
                  <a:pt x="1566" y="2641"/>
                </a:lnTo>
                <a:lnTo>
                  <a:pt x="1548" y="2639"/>
                </a:lnTo>
                <a:lnTo>
                  <a:pt x="1533" y="2636"/>
                </a:lnTo>
                <a:lnTo>
                  <a:pt x="1525" y="2635"/>
                </a:lnTo>
                <a:lnTo>
                  <a:pt x="1522" y="2635"/>
                </a:lnTo>
                <a:lnTo>
                  <a:pt x="1523" y="2636"/>
                </a:lnTo>
                <a:lnTo>
                  <a:pt x="1528" y="2638"/>
                </a:lnTo>
                <a:lnTo>
                  <a:pt x="1535" y="2642"/>
                </a:lnTo>
                <a:lnTo>
                  <a:pt x="1544" y="2647"/>
                </a:lnTo>
                <a:lnTo>
                  <a:pt x="1561" y="2656"/>
                </a:lnTo>
                <a:lnTo>
                  <a:pt x="1581" y="2666"/>
                </a:lnTo>
                <a:lnTo>
                  <a:pt x="1605" y="2677"/>
                </a:lnTo>
                <a:lnTo>
                  <a:pt x="1626" y="2686"/>
                </a:lnTo>
                <a:lnTo>
                  <a:pt x="1649" y="2695"/>
                </a:lnTo>
                <a:lnTo>
                  <a:pt x="1674" y="2702"/>
                </a:lnTo>
                <a:lnTo>
                  <a:pt x="1700" y="2709"/>
                </a:lnTo>
                <a:lnTo>
                  <a:pt x="1719" y="2713"/>
                </a:lnTo>
                <a:lnTo>
                  <a:pt x="1739" y="2717"/>
                </a:lnTo>
                <a:lnTo>
                  <a:pt x="1759" y="2719"/>
                </a:lnTo>
                <a:lnTo>
                  <a:pt x="1790" y="2721"/>
                </a:lnTo>
                <a:lnTo>
                  <a:pt x="1822" y="2718"/>
                </a:lnTo>
                <a:lnTo>
                  <a:pt x="1855" y="2712"/>
                </a:lnTo>
                <a:lnTo>
                  <a:pt x="1888" y="2704"/>
                </a:lnTo>
                <a:lnTo>
                  <a:pt x="1919" y="2692"/>
                </a:lnTo>
                <a:lnTo>
                  <a:pt x="1948" y="2678"/>
                </a:lnTo>
                <a:lnTo>
                  <a:pt x="1976" y="2661"/>
                </a:lnTo>
                <a:lnTo>
                  <a:pt x="2000" y="2644"/>
                </a:lnTo>
                <a:lnTo>
                  <a:pt x="2022" y="2624"/>
                </a:lnTo>
                <a:lnTo>
                  <a:pt x="2041" y="2606"/>
                </a:lnTo>
                <a:lnTo>
                  <a:pt x="2058" y="2589"/>
                </a:lnTo>
                <a:lnTo>
                  <a:pt x="2072" y="2573"/>
                </a:lnTo>
                <a:lnTo>
                  <a:pt x="2084" y="2560"/>
                </a:lnTo>
                <a:lnTo>
                  <a:pt x="2093" y="2547"/>
                </a:lnTo>
                <a:lnTo>
                  <a:pt x="2100" y="2539"/>
                </a:lnTo>
                <a:lnTo>
                  <a:pt x="2105" y="2532"/>
                </a:lnTo>
                <a:lnTo>
                  <a:pt x="2109" y="2528"/>
                </a:lnTo>
                <a:lnTo>
                  <a:pt x="2110" y="2527"/>
                </a:lnTo>
                <a:lnTo>
                  <a:pt x="1928" y="2425"/>
                </a:lnTo>
                <a:close/>
                <a:moveTo>
                  <a:pt x="304" y="701"/>
                </a:moveTo>
                <a:lnTo>
                  <a:pt x="303" y="701"/>
                </a:lnTo>
                <a:lnTo>
                  <a:pt x="302" y="702"/>
                </a:lnTo>
                <a:lnTo>
                  <a:pt x="300" y="705"/>
                </a:lnTo>
                <a:lnTo>
                  <a:pt x="298" y="706"/>
                </a:lnTo>
                <a:lnTo>
                  <a:pt x="296" y="708"/>
                </a:lnTo>
                <a:lnTo>
                  <a:pt x="293" y="710"/>
                </a:lnTo>
                <a:lnTo>
                  <a:pt x="290" y="713"/>
                </a:lnTo>
                <a:lnTo>
                  <a:pt x="286" y="716"/>
                </a:lnTo>
                <a:lnTo>
                  <a:pt x="275" y="725"/>
                </a:lnTo>
                <a:lnTo>
                  <a:pt x="262" y="737"/>
                </a:lnTo>
                <a:lnTo>
                  <a:pt x="246" y="751"/>
                </a:lnTo>
                <a:lnTo>
                  <a:pt x="229" y="767"/>
                </a:lnTo>
                <a:lnTo>
                  <a:pt x="211" y="788"/>
                </a:lnTo>
                <a:lnTo>
                  <a:pt x="191" y="811"/>
                </a:lnTo>
                <a:lnTo>
                  <a:pt x="173" y="836"/>
                </a:lnTo>
                <a:lnTo>
                  <a:pt x="157" y="866"/>
                </a:lnTo>
                <a:lnTo>
                  <a:pt x="148" y="886"/>
                </a:lnTo>
                <a:lnTo>
                  <a:pt x="140" y="907"/>
                </a:lnTo>
                <a:lnTo>
                  <a:pt x="133" y="929"/>
                </a:lnTo>
                <a:lnTo>
                  <a:pt x="129" y="953"/>
                </a:lnTo>
                <a:lnTo>
                  <a:pt x="126" y="975"/>
                </a:lnTo>
                <a:lnTo>
                  <a:pt x="124" y="997"/>
                </a:lnTo>
                <a:lnTo>
                  <a:pt x="124" y="1020"/>
                </a:lnTo>
                <a:lnTo>
                  <a:pt x="127" y="1041"/>
                </a:lnTo>
                <a:lnTo>
                  <a:pt x="130" y="1062"/>
                </a:lnTo>
                <a:lnTo>
                  <a:pt x="136" y="1091"/>
                </a:lnTo>
                <a:lnTo>
                  <a:pt x="143" y="1120"/>
                </a:lnTo>
                <a:lnTo>
                  <a:pt x="156" y="1153"/>
                </a:lnTo>
                <a:lnTo>
                  <a:pt x="169" y="1185"/>
                </a:lnTo>
                <a:lnTo>
                  <a:pt x="183" y="1212"/>
                </a:lnTo>
                <a:lnTo>
                  <a:pt x="195" y="1236"/>
                </a:lnTo>
                <a:lnTo>
                  <a:pt x="207" y="1256"/>
                </a:lnTo>
                <a:lnTo>
                  <a:pt x="218" y="1272"/>
                </a:lnTo>
                <a:lnTo>
                  <a:pt x="223" y="1281"/>
                </a:lnTo>
                <a:lnTo>
                  <a:pt x="228" y="1288"/>
                </a:lnTo>
                <a:lnTo>
                  <a:pt x="230" y="1292"/>
                </a:lnTo>
                <a:lnTo>
                  <a:pt x="231" y="1293"/>
                </a:lnTo>
                <a:lnTo>
                  <a:pt x="230" y="1291"/>
                </a:lnTo>
                <a:lnTo>
                  <a:pt x="229" y="1282"/>
                </a:lnTo>
                <a:lnTo>
                  <a:pt x="226" y="1268"/>
                </a:lnTo>
                <a:lnTo>
                  <a:pt x="222" y="1249"/>
                </a:lnTo>
                <a:lnTo>
                  <a:pt x="217" y="1227"/>
                </a:lnTo>
                <a:lnTo>
                  <a:pt x="214" y="1202"/>
                </a:lnTo>
                <a:lnTo>
                  <a:pt x="211" y="1173"/>
                </a:lnTo>
                <a:lnTo>
                  <a:pt x="208" y="1142"/>
                </a:lnTo>
                <a:lnTo>
                  <a:pt x="208" y="1110"/>
                </a:lnTo>
                <a:lnTo>
                  <a:pt x="211" y="1085"/>
                </a:lnTo>
                <a:lnTo>
                  <a:pt x="214" y="1061"/>
                </a:lnTo>
                <a:lnTo>
                  <a:pt x="218" y="1045"/>
                </a:lnTo>
                <a:lnTo>
                  <a:pt x="222" y="1030"/>
                </a:lnTo>
                <a:lnTo>
                  <a:pt x="228" y="1015"/>
                </a:lnTo>
                <a:lnTo>
                  <a:pt x="233" y="1000"/>
                </a:lnTo>
                <a:lnTo>
                  <a:pt x="240" y="988"/>
                </a:lnTo>
                <a:lnTo>
                  <a:pt x="247" y="976"/>
                </a:lnTo>
                <a:lnTo>
                  <a:pt x="260" y="960"/>
                </a:lnTo>
                <a:lnTo>
                  <a:pt x="274" y="947"/>
                </a:lnTo>
                <a:lnTo>
                  <a:pt x="288" y="935"/>
                </a:lnTo>
                <a:lnTo>
                  <a:pt x="304" y="924"/>
                </a:lnTo>
                <a:lnTo>
                  <a:pt x="319" y="916"/>
                </a:lnTo>
                <a:lnTo>
                  <a:pt x="334" y="908"/>
                </a:lnTo>
                <a:lnTo>
                  <a:pt x="364" y="896"/>
                </a:lnTo>
                <a:lnTo>
                  <a:pt x="390" y="887"/>
                </a:lnTo>
                <a:lnTo>
                  <a:pt x="401" y="882"/>
                </a:lnTo>
                <a:lnTo>
                  <a:pt x="409" y="879"/>
                </a:lnTo>
                <a:lnTo>
                  <a:pt x="412" y="878"/>
                </a:lnTo>
                <a:lnTo>
                  <a:pt x="414" y="877"/>
                </a:lnTo>
                <a:lnTo>
                  <a:pt x="415" y="876"/>
                </a:lnTo>
                <a:lnTo>
                  <a:pt x="416" y="876"/>
                </a:lnTo>
                <a:lnTo>
                  <a:pt x="304" y="701"/>
                </a:lnTo>
                <a:close/>
                <a:moveTo>
                  <a:pt x="399" y="541"/>
                </a:moveTo>
                <a:lnTo>
                  <a:pt x="427" y="544"/>
                </a:lnTo>
                <a:lnTo>
                  <a:pt x="455" y="551"/>
                </a:lnTo>
                <a:lnTo>
                  <a:pt x="485" y="563"/>
                </a:lnTo>
                <a:lnTo>
                  <a:pt x="514" y="579"/>
                </a:lnTo>
                <a:lnTo>
                  <a:pt x="546" y="601"/>
                </a:lnTo>
                <a:lnTo>
                  <a:pt x="578" y="629"/>
                </a:lnTo>
                <a:lnTo>
                  <a:pt x="610" y="662"/>
                </a:lnTo>
                <a:lnTo>
                  <a:pt x="645" y="702"/>
                </a:lnTo>
                <a:lnTo>
                  <a:pt x="678" y="744"/>
                </a:lnTo>
                <a:lnTo>
                  <a:pt x="706" y="785"/>
                </a:lnTo>
                <a:lnTo>
                  <a:pt x="731" y="823"/>
                </a:lnTo>
                <a:lnTo>
                  <a:pt x="751" y="859"/>
                </a:lnTo>
                <a:lnTo>
                  <a:pt x="767" y="891"/>
                </a:lnTo>
                <a:lnTo>
                  <a:pt x="779" y="922"/>
                </a:lnTo>
                <a:lnTo>
                  <a:pt x="788" y="952"/>
                </a:lnTo>
                <a:lnTo>
                  <a:pt x="794" y="979"/>
                </a:lnTo>
                <a:lnTo>
                  <a:pt x="796" y="1004"/>
                </a:lnTo>
                <a:lnTo>
                  <a:pt x="795" y="1029"/>
                </a:lnTo>
                <a:lnTo>
                  <a:pt x="791" y="1052"/>
                </a:lnTo>
                <a:lnTo>
                  <a:pt x="785" y="1074"/>
                </a:lnTo>
                <a:lnTo>
                  <a:pt x="776" y="1096"/>
                </a:lnTo>
                <a:lnTo>
                  <a:pt x="766" y="1116"/>
                </a:lnTo>
                <a:lnTo>
                  <a:pt x="753" y="1135"/>
                </a:lnTo>
                <a:lnTo>
                  <a:pt x="739" y="1154"/>
                </a:lnTo>
                <a:lnTo>
                  <a:pt x="724" y="1173"/>
                </a:lnTo>
                <a:lnTo>
                  <a:pt x="706" y="1192"/>
                </a:lnTo>
                <a:lnTo>
                  <a:pt x="688" y="1211"/>
                </a:lnTo>
                <a:lnTo>
                  <a:pt x="669" y="1229"/>
                </a:lnTo>
                <a:lnTo>
                  <a:pt x="650" y="1249"/>
                </a:lnTo>
                <a:lnTo>
                  <a:pt x="630" y="1269"/>
                </a:lnTo>
                <a:lnTo>
                  <a:pt x="615" y="1287"/>
                </a:lnTo>
                <a:lnTo>
                  <a:pt x="607" y="1307"/>
                </a:lnTo>
                <a:lnTo>
                  <a:pt x="603" y="1329"/>
                </a:lnTo>
                <a:lnTo>
                  <a:pt x="604" y="1354"/>
                </a:lnTo>
                <a:lnTo>
                  <a:pt x="608" y="1380"/>
                </a:lnTo>
                <a:lnTo>
                  <a:pt x="617" y="1408"/>
                </a:lnTo>
                <a:lnTo>
                  <a:pt x="630" y="1439"/>
                </a:lnTo>
                <a:lnTo>
                  <a:pt x="646" y="1470"/>
                </a:lnTo>
                <a:lnTo>
                  <a:pt x="665" y="1503"/>
                </a:lnTo>
                <a:lnTo>
                  <a:pt x="687" y="1536"/>
                </a:lnTo>
                <a:lnTo>
                  <a:pt x="712" y="1571"/>
                </a:lnTo>
                <a:lnTo>
                  <a:pt x="738" y="1607"/>
                </a:lnTo>
                <a:lnTo>
                  <a:pt x="767" y="1642"/>
                </a:lnTo>
                <a:lnTo>
                  <a:pt x="798" y="1679"/>
                </a:lnTo>
                <a:lnTo>
                  <a:pt x="830" y="1716"/>
                </a:lnTo>
                <a:lnTo>
                  <a:pt x="863" y="1753"/>
                </a:lnTo>
                <a:lnTo>
                  <a:pt x="898" y="1789"/>
                </a:lnTo>
                <a:lnTo>
                  <a:pt x="933" y="1826"/>
                </a:lnTo>
                <a:lnTo>
                  <a:pt x="969" y="1862"/>
                </a:lnTo>
                <a:lnTo>
                  <a:pt x="1005" y="1897"/>
                </a:lnTo>
                <a:lnTo>
                  <a:pt x="1041" y="1933"/>
                </a:lnTo>
                <a:lnTo>
                  <a:pt x="1078" y="1967"/>
                </a:lnTo>
                <a:lnTo>
                  <a:pt x="1115" y="2001"/>
                </a:lnTo>
                <a:lnTo>
                  <a:pt x="1152" y="2033"/>
                </a:lnTo>
                <a:lnTo>
                  <a:pt x="1188" y="2063"/>
                </a:lnTo>
                <a:lnTo>
                  <a:pt x="1225" y="2093"/>
                </a:lnTo>
                <a:lnTo>
                  <a:pt x="1260" y="2120"/>
                </a:lnTo>
                <a:lnTo>
                  <a:pt x="1295" y="2144"/>
                </a:lnTo>
                <a:lnTo>
                  <a:pt x="1328" y="2166"/>
                </a:lnTo>
                <a:lnTo>
                  <a:pt x="1361" y="2185"/>
                </a:lnTo>
                <a:lnTo>
                  <a:pt x="1393" y="2201"/>
                </a:lnTo>
                <a:lnTo>
                  <a:pt x="1422" y="2213"/>
                </a:lnTo>
                <a:lnTo>
                  <a:pt x="1450" y="2222"/>
                </a:lnTo>
                <a:lnTo>
                  <a:pt x="1477" y="2227"/>
                </a:lnTo>
                <a:lnTo>
                  <a:pt x="1502" y="2227"/>
                </a:lnTo>
                <a:lnTo>
                  <a:pt x="1524" y="2224"/>
                </a:lnTo>
                <a:lnTo>
                  <a:pt x="1544" y="2215"/>
                </a:lnTo>
                <a:lnTo>
                  <a:pt x="1562" y="2201"/>
                </a:lnTo>
                <a:lnTo>
                  <a:pt x="1582" y="2181"/>
                </a:lnTo>
                <a:lnTo>
                  <a:pt x="1601" y="2162"/>
                </a:lnTo>
                <a:lnTo>
                  <a:pt x="1620" y="2142"/>
                </a:lnTo>
                <a:lnTo>
                  <a:pt x="1639" y="2124"/>
                </a:lnTo>
                <a:lnTo>
                  <a:pt x="1658" y="2108"/>
                </a:lnTo>
                <a:lnTo>
                  <a:pt x="1676" y="2092"/>
                </a:lnTo>
                <a:lnTo>
                  <a:pt x="1695" y="2078"/>
                </a:lnTo>
                <a:lnTo>
                  <a:pt x="1716" y="2064"/>
                </a:lnTo>
                <a:lnTo>
                  <a:pt x="1736" y="2054"/>
                </a:lnTo>
                <a:lnTo>
                  <a:pt x="1756" y="2046"/>
                </a:lnTo>
                <a:lnTo>
                  <a:pt x="1778" y="2040"/>
                </a:lnTo>
                <a:lnTo>
                  <a:pt x="1802" y="2036"/>
                </a:lnTo>
                <a:lnTo>
                  <a:pt x="1826" y="2035"/>
                </a:lnTo>
                <a:lnTo>
                  <a:pt x="1851" y="2037"/>
                </a:lnTo>
                <a:lnTo>
                  <a:pt x="1878" y="2042"/>
                </a:lnTo>
                <a:lnTo>
                  <a:pt x="1908" y="2051"/>
                </a:lnTo>
                <a:lnTo>
                  <a:pt x="1939" y="2063"/>
                </a:lnTo>
                <a:lnTo>
                  <a:pt x="1973" y="2080"/>
                </a:lnTo>
                <a:lnTo>
                  <a:pt x="2008" y="2100"/>
                </a:lnTo>
                <a:lnTo>
                  <a:pt x="2045" y="2124"/>
                </a:lnTo>
                <a:lnTo>
                  <a:pt x="2086" y="2154"/>
                </a:lnTo>
                <a:lnTo>
                  <a:pt x="2130" y="2187"/>
                </a:lnTo>
                <a:lnTo>
                  <a:pt x="2169" y="2220"/>
                </a:lnTo>
                <a:lnTo>
                  <a:pt x="2202" y="2254"/>
                </a:lnTo>
                <a:lnTo>
                  <a:pt x="2230" y="2285"/>
                </a:lnTo>
                <a:lnTo>
                  <a:pt x="2251" y="2317"/>
                </a:lnTo>
                <a:lnTo>
                  <a:pt x="2268" y="2347"/>
                </a:lnTo>
                <a:lnTo>
                  <a:pt x="2279" y="2376"/>
                </a:lnTo>
                <a:lnTo>
                  <a:pt x="2286" y="2405"/>
                </a:lnTo>
                <a:lnTo>
                  <a:pt x="2289" y="2432"/>
                </a:lnTo>
                <a:lnTo>
                  <a:pt x="2288" y="2458"/>
                </a:lnTo>
                <a:lnTo>
                  <a:pt x="2284" y="2485"/>
                </a:lnTo>
                <a:lnTo>
                  <a:pt x="2277" y="2510"/>
                </a:lnTo>
                <a:lnTo>
                  <a:pt x="2266" y="2535"/>
                </a:lnTo>
                <a:lnTo>
                  <a:pt x="2254" y="2560"/>
                </a:lnTo>
                <a:lnTo>
                  <a:pt x="2239" y="2583"/>
                </a:lnTo>
                <a:lnTo>
                  <a:pt x="2222" y="2605"/>
                </a:lnTo>
                <a:lnTo>
                  <a:pt x="2203" y="2627"/>
                </a:lnTo>
                <a:lnTo>
                  <a:pt x="2183" y="2650"/>
                </a:lnTo>
                <a:lnTo>
                  <a:pt x="2163" y="2671"/>
                </a:lnTo>
                <a:lnTo>
                  <a:pt x="2143" y="2691"/>
                </a:lnTo>
                <a:lnTo>
                  <a:pt x="2121" y="2711"/>
                </a:lnTo>
                <a:lnTo>
                  <a:pt x="2101" y="2731"/>
                </a:lnTo>
                <a:lnTo>
                  <a:pt x="2081" y="2751"/>
                </a:lnTo>
                <a:lnTo>
                  <a:pt x="2062" y="2769"/>
                </a:lnTo>
                <a:lnTo>
                  <a:pt x="2038" y="2788"/>
                </a:lnTo>
                <a:lnTo>
                  <a:pt x="2011" y="2804"/>
                </a:lnTo>
                <a:lnTo>
                  <a:pt x="1979" y="2816"/>
                </a:lnTo>
                <a:lnTo>
                  <a:pt x="1942" y="2825"/>
                </a:lnTo>
                <a:lnTo>
                  <a:pt x="1903" y="2830"/>
                </a:lnTo>
                <a:lnTo>
                  <a:pt x="1859" y="2831"/>
                </a:lnTo>
                <a:lnTo>
                  <a:pt x="1812" y="2829"/>
                </a:lnTo>
                <a:lnTo>
                  <a:pt x="1761" y="2823"/>
                </a:lnTo>
                <a:lnTo>
                  <a:pt x="1707" y="2813"/>
                </a:lnTo>
                <a:lnTo>
                  <a:pt x="1651" y="2800"/>
                </a:lnTo>
                <a:lnTo>
                  <a:pt x="1592" y="2781"/>
                </a:lnTo>
                <a:lnTo>
                  <a:pt x="1530" y="2759"/>
                </a:lnTo>
                <a:lnTo>
                  <a:pt x="1466" y="2734"/>
                </a:lnTo>
                <a:lnTo>
                  <a:pt x="1400" y="2703"/>
                </a:lnTo>
                <a:lnTo>
                  <a:pt x="1332" y="2670"/>
                </a:lnTo>
                <a:lnTo>
                  <a:pt x="1262" y="2631"/>
                </a:lnTo>
                <a:lnTo>
                  <a:pt x="1190" y="2589"/>
                </a:lnTo>
                <a:lnTo>
                  <a:pt x="1117" y="2542"/>
                </a:lnTo>
                <a:lnTo>
                  <a:pt x="1043" y="2491"/>
                </a:lnTo>
                <a:lnTo>
                  <a:pt x="969" y="2435"/>
                </a:lnTo>
                <a:lnTo>
                  <a:pt x="894" y="2374"/>
                </a:lnTo>
                <a:lnTo>
                  <a:pt x="818" y="2309"/>
                </a:lnTo>
                <a:lnTo>
                  <a:pt x="741" y="2241"/>
                </a:lnTo>
                <a:lnTo>
                  <a:pt x="665" y="2167"/>
                </a:lnTo>
                <a:lnTo>
                  <a:pt x="591" y="2090"/>
                </a:lnTo>
                <a:lnTo>
                  <a:pt x="521" y="2014"/>
                </a:lnTo>
                <a:lnTo>
                  <a:pt x="456" y="1937"/>
                </a:lnTo>
                <a:lnTo>
                  <a:pt x="396" y="1862"/>
                </a:lnTo>
                <a:lnTo>
                  <a:pt x="340" y="1787"/>
                </a:lnTo>
                <a:lnTo>
                  <a:pt x="289" y="1713"/>
                </a:lnTo>
                <a:lnTo>
                  <a:pt x="242" y="1640"/>
                </a:lnTo>
                <a:lnTo>
                  <a:pt x="199" y="1569"/>
                </a:lnTo>
                <a:lnTo>
                  <a:pt x="162" y="1500"/>
                </a:lnTo>
                <a:lnTo>
                  <a:pt x="128" y="1431"/>
                </a:lnTo>
                <a:lnTo>
                  <a:pt x="97" y="1365"/>
                </a:lnTo>
                <a:lnTo>
                  <a:pt x="72" y="1301"/>
                </a:lnTo>
                <a:lnTo>
                  <a:pt x="50" y="1238"/>
                </a:lnTo>
                <a:lnTo>
                  <a:pt x="32" y="1180"/>
                </a:lnTo>
                <a:lnTo>
                  <a:pt x="18" y="1123"/>
                </a:lnTo>
                <a:lnTo>
                  <a:pt x="8" y="1069"/>
                </a:lnTo>
                <a:lnTo>
                  <a:pt x="2" y="1019"/>
                </a:lnTo>
                <a:lnTo>
                  <a:pt x="0" y="972"/>
                </a:lnTo>
                <a:lnTo>
                  <a:pt x="1" y="927"/>
                </a:lnTo>
                <a:lnTo>
                  <a:pt x="6" y="888"/>
                </a:lnTo>
                <a:lnTo>
                  <a:pt x="15" y="852"/>
                </a:lnTo>
                <a:lnTo>
                  <a:pt x="27" y="820"/>
                </a:lnTo>
                <a:lnTo>
                  <a:pt x="43" y="793"/>
                </a:lnTo>
                <a:lnTo>
                  <a:pt x="62" y="770"/>
                </a:lnTo>
                <a:lnTo>
                  <a:pt x="81" y="750"/>
                </a:lnTo>
                <a:lnTo>
                  <a:pt x="100" y="730"/>
                </a:lnTo>
                <a:lnTo>
                  <a:pt x="120" y="709"/>
                </a:lnTo>
                <a:lnTo>
                  <a:pt x="140" y="688"/>
                </a:lnTo>
                <a:lnTo>
                  <a:pt x="161" y="667"/>
                </a:lnTo>
                <a:lnTo>
                  <a:pt x="182" y="647"/>
                </a:lnTo>
                <a:lnTo>
                  <a:pt x="203" y="628"/>
                </a:lnTo>
                <a:lnTo>
                  <a:pt x="226" y="609"/>
                </a:lnTo>
                <a:lnTo>
                  <a:pt x="249" y="592"/>
                </a:lnTo>
                <a:lnTo>
                  <a:pt x="272" y="577"/>
                </a:lnTo>
                <a:lnTo>
                  <a:pt x="297" y="564"/>
                </a:lnTo>
                <a:lnTo>
                  <a:pt x="321" y="554"/>
                </a:lnTo>
                <a:lnTo>
                  <a:pt x="346" y="546"/>
                </a:lnTo>
                <a:lnTo>
                  <a:pt x="372" y="542"/>
                </a:lnTo>
                <a:lnTo>
                  <a:pt x="399" y="541"/>
                </a:lnTo>
                <a:close/>
                <a:moveTo>
                  <a:pt x="1964" y="538"/>
                </a:moveTo>
                <a:lnTo>
                  <a:pt x="1991" y="541"/>
                </a:lnTo>
                <a:lnTo>
                  <a:pt x="2017" y="549"/>
                </a:lnTo>
                <a:lnTo>
                  <a:pt x="2040" y="561"/>
                </a:lnTo>
                <a:lnTo>
                  <a:pt x="2061" y="578"/>
                </a:lnTo>
                <a:lnTo>
                  <a:pt x="2077" y="598"/>
                </a:lnTo>
                <a:lnTo>
                  <a:pt x="2090" y="622"/>
                </a:lnTo>
                <a:lnTo>
                  <a:pt x="2098" y="647"/>
                </a:lnTo>
                <a:lnTo>
                  <a:pt x="2100" y="675"/>
                </a:lnTo>
                <a:lnTo>
                  <a:pt x="2100" y="1256"/>
                </a:lnTo>
                <a:lnTo>
                  <a:pt x="2444" y="1348"/>
                </a:lnTo>
                <a:lnTo>
                  <a:pt x="2470" y="1358"/>
                </a:lnTo>
                <a:lnTo>
                  <a:pt x="2493" y="1372"/>
                </a:lnTo>
                <a:lnTo>
                  <a:pt x="2512" y="1390"/>
                </a:lnTo>
                <a:lnTo>
                  <a:pt x="2527" y="1411"/>
                </a:lnTo>
                <a:lnTo>
                  <a:pt x="2538" y="1436"/>
                </a:lnTo>
                <a:lnTo>
                  <a:pt x="2544" y="1461"/>
                </a:lnTo>
                <a:lnTo>
                  <a:pt x="2545" y="1488"/>
                </a:lnTo>
                <a:lnTo>
                  <a:pt x="2540" y="1516"/>
                </a:lnTo>
                <a:lnTo>
                  <a:pt x="2531" y="1540"/>
                </a:lnTo>
                <a:lnTo>
                  <a:pt x="2518" y="1562"/>
                </a:lnTo>
                <a:lnTo>
                  <a:pt x="2501" y="1582"/>
                </a:lnTo>
                <a:lnTo>
                  <a:pt x="2481" y="1597"/>
                </a:lnTo>
                <a:lnTo>
                  <a:pt x="2458" y="1608"/>
                </a:lnTo>
                <a:lnTo>
                  <a:pt x="2434" y="1615"/>
                </a:lnTo>
                <a:lnTo>
                  <a:pt x="2408" y="1617"/>
                </a:lnTo>
                <a:lnTo>
                  <a:pt x="2391" y="1616"/>
                </a:lnTo>
                <a:lnTo>
                  <a:pt x="2372" y="1612"/>
                </a:lnTo>
                <a:lnTo>
                  <a:pt x="1928" y="1492"/>
                </a:lnTo>
                <a:lnTo>
                  <a:pt x="1904" y="1483"/>
                </a:lnTo>
                <a:lnTo>
                  <a:pt x="1882" y="1470"/>
                </a:lnTo>
                <a:lnTo>
                  <a:pt x="1862" y="1453"/>
                </a:lnTo>
                <a:lnTo>
                  <a:pt x="1847" y="1433"/>
                </a:lnTo>
                <a:lnTo>
                  <a:pt x="1836" y="1410"/>
                </a:lnTo>
                <a:lnTo>
                  <a:pt x="1829" y="1386"/>
                </a:lnTo>
                <a:lnTo>
                  <a:pt x="1827" y="1360"/>
                </a:lnTo>
                <a:lnTo>
                  <a:pt x="1827" y="675"/>
                </a:lnTo>
                <a:lnTo>
                  <a:pt x="1829" y="647"/>
                </a:lnTo>
                <a:lnTo>
                  <a:pt x="1837" y="622"/>
                </a:lnTo>
                <a:lnTo>
                  <a:pt x="1850" y="598"/>
                </a:lnTo>
                <a:lnTo>
                  <a:pt x="1866" y="578"/>
                </a:lnTo>
                <a:lnTo>
                  <a:pt x="1887" y="561"/>
                </a:lnTo>
                <a:lnTo>
                  <a:pt x="1910" y="549"/>
                </a:lnTo>
                <a:lnTo>
                  <a:pt x="1936" y="541"/>
                </a:lnTo>
                <a:lnTo>
                  <a:pt x="1964" y="538"/>
                </a:lnTo>
                <a:close/>
                <a:moveTo>
                  <a:pt x="2001" y="0"/>
                </a:moveTo>
                <a:lnTo>
                  <a:pt x="2093" y="4"/>
                </a:lnTo>
                <a:lnTo>
                  <a:pt x="2182" y="13"/>
                </a:lnTo>
                <a:lnTo>
                  <a:pt x="2271" y="27"/>
                </a:lnTo>
                <a:lnTo>
                  <a:pt x="2357" y="49"/>
                </a:lnTo>
                <a:lnTo>
                  <a:pt x="2441" y="74"/>
                </a:lnTo>
                <a:lnTo>
                  <a:pt x="2522" y="105"/>
                </a:lnTo>
                <a:lnTo>
                  <a:pt x="2601" y="142"/>
                </a:lnTo>
                <a:lnTo>
                  <a:pt x="2677" y="183"/>
                </a:lnTo>
                <a:lnTo>
                  <a:pt x="2750" y="229"/>
                </a:lnTo>
                <a:lnTo>
                  <a:pt x="2819" y="279"/>
                </a:lnTo>
                <a:lnTo>
                  <a:pt x="2886" y="334"/>
                </a:lnTo>
                <a:lnTo>
                  <a:pt x="2947" y="393"/>
                </a:lnTo>
                <a:lnTo>
                  <a:pt x="3006" y="456"/>
                </a:lnTo>
                <a:lnTo>
                  <a:pt x="3061" y="521"/>
                </a:lnTo>
                <a:lnTo>
                  <a:pt x="3111" y="591"/>
                </a:lnTo>
                <a:lnTo>
                  <a:pt x="3157" y="664"/>
                </a:lnTo>
                <a:lnTo>
                  <a:pt x="3198" y="740"/>
                </a:lnTo>
                <a:lnTo>
                  <a:pt x="3235" y="819"/>
                </a:lnTo>
                <a:lnTo>
                  <a:pt x="3266" y="900"/>
                </a:lnTo>
                <a:lnTo>
                  <a:pt x="3292" y="984"/>
                </a:lnTo>
                <a:lnTo>
                  <a:pt x="3313" y="1070"/>
                </a:lnTo>
                <a:lnTo>
                  <a:pt x="3328" y="1158"/>
                </a:lnTo>
                <a:lnTo>
                  <a:pt x="3337" y="1248"/>
                </a:lnTo>
                <a:lnTo>
                  <a:pt x="3340" y="1340"/>
                </a:lnTo>
                <a:lnTo>
                  <a:pt x="3337" y="1431"/>
                </a:lnTo>
                <a:lnTo>
                  <a:pt x="3328" y="1519"/>
                </a:lnTo>
                <a:lnTo>
                  <a:pt x="3314" y="1606"/>
                </a:lnTo>
                <a:lnTo>
                  <a:pt x="3293" y="1691"/>
                </a:lnTo>
                <a:lnTo>
                  <a:pt x="3268" y="1773"/>
                </a:lnTo>
                <a:lnTo>
                  <a:pt x="3238" y="1853"/>
                </a:lnTo>
                <a:lnTo>
                  <a:pt x="3203" y="1931"/>
                </a:lnTo>
                <a:lnTo>
                  <a:pt x="3163" y="2006"/>
                </a:lnTo>
                <a:lnTo>
                  <a:pt x="3118" y="2078"/>
                </a:lnTo>
                <a:lnTo>
                  <a:pt x="3070" y="2148"/>
                </a:lnTo>
                <a:lnTo>
                  <a:pt x="3017" y="2212"/>
                </a:lnTo>
                <a:lnTo>
                  <a:pt x="2959" y="2275"/>
                </a:lnTo>
                <a:lnTo>
                  <a:pt x="2899" y="2334"/>
                </a:lnTo>
                <a:lnTo>
                  <a:pt x="2835" y="2387"/>
                </a:lnTo>
                <a:lnTo>
                  <a:pt x="2767" y="2438"/>
                </a:lnTo>
                <a:lnTo>
                  <a:pt x="2696" y="2485"/>
                </a:lnTo>
                <a:lnTo>
                  <a:pt x="2622" y="2526"/>
                </a:lnTo>
                <a:lnTo>
                  <a:pt x="2546" y="2564"/>
                </a:lnTo>
                <a:lnTo>
                  <a:pt x="2467" y="2596"/>
                </a:lnTo>
                <a:lnTo>
                  <a:pt x="2471" y="2293"/>
                </a:lnTo>
                <a:lnTo>
                  <a:pt x="2539" y="2256"/>
                </a:lnTo>
                <a:lnTo>
                  <a:pt x="2604" y="2214"/>
                </a:lnTo>
                <a:lnTo>
                  <a:pt x="2667" y="2168"/>
                </a:lnTo>
                <a:lnTo>
                  <a:pt x="2726" y="2117"/>
                </a:lnTo>
                <a:lnTo>
                  <a:pt x="2780" y="2061"/>
                </a:lnTo>
                <a:lnTo>
                  <a:pt x="2831" y="2003"/>
                </a:lnTo>
                <a:lnTo>
                  <a:pt x="2877" y="1941"/>
                </a:lnTo>
                <a:lnTo>
                  <a:pt x="2919" y="1875"/>
                </a:lnTo>
                <a:lnTo>
                  <a:pt x="2956" y="1806"/>
                </a:lnTo>
                <a:lnTo>
                  <a:pt x="2988" y="1734"/>
                </a:lnTo>
                <a:lnTo>
                  <a:pt x="3015" y="1661"/>
                </a:lnTo>
                <a:lnTo>
                  <a:pt x="3036" y="1584"/>
                </a:lnTo>
                <a:lnTo>
                  <a:pt x="3052" y="1504"/>
                </a:lnTo>
                <a:lnTo>
                  <a:pt x="3061" y="1423"/>
                </a:lnTo>
                <a:lnTo>
                  <a:pt x="3064" y="1340"/>
                </a:lnTo>
                <a:lnTo>
                  <a:pt x="3061" y="1257"/>
                </a:lnTo>
                <a:lnTo>
                  <a:pt x="3052" y="1176"/>
                </a:lnTo>
                <a:lnTo>
                  <a:pt x="3035" y="1097"/>
                </a:lnTo>
                <a:lnTo>
                  <a:pt x="3015" y="1019"/>
                </a:lnTo>
                <a:lnTo>
                  <a:pt x="2988" y="945"/>
                </a:lnTo>
                <a:lnTo>
                  <a:pt x="2955" y="873"/>
                </a:lnTo>
                <a:lnTo>
                  <a:pt x="2919" y="803"/>
                </a:lnTo>
                <a:lnTo>
                  <a:pt x="2876" y="737"/>
                </a:lnTo>
                <a:lnTo>
                  <a:pt x="2830" y="675"/>
                </a:lnTo>
                <a:lnTo>
                  <a:pt x="2779" y="617"/>
                </a:lnTo>
                <a:lnTo>
                  <a:pt x="2725" y="561"/>
                </a:lnTo>
                <a:lnTo>
                  <a:pt x="2666" y="510"/>
                </a:lnTo>
                <a:lnTo>
                  <a:pt x="2603" y="464"/>
                </a:lnTo>
                <a:lnTo>
                  <a:pt x="2537" y="422"/>
                </a:lnTo>
                <a:lnTo>
                  <a:pt x="2469" y="385"/>
                </a:lnTo>
                <a:lnTo>
                  <a:pt x="2397" y="352"/>
                </a:lnTo>
                <a:lnTo>
                  <a:pt x="2322" y="326"/>
                </a:lnTo>
                <a:lnTo>
                  <a:pt x="2245" y="305"/>
                </a:lnTo>
                <a:lnTo>
                  <a:pt x="2165" y="290"/>
                </a:lnTo>
                <a:lnTo>
                  <a:pt x="2084" y="279"/>
                </a:lnTo>
                <a:lnTo>
                  <a:pt x="2001" y="276"/>
                </a:lnTo>
                <a:lnTo>
                  <a:pt x="1920" y="279"/>
                </a:lnTo>
                <a:lnTo>
                  <a:pt x="1841" y="289"/>
                </a:lnTo>
                <a:lnTo>
                  <a:pt x="1764" y="303"/>
                </a:lnTo>
                <a:lnTo>
                  <a:pt x="1689" y="323"/>
                </a:lnTo>
                <a:lnTo>
                  <a:pt x="1616" y="348"/>
                </a:lnTo>
                <a:lnTo>
                  <a:pt x="1547" y="379"/>
                </a:lnTo>
                <a:lnTo>
                  <a:pt x="1479" y="414"/>
                </a:lnTo>
                <a:lnTo>
                  <a:pt x="1414" y="454"/>
                </a:lnTo>
                <a:lnTo>
                  <a:pt x="1353" y="498"/>
                </a:lnTo>
                <a:lnTo>
                  <a:pt x="1295" y="546"/>
                </a:lnTo>
                <a:lnTo>
                  <a:pt x="1241" y="598"/>
                </a:lnTo>
                <a:lnTo>
                  <a:pt x="1190" y="654"/>
                </a:lnTo>
                <a:lnTo>
                  <a:pt x="1144" y="714"/>
                </a:lnTo>
                <a:lnTo>
                  <a:pt x="1101" y="777"/>
                </a:lnTo>
                <a:lnTo>
                  <a:pt x="1063" y="842"/>
                </a:lnTo>
                <a:lnTo>
                  <a:pt x="1029" y="910"/>
                </a:lnTo>
                <a:lnTo>
                  <a:pt x="1001" y="982"/>
                </a:lnTo>
                <a:lnTo>
                  <a:pt x="859" y="640"/>
                </a:lnTo>
                <a:lnTo>
                  <a:pt x="906" y="570"/>
                </a:lnTo>
                <a:lnTo>
                  <a:pt x="956" y="502"/>
                </a:lnTo>
                <a:lnTo>
                  <a:pt x="1010" y="438"/>
                </a:lnTo>
                <a:lnTo>
                  <a:pt x="1069" y="379"/>
                </a:lnTo>
                <a:lnTo>
                  <a:pt x="1131" y="322"/>
                </a:lnTo>
                <a:lnTo>
                  <a:pt x="1196" y="269"/>
                </a:lnTo>
                <a:lnTo>
                  <a:pt x="1265" y="221"/>
                </a:lnTo>
                <a:lnTo>
                  <a:pt x="1337" y="176"/>
                </a:lnTo>
                <a:lnTo>
                  <a:pt x="1412" y="137"/>
                </a:lnTo>
                <a:lnTo>
                  <a:pt x="1490" y="101"/>
                </a:lnTo>
                <a:lnTo>
                  <a:pt x="1570" y="72"/>
                </a:lnTo>
                <a:lnTo>
                  <a:pt x="1652" y="47"/>
                </a:lnTo>
                <a:lnTo>
                  <a:pt x="1737" y="26"/>
                </a:lnTo>
                <a:lnTo>
                  <a:pt x="1823" y="12"/>
                </a:lnTo>
                <a:lnTo>
                  <a:pt x="1911" y="3"/>
                </a:lnTo>
                <a:lnTo>
                  <a:pt x="200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31"/>
          <p:cNvSpPr>
            <a:spLocks noEditPoints="1"/>
          </p:cNvSpPr>
          <p:nvPr/>
        </p:nvSpPr>
        <p:spPr bwMode="auto">
          <a:xfrm>
            <a:off x="5384707" y="1951208"/>
            <a:ext cx="477838" cy="485775"/>
          </a:xfrm>
          <a:custGeom>
            <a:avLst/>
            <a:gdLst>
              <a:gd name="T0" fmla="*/ 1750 w 3306"/>
              <a:gd name="T1" fmla="*/ 526 h 3366"/>
              <a:gd name="T2" fmla="*/ 2243 w 3306"/>
              <a:gd name="T3" fmla="*/ 713 h 3366"/>
              <a:gd name="T4" fmla="*/ 2815 w 3306"/>
              <a:gd name="T5" fmla="*/ 1027 h 3366"/>
              <a:gd name="T6" fmla="*/ 3192 w 3306"/>
              <a:gd name="T7" fmla="*/ 1510 h 3366"/>
              <a:gd name="T8" fmla="*/ 3228 w 3306"/>
              <a:gd name="T9" fmla="*/ 1884 h 3366"/>
              <a:gd name="T10" fmla="*/ 2856 w 3306"/>
              <a:gd name="T11" fmla="*/ 1842 h 3366"/>
              <a:gd name="T12" fmla="*/ 2574 w 3306"/>
              <a:gd name="T13" fmla="*/ 1978 h 3366"/>
              <a:gd name="T14" fmla="*/ 2439 w 3306"/>
              <a:gd name="T15" fmla="*/ 1933 h 3366"/>
              <a:gd name="T16" fmla="*/ 2143 w 3306"/>
              <a:gd name="T17" fmla="*/ 1834 h 3366"/>
              <a:gd name="T18" fmla="*/ 1789 w 3306"/>
              <a:gd name="T19" fmla="*/ 1903 h 3366"/>
              <a:gd name="T20" fmla="*/ 1682 w 3306"/>
              <a:gd name="T21" fmla="*/ 3158 h 3366"/>
              <a:gd name="T22" fmla="*/ 1406 w 3306"/>
              <a:gd name="T23" fmla="*/ 3354 h 3366"/>
              <a:gd name="T24" fmla="*/ 1062 w 3306"/>
              <a:gd name="T25" fmla="*/ 3297 h 3366"/>
              <a:gd name="T26" fmla="*/ 866 w 3306"/>
              <a:gd name="T27" fmla="*/ 3021 h 3366"/>
              <a:gd name="T28" fmla="*/ 910 w 3306"/>
              <a:gd name="T29" fmla="*/ 2829 h 3366"/>
              <a:gd name="T30" fmla="*/ 1043 w 3306"/>
              <a:gd name="T31" fmla="*/ 2875 h 3366"/>
              <a:gd name="T32" fmla="*/ 1115 w 3306"/>
              <a:gd name="T33" fmla="*/ 3082 h 3366"/>
              <a:gd name="T34" fmla="*/ 1341 w 3306"/>
              <a:gd name="T35" fmla="*/ 3166 h 3366"/>
              <a:gd name="T36" fmla="*/ 1531 w 3306"/>
              <a:gd name="T37" fmla="*/ 3023 h 3366"/>
              <a:gd name="T38" fmla="*/ 1430 w 3306"/>
              <a:gd name="T39" fmla="*/ 1867 h 3366"/>
              <a:gd name="T40" fmla="*/ 1052 w 3306"/>
              <a:gd name="T41" fmla="*/ 1852 h 3366"/>
              <a:gd name="T42" fmla="*/ 801 w 3306"/>
              <a:gd name="T43" fmla="*/ 2007 h 3366"/>
              <a:gd name="T44" fmla="*/ 654 w 3306"/>
              <a:gd name="T45" fmla="*/ 1910 h 3366"/>
              <a:gd name="T46" fmla="*/ 338 w 3306"/>
              <a:gd name="T47" fmla="*/ 1832 h 3366"/>
              <a:gd name="T48" fmla="*/ 0 w 3306"/>
              <a:gd name="T49" fmla="*/ 1926 h 3366"/>
              <a:gd name="T50" fmla="*/ 198 w 3306"/>
              <a:gd name="T51" fmla="*/ 1357 h 3366"/>
              <a:gd name="T52" fmla="*/ 638 w 3306"/>
              <a:gd name="T53" fmla="*/ 917 h 3366"/>
              <a:gd name="T54" fmla="*/ 1253 w 3306"/>
              <a:gd name="T55" fmla="*/ 662 h 3366"/>
              <a:gd name="T56" fmla="*/ 1576 w 3306"/>
              <a:gd name="T57" fmla="*/ 487 h 3366"/>
              <a:gd name="T58" fmla="*/ 1072 w 3306"/>
              <a:gd name="T59" fmla="*/ 171 h 3366"/>
              <a:gd name="T60" fmla="*/ 1061 w 3306"/>
              <a:gd name="T61" fmla="*/ 341 h 3366"/>
              <a:gd name="T62" fmla="*/ 1013 w 3306"/>
              <a:gd name="T63" fmla="*/ 481 h 3366"/>
              <a:gd name="T64" fmla="*/ 876 w 3306"/>
              <a:gd name="T65" fmla="*/ 480 h 3366"/>
              <a:gd name="T66" fmla="*/ 850 w 3306"/>
              <a:gd name="T67" fmla="*/ 348 h 3366"/>
              <a:gd name="T68" fmla="*/ 952 w 3306"/>
              <a:gd name="T69" fmla="*/ 249 h 3366"/>
              <a:gd name="T70" fmla="*/ 1063 w 3306"/>
              <a:gd name="T71" fmla="*/ 164 h 3366"/>
              <a:gd name="T72" fmla="*/ 2431 w 3306"/>
              <a:gd name="T73" fmla="*/ 195 h 3366"/>
              <a:gd name="T74" fmla="*/ 2414 w 3306"/>
              <a:gd name="T75" fmla="*/ 381 h 3366"/>
              <a:gd name="T76" fmla="*/ 2337 w 3306"/>
              <a:gd name="T77" fmla="*/ 490 h 3366"/>
              <a:gd name="T78" fmla="*/ 2210 w 3306"/>
              <a:gd name="T79" fmla="*/ 438 h 3366"/>
              <a:gd name="T80" fmla="*/ 2227 w 3306"/>
              <a:gd name="T81" fmla="*/ 313 h 3366"/>
              <a:gd name="T82" fmla="*/ 2350 w 3306"/>
              <a:gd name="T83" fmla="*/ 207 h 3366"/>
              <a:gd name="T84" fmla="*/ 2432 w 3306"/>
              <a:gd name="T85" fmla="*/ 147 h 3366"/>
              <a:gd name="T86" fmla="*/ 2019 w 3306"/>
              <a:gd name="T87" fmla="*/ 98 h 3366"/>
              <a:gd name="T88" fmla="*/ 1996 w 3306"/>
              <a:gd name="T89" fmla="*/ 276 h 3366"/>
              <a:gd name="T90" fmla="*/ 1886 w 3306"/>
              <a:gd name="T91" fmla="*/ 347 h 3366"/>
              <a:gd name="T92" fmla="*/ 1788 w 3306"/>
              <a:gd name="T93" fmla="*/ 251 h 3366"/>
              <a:gd name="T94" fmla="*/ 1847 w 3306"/>
              <a:gd name="T95" fmla="*/ 138 h 3366"/>
              <a:gd name="T96" fmla="*/ 1977 w 3306"/>
              <a:gd name="T97" fmla="*/ 34 h 3366"/>
              <a:gd name="T98" fmla="*/ 1508 w 3306"/>
              <a:gd name="T99" fmla="*/ 3 h 3366"/>
              <a:gd name="T100" fmla="*/ 1500 w 3306"/>
              <a:gd name="T101" fmla="*/ 154 h 3366"/>
              <a:gd name="T102" fmla="*/ 1464 w 3306"/>
              <a:gd name="T103" fmla="*/ 308 h 3366"/>
              <a:gd name="T104" fmla="*/ 1330 w 3306"/>
              <a:gd name="T105" fmla="*/ 335 h 3366"/>
              <a:gd name="T106" fmla="*/ 1277 w 3306"/>
              <a:gd name="T107" fmla="*/ 210 h 3366"/>
              <a:gd name="T108" fmla="*/ 1368 w 3306"/>
              <a:gd name="T109" fmla="*/ 107 h 3366"/>
              <a:gd name="T110" fmla="*/ 1490 w 3306"/>
              <a:gd name="T111" fmla="*/ 13 h 3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06" h="3366">
                <a:moveTo>
                  <a:pt x="1653" y="450"/>
                </a:moveTo>
                <a:lnTo>
                  <a:pt x="1676" y="453"/>
                </a:lnTo>
                <a:lnTo>
                  <a:pt x="1696" y="460"/>
                </a:lnTo>
                <a:lnTo>
                  <a:pt x="1715" y="471"/>
                </a:lnTo>
                <a:lnTo>
                  <a:pt x="1730" y="487"/>
                </a:lnTo>
                <a:lnTo>
                  <a:pt x="1742" y="505"/>
                </a:lnTo>
                <a:lnTo>
                  <a:pt x="1750" y="526"/>
                </a:lnTo>
                <a:lnTo>
                  <a:pt x="1752" y="549"/>
                </a:lnTo>
                <a:lnTo>
                  <a:pt x="1752" y="622"/>
                </a:lnTo>
                <a:lnTo>
                  <a:pt x="1855" y="630"/>
                </a:lnTo>
                <a:lnTo>
                  <a:pt x="1955" y="644"/>
                </a:lnTo>
                <a:lnTo>
                  <a:pt x="2053" y="662"/>
                </a:lnTo>
                <a:lnTo>
                  <a:pt x="2149" y="684"/>
                </a:lnTo>
                <a:lnTo>
                  <a:pt x="2243" y="713"/>
                </a:lnTo>
                <a:lnTo>
                  <a:pt x="2334" y="745"/>
                </a:lnTo>
                <a:lnTo>
                  <a:pt x="2423" y="781"/>
                </a:lnTo>
                <a:lnTo>
                  <a:pt x="2508" y="823"/>
                </a:lnTo>
                <a:lnTo>
                  <a:pt x="2590" y="868"/>
                </a:lnTo>
                <a:lnTo>
                  <a:pt x="2669" y="917"/>
                </a:lnTo>
                <a:lnTo>
                  <a:pt x="2745" y="970"/>
                </a:lnTo>
                <a:lnTo>
                  <a:pt x="2815" y="1027"/>
                </a:lnTo>
                <a:lnTo>
                  <a:pt x="2883" y="1086"/>
                </a:lnTo>
                <a:lnTo>
                  <a:pt x="2946" y="1150"/>
                </a:lnTo>
                <a:lnTo>
                  <a:pt x="3004" y="1217"/>
                </a:lnTo>
                <a:lnTo>
                  <a:pt x="3058" y="1286"/>
                </a:lnTo>
                <a:lnTo>
                  <a:pt x="3109" y="1358"/>
                </a:lnTo>
                <a:lnTo>
                  <a:pt x="3153" y="1433"/>
                </a:lnTo>
                <a:lnTo>
                  <a:pt x="3192" y="1510"/>
                </a:lnTo>
                <a:lnTo>
                  <a:pt x="3226" y="1589"/>
                </a:lnTo>
                <a:lnTo>
                  <a:pt x="3255" y="1672"/>
                </a:lnTo>
                <a:lnTo>
                  <a:pt x="3278" y="1755"/>
                </a:lnTo>
                <a:lnTo>
                  <a:pt x="3295" y="1840"/>
                </a:lnTo>
                <a:lnTo>
                  <a:pt x="3306" y="1928"/>
                </a:lnTo>
                <a:lnTo>
                  <a:pt x="3269" y="1904"/>
                </a:lnTo>
                <a:lnTo>
                  <a:pt x="3228" y="1884"/>
                </a:lnTo>
                <a:lnTo>
                  <a:pt x="3182" y="1867"/>
                </a:lnTo>
                <a:lnTo>
                  <a:pt x="3133" y="1852"/>
                </a:lnTo>
                <a:lnTo>
                  <a:pt x="3080" y="1842"/>
                </a:lnTo>
                <a:lnTo>
                  <a:pt x="3025" y="1836"/>
                </a:lnTo>
                <a:lnTo>
                  <a:pt x="2967" y="1833"/>
                </a:lnTo>
                <a:lnTo>
                  <a:pt x="2910" y="1836"/>
                </a:lnTo>
                <a:lnTo>
                  <a:pt x="2856" y="1842"/>
                </a:lnTo>
                <a:lnTo>
                  <a:pt x="2804" y="1852"/>
                </a:lnTo>
                <a:lnTo>
                  <a:pt x="2756" y="1866"/>
                </a:lnTo>
                <a:lnTo>
                  <a:pt x="2710" y="1883"/>
                </a:lnTo>
                <a:lnTo>
                  <a:pt x="2669" y="1902"/>
                </a:lnTo>
                <a:lnTo>
                  <a:pt x="2632" y="1925"/>
                </a:lnTo>
                <a:lnTo>
                  <a:pt x="2600" y="1950"/>
                </a:lnTo>
                <a:lnTo>
                  <a:pt x="2574" y="1978"/>
                </a:lnTo>
                <a:lnTo>
                  <a:pt x="2552" y="2007"/>
                </a:lnTo>
                <a:lnTo>
                  <a:pt x="2538" y="2039"/>
                </a:lnTo>
                <a:lnTo>
                  <a:pt x="2521" y="2039"/>
                </a:lnTo>
                <a:lnTo>
                  <a:pt x="2507" y="2009"/>
                </a:lnTo>
                <a:lnTo>
                  <a:pt x="2490" y="1983"/>
                </a:lnTo>
                <a:lnTo>
                  <a:pt x="2466" y="1956"/>
                </a:lnTo>
                <a:lnTo>
                  <a:pt x="2439" y="1933"/>
                </a:lnTo>
                <a:lnTo>
                  <a:pt x="2406" y="1910"/>
                </a:lnTo>
                <a:lnTo>
                  <a:pt x="2370" y="1891"/>
                </a:lnTo>
                <a:lnTo>
                  <a:pt x="2330" y="1874"/>
                </a:lnTo>
                <a:lnTo>
                  <a:pt x="2288" y="1859"/>
                </a:lnTo>
                <a:lnTo>
                  <a:pt x="2242" y="1847"/>
                </a:lnTo>
                <a:lnTo>
                  <a:pt x="2194" y="1839"/>
                </a:lnTo>
                <a:lnTo>
                  <a:pt x="2143" y="1834"/>
                </a:lnTo>
                <a:lnTo>
                  <a:pt x="2091" y="1832"/>
                </a:lnTo>
                <a:lnTo>
                  <a:pt x="2034" y="1834"/>
                </a:lnTo>
                <a:lnTo>
                  <a:pt x="1978" y="1840"/>
                </a:lnTo>
                <a:lnTo>
                  <a:pt x="1925" y="1851"/>
                </a:lnTo>
                <a:lnTo>
                  <a:pt x="1876" y="1866"/>
                </a:lnTo>
                <a:lnTo>
                  <a:pt x="1830" y="1883"/>
                </a:lnTo>
                <a:lnTo>
                  <a:pt x="1789" y="1903"/>
                </a:lnTo>
                <a:lnTo>
                  <a:pt x="1752" y="1927"/>
                </a:lnTo>
                <a:lnTo>
                  <a:pt x="1752" y="2918"/>
                </a:lnTo>
                <a:lnTo>
                  <a:pt x="1749" y="2970"/>
                </a:lnTo>
                <a:lnTo>
                  <a:pt x="1740" y="3021"/>
                </a:lnTo>
                <a:lnTo>
                  <a:pt x="1726" y="3069"/>
                </a:lnTo>
                <a:lnTo>
                  <a:pt x="1707" y="3115"/>
                </a:lnTo>
                <a:lnTo>
                  <a:pt x="1682" y="3158"/>
                </a:lnTo>
                <a:lnTo>
                  <a:pt x="1653" y="3198"/>
                </a:lnTo>
                <a:lnTo>
                  <a:pt x="1621" y="3234"/>
                </a:lnTo>
                <a:lnTo>
                  <a:pt x="1584" y="3267"/>
                </a:lnTo>
                <a:lnTo>
                  <a:pt x="1544" y="3297"/>
                </a:lnTo>
                <a:lnTo>
                  <a:pt x="1500" y="3320"/>
                </a:lnTo>
                <a:lnTo>
                  <a:pt x="1454" y="3339"/>
                </a:lnTo>
                <a:lnTo>
                  <a:pt x="1406" y="3354"/>
                </a:lnTo>
                <a:lnTo>
                  <a:pt x="1356" y="3363"/>
                </a:lnTo>
                <a:lnTo>
                  <a:pt x="1304" y="3366"/>
                </a:lnTo>
                <a:lnTo>
                  <a:pt x="1251" y="3363"/>
                </a:lnTo>
                <a:lnTo>
                  <a:pt x="1200" y="3354"/>
                </a:lnTo>
                <a:lnTo>
                  <a:pt x="1152" y="3339"/>
                </a:lnTo>
                <a:lnTo>
                  <a:pt x="1106" y="3320"/>
                </a:lnTo>
                <a:lnTo>
                  <a:pt x="1062" y="3297"/>
                </a:lnTo>
                <a:lnTo>
                  <a:pt x="1023" y="3267"/>
                </a:lnTo>
                <a:lnTo>
                  <a:pt x="986" y="3234"/>
                </a:lnTo>
                <a:lnTo>
                  <a:pt x="953" y="3198"/>
                </a:lnTo>
                <a:lnTo>
                  <a:pt x="924" y="3158"/>
                </a:lnTo>
                <a:lnTo>
                  <a:pt x="900" y="3115"/>
                </a:lnTo>
                <a:lnTo>
                  <a:pt x="880" y="3069"/>
                </a:lnTo>
                <a:lnTo>
                  <a:pt x="866" y="3021"/>
                </a:lnTo>
                <a:lnTo>
                  <a:pt x="858" y="2970"/>
                </a:lnTo>
                <a:lnTo>
                  <a:pt x="855" y="2918"/>
                </a:lnTo>
                <a:lnTo>
                  <a:pt x="857" y="2896"/>
                </a:lnTo>
                <a:lnTo>
                  <a:pt x="865" y="2875"/>
                </a:lnTo>
                <a:lnTo>
                  <a:pt x="876" y="2857"/>
                </a:lnTo>
                <a:lnTo>
                  <a:pt x="892" y="2842"/>
                </a:lnTo>
                <a:lnTo>
                  <a:pt x="910" y="2829"/>
                </a:lnTo>
                <a:lnTo>
                  <a:pt x="931" y="2822"/>
                </a:lnTo>
                <a:lnTo>
                  <a:pt x="954" y="2819"/>
                </a:lnTo>
                <a:lnTo>
                  <a:pt x="977" y="2822"/>
                </a:lnTo>
                <a:lnTo>
                  <a:pt x="997" y="2829"/>
                </a:lnTo>
                <a:lnTo>
                  <a:pt x="1015" y="2842"/>
                </a:lnTo>
                <a:lnTo>
                  <a:pt x="1031" y="2857"/>
                </a:lnTo>
                <a:lnTo>
                  <a:pt x="1043" y="2875"/>
                </a:lnTo>
                <a:lnTo>
                  <a:pt x="1050" y="2896"/>
                </a:lnTo>
                <a:lnTo>
                  <a:pt x="1052" y="2918"/>
                </a:lnTo>
                <a:lnTo>
                  <a:pt x="1055" y="2955"/>
                </a:lnTo>
                <a:lnTo>
                  <a:pt x="1063" y="2991"/>
                </a:lnTo>
                <a:lnTo>
                  <a:pt x="1076" y="3023"/>
                </a:lnTo>
                <a:lnTo>
                  <a:pt x="1093" y="3055"/>
                </a:lnTo>
                <a:lnTo>
                  <a:pt x="1115" y="3082"/>
                </a:lnTo>
                <a:lnTo>
                  <a:pt x="1139" y="3107"/>
                </a:lnTo>
                <a:lnTo>
                  <a:pt x="1167" y="3128"/>
                </a:lnTo>
                <a:lnTo>
                  <a:pt x="1197" y="3146"/>
                </a:lnTo>
                <a:lnTo>
                  <a:pt x="1231" y="3158"/>
                </a:lnTo>
                <a:lnTo>
                  <a:pt x="1266" y="3166"/>
                </a:lnTo>
                <a:lnTo>
                  <a:pt x="1304" y="3168"/>
                </a:lnTo>
                <a:lnTo>
                  <a:pt x="1341" y="3166"/>
                </a:lnTo>
                <a:lnTo>
                  <a:pt x="1375" y="3158"/>
                </a:lnTo>
                <a:lnTo>
                  <a:pt x="1409" y="3146"/>
                </a:lnTo>
                <a:lnTo>
                  <a:pt x="1440" y="3128"/>
                </a:lnTo>
                <a:lnTo>
                  <a:pt x="1467" y="3107"/>
                </a:lnTo>
                <a:lnTo>
                  <a:pt x="1493" y="3082"/>
                </a:lnTo>
                <a:lnTo>
                  <a:pt x="1513" y="3055"/>
                </a:lnTo>
                <a:lnTo>
                  <a:pt x="1531" y="3023"/>
                </a:lnTo>
                <a:lnTo>
                  <a:pt x="1543" y="2991"/>
                </a:lnTo>
                <a:lnTo>
                  <a:pt x="1551" y="2955"/>
                </a:lnTo>
                <a:lnTo>
                  <a:pt x="1554" y="2918"/>
                </a:lnTo>
                <a:lnTo>
                  <a:pt x="1554" y="1928"/>
                </a:lnTo>
                <a:lnTo>
                  <a:pt x="1517" y="1904"/>
                </a:lnTo>
                <a:lnTo>
                  <a:pt x="1476" y="1884"/>
                </a:lnTo>
                <a:lnTo>
                  <a:pt x="1430" y="1867"/>
                </a:lnTo>
                <a:lnTo>
                  <a:pt x="1380" y="1852"/>
                </a:lnTo>
                <a:lnTo>
                  <a:pt x="1328" y="1842"/>
                </a:lnTo>
                <a:lnTo>
                  <a:pt x="1273" y="1836"/>
                </a:lnTo>
                <a:lnTo>
                  <a:pt x="1215" y="1833"/>
                </a:lnTo>
                <a:lnTo>
                  <a:pt x="1159" y="1836"/>
                </a:lnTo>
                <a:lnTo>
                  <a:pt x="1103" y="1842"/>
                </a:lnTo>
                <a:lnTo>
                  <a:pt x="1052" y="1852"/>
                </a:lnTo>
                <a:lnTo>
                  <a:pt x="1003" y="1866"/>
                </a:lnTo>
                <a:lnTo>
                  <a:pt x="957" y="1883"/>
                </a:lnTo>
                <a:lnTo>
                  <a:pt x="916" y="1902"/>
                </a:lnTo>
                <a:lnTo>
                  <a:pt x="879" y="1925"/>
                </a:lnTo>
                <a:lnTo>
                  <a:pt x="848" y="1950"/>
                </a:lnTo>
                <a:lnTo>
                  <a:pt x="821" y="1978"/>
                </a:lnTo>
                <a:lnTo>
                  <a:pt x="801" y="2007"/>
                </a:lnTo>
                <a:lnTo>
                  <a:pt x="786" y="2039"/>
                </a:lnTo>
                <a:lnTo>
                  <a:pt x="768" y="2039"/>
                </a:lnTo>
                <a:lnTo>
                  <a:pt x="756" y="2009"/>
                </a:lnTo>
                <a:lnTo>
                  <a:pt x="737" y="1983"/>
                </a:lnTo>
                <a:lnTo>
                  <a:pt x="714" y="1956"/>
                </a:lnTo>
                <a:lnTo>
                  <a:pt x="686" y="1933"/>
                </a:lnTo>
                <a:lnTo>
                  <a:pt x="654" y="1910"/>
                </a:lnTo>
                <a:lnTo>
                  <a:pt x="618" y="1891"/>
                </a:lnTo>
                <a:lnTo>
                  <a:pt x="579" y="1874"/>
                </a:lnTo>
                <a:lnTo>
                  <a:pt x="536" y="1859"/>
                </a:lnTo>
                <a:lnTo>
                  <a:pt x="490" y="1847"/>
                </a:lnTo>
                <a:lnTo>
                  <a:pt x="442" y="1839"/>
                </a:lnTo>
                <a:lnTo>
                  <a:pt x="391" y="1834"/>
                </a:lnTo>
                <a:lnTo>
                  <a:pt x="338" y="1832"/>
                </a:lnTo>
                <a:lnTo>
                  <a:pt x="281" y="1834"/>
                </a:lnTo>
                <a:lnTo>
                  <a:pt x="226" y="1840"/>
                </a:lnTo>
                <a:lnTo>
                  <a:pt x="174" y="1851"/>
                </a:lnTo>
                <a:lnTo>
                  <a:pt x="124" y="1865"/>
                </a:lnTo>
                <a:lnTo>
                  <a:pt x="79" y="1882"/>
                </a:lnTo>
                <a:lnTo>
                  <a:pt x="37" y="1902"/>
                </a:lnTo>
                <a:lnTo>
                  <a:pt x="0" y="1926"/>
                </a:lnTo>
                <a:lnTo>
                  <a:pt x="11" y="1839"/>
                </a:lnTo>
                <a:lnTo>
                  <a:pt x="29" y="1753"/>
                </a:lnTo>
                <a:lnTo>
                  <a:pt x="51" y="1670"/>
                </a:lnTo>
                <a:lnTo>
                  <a:pt x="80" y="1588"/>
                </a:lnTo>
                <a:lnTo>
                  <a:pt x="115" y="1509"/>
                </a:lnTo>
                <a:lnTo>
                  <a:pt x="153" y="1432"/>
                </a:lnTo>
                <a:lnTo>
                  <a:pt x="198" y="1357"/>
                </a:lnTo>
                <a:lnTo>
                  <a:pt x="247" y="1285"/>
                </a:lnTo>
                <a:lnTo>
                  <a:pt x="303" y="1216"/>
                </a:lnTo>
                <a:lnTo>
                  <a:pt x="361" y="1150"/>
                </a:lnTo>
                <a:lnTo>
                  <a:pt x="424" y="1086"/>
                </a:lnTo>
                <a:lnTo>
                  <a:pt x="492" y="1026"/>
                </a:lnTo>
                <a:lnTo>
                  <a:pt x="562" y="970"/>
                </a:lnTo>
                <a:lnTo>
                  <a:pt x="638" y="917"/>
                </a:lnTo>
                <a:lnTo>
                  <a:pt x="716" y="868"/>
                </a:lnTo>
                <a:lnTo>
                  <a:pt x="799" y="822"/>
                </a:lnTo>
                <a:lnTo>
                  <a:pt x="883" y="781"/>
                </a:lnTo>
                <a:lnTo>
                  <a:pt x="971" y="745"/>
                </a:lnTo>
                <a:lnTo>
                  <a:pt x="1062" y="712"/>
                </a:lnTo>
                <a:lnTo>
                  <a:pt x="1156" y="684"/>
                </a:lnTo>
                <a:lnTo>
                  <a:pt x="1253" y="662"/>
                </a:lnTo>
                <a:lnTo>
                  <a:pt x="1351" y="644"/>
                </a:lnTo>
                <a:lnTo>
                  <a:pt x="1452" y="630"/>
                </a:lnTo>
                <a:lnTo>
                  <a:pt x="1554" y="622"/>
                </a:lnTo>
                <a:lnTo>
                  <a:pt x="1554" y="549"/>
                </a:lnTo>
                <a:lnTo>
                  <a:pt x="1556" y="526"/>
                </a:lnTo>
                <a:lnTo>
                  <a:pt x="1564" y="505"/>
                </a:lnTo>
                <a:lnTo>
                  <a:pt x="1576" y="487"/>
                </a:lnTo>
                <a:lnTo>
                  <a:pt x="1591" y="471"/>
                </a:lnTo>
                <a:lnTo>
                  <a:pt x="1609" y="460"/>
                </a:lnTo>
                <a:lnTo>
                  <a:pt x="1630" y="453"/>
                </a:lnTo>
                <a:lnTo>
                  <a:pt x="1653" y="450"/>
                </a:lnTo>
                <a:close/>
                <a:moveTo>
                  <a:pt x="1072" y="158"/>
                </a:moveTo>
                <a:lnTo>
                  <a:pt x="1072" y="161"/>
                </a:lnTo>
                <a:lnTo>
                  <a:pt x="1072" y="171"/>
                </a:lnTo>
                <a:lnTo>
                  <a:pt x="1071" y="187"/>
                </a:lnTo>
                <a:lnTo>
                  <a:pt x="1071" y="206"/>
                </a:lnTo>
                <a:lnTo>
                  <a:pt x="1070" y="230"/>
                </a:lnTo>
                <a:lnTo>
                  <a:pt x="1068" y="256"/>
                </a:lnTo>
                <a:lnTo>
                  <a:pt x="1067" y="284"/>
                </a:lnTo>
                <a:lnTo>
                  <a:pt x="1064" y="312"/>
                </a:lnTo>
                <a:lnTo>
                  <a:pt x="1061" y="341"/>
                </a:lnTo>
                <a:lnTo>
                  <a:pt x="1058" y="367"/>
                </a:lnTo>
                <a:lnTo>
                  <a:pt x="1055" y="393"/>
                </a:lnTo>
                <a:lnTo>
                  <a:pt x="1050" y="415"/>
                </a:lnTo>
                <a:lnTo>
                  <a:pt x="1046" y="435"/>
                </a:lnTo>
                <a:lnTo>
                  <a:pt x="1040" y="448"/>
                </a:lnTo>
                <a:lnTo>
                  <a:pt x="1028" y="466"/>
                </a:lnTo>
                <a:lnTo>
                  <a:pt x="1013" y="481"/>
                </a:lnTo>
                <a:lnTo>
                  <a:pt x="996" y="493"/>
                </a:lnTo>
                <a:lnTo>
                  <a:pt x="977" y="501"/>
                </a:lnTo>
                <a:lnTo>
                  <a:pt x="956" y="505"/>
                </a:lnTo>
                <a:lnTo>
                  <a:pt x="936" y="505"/>
                </a:lnTo>
                <a:lnTo>
                  <a:pt x="915" y="501"/>
                </a:lnTo>
                <a:lnTo>
                  <a:pt x="895" y="493"/>
                </a:lnTo>
                <a:lnTo>
                  <a:pt x="876" y="480"/>
                </a:lnTo>
                <a:lnTo>
                  <a:pt x="861" y="466"/>
                </a:lnTo>
                <a:lnTo>
                  <a:pt x="850" y="449"/>
                </a:lnTo>
                <a:lnTo>
                  <a:pt x="842" y="429"/>
                </a:lnTo>
                <a:lnTo>
                  <a:pt x="837" y="409"/>
                </a:lnTo>
                <a:lnTo>
                  <a:pt x="837" y="389"/>
                </a:lnTo>
                <a:lnTo>
                  <a:pt x="842" y="368"/>
                </a:lnTo>
                <a:lnTo>
                  <a:pt x="850" y="348"/>
                </a:lnTo>
                <a:lnTo>
                  <a:pt x="857" y="337"/>
                </a:lnTo>
                <a:lnTo>
                  <a:pt x="867" y="324"/>
                </a:lnTo>
                <a:lnTo>
                  <a:pt x="880" y="311"/>
                </a:lnTo>
                <a:lnTo>
                  <a:pt x="896" y="296"/>
                </a:lnTo>
                <a:lnTo>
                  <a:pt x="913" y="281"/>
                </a:lnTo>
                <a:lnTo>
                  <a:pt x="933" y="264"/>
                </a:lnTo>
                <a:lnTo>
                  <a:pt x="952" y="249"/>
                </a:lnTo>
                <a:lnTo>
                  <a:pt x="971" y="234"/>
                </a:lnTo>
                <a:lnTo>
                  <a:pt x="991" y="218"/>
                </a:lnTo>
                <a:lnTo>
                  <a:pt x="1009" y="204"/>
                </a:lnTo>
                <a:lnTo>
                  <a:pt x="1026" y="192"/>
                </a:lnTo>
                <a:lnTo>
                  <a:pt x="1041" y="181"/>
                </a:lnTo>
                <a:lnTo>
                  <a:pt x="1053" y="171"/>
                </a:lnTo>
                <a:lnTo>
                  <a:pt x="1063" y="164"/>
                </a:lnTo>
                <a:lnTo>
                  <a:pt x="1070" y="159"/>
                </a:lnTo>
                <a:lnTo>
                  <a:pt x="1072" y="158"/>
                </a:lnTo>
                <a:close/>
                <a:moveTo>
                  <a:pt x="2432" y="147"/>
                </a:moveTo>
                <a:lnTo>
                  <a:pt x="2432" y="150"/>
                </a:lnTo>
                <a:lnTo>
                  <a:pt x="2432" y="160"/>
                </a:lnTo>
                <a:lnTo>
                  <a:pt x="2431" y="175"/>
                </a:lnTo>
                <a:lnTo>
                  <a:pt x="2431" y="195"/>
                </a:lnTo>
                <a:lnTo>
                  <a:pt x="2430" y="218"/>
                </a:lnTo>
                <a:lnTo>
                  <a:pt x="2428" y="245"/>
                </a:lnTo>
                <a:lnTo>
                  <a:pt x="2426" y="272"/>
                </a:lnTo>
                <a:lnTo>
                  <a:pt x="2424" y="301"/>
                </a:lnTo>
                <a:lnTo>
                  <a:pt x="2421" y="329"/>
                </a:lnTo>
                <a:lnTo>
                  <a:pt x="2418" y="357"/>
                </a:lnTo>
                <a:lnTo>
                  <a:pt x="2414" y="381"/>
                </a:lnTo>
                <a:lnTo>
                  <a:pt x="2410" y="404"/>
                </a:lnTo>
                <a:lnTo>
                  <a:pt x="2405" y="423"/>
                </a:lnTo>
                <a:lnTo>
                  <a:pt x="2400" y="437"/>
                </a:lnTo>
                <a:lnTo>
                  <a:pt x="2388" y="455"/>
                </a:lnTo>
                <a:lnTo>
                  <a:pt x="2372" y="470"/>
                </a:lnTo>
                <a:lnTo>
                  <a:pt x="2356" y="481"/>
                </a:lnTo>
                <a:lnTo>
                  <a:pt x="2337" y="490"/>
                </a:lnTo>
                <a:lnTo>
                  <a:pt x="2316" y="494"/>
                </a:lnTo>
                <a:lnTo>
                  <a:pt x="2296" y="494"/>
                </a:lnTo>
                <a:lnTo>
                  <a:pt x="2274" y="490"/>
                </a:lnTo>
                <a:lnTo>
                  <a:pt x="2255" y="481"/>
                </a:lnTo>
                <a:lnTo>
                  <a:pt x="2236" y="470"/>
                </a:lnTo>
                <a:lnTo>
                  <a:pt x="2221" y="455"/>
                </a:lnTo>
                <a:lnTo>
                  <a:pt x="2210" y="438"/>
                </a:lnTo>
                <a:lnTo>
                  <a:pt x="2202" y="418"/>
                </a:lnTo>
                <a:lnTo>
                  <a:pt x="2197" y="399"/>
                </a:lnTo>
                <a:lnTo>
                  <a:pt x="2197" y="377"/>
                </a:lnTo>
                <a:lnTo>
                  <a:pt x="2202" y="357"/>
                </a:lnTo>
                <a:lnTo>
                  <a:pt x="2210" y="337"/>
                </a:lnTo>
                <a:lnTo>
                  <a:pt x="2217" y="326"/>
                </a:lnTo>
                <a:lnTo>
                  <a:pt x="2227" y="313"/>
                </a:lnTo>
                <a:lnTo>
                  <a:pt x="2240" y="300"/>
                </a:lnTo>
                <a:lnTo>
                  <a:pt x="2256" y="285"/>
                </a:lnTo>
                <a:lnTo>
                  <a:pt x="2273" y="269"/>
                </a:lnTo>
                <a:lnTo>
                  <a:pt x="2292" y="254"/>
                </a:lnTo>
                <a:lnTo>
                  <a:pt x="2311" y="238"/>
                </a:lnTo>
                <a:lnTo>
                  <a:pt x="2331" y="222"/>
                </a:lnTo>
                <a:lnTo>
                  <a:pt x="2350" y="207"/>
                </a:lnTo>
                <a:lnTo>
                  <a:pt x="2368" y="193"/>
                </a:lnTo>
                <a:lnTo>
                  <a:pt x="2386" y="181"/>
                </a:lnTo>
                <a:lnTo>
                  <a:pt x="2401" y="169"/>
                </a:lnTo>
                <a:lnTo>
                  <a:pt x="2413" y="160"/>
                </a:lnTo>
                <a:lnTo>
                  <a:pt x="2423" y="153"/>
                </a:lnTo>
                <a:lnTo>
                  <a:pt x="2430" y="149"/>
                </a:lnTo>
                <a:lnTo>
                  <a:pt x="2432" y="147"/>
                </a:lnTo>
                <a:close/>
                <a:moveTo>
                  <a:pt x="2023" y="0"/>
                </a:moveTo>
                <a:lnTo>
                  <a:pt x="2022" y="3"/>
                </a:lnTo>
                <a:lnTo>
                  <a:pt x="2022" y="13"/>
                </a:lnTo>
                <a:lnTo>
                  <a:pt x="2022" y="29"/>
                </a:lnTo>
                <a:lnTo>
                  <a:pt x="2021" y="48"/>
                </a:lnTo>
                <a:lnTo>
                  <a:pt x="2020" y="71"/>
                </a:lnTo>
                <a:lnTo>
                  <a:pt x="2019" y="98"/>
                </a:lnTo>
                <a:lnTo>
                  <a:pt x="2016" y="125"/>
                </a:lnTo>
                <a:lnTo>
                  <a:pt x="2014" y="154"/>
                </a:lnTo>
                <a:lnTo>
                  <a:pt x="2012" y="183"/>
                </a:lnTo>
                <a:lnTo>
                  <a:pt x="2008" y="209"/>
                </a:lnTo>
                <a:lnTo>
                  <a:pt x="2005" y="235"/>
                </a:lnTo>
                <a:lnTo>
                  <a:pt x="2001" y="257"/>
                </a:lnTo>
                <a:lnTo>
                  <a:pt x="1996" y="276"/>
                </a:lnTo>
                <a:lnTo>
                  <a:pt x="1990" y="290"/>
                </a:lnTo>
                <a:lnTo>
                  <a:pt x="1979" y="308"/>
                </a:lnTo>
                <a:lnTo>
                  <a:pt x="1963" y="323"/>
                </a:lnTo>
                <a:lnTo>
                  <a:pt x="1946" y="335"/>
                </a:lnTo>
                <a:lnTo>
                  <a:pt x="1926" y="343"/>
                </a:lnTo>
                <a:lnTo>
                  <a:pt x="1907" y="347"/>
                </a:lnTo>
                <a:lnTo>
                  <a:pt x="1886" y="347"/>
                </a:lnTo>
                <a:lnTo>
                  <a:pt x="1865" y="343"/>
                </a:lnTo>
                <a:lnTo>
                  <a:pt x="1845" y="335"/>
                </a:lnTo>
                <a:lnTo>
                  <a:pt x="1826" y="322"/>
                </a:lnTo>
                <a:lnTo>
                  <a:pt x="1812" y="308"/>
                </a:lnTo>
                <a:lnTo>
                  <a:pt x="1801" y="291"/>
                </a:lnTo>
                <a:lnTo>
                  <a:pt x="1793" y="271"/>
                </a:lnTo>
                <a:lnTo>
                  <a:pt x="1788" y="251"/>
                </a:lnTo>
                <a:lnTo>
                  <a:pt x="1787" y="231"/>
                </a:lnTo>
                <a:lnTo>
                  <a:pt x="1791" y="210"/>
                </a:lnTo>
                <a:lnTo>
                  <a:pt x="1800" y="190"/>
                </a:lnTo>
                <a:lnTo>
                  <a:pt x="1807" y="179"/>
                </a:lnTo>
                <a:lnTo>
                  <a:pt x="1817" y="166"/>
                </a:lnTo>
                <a:lnTo>
                  <a:pt x="1830" y="153"/>
                </a:lnTo>
                <a:lnTo>
                  <a:pt x="1847" y="138"/>
                </a:lnTo>
                <a:lnTo>
                  <a:pt x="1864" y="122"/>
                </a:lnTo>
                <a:lnTo>
                  <a:pt x="1883" y="107"/>
                </a:lnTo>
                <a:lnTo>
                  <a:pt x="1902" y="91"/>
                </a:lnTo>
                <a:lnTo>
                  <a:pt x="1921" y="75"/>
                </a:lnTo>
                <a:lnTo>
                  <a:pt x="1941" y="60"/>
                </a:lnTo>
                <a:lnTo>
                  <a:pt x="1959" y="46"/>
                </a:lnTo>
                <a:lnTo>
                  <a:pt x="1977" y="34"/>
                </a:lnTo>
                <a:lnTo>
                  <a:pt x="1991" y="22"/>
                </a:lnTo>
                <a:lnTo>
                  <a:pt x="2004" y="13"/>
                </a:lnTo>
                <a:lnTo>
                  <a:pt x="2013" y="6"/>
                </a:lnTo>
                <a:lnTo>
                  <a:pt x="2020" y="2"/>
                </a:lnTo>
                <a:lnTo>
                  <a:pt x="2023" y="0"/>
                </a:lnTo>
                <a:close/>
                <a:moveTo>
                  <a:pt x="1508" y="0"/>
                </a:moveTo>
                <a:lnTo>
                  <a:pt x="1508" y="3"/>
                </a:lnTo>
                <a:lnTo>
                  <a:pt x="1507" y="13"/>
                </a:lnTo>
                <a:lnTo>
                  <a:pt x="1507" y="29"/>
                </a:lnTo>
                <a:lnTo>
                  <a:pt x="1506" y="48"/>
                </a:lnTo>
                <a:lnTo>
                  <a:pt x="1505" y="71"/>
                </a:lnTo>
                <a:lnTo>
                  <a:pt x="1504" y="98"/>
                </a:lnTo>
                <a:lnTo>
                  <a:pt x="1502" y="125"/>
                </a:lnTo>
                <a:lnTo>
                  <a:pt x="1500" y="154"/>
                </a:lnTo>
                <a:lnTo>
                  <a:pt x="1498" y="183"/>
                </a:lnTo>
                <a:lnTo>
                  <a:pt x="1495" y="209"/>
                </a:lnTo>
                <a:lnTo>
                  <a:pt x="1491" y="235"/>
                </a:lnTo>
                <a:lnTo>
                  <a:pt x="1487" y="257"/>
                </a:lnTo>
                <a:lnTo>
                  <a:pt x="1482" y="276"/>
                </a:lnTo>
                <a:lnTo>
                  <a:pt x="1477" y="290"/>
                </a:lnTo>
                <a:lnTo>
                  <a:pt x="1464" y="308"/>
                </a:lnTo>
                <a:lnTo>
                  <a:pt x="1449" y="323"/>
                </a:lnTo>
                <a:lnTo>
                  <a:pt x="1432" y="335"/>
                </a:lnTo>
                <a:lnTo>
                  <a:pt x="1413" y="343"/>
                </a:lnTo>
                <a:lnTo>
                  <a:pt x="1393" y="347"/>
                </a:lnTo>
                <a:lnTo>
                  <a:pt x="1371" y="347"/>
                </a:lnTo>
                <a:lnTo>
                  <a:pt x="1351" y="343"/>
                </a:lnTo>
                <a:lnTo>
                  <a:pt x="1330" y="335"/>
                </a:lnTo>
                <a:lnTo>
                  <a:pt x="1313" y="322"/>
                </a:lnTo>
                <a:lnTo>
                  <a:pt x="1298" y="308"/>
                </a:lnTo>
                <a:lnTo>
                  <a:pt x="1286" y="291"/>
                </a:lnTo>
                <a:lnTo>
                  <a:pt x="1278" y="271"/>
                </a:lnTo>
                <a:lnTo>
                  <a:pt x="1274" y="251"/>
                </a:lnTo>
                <a:lnTo>
                  <a:pt x="1274" y="231"/>
                </a:lnTo>
                <a:lnTo>
                  <a:pt x="1277" y="210"/>
                </a:lnTo>
                <a:lnTo>
                  <a:pt x="1285" y="190"/>
                </a:lnTo>
                <a:lnTo>
                  <a:pt x="1292" y="179"/>
                </a:lnTo>
                <a:lnTo>
                  <a:pt x="1304" y="166"/>
                </a:lnTo>
                <a:lnTo>
                  <a:pt x="1317" y="153"/>
                </a:lnTo>
                <a:lnTo>
                  <a:pt x="1332" y="138"/>
                </a:lnTo>
                <a:lnTo>
                  <a:pt x="1350" y="122"/>
                </a:lnTo>
                <a:lnTo>
                  <a:pt x="1368" y="107"/>
                </a:lnTo>
                <a:lnTo>
                  <a:pt x="1388" y="91"/>
                </a:lnTo>
                <a:lnTo>
                  <a:pt x="1407" y="75"/>
                </a:lnTo>
                <a:lnTo>
                  <a:pt x="1426" y="60"/>
                </a:lnTo>
                <a:lnTo>
                  <a:pt x="1445" y="46"/>
                </a:lnTo>
                <a:lnTo>
                  <a:pt x="1462" y="34"/>
                </a:lnTo>
                <a:lnTo>
                  <a:pt x="1478" y="22"/>
                </a:lnTo>
                <a:lnTo>
                  <a:pt x="1490" y="13"/>
                </a:lnTo>
                <a:lnTo>
                  <a:pt x="1499" y="6"/>
                </a:lnTo>
                <a:lnTo>
                  <a:pt x="1506" y="2"/>
                </a:lnTo>
                <a:lnTo>
                  <a:pt x="150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101"/>
          <p:cNvSpPr>
            <a:spLocks noEditPoints="1"/>
          </p:cNvSpPr>
          <p:nvPr/>
        </p:nvSpPr>
        <p:spPr bwMode="auto">
          <a:xfrm>
            <a:off x="5310889" y="2736914"/>
            <a:ext cx="625475" cy="458788"/>
          </a:xfrm>
          <a:custGeom>
            <a:avLst/>
            <a:gdLst>
              <a:gd name="T0" fmla="*/ 2543 w 3546"/>
              <a:gd name="T1" fmla="*/ 2234 h 2604"/>
              <a:gd name="T2" fmla="*/ 2600 w 3546"/>
              <a:gd name="T3" fmla="*/ 2422 h 2604"/>
              <a:gd name="T4" fmla="*/ 2797 w 3546"/>
              <a:gd name="T5" fmla="*/ 2403 h 2604"/>
              <a:gd name="T6" fmla="*/ 2815 w 3546"/>
              <a:gd name="T7" fmla="*/ 2207 h 2604"/>
              <a:gd name="T8" fmla="*/ 546 w 3546"/>
              <a:gd name="T9" fmla="*/ 2141 h 2604"/>
              <a:gd name="T10" fmla="*/ 421 w 3546"/>
              <a:gd name="T11" fmla="*/ 2294 h 2604"/>
              <a:gd name="T12" fmla="*/ 546 w 3546"/>
              <a:gd name="T13" fmla="*/ 2445 h 2604"/>
              <a:gd name="T14" fmla="*/ 720 w 3546"/>
              <a:gd name="T15" fmla="*/ 2354 h 2604"/>
              <a:gd name="T16" fmla="*/ 664 w 3546"/>
              <a:gd name="T17" fmla="*/ 2165 h 2604"/>
              <a:gd name="T18" fmla="*/ 2817 w 3546"/>
              <a:gd name="T19" fmla="*/ 2013 h 2604"/>
              <a:gd name="T20" fmla="*/ 2994 w 3546"/>
              <a:gd name="T21" fmla="*/ 2247 h 2604"/>
              <a:gd name="T22" fmla="*/ 2891 w 3546"/>
              <a:gd name="T23" fmla="*/ 2527 h 2604"/>
              <a:gd name="T24" fmla="*/ 2597 w 3546"/>
              <a:gd name="T25" fmla="*/ 2590 h 2604"/>
              <a:gd name="T26" fmla="*/ 2390 w 3546"/>
              <a:gd name="T27" fmla="*/ 2383 h 2604"/>
              <a:gd name="T28" fmla="*/ 2453 w 3546"/>
              <a:gd name="T29" fmla="*/ 2090 h 2604"/>
              <a:gd name="T30" fmla="*/ 577 w 3546"/>
              <a:gd name="T31" fmla="*/ 1984 h 2604"/>
              <a:gd name="T32" fmla="*/ 837 w 3546"/>
              <a:gd name="T33" fmla="*/ 2124 h 2604"/>
              <a:gd name="T34" fmla="*/ 859 w 3546"/>
              <a:gd name="T35" fmla="*/ 2424 h 2604"/>
              <a:gd name="T36" fmla="*/ 623 w 3546"/>
              <a:gd name="T37" fmla="*/ 2600 h 2604"/>
              <a:gd name="T38" fmla="*/ 343 w 3546"/>
              <a:gd name="T39" fmla="*/ 2496 h 2604"/>
              <a:gd name="T40" fmla="*/ 279 w 3546"/>
              <a:gd name="T41" fmla="*/ 2204 h 2604"/>
              <a:gd name="T42" fmla="*/ 487 w 3546"/>
              <a:gd name="T43" fmla="*/ 1996 h 2604"/>
              <a:gd name="T44" fmla="*/ 218 w 3546"/>
              <a:gd name="T45" fmla="*/ 2095 h 2604"/>
              <a:gd name="T46" fmla="*/ 10 w 3546"/>
              <a:gd name="T47" fmla="*/ 2214 h 2604"/>
              <a:gd name="T48" fmla="*/ 34 w 3546"/>
              <a:gd name="T49" fmla="*/ 1986 h 2604"/>
              <a:gd name="T50" fmla="*/ 2362 w 3546"/>
              <a:gd name="T51" fmla="*/ 733 h 2604"/>
              <a:gd name="T52" fmla="*/ 2337 w 3546"/>
              <a:gd name="T53" fmla="*/ 1153 h 2604"/>
              <a:gd name="T54" fmla="*/ 3040 w 3546"/>
              <a:gd name="T55" fmla="*/ 1153 h 2604"/>
              <a:gd name="T56" fmla="*/ 2772 w 3546"/>
              <a:gd name="T57" fmla="*/ 733 h 2604"/>
              <a:gd name="T58" fmla="*/ 707 w 3546"/>
              <a:gd name="T59" fmla="*/ 184 h 2604"/>
              <a:gd name="T60" fmla="*/ 690 w 3546"/>
              <a:gd name="T61" fmla="*/ 364 h 2604"/>
              <a:gd name="T62" fmla="*/ 863 w 3546"/>
              <a:gd name="T63" fmla="*/ 415 h 2604"/>
              <a:gd name="T64" fmla="*/ 947 w 3546"/>
              <a:gd name="T65" fmla="*/ 255 h 2604"/>
              <a:gd name="T66" fmla="*/ 808 w 3546"/>
              <a:gd name="T67" fmla="*/ 143 h 2604"/>
              <a:gd name="T68" fmla="*/ 1023 w 3546"/>
              <a:gd name="T69" fmla="*/ 98 h 2604"/>
              <a:gd name="T70" fmla="*/ 1082 w 3546"/>
              <a:gd name="T71" fmla="*/ 362 h 2604"/>
              <a:gd name="T72" fmla="*/ 2138 w 3546"/>
              <a:gd name="T73" fmla="*/ 482 h 2604"/>
              <a:gd name="T74" fmla="*/ 2800 w 3546"/>
              <a:gd name="T75" fmla="*/ 481 h 2604"/>
              <a:gd name="T76" fmla="*/ 3306 w 3546"/>
              <a:gd name="T77" fmla="*/ 1084 h 2604"/>
              <a:gd name="T78" fmla="*/ 3497 w 3546"/>
              <a:gd name="T79" fmla="*/ 1984 h 2604"/>
              <a:gd name="T80" fmla="*/ 3544 w 3546"/>
              <a:gd name="T81" fmla="*/ 2200 h 2604"/>
              <a:gd name="T82" fmla="*/ 3067 w 3546"/>
              <a:gd name="T83" fmla="*/ 2139 h 2604"/>
              <a:gd name="T84" fmla="*/ 2834 w 3546"/>
              <a:gd name="T85" fmla="*/ 1911 h 2604"/>
              <a:gd name="T86" fmla="*/ 2496 w 3546"/>
              <a:gd name="T87" fmla="*/ 1931 h 2604"/>
              <a:gd name="T88" fmla="*/ 2292 w 3546"/>
              <a:gd name="T89" fmla="*/ 2186 h 2604"/>
              <a:gd name="T90" fmla="*/ 879 w 3546"/>
              <a:gd name="T91" fmla="*/ 2017 h 2604"/>
              <a:gd name="T92" fmla="*/ 722 w 3546"/>
              <a:gd name="T93" fmla="*/ 556 h 2604"/>
              <a:gd name="T94" fmla="*/ 763 w 3546"/>
              <a:gd name="T95" fmla="*/ 793 h 2604"/>
              <a:gd name="T96" fmla="*/ 785 w 3546"/>
              <a:gd name="T97" fmla="*/ 1022 h 2604"/>
              <a:gd name="T98" fmla="*/ 596 w 3546"/>
              <a:gd name="T99" fmla="*/ 1137 h 2604"/>
              <a:gd name="T100" fmla="*/ 407 w 3546"/>
              <a:gd name="T101" fmla="*/ 1022 h 2604"/>
              <a:gd name="T102" fmla="*/ 418 w 3546"/>
              <a:gd name="T103" fmla="*/ 877 h 2604"/>
              <a:gd name="T104" fmla="*/ 489 w 3546"/>
              <a:gd name="T105" fmla="*/ 951 h 2604"/>
              <a:gd name="T106" fmla="*/ 621 w 3546"/>
              <a:gd name="T107" fmla="*/ 1032 h 2604"/>
              <a:gd name="T108" fmla="*/ 704 w 3546"/>
              <a:gd name="T109" fmla="*/ 900 h 2604"/>
              <a:gd name="T110" fmla="*/ 580 w 3546"/>
              <a:gd name="T111" fmla="*/ 812 h 2604"/>
              <a:gd name="T112" fmla="*/ 525 w 3546"/>
              <a:gd name="T113" fmla="*/ 322 h 2604"/>
              <a:gd name="T114" fmla="*/ 621 w 3546"/>
              <a:gd name="T115" fmla="*/ 70 h 2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546" h="2604">
                <a:moveTo>
                  <a:pt x="2687" y="2139"/>
                </a:moveTo>
                <a:lnTo>
                  <a:pt x="2655" y="2141"/>
                </a:lnTo>
                <a:lnTo>
                  <a:pt x="2626" y="2151"/>
                </a:lnTo>
                <a:lnTo>
                  <a:pt x="2600" y="2165"/>
                </a:lnTo>
                <a:lnTo>
                  <a:pt x="2577" y="2184"/>
                </a:lnTo>
                <a:lnTo>
                  <a:pt x="2558" y="2207"/>
                </a:lnTo>
                <a:lnTo>
                  <a:pt x="2543" y="2234"/>
                </a:lnTo>
                <a:lnTo>
                  <a:pt x="2535" y="2263"/>
                </a:lnTo>
                <a:lnTo>
                  <a:pt x="2532" y="2294"/>
                </a:lnTo>
                <a:lnTo>
                  <a:pt x="2535" y="2325"/>
                </a:lnTo>
                <a:lnTo>
                  <a:pt x="2543" y="2354"/>
                </a:lnTo>
                <a:lnTo>
                  <a:pt x="2558" y="2381"/>
                </a:lnTo>
                <a:lnTo>
                  <a:pt x="2577" y="2403"/>
                </a:lnTo>
                <a:lnTo>
                  <a:pt x="2600" y="2422"/>
                </a:lnTo>
                <a:lnTo>
                  <a:pt x="2626" y="2436"/>
                </a:lnTo>
                <a:lnTo>
                  <a:pt x="2655" y="2445"/>
                </a:lnTo>
                <a:lnTo>
                  <a:pt x="2687" y="2448"/>
                </a:lnTo>
                <a:lnTo>
                  <a:pt x="2719" y="2445"/>
                </a:lnTo>
                <a:lnTo>
                  <a:pt x="2748" y="2436"/>
                </a:lnTo>
                <a:lnTo>
                  <a:pt x="2773" y="2422"/>
                </a:lnTo>
                <a:lnTo>
                  <a:pt x="2797" y="2403"/>
                </a:lnTo>
                <a:lnTo>
                  <a:pt x="2815" y="2381"/>
                </a:lnTo>
                <a:lnTo>
                  <a:pt x="2830" y="2354"/>
                </a:lnTo>
                <a:lnTo>
                  <a:pt x="2839" y="2325"/>
                </a:lnTo>
                <a:lnTo>
                  <a:pt x="2842" y="2294"/>
                </a:lnTo>
                <a:lnTo>
                  <a:pt x="2839" y="2263"/>
                </a:lnTo>
                <a:lnTo>
                  <a:pt x="2830" y="2234"/>
                </a:lnTo>
                <a:lnTo>
                  <a:pt x="2815" y="2207"/>
                </a:lnTo>
                <a:lnTo>
                  <a:pt x="2797" y="2184"/>
                </a:lnTo>
                <a:lnTo>
                  <a:pt x="2773" y="2165"/>
                </a:lnTo>
                <a:lnTo>
                  <a:pt x="2748" y="2151"/>
                </a:lnTo>
                <a:lnTo>
                  <a:pt x="2719" y="2141"/>
                </a:lnTo>
                <a:lnTo>
                  <a:pt x="2687" y="2139"/>
                </a:lnTo>
                <a:close/>
                <a:moveTo>
                  <a:pt x="577" y="2139"/>
                </a:moveTo>
                <a:lnTo>
                  <a:pt x="546" y="2141"/>
                </a:lnTo>
                <a:lnTo>
                  <a:pt x="517" y="2151"/>
                </a:lnTo>
                <a:lnTo>
                  <a:pt x="490" y="2165"/>
                </a:lnTo>
                <a:lnTo>
                  <a:pt x="467" y="2184"/>
                </a:lnTo>
                <a:lnTo>
                  <a:pt x="448" y="2207"/>
                </a:lnTo>
                <a:lnTo>
                  <a:pt x="434" y="2234"/>
                </a:lnTo>
                <a:lnTo>
                  <a:pt x="424" y="2263"/>
                </a:lnTo>
                <a:lnTo>
                  <a:pt x="421" y="2294"/>
                </a:lnTo>
                <a:lnTo>
                  <a:pt x="424" y="2325"/>
                </a:lnTo>
                <a:lnTo>
                  <a:pt x="434" y="2354"/>
                </a:lnTo>
                <a:lnTo>
                  <a:pt x="448" y="2381"/>
                </a:lnTo>
                <a:lnTo>
                  <a:pt x="467" y="2403"/>
                </a:lnTo>
                <a:lnTo>
                  <a:pt x="490" y="2422"/>
                </a:lnTo>
                <a:lnTo>
                  <a:pt x="517" y="2436"/>
                </a:lnTo>
                <a:lnTo>
                  <a:pt x="546" y="2445"/>
                </a:lnTo>
                <a:lnTo>
                  <a:pt x="577" y="2448"/>
                </a:lnTo>
                <a:lnTo>
                  <a:pt x="608" y="2445"/>
                </a:lnTo>
                <a:lnTo>
                  <a:pt x="637" y="2436"/>
                </a:lnTo>
                <a:lnTo>
                  <a:pt x="664" y="2422"/>
                </a:lnTo>
                <a:lnTo>
                  <a:pt x="687" y="2403"/>
                </a:lnTo>
                <a:lnTo>
                  <a:pt x="706" y="2381"/>
                </a:lnTo>
                <a:lnTo>
                  <a:pt x="720" y="2354"/>
                </a:lnTo>
                <a:lnTo>
                  <a:pt x="729" y="2325"/>
                </a:lnTo>
                <a:lnTo>
                  <a:pt x="732" y="2294"/>
                </a:lnTo>
                <a:lnTo>
                  <a:pt x="729" y="2263"/>
                </a:lnTo>
                <a:lnTo>
                  <a:pt x="720" y="2234"/>
                </a:lnTo>
                <a:lnTo>
                  <a:pt x="706" y="2207"/>
                </a:lnTo>
                <a:lnTo>
                  <a:pt x="687" y="2184"/>
                </a:lnTo>
                <a:lnTo>
                  <a:pt x="664" y="2165"/>
                </a:lnTo>
                <a:lnTo>
                  <a:pt x="637" y="2151"/>
                </a:lnTo>
                <a:lnTo>
                  <a:pt x="608" y="2141"/>
                </a:lnTo>
                <a:lnTo>
                  <a:pt x="577" y="2139"/>
                </a:lnTo>
                <a:close/>
                <a:moveTo>
                  <a:pt x="2687" y="1984"/>
                </a:moveTo>
                <a:lnTo>
                  <a:pt x="2733" y="1987"/>
                </a:lnTo>
                <a:lnTo>
                  <a:pt x="2777" y="1996"/>
                </a:lnTo>
                <a:lnTo>
                  <a:pt x="2817" y="2013"/>
                </a:lnTo>
                <a:lnTo>
                  <a:pt x="2856" y="2033"/>
                </a:lnTo>
                <a:lnTo>
                  <a:pt x="2891" y="2060"/>
                </a:lnTo>
                <a:lnTo>
                  <a:pt x="2921" y="2090"/>
                </a:lnTo>
                <a:lnTo>
                  <a:pt x="2947" y="2124"/>
                </a:lnTo>
                <a:lnTo>
                  <a:pt x="2968" y="2163"/>
                </a:lnTo>
                <a:lnTo>
                  <a:pt x="2984" y="2204"/>
                </a:lnTo>
                <a:lnTo>
                  <a:pt x="2994" y="2247"/>
                </a:lnTo>
                <a:lnTo>
                  <a:pt x="2997" y="2294"/>
                </a:lnTo>
                <a:lnTo>
                  <a:pt x="2994" y="2340"/>
                </a:lnTo>
                <a:lnTo>
                  <a:pt x="2984" y="2383"/>
                </a:lnTo>
                <a:lnTo>
                  <a:pt x="2968" y="2424"/>
                </a:lnTo>
                <a:lnTo>
                  <a:pt x="2947" y="2462"/>
                </a:lnTo>
                <a:lnTo>
                  <a:pt x="2921" y="2496"/>
                </a:lnTo>
                <a:lnTo>
                  <a:pt x="2891" y="2527"/>
                </a:lnTo>
                <a:lnTo>
                  <a:pt x="2856" y="2553"/>
                </a:lnTo>
                <a:lnTo>
                  <a:pt x="2817" y="2575"/>
                </a:lnTo>
                <a:lnTo>
                  <a:pt x="2777" y="2590"/>
                </a:lnTo>
                <a:lnTo>
                  <a:pt x="2733" y="2600"/>
                </a:lnTo>
                <a:lnTo>
                  <a:pt x="2687" y="2604"/>
                </a:lnTo>
                <a:lnTo>
                  <a:pt x="2641" y="2600"/>
                </a:lnTo>
                <a:lnTo>
                  <a:pt x="2597" y="2590"/>
                </a:lnTo>
                <a:lnTo>
                  <a:pt x="2556" y="2575"/>
                </a:lnTo>
                <a:lnTo>
                  <a:pt x="2518" y="2553"/>
                </a:lnTo>
                <a:lnTo>
                  <a:pt x="2483" y="2527"/>
                </a:lnTo>
                <a:lnTo>
                  <a:pt x="2453" y="2496"/>
                </a:lnTo>
                <a:lnTo>
                  <a:pt x="2426" y="2462"/>
                </a:lnTo>
                <a:lnTo>
                  <a:pt x="2406" y="2424"/>
                </a:lnTo>
                <a:lnTo>
                  <a:pt x="2390" y="2383"/>
                </a:lnTo>
                <a:lnTo>
                  <a:pt x="2380" y="2340"/>
                </a:lnTo>
                <a:lnTo>
                  <a:pt x="2377" y="2294"/>
                </a:lnTo>
                <a:lnTo>
                  <a:pt x="2380" y="2247"/>
                </a:lnTo>
                <a:lnTo>
                  <a:pt x="2390" y="2204"/>
                </a:lnTo>
                <a:lnTo>
                  <a:pt x="2406" y="2163"/>
                </a:lnTo>
                <a:lnTo>
                  <a:pt x="2426" y="2124"/>
                </a:lnTo>
                <a:lnTo>
                  <a:pt x="2453" y="2090"/>
                </a:lnTo>
                <a:lnTo>
                  <a:pt x="2483" y="2060"/>
                </a:lnTo>
                <a:lnTo>
                  <a:pt x="2518" y="2033"/>
                </a:lnTo>
                <a:lnTo>
                  <a:pt x="2556" y="2013"/>
                </a:lnTo>
                <a:lnTo>
                  <a:pt x="2597" y="1996"/>
                </a:lnTo>
                <a:lnTo>
                  <a:pt x="2641" y="1987"/>
                </a:lnTo>
                <a:lnTo>
                  <a:pt x="2687" y="1984"/>
                </a:lnTo>
                <a:close/>
                <a:moveTo>
                  <a:pt x="577" y="1984"/>
                </a:moveTo>
                <a:lnTo>
                  <a:pt x="623" y="1987"/>
                </a:lnTo>
                <a:lnTo>
                  <a:pt x="666" y="1996"/>
                </a:lnTo>
                <a:lnTo>
                  <a:pt x="708" y="2013"/>
                </a:lnTo>
                <a:lnTo>
                  <a:pt x="746" y="2033"/>
                </a:lnTo>
                <a:lnTo>
                  <a:pt x="780" y="2060"/>
                </a:lnTo>
                <a:lnTo>
                  <a:pt x="811" y="2090"/>
                </a:lnTo>
                <a:lnTo>
                  <a:pt x="837" y="2124"/>
                </a:lnTo>
                <a:lnTo>
                  <a:pt x="859" y="2163"/>
                </a:lnTo>
                <a:lnTo>
                  <a:pt x="874" y="2204"/>
                </a:lnTo>
                <a:lnTo>
                  <a:pt x="883" y="2247"/>
                </a:lnTo>
                <a:lnTo>
                  <a:pt x="888" y="2294"/>
                </a:lnTo>
                <a:lnTo>
                  <a:pt x="883" y="2340"/>
                </a:lnTo>
                <a:lnTo>
                  <a:pt x="874" y="2383"/>
                </a:lnTo>
                <a:lnTo>
                  <a:pt x="859" y="2424"/>
                </a:lnTo>
                <a:lnTo>
                  <a:pt x="837" y="2462"/>
                </a:lnTo>
                <a:lnTo>
                  <a:pt x="811" y="2496"/>
                </a:lnTo>
                <a:lnTo>
                  <a:pt x="780" y="2527"/>
                </a:lnTo>
                <a:lnTo>
                  <a:pt x="746" y="2553"/>
                </a:lnTo>
                <a:lnTo>
                  <a:pt x="708" y="2575"/>
                </a:lnTo>
                <a:lnTo>
                  <a:pt x="666" y="2590"/>
                </a:lnTo>
                <a:lnTo>
                  <a:pt x="623" y="2600"/>
                </a:lnTo>
                <a:lnTo>
                  <a:pt x="577" y="2604"/>
                </a:lnTo>
                <a:lnTo>
                  <a:pt x="531" y="2600"/>
                </a:lnTo>
                <a:lnTo>
                  <a:pt x="487" y="2590"/>
                </a:lnTo>
                <a:lnTo>
                  <a:pt x="446" y="2575"/>
                </a:lnTo>
                <a:lnTo>
                  <a:pt x="408" y="2553"/>
                </a:lnTo>
                <a:lnTo>
                  <a:pt x="373" y="2527"/>
                </a:lnTo>
                <a:lnTo>
                  <a:pt x="343" y="2496"/>
                </a:lnTo>
                <a:lnTo>
                  <a:pt x="317" y="2462"/>
                </a:lnTo>
                <a:lnTo>
                  <a:pt x="296" y="2424"/>
                </a:lnTo>
                <a:lnTo>
                  <a:pt x="279" y="2383"/>
                </a:lnTo>
                <a:lnTo>
                  <a:pt x="270" y="2340"/>
                </a:lnTo>
                <a:lnTo>
                  <a:pt x="266" y="2294"/>
                </a:lnTo>
                <a:lnTo>
                  <a:pt x="270" y="2247"/>
                </a:lnTo>
                <a:lnTo>
                  <a:pt x="279" y="2204"/>
                </a:lnTo>
                <a:lnTo>
                  <a:pt x="296" y="2163"/>
                </a:lnTo>
                <a:lnTo>
                  <a:pt x="317" y="2124"/>
                </a:lnTo>
                <a:lnTo>
                  <a:pt x="343" y="2090"/>
                </a:lnTo>
                <a:lnTo>
                  <a:pt x="373" y="2060"/>
                </a:lnTo>
                <a:lnTo>
                  <a:pt x="408" y="2033"/>
                </a:lnTo>
                <a:lnTo>
                  <a:pt x="446" y="2013"/>
                </a:lnTo>
                <a:lnTo>
                  <a:pt x="487" y="1996"/>
                </a:lnTo>
                <a:lnTo>
                  <a:pt x="531" y="1987"/>
                </a:lnTo>
                <a:lnTo>
                  <a:pt x="577" y="1984"/>
                </a:lnTo>
                <a:close/>
                <a:moveTo>
                  <a:pt x="49" y="1984"/>
                </a:moveTo>
                <a:lnTo>
                  <a:pt x="309" y="1984"/>
                </a:lnTo>
                <a:lnTo>
                  <a:pt x="275" y="2017"/>
                </a:lnTo>
                <a:lnTo>
                  <a:pt x="244" y="2054"/>
                </a:lnTo>
                <a:lnTo>
                  <a:pt x="218" y="2095"/>
                </a:lnTo>
                <a:lnTo>
                  <a:pt x="197" y="2139"/>
                </a:lnTo>
                <a:lnTo>
                  <a:pt x="181" y="2185"/>
                </a:lnTo>
                <a:lnTo>
                  <a:pt x="171" y="2235"/>
                </a:lnTo>
                <a:lnTo>
                  <a:pt x="49" y="2235"/>
                </a:lnTo>
                <a:lnTo>
                  <a:pt x="34" y="2231"/>
                </a:lnTo>
                <a:lnTo>
                  <a:pt x="20" y="2225"/>
                </a:lnTo>
                <a:lnTo>
                  <a:pt x="10" y="2214"/>
                </a:lnTo>
                <a:lnTo>
                  <a:pt x="2" y="2200"/>
                </a:lnTo>
                <a:lnTo>
                  <a:pt x="0" y="2184"/>
                </a:lnTo>
                <a:lnTo>
                  <a:pt x="0" y="2033"/>
                </a:lnTo>
                <a:lnTo>
                  <a:pt x="2" y="2017"/>
                </a:lnTo>
                <a:lnTo>
                  <a:pt x="10" y="2004"/>
                </a:lnTo>
                <a:lnTo>
                  <a:pt x="20" y="1993"/>
                </a:lnTo>
                <a:lnTo>
                  <a:pt x="34" y="1986"/>
                </a:lnTo>
                <a:lnTo>
                  <a:pt x="49" y="1984"/>
                </a:lnTo>
                <a:close/>
                <a:moveTo>
                  <a:pt x="1134" y="855"/>
                </a:moveTo>
                <a:lnTo>
                  <a:pt x="1328" y="1984"/>
                </a:lnTo>
                <a:lnTo>
                  <a:pt x="1882" y="1984"/>
                </a:lnTo>
                <a:lnTo>
                  <a:pt x="1134" y="855"/>
                </a:lnTo>
                <a:close/>
                <a:moveTo>
                  <a:pt x="2378" y="730"/>
                </a:moveTo>
                <a:lnTo>
                  <a:pt x="2362" y="733"/>
                </a:lnTo>
                <a:lnTo>
                  <a:pt x="2348" y="739"/>
                </a:lnTo>
                <a:lnTo>
                  <a:pt x="2337" y="750"/>
                </a:lnTo>
                <a:lnTo>
                  <a:pt x="2331" y="764"/>
                </a:lnTo>
                <a:lnTo>
                  <a:pt x="2327" y="780"/>
                </a:lnTo>
                <a:lnTo>
                  <a:pt x="2327" y="1123"/>
                </a:lnTo>
                <a:lnTo>
                  <a:pt x="2331" y="1139"/>
                </a:lnTo>
                <a:lnTo>
                  <a:pt x="2337" y="1153"/>
                </a:lnTo>
                <a:lnTo>
                  <a:pt x="2348" y="1164"/>
                </a:lnTo>
                <a:lnTo>
                  <a:pt x="2362" y="1170"/>
                </a:lnTo>
                <a:lnTo>
                  <a:pt x="2378" y="1174"/>
                </a:lnTo>
                <a:lnTo>
                  <a:pt x="2999" y="1174"/>
                </a:lnTo>
                <a:lnTo>
                  <a:pt x="3015" y="1170"/>
                </a:lnTo>
                <a:lnTo>
                  <a:pt x="3029" y="1164"/>
                </a:lnTo>
                <a:lnTo>
                  <a:pt x="3040" y="1153"/>
                </a:lnTo>
                <a:lnTo>
                  <a:pt x="3046" y="1139"/>
                </a:lnTo>
                <a:lnTo>
                  <a:pt x="3050" y="1125"/>
                </a:lnTo>
                <a:lnTo>
                  <a:pt x="3047" y="1110"/>
                </a:lnTo>
                <a:lnTo>
                  <a:pt x="3040" y="1095"/>
                </a:lnTo>
                <a:lnTo>
                  <a:pt x="2797" y="751"/>
                </a:lnTo>
                <a:lnTo>
                  <a:pt x="2786" y="739"/>
                </a:lnTo>
                <a:lnTo>
                  <a:pt x="2772" y="733"/>
                </a:lnTo>
                <a:lnTo>
                  <a:pt x="2756" y="730"/>
                </a:lnTo>
                <a:lnTo>
                  <a:pt x="2378" y="730"/>
                </a:lnTo>
                <a:close/>
                <a:moveTo>
                  <a:pt x="808" y="143"/>
                </a:moveTo>
                <a:lnTo>
                  <a:pt x="779" y="145"/>
                </a:lnTo>
                <a:lnTo>
                  <a:pt x="752" y="153"/>
                </a:lnTo>
                <a:lnTo>
                  <a:pt x="729" y="166"/>
                </a:lnTo>
                <a:lnTo>
                  <a:pt x="707" y="184"/>
                </a:lnTo>
                <a:lnTo>
                  <a:pt x="690" y="205"/>
                </a:lnTo>
                <a:lnTo>
                  <a:pt x="677" y="230"/>
                </a:lnTo>
                <a:lnTo>
                  <a:pt x="668" y="255"/>
                </a:lnTo>
                <a:lnTo>
                  <a:pt x="665" y="284"/>
                </a:lnTo>
                <a:lnTo>
                  <a:pt x="668" y="313"/>
                </a:lnTo>
                <a:lnTo>
                  <a:pt x="677" y="340"/>
                </a:lnTo>
                <a:lnTo>
                  <a:pt x="690" y="364"/>
                </a:lnTo>
                <a:lnTo>
                  <a:pt x="707" y="385"/>
                </a:lnTo>
                <a:lnTo>
                  <a:pt x="729" y="402"/>
                </a:lnTo>
                <a:lnTo>
                  <a:pt x="752" y="415"/>
                </a:lnTo>
                <a:lnTo>
                  <a:pt x="779" y="424"/>
                </a:lnTo>
                <a:lnTo>
                  <a:pt x="808" y="427"/>
                </a:lnTo>
                <a:lnTo>
                  <a:pt x="836" y="424"/>
                </a:lnTo>
                <a:lnTo>
                  <a:pt x="863" y="415"/>
                </a:lnTo>
                <a:lnTo>
                  <a:pt x="888" y="402"/>
                </a:lnTo>
                <a:lnTo>
                  <a:pt x="908" y="385"/>
                </a:lnTo>
                <a:lnTo>
                  <a:pt x="926" y="364"/>
                </a:lnTo>
                <a:lnTo>
                  <a:pt x="939" y="340"/>
                </a:lnTo>
                <a:lnTo>
                  <a:pt x="947" y="313"/>
                </a:lnTo>
                <a:lnTo>
                  <a:pt x="950" y="284"/>
                </a:lnTo>
                <a:lnTo>
                  <a:pt x="947" y="255"/>
                </a:lnTo>
                <a:lnTo>
                  <a:pt x="939" y="230"/>
                </a:lnTo>
                <a:lnTo>
                  <a:pt x="926" y="205"/>
                </a:lnTo>
                <a:lnTo>
                  <a:pt x="908" y="184"/>
                </a:lnTo>
                <a:lnTo>
                  <a:pt x="888" y="166"/>
                </a:lnTo>
                <a:lnTo>
                  <a:pt x="863" y="153"/>
                </a:lnTo>
                <a:lnTo>
                  <a:pt x="836" y="145"/>
                </a:lnTo>
                <a:lnTo>
                  <a:pt x="808" y="143"/>
                </a:lnTo>
                <a:close/>
                <a:moveTo>
                  <a:pt x="808" y="0"/>
                </a:moveTo>
                <a:lnTo>
                  <a:pt x="850" y="3"/>
                </a:lnTo>
                <a:lnTo>
                  <a:pt x="890" y="12"/>
                </a:lnTo>
                <a:lnTo>
                  <a:pt x="927" y="27"/>
                </a:lnTo>
                <a:lnTo>
                  <a:pt x="963" y="46"/>
                </a:lnTo>
                <a:lnTo>
                  <a:pt x="995" y="70"/>
                </a:lnTo>
                <a:lnTo>
                  <a:pt x="1023" y="98"/>
                </a:lnTo>
                <a:lnTo>
                  <a:pt x="1047" y="130"/>
                </a:lnTo>
                <a:lnTo>
                  <a:pt x="1066" y="164"/>
                </a:lnTo>
                <a:lnTo>
                  <a:pt x="1080" y="203"/>
                </a:lnTo>
                <a:lnTo>
                  <a:pt x="1090" y="243"/>
                </a:lnTo>
                <a:lnTo>
                  <a:pt x="1093" y="284"/>
                </a:lnTo>
                <a:lnTo>
                  <a:pt x="1090" y="324"/>
                </a:lnTo>
                <a:lnTo>
                  <a:pt x="1082" y="362"/>
                </a:lnTo>
                <a:lnTo>
                  <a:pt x="1069" y="398"/>
                </a:lnTo>
                <a:lnTo>
                  <a:pt x="2101" y="1954"/>
                </a:lnTo>
                <a:lnTo>
                  <a:pt x="2101" y="559"/>
                </a:lnTo>
                <a:lnTo>
                  <a:pt x="2104" y="536"/>
                </a:lnTo>
                <a:lnTo>
                  <a:pt x="2111" y="515"/>
                </a:lnTo>
                <a:lnTo>
                  <a:pt x="2123" y="497"/>
                </a:lnTo>
                <a:lnTo>
                  <a:pt x="2138" y="482"/>
                </a:lnTo>
                <a:lnTo>
                  <a:pt x="2157" y="470"/>
                </a:lnTo>
                <a:lnTo>
                  <a:pt x="2178" y="462"/>
                </a:lnTo>
                <a:lnTo>
                  <a:pt x="2201" y="459"/>
                </a:lnTo>
                <a:lnTo>
                  <a:pt x="2672" y="459"/>
                </a:lnTo>
                <a:lnTo>
                  <a:pt x="2715" y="461"/>
                </a:lnTo>
                <a:lnTo>
                  <a:pt x="2758" y="469"/>
                </a:lnTo>
                <a:lnTo>
                  <a:pt x="2800" y="481"/>
                </a:lnTo>
                <a:lnTo>
                  <a:pt x="2840" y="497"/>
                </a:lnTo>
                <a:lnTo>
                  <a:pt x="2878" y="516"/>
                </a:lnTo>
                <a:lnTo>
                  <a:pt x="2913" y="541"/>
                </a:lnTo>
                <a:lnTo>
                  <a:pt x="2946" y="569"/>
                </a:lnTo>
                <a:lnTo>
                  <a:pt x="2976" y="600"/>
                </a:lnTo>
                <a:lnTo>
                  <a:pt x="3002" y="634"/>
                </a:lnTo>
                <a:lnTo>
                  <a:pt x="3306" y="1084"/>
                </a:lnTo>
                <a:lnTo>
                  <a:pt x="3331" y="1124"/>
                </a:lnTo>
                <a:lnTo>
                  <a:pt x="3349" y="1168"/>
                </a:lnTo>
                <a:lnTo>
                  <a:pt x="3363" y="1212"/>
                </a:lnTo>
                <a:lnTo>
                  <a:pt x="3372" y="1259"/>
                </a:lnTo>
                <a:lnTo>
                  <a:pt x="3375" y="1307"/>
                </a:lnTo>
                <a:lnTo>
                  <a:pt x="3375" y="1984"/>
                </a:lnTo>
                <a:lnTo>
                  <a:pt x="3497" y="1984"/>
                </a:lnTo>
                <a:lnTo>
                  <a:pt x="3512" y="1986"/>
                </a:lnTo>
                <a:lnTo>
                  <a:pt x="3526" y="1993"/>
                </a:lnTo>
                <a:lnTo>
                  <a:pt x="3536" y="2004"/>
                </a:lnTo>
                <a:lnTo>
                  <a:pt x="3544" y="2017"/>
                </a:lnTo>
                <a:lnTo>
                  <a:pt x="3546" y="2033"/>
                </a:lnTo>
                <a:lnTo>
                  <a:pt x="3546" y="2184"/>
                </a:lnTo>
                <a:lnTo>
                  <a:pt x="3544" y="2200"/>
                </a:lnTo>
                <a:lnTo>
                  <a:pt x="3536" y="2214"/>
                </a:lnTo>
                <a:lnTo>
                  <a:pt x="3526" y="2225"/>
                </a:lnTo>
                <a:lnTo>
                  <a:pt x="3512" y="2231"/>
                </a:lnTo>
                <a:lnTo>
                  <a:pt x="3497" y="2235"/>
                </a:lnTo>
                <a:lnTo>
                  <a:pt x="3093" y="2235"/>
                </a:lnTo>
                <a:lnTo>
                  <a:pt x="3082" y="2186"/>
                </a:lnTo>
                <a:lnTo>
                  <a:pt x="3067" y="2139"/>
                </a:lnTo>
                <a:lnTo>
                  <a:pt x="3045" y="2096"/>
                </a:lnTo>
                <a:lnTo>
                  <a:pt x="3019" y="2055"/>
                </a:lnTo>
                <a:lnTo>
                  <a:pt x="2990" y="2018"/>
                </a:lnTo>
                <a:lnTo>
                  <a:pt x="2956" y="1985"/>
                </a:lnTo>
                <a:lnTo>
                  <a:pt x="2918" y="1956"/>
                </a:lnTo>
                <a:lnTo>
                  <a:pt x="2878" y="1931"/>
                </a:lnTo>
                <a:lnTo>
                  <a:pt x="2834" y="1911"/>
                </a:lnTo>
                <a:lnTo>
                  <a:pt x="2786" y="1896"/>
                </a:lnTo>
                <a:lnTo>
                  <a:pt x="2738" y="1887"/>
                </a:lnTo>
                <a:lnTo>
                  <a:pt x="2687" y="1884"/>
                </a:lnTo>
                <a:lnTo>
                  <a:pt x="2636" y="1887"/>
                </a:lnTo>
                <a:lnTo>
                  <a:pt x="2588" y="1896"/>
                </a:lnTo>
                <a:lnTo>
                  <a:pt x="2540" y="1911"/>
                </a:lnTo>
                <a:lnTo>
                  <a:pt x="2496" y="1931"/>
                </a:lnTo>
                <a:lnTo>
                  <a:pt x="2455" y="1956"/>
                </a:lnTo>
                <a:lnTo>
                  <a:pt x="2418" y="1985"/>
                </a:lnTo>
                <a:lnTo>
                  <a:pt x="2383" y="2018"/>
                </a:lnTo>
                <a:lnTo>
                  <a:pt x="2353" y="2055"/>
                </a:lnTo>
                <a:lnTo>
                  <a:pt x="2327" y="2096"/>
                </a:lnTo>
                <a:lnTo>
                  <a:pt x="2307" y="2139"/>
                </a:lnTo>
                <a:lnTo>
                  <a:pt x="2292" y="2186"/>
                </a:lnTo>
                <a:lnTo>
                  <a:pt x="2281" y="2235"/>
                </a:lnTo>
                <a:lnTo>
                  <a:pt x="983" y="2235"/>
                </a:lnTo>
                <a:lnTo>
                  <a:pt x="972" y="2185"/>
                </a:lnTo>
                <a:lnTo>
                  <a:pt x="956" y="2139"/>
                </a:lnTo>
                <a:lnTo>
                  <a:pt x="935" y="2095"/>
                </a:lnTo>
                <a:lnTo>
                  <a:pt x="909" y="2054"/>
                </a:lnTo>
                <a:lnTo>
                  <a:pt x="879" y="2017"/>
                </a:lnTo>
                <a:lnTo>
                  <a:pt x="845" y="1984"/>
                </a:lnTo>
                <a:lnTo>
                  <a:pt x="1126" y="1984"/>
                </a:lnTo>
                <a:lnTo>
                  <a:pt x="879" y="559"/>
                </a:lnTo>
                <a:lnTo>
                  <a:pt x="845" y="566"/>
                </a:lnTo>
                <a:lnTo>
                  <a:pt x="808" y="569"/>
                </a:lnTo>
                <a:lnTo>
                  <a:pt x="764" y="565"/>
                </a:lnTo>
                <a:lnTo>
                  <a:pt x="722" y="556"/>
                </a:lnTo>
                <a:lnTo>
                  <a:pt x="683" y="540"/>
                </a:lnTo>
                <a:lnTo>
                  <a:pt x="647" y="519"/>
                </a:lnTo>
                <a:lnTo>
                  <a:pt x="647" y="719"/>
                </a:lnTo>
                <a:lnTo>
                  <a:pt x="681" y="731"/>
                </a:lnTo>
                <a:lnTo>
                  <a:pt x="711" y="747"/>
                </a:lnTo>
                <a:lnTo>
                  <a:pt x="739" y="768"/>
                </a:lnTo>
                <a:lnTo>
                  <a:pt x="763" y="793"/>
                </a:lnTo>
                <a:lnTo>
                  <a:pt x="782" y="822"/>
                </a:lnTo>
                <a:lnTo>
                  <a:pt x="796" y="854"/>
                </a:lnTo>
                <a:lnTo>
                  <a:pt x="806" y="888"/>
                </a:lnTo>
                <a:lnTo>
                  <a:pt x="809" y="925"/>
                </a:lnTo>
                <a:lnTo>
                  <a:pt x="806" y="959"/>
                </a:lnTo>
                <a:lnTo>
                  <a:pt x="798" y="992"/>
                </a:lnTo>
                <a:lnTo>
                  <a:pt x="785" y="1022"/>
                </a:lnTo>
                <a:lnTo>
                  <a:pt x="768" y="1050"/>
                </a:lnTo>
                <a:lnTo>
                  <a:pt x="747" y="1075"/>
                </a:lnTo>
                <a:lnTo>
                  <a:pt x="722" y="1096"/>
                </a:lnTo>
                <a:lnTo>
                  <a:pt x="694" y="1114"/>
                </a:lnTo>
                <a:lnTo>
                  <a:pt x="663" y="1126"/>
                </a:lnTo>
                <a:lnTo>
                  <a:pt x="631" y="1135"/>
                </a:lnTo>
                <a:lnTo>
                  <a:pt x="596" y="1137"/>
                </a:lnTo>
                <a:lnTo>
                  <a:pt x="562" y="1135"/>
                </a:lnTo>
                <a:lnTo>
                  <a:pt x="529" y="1126"/>
                </a:lnTo>
                <a:lnTo>
                  <a:pt x="499" y="1114"/>
                </a:lnTo>
                <a:lnTo>
                  <a:pt x="471" y="1096"/>
                </a:lnTo>
                <a:lnTo>
                  <a:pt x="446" y="1075"/>
                </a:lnTo>
                <a:lnTo>
                  <a:pt x="424" y="1050"/>
                </a:lnTo>
                <a:lnTo>
                  <a:pt x="407" y="1022"/>
                </a:lnTo>
                <a:lnTo>
                  <a:pt x="394" y="992"/>
                </a:lnTo>
                <a:lnTo>
                  <a:pt x="386" y="959"/>
                </a:lnTo>
                <a:lnTo>
                  <a:pt x="384" y="925"/>
                </a:lnTo>
                <a:lnTo>
                  <a:pt x="386" y="909"/>
                </a:lnTo>
                <a:lnTo>
                  <a:pt x="393" y="895"/>
                </a:lnTo>
                <a:lnTo>
                  <a:pt x="404" y="884"/>
                </a:lnTo>
                <a:lnTo>
                  <a:pt x="418" y="877"/>
                </a:lnTo>
                <a:lnTo>
                  <a:pt x="434" y="874"/>
                </a:lnTo>
                <a:lnTo>
                  <a:pt x="451" y="877"/>
                </a:lnTo>
                <a:lnTo>
                  <a:pt x="465" y="884"/>
                </a:lnTo>
                <a:lnTo>
                  <a:pt x="476" y="895"/>
                </a:lnTo>
                <a:lnTo>
                  <a:pt x="484" y="909"/>
                </a:lnTo>
                <a:lnTo>
                  <a:pt x="486" y="925"/>
                </a:lnTo>
                <a:lnTo>
                  <a:pt x="489" y="951"/>
                </a:lnTo>
                <a:lnTo>
                  <a:pt x="498" y="973"/>
                </a:lnTo>
                <a:lnTo>
                  <a:pt x="510" y="995"/>
                </a:lnTo>
                <a:lnTo>
                  <a:pt x="528" y="1011"/>
                </a:lnTo>
                <a:lnTo>
                  <a:pt x="548" y="1025"/>
                </a:lnTo>
                <a:lnTo>
                  <a:pt x="571" y="1032"/>
                </a:lnTo>
                <a:lnTo>
                  <a:pt x="596" y="1035"/>
                </a:lnTo>
                <a:lnTo>
                  <a:pt x="621" y="1032"/>
                </a:lnTo>
                <a:lnTo>
                  <a:pt x="645" y="1025"/>
                </a:lnTo>
                <a:lnTo>
                  <a:pt x="665" y="1011"/>
                </a:lnTo>
                <a:lnTo>
                  <a:pt x="682" y="995"/>
                </a:lnTo>
                <a:lnTo>
                  <a:pt x="695" y="973"/>
                </a:lnTo>
                <a:lnTo>
                  <a:pt x="704" y="951"/>
                </a:lnTo>
                <a:lnTo>
                  <a:pt x="706" y="925"/>
                </a:lnTo>
                <a:lnTo>
                  <a:pt x="704" y="900"/>
                </a:lnTo>
                <a:lnTo>
                  <a:pt x="695" y="877"/>
                </a:lnTo>
                <a:lnTo>
                  <a:pt x="682" y="856"/>
                </a:lnTo>
                <a:lnTo>
                  <a:pt x="665" y="839"/>
                </a:lnTo>
                <a:lnTo>
                  <a:pt x="645" y="826"/>
                </a:lnTo>
                <a:lnTo>
                  <a:pt x="621" y="818"/>
                </a:lnTo>
                <a:lnTo>
                  <a:pt x="596" y="815"/>
                </a:lnTo>
                <a:lnTo>
                  <a:pt x="580" y="812"/>
                </a:lnTo>
                <a:lnTo>
                  <a:pt x="566" y="805"/>
                </a:lnTo>
                <a:lnTo>
                  <a:pt x="554" y="794"/>
                </a:lnTo>
                <a:lnTo>
                  <a:pt x="548" y="780"/>
                </a:lnTo>
                <a:lnTo>
                  <a:pt x="545" y="764"/>
                </a:lnTo>
                <a:lnTo>
                  <a:pt x="545" y="393"/>
                </a:lnTo>
                <a:lnTo>
                  <a:pt x="533" y="358"/>
                </a:lnTo>
                <a:lnTo>
                  <a:pt x="525" y="322"/>
                </a:lnTo>
                <a:lnTo>
                  <a:pt x="523" y="284"/>
                </a:lnTo>
                <a:lnTo>
                  <a:pt x="527" y="243"/>
                </a:lnTo>
                <a:lnTo>
                  <a:pt x="535" y="203"/>
                </a:lnTo>
                <a:lnTo>
                  <a:pt x="550" y="164"/>
                </a:lnTo>
                <a:lnTo>
                  <a:pt x="570" y="130"/>
                </a:lnTo>
                <a:lnTo>
                  <a:pt x="593" y="98"/>
                </a:lnTo>
                <a:lnTo>
                  <a:pt x="621" y="70"/>
                </a:lnTo>
                <a:lnTo>
                  <a:pt x="653" y="46"/>
                </a:lnTo>
                <a:lnTo>
                  <a:pt x="688" y="27"/>
                </a:lnTo>
                <a:lnTo>
                  <a:pt x="725" y="12"/>
                </a:lnTo>
                <a:lnTo>
                  <a:pt x="766" y="3"/>
                </a:lnTo>
                <a:lnTo>
                  <a:pt x="80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171"/>
          <p:cNvSpPr>
            <a:spLocks noEditPoints="1"/>
          </p:cNvSpPr>
          <p:nvPr/>
        </p:nvSpPr>
        <p:spPr bwMode="auto">
          <a:xfrm>
            <a:off x="5371623" y="3486518"/>
            <a:ext cx="504006" cy="504006"/>
          </a:xfrm>
          <a:custGeom>
            <a:avLst/>
            <a:gdLst>
              <a:gd name="T0" fmla="*/ 1918 w 3540"/>
              <a:gd name="T1" fmla="*/ 2750 h 3540"/>
              <a:gd name="T2" fmla="*/ 2201 w 3540"/>
              <a:gd name="T3" fmla="*/ 3110 h 3540"/>
              <a:gd name="T4" fmla="*/ 1340 w 3540"/>
              <a:gd name="T5" fmla="*/ 3110 h 3540"/>
              <a:gd name="T6" fmla="*/ 1623 w 3540"/>
              <a:gd name="T7" fmla="*/ 2750 h 3540"/>
              <a:gd name="T8" fmla="*/ 1061 w 3540"/>
              <a:gd name="T9" fmla="*/ 1448 h 3540"/>
              <a:gd name="T10" fmla="*/ 1705 w 3540"/>
              <a:gd name="T11" fmla="*/ 1725 h 3540"/>
              <a:gd name="T12" fmla="*/ 1719 w 3540"/>
              <a:gd name="T13" fmla="*/ 1747 h 3540"/>
              <a:gd name="T14" fmla="*/ 1723 w 3540"/>
              <a:gd name="T15" fmla="*/ 2511 h 3540"/>
              <a:gd name="T16" fmla="*/ 1712 w 3540"/>
              <a:gd name="T17" fmla="*/ 2540 h 3540"/>
              <a:gd name="T18" fmla="*/ 1687 w 3540"/>
              <a:gd name="T19" fmla="*/ 2557 h 3540"/>
              <a:gd name="T20" fmla="*/ 1656 w 3540"/>
              <a:gd name="T21" fmla="*/ 2554 h 3540"/>
              <a:gd name="T22" fmla="*/ 1013 w 3540"/>
              <a:gd name="T23" fmla="*/ 2277 h 3540"/>
              <a:gd name="T24" fmla="*/ 999 w 3540"/>
              <a:gd name="T25" fmla="*/ 2255 h 3540"/>
              <a:gd name="T26" fmla="*/ 994 w 3540"/>
              <a:gd name="T27" fmla="*/ 1492 h 3540"/>
              <a:gd name="T28" fmla="*/ 1005 w 3540"/>
              <a:gd name="T29" fmla="*/ 1462 h 3540"/>
              <a:gd name="T30" fmla="*/ 1030 w 3540"/>
              <a:gd name="T31" fmla="*/ 1446 h 3540"/>
              <a:gd name="T32" fmla="*/ 2508 w 3540"/>
              <a:gd name="T33" fmla="*/ 1441 h 3540"/>
              <a:gd name="T34" fmla="*/ 2535 w 3540"/>
              <a:gd name="T35" fmla="*/ 1449 h 3540"/>
              <a:gd name="T36" fmla="*/ 2553 w 3540"/>
              <a:gd name="T37" fmla="*/ 1473 h 3540"/>
              <a:gd name="T38" fmla="*/ 2556 w 3540"/>
              <a:gd name="T39" fmla="*/ 2238 h 3540"/>
              <a:gd name="T40" fmla="*/ 2549 w 3540"/>
              <a:gd name="T41" fmla="*/ 2263 h 3540"/>
              <a:gd name="T42" fmla="*/ 2528 w 3540"/>
              <a:gd name="T43" fmla="*/ 2282 h 3540"/>
              <a:gd name="T44" fmla="*/ 1889 w 3540"/>
              <a:gd name="T45" fmla="*/ 2557 h 3540"/>
              <a:gd name="T46" fmla="*/ 1864 w 3540"/>
              <a:gd name="T47" fmla="*/ 2556 h 3540"/>
              <a:gd name="T48" fmla="*/ 1841 w 3540"/>
              <a:gd name="T49" fmla="*/ 2539 h 3540"/>
              <a:gd name="T50" fmla="*/ 1831 w 3540"/>
              <a:gd name="T51" fmla="*/ 2510 h 3540"/>
              <a:gd name="T52" fmla="*/ 1832 w 3540"/>
              <a:gd name="T53" fmla="*/ 1747 h 3540"/>
              <a:gd name="T54" fmla="*/ 1847 w 3540"/>
              <a:gd name="T55" fmla="*/ 1725 h 3540"/>
              <a:gd name="T56" fmla="*/ 2489 w 3540"/>
              <a:gd name="T57" fmla="*/ 1445 h 3540"/>
              <a:gd name="T58" fmla="*/ 2508 w 3540"/>
              <a:gd name="T59" fmla="*/ 1441 h 3540"/>
              <a:gd name="T60" fmla="*/ 430 w 3540"/>
              <a:gd name="T61" fmla="*/ 1623 h 3540"/>
              <a:gd name="T62" fmla="*/ 790 w 3540"/>
              <a:gd name="T63" fmla="*/ 1918 h 3540"/>
              <a:gd name="T64" fmla="*/ 430 w 3540"/>
              <a:gd name="T65" fmla="*/ 2201 h 3540"/>
              <a:gd name="T66" fmla="*/ 430 w 3540"/>
              <a:gd name="T67" fmla="*/ 1340 h 3540"/>
              <a:gd name="T68" fmla="*/ 3540 w 3540"/>
              <a:gd name="T69" fmla="*/ 1769 h 3540"/>
              <a:gd name="T70" fmla="*/ 3110 w 3540"/>
              <a:gd name="T71" fmla="*/ 1917 h 3540"/>
              <a:gd name="T72" fmla="*/ 2750 w 3540"/>
              <a:gd name="T73" fmla="*/ 1622 h 3540"/>
              <a:gd name="T74" fmla="*/ 3110 w 3540"/>
              <a:gd name="T75" fmla="*/ 1339 h 3540"/>
              <a:gd name="T76" fmla="*/ 1775 w 3540"/>
              <a:gd name="T77" fmla="*/ 947 h 3540"/>
              <a:gd name="T78" fmla="*/ 2449 w 3540"/>
              <a:gd name="T79" fmla="*/ 1243 h 3540"/>
              <a:gd name="T80" fmla="*/ 2470 w 3540"/>
              <a:gd name="T81" fmla="*/ 1262 h 3540"/>
              <a:gd name="T82" fmla="*/ 2478 w 3540"/>
              <a:gd name="T83" fmla="*/ 1287 h 3540"/>
              <a:gd name="T84" fmla="*/ 2470 w 3540"/>
              <a:gd name="T85" fmla="*/ 1312 h 3540"/>
              <a:gd name="T86" fmla="*/ 2449 w 3540"/>
              <a:gd name="T87" fmla="*/ 1330 h 3540"/>
              <a:gd name="T88" fmla="*/ 1776 w 3540"/>
              <a:gd name="T89" fmla="*/ 1629 h 3540"/>
              <a:gd name="T90" fmla="*/ 1757 w 3540"/>
              <a:gd name="T91" fmla="*/ 1629 h 3540"/>
              <a:gd name="T92" fmla="*/ 1083 w 3540"/>
              <a:gd name="T93" fmla="*/ 1333 h 3540"/>
              <a:gd name="T94" fmla="*/ 1062 w 3540"/>
              <a:gd name="T95" fmla="*/ 1315 h 3540"/>
              <a:gd name="T96" fmla="*/ 1056 w 3540"/>
              <a:gd name="T97" fmla="*/ 1290 h 3540"/>
              <a:gd name="T98" fmla="*/ 1062 w 3540"/>
              <a:gd name="T99" fmla="*/ 1265 h 3540"/>
              <a:gd name="T100" fmla="*/ 1083 w 3540"/>
              <a:gd name="T101" fmla="*/ 1247 h 3540"/>
              <a:gd name="T102" fmla="*/ 1756 w 3540"/>
              <a:gd name="T103" fmla="*/ 947 h 3540"/>
              <a:gd name="T104" fmla="*/ 1769 w 3540"/>
              <a:gd name="T105" fmla="*/ 0 h 3540"/>
              <a:gd name="T106" fmla="*/ 1917 w 3540"/>
              <a:gd name="T107" fmla="*/ 430 h 3540"/>
              <a:gd name="T108" fmla="*/ 1622 w 3540"/>
              <a:gd name="T109" fmla="*/ 790 h 3540"/>
              <a:gd name="T110" fmla="*/ 1339 w 3540"/>
              <a:gd name="T111" fmla="*/ 430 h 3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540" h="3540">
                <a:moveTo>
                  <a:pt x="1623" y="2750"/>
                </a:moveTo>
                <a:lnTo>
                  <a:pt x="1918" y="2750"/>
                </a:lnTo>
                <a:lnTo>
                  <a:pt x="1918" y="3110"/>
                </a:lnTo>
                <a:lnTo>
                  <a:pt x="2201" y="3110"/>
                </a:lnTo>
                <a:lnTo>
                  <a:pt x="1770" y="3540"/>
                </a:lnTo>
                <a:lnTo>
                  <a:pt x="1340" y="3110"/>
                </a:lnTo>
                <a:lnTo>
                  <a:pt x="1623" y="3110"/>
                </a:lnTo>
                <a:lnTo>
                  <a:pt x="1623" y="2750"/>
                </a:lnTo>
                <a:close/>
                <a:moveTo>
                  <a:pt x="1045" y="1444"/>
                </a:moveTo>
                <a:lnTo>
                  <a:pt x="1061" y="1448"/>
                </a:lnTo>
                <a:lnTo>
                  <a:pt x="1693" y="1719"/>
                </a:lnTo>
                <a:lnTo>
                  <a:pt x="1705" y="1725"/>
                </a:lnTo>
                <a:lnTo>
                  <a:pt x="1713" y="1736"/>
                </a:lnTo>
                <a:lnTo>
                  <a:pt x="1719" y="1747"/>
                </a:lnTo>
                <a:lnTo>
                  <a:pt x="1721" y="1761"/>
                </a:lnTo>
                <a:lnTo>
                  <a:pt x="1723" y="2511"/>
                </a:lnTo>
                <a:lnTo>
                  <a:pt x="1720" y="2527"/>
                </a:lnTo>
                <a:lnTo>
                  <a:pt x="1712" y="2540"/>
                </a:lnTo>
                <a:lnTo>
                  <a:pt x="1701" y="2551"/>
                </a:lnTo>
                <a:lnTo>
                  <a:pt x="1687" y="2557"/>
                </a:lnTo>
                <a:lnTo>
                  <a:pt x="1672" y="2558"/>
                </a:lnTo>
                <a:lnTo>
                  <a:pt x="1656" y="2554"/>
                </a:lnTo>
                <a:lnTo>
                  <a:pt x="1026" y="2285"/>
                </a:lnTo>
                <a:lnTo>
                  <a:pt x="1013" y="2277"/>
                </a:lnTo>
                <a:lnTo>
                  <a:pt x="1004" y="2268"/>
                </a:lnTo>
                <a:lnTo>
                  <a:pt x="999" y="2255"/>
                </a:lnTo>
                <a:lnTo>
                  <a:pt x="997" y="2241"/>
                </a:lnTo>
                <a:lnTo>
                  <a:pt x="994" y="1492"/>
                </a:lnTo>
                <a:lnTo>
                  <a:pt x="998" y="1476"/>
                </a:lnTo>
                <a:lnTo>
                  <a:pt x="1005" y="1462"/>
                </a:lnTo>
                <a:lnTo>
                  <a:pt x="1016" y="1452"/>
                </a:lnTo>
                <a:lnTo>
                  <a:pt x="1030" y="1446"/>
                </a:lnTo>
                <a:lnTo>
                  <a:pt x="1045" y="1444"/>
                </a:lnTo>
                <a:close/>
                <a:moveTo>
                  <a:pt x="2508" y="1441"/>
                </a:moveTo>
                <a:lnTo>
                  <a:pt x="2522" y="1443"/>
                </a:lnTo>
                <a:lnTo>
                  <a:pt x="2535" y="1449"/>
                </a:lnTo>
                <a:lnTo>
                  <a:pt x="2546" y="1460"/>
                </a:lnTo>
                <a:lnTo>
                  <a:pt x="2553" y="1473"/>
                </a:lnTo>
                <a:lnTo>
                  <a:pt x="2555" y="1488"/>
                </a:lnTo>
                <a:lnTo>
                  <a:pt x="2556" y="2238"/>
                </a:lnTo>
                <a:lnTo>
                  <a:pt x="2555" y="2252"/>
                </a:lnTo>
                <a:lnTo>
                  <a:pt x="2549" y="2263"/>
                </a:lnTo>
                <a:lnTo>
                  <a:pt x="2540" y="2274"/>
                </a:lnTo>
                <a:lnTo>
                  <a:pt x="2528" y="2282"/>
                </a:lnTo>
                <a:lnTo>
                  <a:pt x="1898" y="2554"/>
                </a:lnTo>
                <a:lnTo>
                  <a:pt x="1889" y="2557"/>
                </a:lnTo>
                <a:lnTo>
                  <a:pt x="1879" y="2558"/>
                </a:lnTo>
                <a:lnTo>
                  <a:pt x="1864" y="2556"/>
                </a:lnTo>
                <a:lnTo>
                  <a:pt x="1852" y="2550"/>
                </a:lnTo>
                <a:lnTo>
                  <a:pt x="1841" y="2539"/>
                </a:lnTo>
                <a:lnTo>
                  <a:pt x="1834" y="2526"/>
                </a:lnTo>
                <a:lnTo>
                  <a:pt x="1831" y="2510"/>
                </a:lnTo>
                <a:lnTo>
                  <a:pt x="1830" y="1761"/>
                </a:lnTo>
                <a:lnTo>
                  <a:pt x="1832" y="1747"/>
                </a:lnTo>
                <a:lnTo>
                  <a:pt x="1838" y="1736"/>
                </a:lnTo>
                <a:lnTo>
                  <a:pt x="1847" y="1725"/>
                </a:lnTo>
                <a:lnTo>
                  <a:pt x="1859" y="1717"/>
                </a:lnTo>
                <a:lnTo>
                  <a:pt x="2489" y="1445"/>
                </a:lnTo>
                <a:lnTo>
                  <a:pt x="2498" y="1442"/>
                </a:lnTo>
                <a:lnTo>
                  <a:pt x="2508" y="1441"/>
                </a:lnTo>
                <a:close/>
                <a:moveTo>
                  <a:pt x="430" y="1340"/>
                </a:moveTo>
                <a:lnTo>
                  <a:pt x="430" y="1623"/>
                </a:lnTo>
                <a:lnTo>
                  <a:pt x="790" y="1623"/>
                </a:lnTo>
                <a:lnTo>
                  <a:pt x="790" y="1918"/>
                </a:lnTo>
                <a:lnTo>
                  <a:pt x="430" y="1918"/>
                </a:lnTo>
                <a:lnTo>
                  <a:pt x="430" y="2201"/>
                </a:lnTo>
                <a:lnTo>
                  <a:pt x="0" y="1770"/>
                </a:lnTo>
                <a:lnTo>
                  <a:pt x="430" y="1340"/>
                </a:lnTo>
                <a:close/>
                <a:moveTo>
                  <a:pt x="3110" y="1339"/>
                </a:moveTo>
                <a:lnTo>
                  <a:pt x="3540" y="1769"/>
                </a:lnTo>
                <a:lnTo>
                  <a:pt x="3110" y="2200"/>
                </a:lnTo>
                <a:lnTo>
                  <a:pt x="3110" y="1917"/>
                </a:lnTo>
                <a:lnTo>
                  <a:pt x="2750" y="1917"/>
                </a:lnTo>
                <a:lnTo>
                  <a:pt x="2750" y="1622"/>
                </a:lnTo>
                <a:lnTo>
                  <a:pt x="3110" y="1622"/>
                </a:lnTo>
                <a:lnTo>
                  <a:pt x="3110" y="1339"/>
                </a:lnTo>
                <a:close/>
                <a:moveTo>
                  <a:pt x="1766" y="946"/>
                </a:moveTo>
                <a:lnTo>
                  <a:pt x="1775" y="947"/>
                </a:lnTo>
                <a:lnTo>
                  <a:pt x="1785" y="950"/>
                </a:lnTo>
                <a:lnTo>
                  <a:pt x="2449" y="1243"/>
                </a:lnTo>
                <a:lnTo>
                  <a:pt x="2462" y="1251"/>
                </a:lnTo>
                <a:lnTo>
                  <a:pt x="2470" y="1262"/>
                </a:lnTo>
                <a:lnTo>
                  <a:pt x="2476" y="1273"/>
                </a:lnTo>
                <a:lnTo>
                  <a:pt x="2478" y="1287"/>
                </a:lnTo>
                <a:lnTo>
                  <a:pt x="2476" y="1300"/>
                </a:lnTo>
                <a:lnTo>
                  <a:pt x="2470" y="1312"/>
                </a:lnTo>
                <a:lnTo>
                  <a:pt x="2462" y="1323"/>
                </a:lnTo>
                <a:lnTo>
                  <a:pt x="2449" y="1330"/>
                </a:lnTo>
                <a:lnTo>
                  <a:pt x="1786" y="1626"/>
                </a:lnTo>
                <a:lnTo>
                  <a:pt x="1776" y="1629"/>
                </a:lnTo>
                <a:lnTo>
                  <a:pt x="1767" y="1631"/>
                </a:lnTo>
                <a:lnTo>
                  <a:pt x="1757" y="1629"/>
                </a:lnTo>
                <a:lnTo>
                  <a:pt x="1747" y="1626"/>
                </a:lnTo>
                <a:lnTo>
                  <a:pt x="1083" y="1333"/>
                </a:lnTo>
                <a:lnTo>
                  <a:pt x="1071" y="1326"/>
                </a:lnTo>
                <a:lnTo>
                  <a:pt x="1062" y="1315"/>
                </a:lnTo>
                <a:lnTo>
                  <a:pt x="1057" y="1303"/>
                </a:lnTo>
                <a:lnTo>
                  <a:pt x="1056" y="1290"/>
                </a:lnTo>
                <a:lnTo>
                  <a:pt x="1057" y="1278"/>
                </a:lnTo>
                <a:lnTo>
                  <a:pt x="1062" y="1265"/>
                </a:lnTo>
                <a:lnTo>
                  <a:pt x="1071" y="1255"/>
                </a:lnTo>
                <a:lnTo>
                  <a:pt x="1083" y="1247"/>
                </a:lnTo>
                <a:lnTo>
                  <a:pt x="1746" y="950"/>
                </a:lnTo>
                <a:lnTo>
                  <a:pt x="1756" y="947"/>
                </a:lnTo>
                <a:lnTo>
                  <a:pt x="1766" y="946"/>
                </a:lnTo>
                <a:close/>
                <a:moveTo>
                  <a:pt x="1769" y="0"/>
                </a:moveTo>
                <a:lnTo>
                  <a:pt x="2200" y="430"/>
                </a:lnTo>
                <a:lnTo>
                  <a:pt x="1917" y="430"/>
                </a:lnTo>
                <a:lnTo>
                  <a:pt x="1917" y="790"/>
                </a:lnTo>
                <a:lnTo>
                  <a:pt x="1622" y="790"/>
                </a:lnTo>
                <a:lnTo>
                  <a:pt x="1622" y="430"/>
                </a:lnTo>
                <a:lnTo>
                  <a:pt x="1339" y="430"/>
                </a:lnTo>
                <a:lnTo>
                  <a:pt x="176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Freeform 241"/>
          <p:cNvSpPr>
            <a:spLocks noEditPoints="1"/>
          </p:cNvSpPr>
          <p:nvPr/>
        </p:nvSpPr>
        <p:spPr bwMode="auto">
          <a:xfrm>
            <a:off x="5415664" y="4267847"/>
            <a:ext cx="415925" cy="485775"/>
          </a:xfrm>
          <a:custGeom>
            <a:avLst/>
            <a:gdLst>
              <a:gd name="T0" fmla="*/ 1817 w 2878"/>
              <a:gd name="T1" fmla="*/ 2507 h 3372"/>
              <a:gd name="T2" fmla="*/ 1785 w 2878"/>
              <a:gd name="T3" fmla="*/ 2572 h 3372"/>
              <a:gd name="T4" fmla="*/ 1060 w 2878"/>
              <a:gd name="T5" fmla="*/ 2540 h 3372"/>
              <a:gd name="T6" fmla="*/ 1092 w 2878"/>
              <a:gd name="T7" fmla="*/ 2475 h 3372"/>
              <a:gd name="T8" fmla="*/ 2146 w 2878"/>
              <a:gd name="T9" fmla="*/ 2457 h 3372"/>
              <a:gd name="T10" fmla="*/ 2135 w 2878"/>
              <a:gd name="T11" fmla="*/ 2560 h 3372"/>
              <a:gd name="T12" fmla="*/ 2395 w 2878"/>
              <a:gd name="T13" fmla="*/ 2615 h 3372"/>
              <a:gd name="T14" fmla="*/ 2488 w 2878"/>
              <a:gd name="T15" fmla="*/ 2541 h 3372"/>
              <a:gd name="T16" fmla="*/ 2456 w 2878"/>
              <a:gd name="T17" fmla="*/ 2442 h 3372"/>
              <a:gd name="T18" fmla="*/ 461 w 2878"/>
              <a:gd name="T19" fmla="*/ 2423 h 3372"/>
              <a:gd name="T20" fmla="*/ 387 w 2878"/>
              <a:gd name="T21" fmla="*/ 2516 h 3372"/>
              <a:gd name="T22" fmla="*/ 441 w 2878"/>
              <a:gd name="T23" fmla="*/ 2604 h 3372"/>
              <a:gd name="T24" fmla="*/ 716 w 2878"/>
              <a:gd name="T25" fmla="*/ 2593 h 3372"/>
              <a:gd name="T26" fmla="*/ 750 w 2878"/>
              <a:gd name="T27" fmla="*/ 2495 h 3372"/>
              <a:gd name="T28" fmla="*/ 657 w 2878"/>
              <a:gd name="T29" fmla="*/ 2421 h 3372"/>
              <a:gd name="T30" fmla="*/ 1809 w 2878"/>
              <a:gd name="T31" fmla="*/ 2291 h 3372"/>
              <a:gd name="T32" fmla="*/ 1798 w 2878"/>
              <a:gd name="T33" fmla="*/ 2362 h 3372"/>
              <a:gd name="T34" fmla="*/ 1067 w 2878"/>
              <a:gd name="T35" fmla="*/ 2352 h 3372"/>
              <a:gd name="T36" fmla="*/ 1078 w 2878"/>
              <a:gd name="T37" fmla="*/ 2280 h 3372"/>
              <a:gd name="T38" fmla="*/ 1798 w 2878"/>
              <a:gd name="T39" fmla="*/ 2078 h 3372"/>
              <a:gd name="T40" fmla="*/ 1809 w 2878"/>
              <a:gd name="T41" fmla="*/ 2149 h 3372"/>
              <a:gd name="T42" fmla="*/ 1078 w 2878"/>
              <a:gd name="T43" fmla="*/ 2160 h 3372"/>
              <a:gd name="T44" fmla="*/ 1067 w 2878"/>
              <a:gd name="T45" fmla="*/ 2089 h 3372"/>
              <a:gd name="T46" fmla="*/ 1785 w 2878"/>
              <a:gd name="T47" fmla="*/ 1869 h 3372"/>
              <a:gd name="T48" fmla="*/ 1817 w 2878"/>
              <a:gd name="T49" fmla="*/ 1933 h 3372"/>
              <a:gd name="T50" fmla="*/ 1092 w 2878"/>
              <a:gd name="T51" fmla="*/ 1965 h 3372"/>
              <a:gd name="T52" fmla="*/ 1060 w 2878"/>
              <a:gd name="T53" fmla="*/ 1900 h 3372"/>
              <a:gd name="T54" fmla="*/ 1071 w 2878"/>
              <a:gd name="T55" fmla="*/ 1802 h 3372"/>
              <a:gd name="T56" fmla="*/ 992 w 2878"/>
              <a:gd name="T57" fmla="*/ 1900 h 3372"/>
              <a:gd name="T58" fmla="*/ 1049 w 2878"/>
              <a:gd name="T59" fmla="*/ 2632 h 3372"/>
              <a:gd name="T60" fmla="*/ 1847 w 2878"/>
              <a:gd name="T61" fmla="*/ 2621 h 3372"/>
              <a:gd name="T62" fmla="*/ 1883 w 2878"/>
              <a:gd name="T63" fmla="*/ 1878 h 3372"/>
              <a:gd name="T64" fmla="*/ 1785 w 2878"/>
              <a:gd name="T65" fmla="*/ 1799 h 3372"/>
              <a:gd name="T66" fmla="*/ 691 w 2878"/>
              <a:gd name="T67" fmla="*/ 941 h 3372"/>
              <a:gd name="T68" fmla="*/ 2482 w 2878"/>
              <a:gd name="T69" fmla="*/ 119 h 3372"/>
              <a:gd name="T70" fmla="*/ 2631 w 2878"/>
              <a:gd name="T71" fmla="*/ 2056 h 3372"/>
              <a:gd name="T72" fmla="*/ 2738 w 2878"/>
              <a:gd name="T73" fmla="*/ 2203 h 3372"/>
              <a:gd name="T74" fmla="*/ 2869 w 2878"/>
              <a:gd name="T75" fmla="*/ 2776 h 3372"/>
              <a:gd name="T76" fmla="*/ 2857 w 2878"/>
              <a:gd name="T77" fmla="*/ 3127 h 3372"/>
              <a:gd name="T78" fmla="*/ 2598 w 2878"/>
              <a:gd name="T79" fmla="*/ 3315 h 3372"/>
              <a:gd name="T80" fmla="*/ 2238 w 2878"/>
              <a:gd name="T81" fmla="*/ 3372 h 3372"/>
              <a:gd name="T82" fmla="*/ 2139 w 2878"/>
              <a:gd name="T83" fmla="*/ 3294 h 3372"/>
              <a:gd name="T84" fmla="*/ 732 w 2878"/>
              <a:gd name="T85" fmla="*/ 3315 h 3372"/>
              <a:gd name="T86" fmla="*/ 372 w 2878"/>
              <a:gd name="T87" fmla="*/ 3372 h 3372"/>
              <a:gd name="T88" fmla="*/ 272 w 2878"/>
              <a:gd name="T89" fmla="*/ 3294 h 3372"/>
              <a:gd name="T90" fmla="*/ 10 w 2878"/>
              <a:gd name="T91" fmla="*/ 3116 h 3372"/>
              <a:gd name="T92" fmla="*/ 21 w 2878"/>
              <a:gd name="T93" fmla="*/ 2766 h 3372"/>
              <a:gd name="T94" fmla="*/ 148 w 2878"/>
              <a:gd name="T95" fmla="*/ 2173 h 3372"/>
              <a:gd name="T96" fmla="*/ 276 w 2878"/>
              <a:gd name="T97" fmla="*/ 2044 h 3372"/>
              <a:gd name="T98" fmla="*/ 404 w 2878"/>
              <a:gd name="T99" fmla="*/ 104 h 3372"/>
              <a:gd name="T100" fmla="*/ 604 w 2878"/>
              <a:gd name="T101" fmla="*/ 10 h 3372"/>
              <a:gd name="T102" fmla="*/ 678 w 2878"/>
              <a:gd name="T103" fmla="*/ 519 h 3372"/>
              <a:gd name="T104" fmla="*/ 866 w 2878"/>
              <a:gd name="T105" fmla="*/ 350 h 3372"/>
              <a:gd name="T106" fmla="*/ 1970 w 2878"/>
              <a:gd name="T107" fmla="*/ 337 h 3372"/>
              <a:gd name="T108" fmla="*/ 2175 w 2878"/>
              <a:gd name="T109" fmla="*/ 480 h 3372"/>
              <a:gd name="T110" fmla="*/ 2263 w 2878"/>
              <a:gd name="T111" fmla="*/ 20 h 3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878" h="3372">
                <a:moveTo>
                  <a:pt x="1108" y="2473"/>
                </a:moveTo>
                <a:lnTo>
                  <a:pt x="1769" y="2473"/>
                </a:lnTo>
                <a:lnTo>
                  <a:pt x="1785" y="2475"/>
                </a:lnTo>
                <a:lnTo>
                  <a:pt x="1798" y="2483"/>
                </a:lnTo>
                <a:lnTo>
                  <a:pt x="1809" y="2494"/>
                </a:lnTo>
                <a:lnTo>
                  <a:pt x="1817" y="2507"/>
                </a:lnTo>
                <a:lnTo>
                  <a:pt x="1819" y="2524"/>
                </a:lnTo>
                <a:lnTo>
                  <a:pt x="1819" y="2525"/>
                </a:lnTo>
                <a:lnTo>
                  <a:pt x="1817" y="2540"/>
                </a:lnTo>
                <a:lnTo>
                  <a:pt x="1809" y="2553"/>
                </a:lnTo>
                <a:lnTo>
                  <a:pt x="1798" y="2564"/>
                </a:lnTo>
                <a:lnTo>
                  <a:pt x="1785" y="2572"/>
                </a:lnTo>
                <a:lnTo>
                  <a:pt x="1769" y="2574"/>
                </a:lnTo>
                <a:lnTo>
                  <a:pt x="1108" y="2574"/>
                </a:lnTo>
                <a:lnTo>
                  <a:pt x="1092" y="2572"/>
                </a:lnTo>
                <a:lnTo>
                  <a:pt x="1078" y="2564"/>
                </a:lnTo>
                <a:lnTo>
                  <a:pt x="1067" y="2553"/>
                </a:lnTo>
                <a:lnTo>
                  <a:pt x="1060" y="2540"/>
                </a:lnTo>
                <a:lnTo>
                  <a:pt x="1057" y="2525"/>
                </a:lnTo>
                <a:lnTo>
                  <a:pt x="1057" y="2524"/>
                </a:lnTo>
                <a:lnTo>
                  <a:pt x="1060" y="2507"/>
                </a:lnTo>
                <a:lnTo>
                  <a:pt x="1067" y="2494"/>
                </a:lnTo>
                <a:lnTo>
                  <a:pt x="1078" y="2483"/>
                </a:lnTo>
                <a:lnTo>
                  <a:pt x="1092" y="2475"/>
                </a:lnTo>
                <a:lnTo>
                  <a:pt x="1108" y="2473"/>
                </a:lnTo>
                <a:close/>
                <a:moveTo>
                  <a:pt x="2221" y="2421"/>
                </a:moveTo>
                <a:lnTo>
                  <a:pt x="2200" y="2423"/>
                </a:lnTo>
                <a:lnTo>
                  <a:pt x="2179" y="2430"/>
                </a:lnTo>
                <a:lnTo>
                  <a:pt x="2162" y="2442"/>
                </a:lnTo>
                <a:lnTo>
                  <a:pt x="2146" y="2457"/>
                </a:lnTo>
                <a:lnTo>
                  <a:pt x="2135" y="2474"/>
                </a:lnTo>
                <a:lnTo>
                  <a:pt x="2128" y="2495"/>
                </a:lnTo>
                <a:lnTo>
                  <a:pt x="2126" y="2516"/>
                </a:lnTo>
                <a:lnTo>
                  <a:pt x="2126" y="2518"/>
                </a:lnTo>
                <a:lnTo>
                  <a:pt x="2128" y="2541"/>
                </a:lnTo>
                <a:lnTo>
                  <a:pt x="2135" y="2560"/>
                </a:lnTo>
                <a:lnTo>
                  <a:pt x="2146" y="2579"/>
                </a:lnTo>
                <a:lnTo>
                  <a:pt x="2162" y="2593"/>
                </a:lnTo>
                <a:lnTo>
                  <a:pt x="2179" y="2604"/>
                </a:lnTo>
                <a:lnTo>
                  <a:pt x="2200" y="2612"/>
                </a:lnTo>
                <a:lnTo>
                  <a:pt x="2221" y="2615"/>
                </a:lnTo>
                <a:lnTo>
                  <a:pt x="2395" y="2615"/>
                </a:lnTo>
                <a:lnTo>
                  <a:pt x="2418" y="2612"/>
                </a:lnTo>
                <a:lnTo>
                  <a:pt x="2437" y="2604"/>
                </a:lnTo>
                <a:lnTo>
                  <a:pt x="2456" y="2593"/>
                </a:lnTo>
                <a:lnTo>
                  <a:pt x="2470" y="2579"/>
                </a:lnTo>
                <a:lnTo>
                  <a:pt x="2481" y="2560"/>
                </a:lnTo>
                <a:lnTo>
                  <a:pt x="2488" y="2541"/>
                </a:lnTo>
                <a:lnTo>
                  <a:pt x="2492" y="2518"/>
                </a:lnTo>
                <a:lnTo>
                  <a:pt x="2492" y="2516"/>
                </a:lnTo>
                <a:lnTo>
                  <a:pt x="2488" y="2495"/>
                </a:lnTo>
                <a:lnTo>
                  <a:pt x="2481" y="2474"/>
                </a:lnTo>
                <a:lnTo>
                  <a:pt x="2470" y="2457"/>
                </a:lnTo>
                <a:lnTo>
                  <a:pt x="2456" y="2442"/>
                </a:lnTo>
                <a:lnTo>
                  <a:pt x="2437" y="2430"/>
                </a:lnTo>
                <a:lnTo>
                  <a:pt x="2418" y="2423"/>
                </a:lnTo>
                <a:lnTo>
                  <a:pt x="2395" y="2421"/>
                </a:lnTo>
                <a:lnTo>
                  <a:pt x="2221" y="2421"/>
                </a:lnTo>
                <a:close/>
                <a:moveTo>
                  <a:pt x="483" y="2421"/>
                </a:moveTo>
                <a:lnTo>
                  <a:pt x="461" y="2423"/>
                </a:lnTo>
                <a:lnTo>
                  <a:pt x="441" y="2430"/>
                </a:lnTo>
                <a:lnTo>
                  <a:pt x="423" y="2442"/>
                </a:lnTo>
                <a:lnTo>
                  <a:pt x="408" y="2457"/>
                </a:lnTo>
                <a:lnTo>
                  <a:pt x="397" y="2474"/>
                </a:lnTo>
                <a:lnTo>
                  <a:pt x="389" y="2495"/>
                </a:lnTo>
                <a:lnTo>
                  <a:pt x="387" y="2516"/>
                </a:lnTo>
                <a:lnTo>
                  <a:pt x="387" y="2518"/>
                </a:lnTo>
                <a:lnTo>
                  <a:pt x="389" y="2541"/>
                </a:lnTo>
                <a:lnTo>
                  <a:pt x="397" y="2560"/>
                </a:lnTo>
                <a:lnTo>
                  <a:pt x="408" y="2579"/>
                </a:lnTo>
                <a:lnTo>
                  <a:pt x="423" y="2593"/>
                </a:lnTo>
                <a:lnTo>
                  <a:pt x="441" y="2604"/>
                </a:lnTo>
                <a:lnTo>
                  <a:pt x="461" y="2612"/>
                </a:lnTo>
                <a:lnTo>
                  <a:pt x="483" y="2615"/>
                </a:lnTo>
                <a:lnTo>
                  <a:pt x="657" y="2615"/>
                </a:lnTo>
                <a:lnTo>
                  <a:pt x="678" y="2612"/>
                </a:lnTo>
                <a:lnTo>
                  <a:pt x="699" y="2604"/>
                </a:lnTo>
                <a:lnTo>
                  <a:pt x="716" y="2593"/>
                </a:lnTo>
                <a:lnTo>
                  <a:pt x="732" y="2579"/>
                </a:lnTo>
                <a:lnTo>
                  <a:pt x="743" y="2560"/>
                </a:lnTo>
                <a:lnTo>
                  <a:pt x="750" y="2541"/>
                </a:lnTo>
                <a:lnTo>
                  <a:pt x="752" y="2518"/>
                </a:lnTo>
                <a:lnTo>
                  <a:pt x="752" y="2516"/>
                </a:lnTo>
                <a:lnTo>
                  <a:pt x="750" y="2495"/>
                </a:lnTo>
                <a:lnTo>
                  <a:pt x="743" y="2474"/>
                </a:lnTo>
                <a:lnTo>
                  <a:pt x="732" y="2457"/>
                </a:lnTo>
                <a:lnTo>
                  <a:pt x="716" y="2442"/>
                </a:lnTo>
                <a:lnTo>
                  <a:pt x="699" y="2430"/>
                </a:lnTo>
                <a:lnTo>
                  <a:pt x="678" y="2423"/>
                </a:lnTo>
                <a:lnTo>
                  <a:pt x="657" y="2421"/>
                </a:lnTo>
                <a:lnTo>
                  <a:pt x="483" y="2421"/>
                </a:lnTo>
                <a:close/>
                <a:moveTo>
                  <a:pt x="1108" y="2271"/>
                </a:moveTo>
                <a:lnTo>
                  <a:pt x="1769" y="2271"/>
                </a:lnTo>
                <a:lnTo>
                  <a:pt x="1785" y="2273"/>
                </a:lnTo>
                <a:lnTo>
                  <a:pt x="1798" y="2280"/>
                </a:lnTo>
                <a:lnTo>
                  <a:pt x="1809" y="2291"/>
                </a:lnTo>
                <a:lnTo>
                  <a:pt x="1817" y="2305"/>
                </a:lnTo>
                <a:lnTo>
                  <a:pt x="1819" y="2321"/>
                </a:lnTo>
                <a:lnTo>
                  <a:pt x="1819" y="2322"/>
                </a:lnTo>
                <a:lnTo>
                  <a:pt x="1817" y="2337"/>
                </a:lnTo>
                <a:lnTo>
                  <a:pt x="1809" y="2352"/>
                </a:lnTo>
                <a:lnTo>
                  <a:pt x="1798" y="2362"/>
                </a:lnTo>
                <a:lnTo>
                  <a:pt x="1785" y="2369"/>
                </a:lnTo>
                <a:lnTo>
                  <a:pt x="1769" y="2372"/>
                </a:lnTo>
                <a:lnTo>
                  <a:pt x="1108" y="2372"/>
                </a:lnTo>
                <a:lnTo>
                  <a:pt x="1092" y="2369"/>
                </a:lnTo>
                <a:lnTo>
                  <a:pt x="1078" y="2362"/>
                </a:lnTo>
                <a:lnTo>
                  <a:pt x="1067" y="2352"/>
                </a:lnTo>
                <a:lnTo>
                  <a:pt x="1060" y="2337"/>
                </a:lnTo>
                <a:lnTo>
                  <a:pt x="1057" y="2322"/>
                </a:lnTo>
                <a:lnTo>
                  <a:pt x="1057" y="2321"/>
                </a:lnTo>
                <a:lnTo>
                  <a:pt x="1060" y="2305"/>
                </a:lnTo>
                <a:lnTo>
                  <a:pt x="1067" y="2291"/>
                </a:lnTo>
                <a:lnTo>
                  <a:pt x="1078" y="2280"/>
                </a:lnTo>
                <a:lnTo>
                  <a:pt x="1092" y="2273"/>
                </a:lnTo>
                <a:lnTo>
                  <a:pt x="1108" y="2271"/>
                </a:lnTo>
                <a:close/>
                <a:moveTo>
                  <a:pt x="1108" y="2068"/>
                </a:moveTo>
                <a:lnTo>
                  <a:pt x="1769" y="2068"/>
                </a:lnTo>
                <a:lnTo>
                  <a:pt x="1785" y="2071"/>
                </a:lnTo>
                <a:lnTo>
                  <a:pt x="1798" y="2078"/>
                </a:lnTo>
                <a:lnTo>
                  <a:pt x="1809" y="2089"/>
                </a:lnTo>
                <a:lnTo>
                  <a:pt x="1817" y="2103"/>
                </a:lnTo>
                <a:lnTo>
                  <a:pt x="1819" y="2118"/>
                </a:lnTo>
                <a:lnTo>
                  <a:pt x="1819" y="2119"/>
                </a:lnTo>
                <a:lnTo>
                  <a:pt x="1817" y="2136"/>
                </a:lnTo>
                <a:lnTo>
                  <a:pt x="1809" y="2149"/>
                </a:lnTo>
                <a:lnTo>
                  <a:pt x="1798" y="2160"/>
                </a:lnTo>
                <a:lnTo>
                  <a:pt x="1785" y="2167"/>
                </a:lnTo>
                <a:lnTo>
                  <a:pt x="1769" y="2169"/>
                </a:lnTo>
                <a:lnTo>
                  <a:pt x="1108" y="2169"/>
                </a:lnTo>
                <a:lnTo>
                  <a:pt x="1092" y="2167"/>
                </a:lnTo>
                <a:lnTo>
                  <a:pt x="1078" y="2160"/>
                </a:lnTo>
                <a:lnTo>
                  <a:pt x="1067" y="2149"/>
                </a:lnTo>
                <a:lnTo>
                  <a:pt x="1060" y="2136"/>
                </a:lnTo>
                <a:lnTo>
                  <a:pt x="1057" y="2119"/>
                </a:lnTo>
                <a:lnTo>
                  <a:pt x="1057" y="2118"/>
                </a:lnTo>
                <a:lnTo>
                  <a:pt x="1060" y="2103"/>
                </a:lnTo>
                <a:lnTo>
                  <a:pt x="1067" y="2089"/>
                </a:lnTo>
                <a:lnTo>
                  <a:pt x="1078" y="2078"/>
                </a:lnTo>
                <a:lnTo>
                  <a:pt x="1092" y="2071"/>
                </a:lnTo>
                <a:lnTo>
                  <a:pt x="1108" y="2068"/>
                </a:lnTo>
                <a:close/>
                <a:moveTo>
                  <a:pt x="1108" y="1867"/>
                </a:moveTo>
                <a:lnTo>
                  <a:pt x="1769" y="1867"/>
                </a:lnTo>
                <a:lnTo>
                  <a:pt x="1785" y="1869"/>
                </a:lnTo>
                <a:lnTo>
                  <a:pt x="1798" y="1876"/>
                </a:lnTo>
                <a:lnTo>
                  <a:pt x="1809" y="1887"/>
                </a:lnTo>
                <a:lnTo>
                  <a:pt x="1817" y="1900"/>
                </a:lnTo>
                <a:lnTo>
                  <a:pt x="1819" y="1917"/>
                </a:lnTo>
                <a:lnTo>
                  <a:pt x="1819" y="1918"/>
                </a:lnTo>
                <a:lnTo>
                  <a:pt x="1817" y="1933"/>
                </a:lnTo>
                <a:lnTo>
                  <a:pt x="1809" y="1946"/>
                </a:lnTo>
                <a:lnTo>
                  <a:pt x="1798" y="1958"/>
                </a:lnTo>
                <a:lnTo>
                  <a:pt x="1785" y="1965"/>
                </a:lnTo>
                <a:lnTo>
                  <a:pt x="1769" y="1967"/>
                </a:lnTo>
                <a:lnTo>
                  <a:pt x="1108" y="1967"/>
                </a:lnTo>
                <a:lnTo>
                  <a:pt x="1092" y="1965"/>
                </a:lnTo>
                <a:lnTo>
                  <a:pt x="1078" y="1958"/>
                </a:lnTo>
                <a:lnTo>
                  <a:pt x="1067" y="1946"/>
                </a:lnTo>
                <a:lnTo>
                  <a:pt x="1060" y="1933"/>
                </a:lnTo>
                <a:lnTo>
                  <a:pt x="1057" y="1918"/>
                </a:lnTo>
                <a:lnTo>
                  <a:pt x="1057" y="1917"/>
                </a:lnTo>
                <a:lnTo>
                  <a:pt x="1060" y="1900"/>
                </a:lnTo>
                <a:lnTo>
                  <a:pt x="1067" y="1887"/>
                </a:lnTo>
                <a:lnTo>
                  <a:pt x="1078" y="1876"/>
                </a:lnTo>
                <a:lnTo>
                  <a:pt x="1092" y="1869"/>
                </a:lnTo>
                <a:lnTo>
                  <a:pt x="1108" y="1867"/>
                </a:lnTo>
                <a:close/>
                <a:moveTo>
                  <a:pt x="1094" y="1799"/>
                </a:moveTo>
                <a:lnTo>
                  <a:pt x="1071" y="1802"/>
                </a:lnTo>
                <a:lnTo>
                  <a:pt x="1049" y="1809"/>
                </a:lnTo>
                <a:lnTo>
                  <a:pt x="1031" y="1822"/>
                </a:lnTo>
                <a:lnTo>
                  <a:pt x="1015" y="1837"/>
                </a:lnTo>
                <a:lnTo>
                  <a:pt x="1003" y="1856"/>
                </a:lnTo>
                <a:lnTo>
                  <a:pt x="995" y="1878"/>
                </a:lnTo>
                <a:lnTo>
                  <a:pt x="992" y="1900"/>
                </a:lnTo>
                <a:lnTo>
                  <a:pt x="992" y="2541"/>
                </a:lnTo>
                <a:lnTo>
                  <a:pt x="995" y="2564"/>
                </a:lnTo>
                <a:lnTo>
                  <a:pt x="1003" y="2586"/>
                </a:lnTo>
                <a:lnTo>
                  <a:pt x="1015" y="2604"/>
                </a:lnTo>
                <a:lnTo>
                  <a:pt x="1031" y="2621"/>
                </a:lnTo>
                <a:lnTo>
                  <a:pt x="1049" y="2632"/>
                </a:lnTo>
                <a:lnTo>
                  <a:pt x="1071" y="2640"/>
                </a:lnTo>
                <a:lnTo>
                  <a:pt x="1094" y="2642"/>
                </a:lnTo>
                <a:lnTo>
                  <a:pt x="1785" y="2642"/>
                </a:lnTo>
                <a:lnTo>
                  <a:pt x="1807" y="2640"/>
                </a:lnTo>
                <a:lnTo>
                  <a:pt x="1829" y="2632"/>
                </a:lnTo>
                <a:lnTo>
                  <a:pt x="1847" y="2621"/>
                </a:lnTo>
                <a:lnTo>
                  <a:pt x="1864" y="2604"/>
                </a:lnTo>
                <a:lnTo>
                  <a:pt x="1875" y="2586"/>
                </a:lnTo>
                <a:lnTo>
                  <a:pt x="1883" y="2564"/>
                </a:lnTo>
                <a:lnTo>
                  <a:pt x="1885" y="2541"/>
                </a:lnTo>
                <a:lnTo>
                  <a:pt x="1885" y="1900"/>
                </a:lnTo>
                <a:lnTo>
                  <a:pt x="1883" y="1878"/>
                </a:lnTo>
                <a:lnTo>
                  <a:pt x="1875" y="1856"/>
                </a:lnTo>
                <a:lnTo>
                  <a:pt x="1864" y="1837"/>
                </a:lnTo>
                <a:lnTo>
                  <a:pt x="1847" y="1822"/>
                </a:lnTo>
                <a:lnTo>
                  <a:pt x="1829" y="1809"/>
                </a:lnTo>
                <a:lnTo>
                  <a:pt x="1807" y="1802"/>
                </a:lnTo>
                <a:lnTo>
                  <a:pt x="1785" y="1799"/>
                </a:lnTo>
                <a:lnTo>
                  <a:pt x="1094" y="1799"/>
                </a:lnTo>
                <a:close/>
                <a:moveTo>
                  <a:pt x="691" y="941"/>
                </a:moveTo>
                <a:lnTo>
                  <a:pt x="691" y="1440"/>
                </a:lnTo>
                <a:lnTo>
                  <a:pt x="2186" y="1440"/>
                </a:lnTo>
                <a:lnTo>
                  <a:pt x="2186" y="941"/>
                </a:lnTo>
                <a:lnTo>
                  <a:pt x="691" y="941"/>
                </a:lnTo>
                <a:close/>
                <a:moveTo>
                  <a:pt x="2302" y="0"/>
                </a:moveTo>
                <a:lnTo>
                  <a:pt x="2318" y="2"/>
                </a:lnTo>
                <a:lnTo>
                  <a:pt x="2333" y="8"/>
                </a:lnTo>
                <a:lnTo>
                  <a:pt x="2462" y="93"/>
                </a:lnTo>
                <a:lnTo>
                  <a:pt x="2474" y="104"/>
                </a:lnTo>
                <a:lnTo>
                  <a:pt x="2482" y="119"/>
                </a:lnTo>
                <a:lnTo>
                  <a:pt x="2484" y="135"/>
                </a:lnTo>
                <a:lnTo>
                  <a:pt x="2484" y="2033"/>
                </a:lnTo>
                <a:lnTo>
                  <a:pt x="2538" y="2033"/>
                </a:lnTo>
                <a:lnTo>
                  <a:pt x="2571" y="2036"/>
                </a:lnTo>
                <a:lnTo>
                  <a:pt x="2601" y="2044"/>
                </a:lnTo>
                <a:lnTo>
                  <a:pt x="2631" y="2056"/>
                </a:lnTo>
                <a:lnTo>
                  <a:pt x="2658" y="2072"/>
                </a:lnTo>
                <a:lnTo>
                  <a:pt x="2682" y="2093"/>
                </a:lnTo>
                <a:lnTo>
                  <a:pt x="2701" y="2116"/>
                </a:lnTo>
                <a:lnTo>
                  <a:pt x="2719" y="2143"/>
                </a:lnTo>
                <a:lnTo>
                  <a:pt x="2730" y="2173"/>
                </a:lnTo>
                <a:lnTo>
                  <a:pt x="2738" y="2203"/>
                </a:lnTo>
                <a:lnTo>
                  <a:pt x="2741" y="2236"/>
                </a:lnTo>
                <a:lnTo>
                  <a:pt x="2741" y="2756"/>
                </a:lnTo>
                <a:lnTo>
                  <a:pt x="2828" y="2756"/>
                </a:lnTo>
                <a:lnTo>
                  <a:pt x="2843" y="2759"/>
                </a:lnTo>
                <a:lnTo>
                  <a:pt x="2857" y="2766"/>
                </a:lnTo>
                <a:lnTo>
                  <a:pt x="2869" y="2776"/>
                </a:lnTo>
                <a:lnTo>
                  <a:pt x="2876" y="2791"/>
                </a:lnTo>
                <a:lnTo>
                  <a:pt x="2878" y="2806"/>
                </a:lnTo>
                <a:lnTo>
                  <a:pt x="2878" y="3086"/>
                </a:lnTo>
                <a:lnTo>
                  <a:pt x="2876" y="3102"/>
                </a:lnTo>
                <a:lnTo>
                  <a:pt x="2869" y="3116"/>
                </a:lnTo>
                <a:lnTo>
                  <a:pt x="2857" y="3127"/>
                </a:lnTo>
                <a:lnTo>
                  <a:pt x="2843" y="3134"/>
                </a:lnTo>
                <a:lnTo>
                  <a:pt x="2828" y="3136"/>
                </a:lnTo>
                <a:lnTo>
                  <a:pt x="2609" y="3136"/>
                </a:lnTo>
                <a:lnTo>
                  <a:pt x="2609" y="3271"/>
                </a:lnTo>
                <a:lnTo>
                  <a:pt x="2606" y="3294"/>
                </a:lnTo>
                <a:lnTo>
                  <a:pt x="2598" y="3315"/>
                </a:lnTo>
                <a:lnTo>
                  <a:pt x="2586" y="3334"/>
                </a:lnTo>
                <a:lnTo>
                  <a:pt x="2571" y="3349"/>
                </a:lnTo>
                <a:lnTo>
                  <a:pt x="2551" y="3362"/>
                </a:lnTo>
                <a:lnTo>
                  <a:pt x="2530" y="3369"/>
                </a:lnTo>
                <a:lnTo>
                  <a:pt x="2507" y="3372"/>
                </a:lnTo>
                <a:lnTo>
                  <a:pt x="2238" y="3372"/>
                </a:lnTo>
                <a:lnTo>
                  <a:pt x="2214" y="3369"/>
                </a:lnTo>
                <a:lnTo>
                  <a:pt x="2193" y="3362"/>
                </a:lnTo>
                <a:lnTo>
                  <a:pt x="2174" y="3349"/>
                </a:lnTo>
                <a:lnTo>
                  <a:pt x="2159" y="3334"/>
                </a:lnTo>
                <a:lnTo>
                  <a:pt x="2146" y="3315"/>
                </a:lnTo>
                <a:lnTo>
                  <a:pt x="2139" y="3294"/>
                </a:lnTo>
                <a:lnTo>
                  <a:pt x="2136" y="3271"/>
                </a:lnTo>
                <a:lnTo>
                  <a:pt x="2136" y="3136"/>
                </a:lnTo>
                <a:lnTo>
                  <a:pt x="742" y="3136"/>
                </a:lnTo>
                <a:lnTo>
                  <a:pt x="742" y="3271"/>
                </a:lnTo>
                <a:lnTo>
                  <a:pt x="740" y="3294"/>
                </a:lnTo>
                <a:lnTo>
                  <a:pt x="732" y="3315"/>
                </a:lnTo>
                <a:lnTo>
                  <a:pt x="720" y="3334"/>
                </a:lnTo>
                <a:lnTo>
                  <a:pt x="704" y="3349"/>
                </a:lnTo>
                <a:lnTo>
                  <a:pt x="685" y="3362"/>
                </a:lnTo>
                <a:lnTo>
                  <a:pt x="664" y="3369"/>
                </a:lnTo>
                <a:lnTo>
                  <a:pt x="640" y="3372"/>
                </a:lnTo>
                <a:lnTo>
                  <a:pt x="372" y="3372"/>
                </a:lnTo>
                <a:lnTo>
                  <a:pt x="348" y="3369"/>
                </a:lnTo>
                <a:lnTo>
                  <a:pt x="327" y="3362"/>
                </a:lnTo>
                <a:lnTo>
                  <a:pt x="308" y="3349"/>
                </a:lnTo>
                <a:lnTo>
                  <a:pt x="292" y="3334"/>
                </a:lnTo>
                <a:lnTo>
                  <a:pt x="280" y="3315"/>
                </a:lnTo>
                <a:lnTo>
                  <a:pt x="272" y="3294"/>
                </a:lnTo>
                <a:lnTo>
                  <a:pt x="270" y="3271"/>
                </a:lnTo>
                <a:lnTo>
                  <a:pt x="270" y="3136"/>
                </a:lnTo>
                <a:lnTo>
                  <a:pt x="51" y="3136"/>
                </a:lnTo>
                <a:lnTo>
                  <a:pt x="35" y="3134"/>
                </a:lnTo>
                <a:lnTo>
                  <a:pt x="21" y="3127"/>
                </a:lnTo>
                <a:lnTo>
                  <a:pt x="10" y="3116"/>
                </a:lnTo>
                <a:lnTo>
                  <a:pt x="3" y="3102"/>
                </a:lnTo>
                <a:lnTo>
                  <a:pt x="0" y="3086"/>
                </a:lnTo>
                <a:lnTo>
                  <a:pt x="0" y="2806"/>
                </a:lnTo>
                <a:lnTo>
                  <a:pt x="3" y="2791"/>
                </a:lnTo>
                <a:lnTo>
                  <a:pt x="10" y="2776"/>
                </a:lnTo>
                <a:lnTo>
                  <a:pt x="21" y="2766"/>
                </a:lnTo>
                <a:lnTo>
                  <a:pt x="35" y="2759"/>
                </a:lnTo>
                <a:lnTo>
                  <a:pt x="51" y="2756"/>
                </a:lnTo>
                <a:lnTo>
                  <a:pt x="138" y="2756"/>
                </a:lnTo>
                <a:lnTo>
                  <a:pt x="138" y="2236"/>
                </a:lnTo>
                <a:lnTo>
                  <a:pt x="140" y="2203"/>
                </a:lnTo>
                <a:lnTo>
                  <a:pt x="148" y="2173"/>
                </a:lnTo>
                <a:lnTo>
                  <a:pt x="160" y="2143"/>
                </a:lnTo>
                <a:lnTo>
                  <a:pt x="177" y="2116"/>
                </a:lnTo>
                <a:lnTo>
                  <a:pt x="197" y="2093"/>
                </a:lnTo>
                <a:lnTo>
                  <a:pt x="221" y="2072"/>
                </a:lnTo>
                <a:lnTo>
                  <a:pt x="248" y="2056"/>
                </a:lnTo>
                <a:lnTo>
                  <a:pt x="276" y="2044"/>
                </a:lnTo>
                <a:lnTo>
                  <a:pt x="307" y="2036"/>
                </a:lnTo>
                <a:lnTo>
                  <a:pt x="340" y="2033"/>
                </a:lnTo>
                <a:lnTo>
                  <a:pt x="393" y="2033"/>
                </a:lnTo>
                <a:lnTo>
                  <a:pt x="393" y="135"/>
                </a:lnTo>
                <a:lnTo>
                  <a:pt x="397" y="119"/>
                </a:lnTo>
                <a:lnTo>
                  <a:pt x="404" y="104"/>
                </a:lnTo>
                <a:lnTo>
                  <a:pt x="416" y="93"/>
                </a:lnTo>
                <a:lnTo>
                  <a:pt x="546" y="8"/>
                </a:lnTo>
                <a:lnTo>
                  <a:pt x="560" y="2"/>
                </a:lnTo>
                <a:lnTo>
                  <a:pt x="575" y="0"/>
                </a:lnTo>
                <a:lnTo>
                  <a:pt x="591" y="3"/>
                </a:lnTo>
                <a:lnTo>
                  <a:pt x="604" y="10"/>
                </a:lnTo>
                <a:lnTo>
                  <a:pt x="614" y="20"/>
                </a:lnTo>
                <a:lnTo>
                  <a:pt x="622" y="35"/>
                </a:lnTo>
                <a:lnTo>
                  <a:pt x="624" y="50"/>
                </a:lnTo>
                <a:lnTo>
                  <a:pt x="624" y="660"/>
                </a:lnTo>
                <a:lnTo>
                  <a:pt x="661" y="560"/>
                </a:lnTo>
                <a:lnTo>
                  <a:pt x="678" y="519"/>
                </a:lnTo>
                <a:lnTo>
                  <a:pt x="701" y="481"/>
                </a:lnTo>
                <a:lnTo>
                  <a:pt x="727" y="447"/>
                </a:lnTo>
                <a:lnTo>
                  <a:pt x="757" y="416"/>
                </a:lnTo>
                <a:lnTo>
                  <a:pt x="791" y="390"/>
                </a:lnTo>
                <a:lnTo>
                  <a:pt x="827" y="368"/>
                </a:lnTo>
                <a:lnTo>
                  <a:pt x="866" y="350"/>
                </a:lnTo>
                <a:lnTo>
                  <a:pt x="907" y="337"/>
                </a:lnTo>
                <a:lnTo>
                  <a:pt x="950" y="328"/>
                </a:lnTo>
                <a:lnTo>
                  <a:pt x="995" y="326"/>
                </a:lnTo>
                <a:lnTo>
                  <a:pt x="1882" y="326"/>
                </a:lnTo>
                <a:lnTo>
                  <a:pt x="1926" y="328"/>
                </a:lnTo>
                <a:lnTo>
                  <a:pt x="1970" y="337"/>
                </a:lnTo>
                <a:lnTo>
                  <a:pt x="2011" y="350"/>
                </a:lnTo>
                <a:lnTo>
                  <a:pt x="2049" y="367"/>
                </a:lnTo>
                <a:lnTo>
                  <a:pt x="2086" y="390"/>
                </a:lnTo>
                <a:lnTo>
                  <a:pt x="2119" y="415"/>
                </a:lnTo>
                <a:lnTo>
                  <a:pt x="2149" y="446"/>
                </a:lnTo>
                <a:lnTo>
                  <a:pt x="2175" y="480"/>
                </a:lnTo>
                <a:lnTo>
                  <a:pt x="2198" y="517"/>
                </a:lnTo>
                <a:lnTo>
                  <a:pt x="2216" y="557"/>
                </a:lnTo>
                <a:lnTo>
                  <a:pt x="2254" y="660"/>
                </a:lnTo>
                <a:lnTo>
                  <a:pt x="2254" y="50"/>
                </a:lnTo>
                <a:lnTo>
                  <a:pt x="2256" y="35"/>
                </a:lnTo>
                <a:lnTo>
                  <a:pt x="2263" y="20"/>
                </a:lnTo>
                <a:lnTo>
                  <a:pt x="2275" y="10"/>
                </a:lnTo>
                <a:lnTo>
                  <a:pt x="2288" y="3"/>
                </a:lnTo>
                <a:lnTo>
                  <a:pt x="230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Freeform 311"/>
          <p:cNvSpPr>
            <a:spLocks noEditPoints="1"/>
          </p:cNvSpPr>
          <p:nvPr/>
        </p:nvSpPr>
        <p:spPr bwMode="auto">
          <a:xfrm>
            <a:off x="5348989" y="5093241"/>
            <a:ext cx="549275" cy="379413"/>
          </a:xfrm>
          <a:custGeom>
            <a:avLst/>
            <a:gdLst>
              <a:gd name="T0" fmla="*/ 2496 w 3460"/>
              <a:gd name="T1" fmla="*/ 2006 h 2392"/>
              <a:gd name="T2" fmla="*/ 2496 w 3460"/>
              <a:gd name="T3" fmla="*/ 2174 h 2392"/>
              <a:gd name="T4" fmla="*/ 2653 w 3460"/>
              <a:gd name="T5" fmla="*/ 2238 h 2392"/>
              <a:gd name="T6" fmla="*/ 2770 w 3460"/>
              <a:gd name="T7" fmla="*/ 2120 h 2392"/>
              <a:gd name="T8" fmla="*/ 2706 w 3460"/>
              <a:gd name="T9" fmla="*/ 1965 h 2392"/>
              <a:gd name="T10" fmla="*/ 978 w 3460"/>
              <a:gd name="T11" fmla="*/ 1950 h 2392"/>
              <a:gd name="T12" fmla="*/ 885 w 3460"/>
              <a:gd name="T13" fmla="*/ 2089 h 2392"/>
              <a:gd name="T14" fmla="*/ 978 w 3460"/>
              <a:gd name="T15" fmla="*/ 2229 h 2392"/>
              <a:gd name="T16" fmla="*/ 1144 w 3460"/>
              <a:gd name="T17" fmla="*/ 2196 h 2392"/>
              <a:gd name="T18" fmla="*/ 1176 w 3460"/>
              <a:gd name="T19" fmla="*/ 2031 h 2392"/>
              <a:gd name="T20" fmla="*/ 1037 w 3460"/>
              <a:gd name="T21" fmla="*/ 1939 h 2392"/>
              <a:gd name="T22" fmla="*/ 2820 w 3460"/>
              <a:gd name="T23" fmla="*/ 1861 h 2392"/>
              <a:gd name="T24" fmla="*/ 2924 w 3460"/>
              <a:gd name="T25" fmla="*/ 2089 h 2392"/>
              <a:gd name="T26" fmla="*/ 2820 w 3460"/>
              <a:gd name="T27" fmla="*/ 2317 h 2392"/>
              <a:gd name="T28" fmla="*/ 2577 w 3460"/>
              <a:gd name="T29" fmla="*/ 2389 h 2392"/>
              <a:gd name="T30" fmla="*/ 2367 w 3460"/>
              <a:gd name="T31" fmla="*/ 2254 h 2392"/>
              <a:gd name="T32" fmla="*/ 2332 w 3460"/>
              <a:gd name="T33" fmla="*/ 2003 h 2392"/>
              <a:gd name="T34" fmla="*/ 2494 w 3460"/>
              <a:gd name="T35" fmla="*/ 1815 h 2392"/>
              <a:gd name="T36" fmla="*/ 1124 w 3460"/>
              <a:gd name="T37" fmla="*/ 1800 h 2392"/>
              <a:gd name="T38" fmla="*/ 1312 w 3460"/>
              <a:gd name="T39" fmla="*/ 1962 h 2392"/>
              <a:gd name="T40" fmla="*/ 1312 w 3460"/>
              <a:gd name="T41" fmla="*/ 2217 h 2392"/>
              <a:gd name="T42" fmla="*/ 1124 w 3460"/>
              <a:gd name="T43" fmla="*/ 2379 h 2392"/>
              <a:gd name="T44" fmla="*/ 872 w 3460"/>
              <a:gd name="T45" fmla="*/ 2344 h 2392"/>
              <a:gd name="T46" fmla="*/ 737 w 3460"/>
              <a:gd name="T47" fmla="*/ 2134 h 2392"/>
              <a:gd name="T48" fmla="*/ 808 w 3460"/>
              <a:gd name="T49" fmla="*/ 1892 h 2392"/>
              <a:gd name="T50" fmla="*/ 1037 w 3460"/>
              <a:gd name="T51" fmla="*/ 1787 h 2392"/>
              <a:gd name="T52" fmla="*/ 667 w 3460"/>
              <a:gd name="T53" fmla="*/ 1939 h 2392"/>
              <a:gd name="T54" fmla="*/ 9 w 3460"/>
              <a:gd name="T55" fmla="*/ 2012 h 2392"/>
              <a:gd name="T56" fmla="*/ 20 w 3460"/>
              <a:gd name="T57" fmla="*/ 1796 h 2392"/>
              <a:gd name="T58" fmla="*/ 2280 w 3460"/>
              <a:gd name="T59" fmla="*/ 585 h 2392"/>
              <a:gd name="T60" fmla="*/ 2291 w 3460"/>
              <a:gd name="T61" fmla="*/ 988 h 2392"/>
              <a:gd name="T62" fmla="*/ 2966 w 3460"/>
              <a:gd name="T63" fmla="*/ 977 h 2392"/>
              <a:gd name="T64" fmla="*/ 2719 w 3460"/>
              <a:gd name="T65" fmla="*/ 575 h 2392"/>
              <a:gd name="T66" fmla="*/ 1001 w 3460"/>
              <a:gd name="T67" fmla="*/ 384 h 2392"/>
              <a:gd name="T68" fmla="*/ 493 w 3460"/>
              <a:gd name="T69" fmla="*/ 606 h 2392"/>
              <a:gd name="T70" fmla="*/ 432 w 3460"/>
              <a:gd name="T71" fmla="*/ 1028 h 2392"/>
              <a:gd name="T72" fmla="*/ 970 w 3460"/>
              <a:gd name="T73" fmla="*/ 1088 h 2392"/>
              <a:gd name="T74" fmla="*/ 1015 w 3460"/>
              <a:gd name="T75" fmla="*/ 1316 h 2392"/>
              <a:gd name="T76" fmla="*/ 1495 w 3460"/>
              <a:gd name="T77" fmla="*/ 877 h 2392"/>
              <a:gd name="T78" fmla="*/ 1074 w 3460"/>
              <a:gd name="T79" fmla="*/ 394 h 2392"/>
              <a:gd name="T80" fmla="*/ 2650 w 3460"/>
              <a:gd name="T81" fmla="*/ 304 h 2392"/>
              <a:gd name="T82" fmla="*/ 2875 w 3460"/>
              <a:gd name="T83" fmla="*/ 407 h 2392"/>
              <a:gd name="T84" fmla="*/ 3282 w 3460"/>
              <a:gd name="T85" fmla="*/ 1036 h 2392"/>
              <a:gd name="T86" fmla="*/ 3440 w 3460"/>
              <a:gd name="T87" fmla="*/ 1796 h 2392"/>
              <a:gd name="T88" fmla="*/ 3451 w 3460"/>
              <a:gd name="T89" fmla="*/ 2012 h 2392"/>
              <a:gd name="T90" fmla="*/ 2992 w 3460"/>
              <a:gd name="T91" fmla="*/ 1940 h 2392"/>
              <a:gd name="T92" fmla="*/ 2808 w 3460"/>
              <a:gd name="T93" fmla="*/ 1736 h 2392"/>
              <a:gd name="T94" fmla="*/ 2525 w 3460"/>
              <a:gd name="T95" fmla="*/ 1702 h 2392"/>
              <a:gd name="T96" fmla="*/ 2296 w 3460"/>
              <a:gd name="T97" fmla="*/ 1857 h 2392"/>
              <a:gd name="T98" fmla="*/ 1423 w 3460"/>
              <a:gd name="T99" fmla="*/ 1985 h 2392"/>
              <a:gd name="T100" fmla="*/ 2050 w 3460"/>
              <a:gd name="T101" fmla="*/ 1787 h 2392"/>
              <a:gd name="T102" fmla="*/ 2104 w 3460"/>
              <a:gd name="T103" fmla="*/ 311 h 2392"/>
              <a:gd name="T104" fmla="*/ 1822 w 3460"/>
              <a:gd name="T105" fmla="*/ 12 h 2392"/>
              <a:gd name="T106" fmla="*/ 1911 w 3460"/>
              <a:gd name="T107" fmla="*/ 146 h 2392"/>
              <a:gd name="T108" fmla="*/ 1862 w 3460"/>
              <a:gd name="T109" fmla="*/ 1642 h 2392"/>
              <a:gd name="T110" fmla="*/ 22 w 3460"/>
              <a:gd name="T111" fmla="*/ 1594 h 2392"/>
              <a:gd name="T112" fmla="*/ 87 w 3460"/>
              <a:gd name="T113" fmla="*/ 24 h 2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60" h="2392">
                <a:moveTo>
                  <a:pt x="2622" y="1939"/>
                </a:moveTo>
                <a:lnTo>
                  <a:pt x="2591" y="1942"/>
                </a:lnTo>
                <a:lnTo>
                  <a:pt x="2562" y="1950"/>
                </a:lnTo>
                <a:lnTo>
                  <a:pt x="2537" y="1965"/>
                </a:lnTo>
                <a:lnTo>
                  <a:pt x="2514" y="1983"/>
                </a:lnTo>
                <a:lnTo>
                  <a:pt x="2496" y="2006"/>
                </a:lnTo>
                <a:lnTo>
                  <a:pt x="2482" y="2031"/>
                </a:lnTo>
                <a:lnTo>
                  <a:pt x="2473" y="2059"/>
                </a:lnTo>
                <a:lnTo>
                  <a:pt x="2470" y="2089"/>
                </a:lnTo>
                <a:lnTo>
                  <a:pt x="2473" y="2120"/>
                </a:lnTo>
                <a:lnTo>
                  <a:pt x="2482" y="2148"/>
                </a:lnTo>
                <a:lnTo>
                  <a:pt x="2496" y="2174"/>
                </a:lnTo>
                <a:lnTo>
                  <a:pt x="2514" y="2196"/>
                </a:lnTo>
                <a:lnTo>
                  <a:pt x="2537" y="2215"/>
                </a:lnTo>
                <a:lnTo>
                  <a:pt x="2562" y="2229"/>
                </a:lnTo>
                <a:lnTo>
                  <a:pt x="2591" y="2238"/>
                </a:lnTo>
                <a:lnTo>
                  <a:pt x="2622" y="2241"/>
                </a:lnTo>
                <a:lnTo>
                  <a:pt x="2653" y="2238"/>
                </a:lnTo>
                <a:lnTo>
                  <a:pt x="2681" y="2229"/>
                </a:lnTo>
                <a:lnTo>
                  <a:pt x="2706" y="2215"/>
                </a:lnTo>
                <a:lnTo>
                  <a:pt x="2729" y="2196"/>
                </a:lnTo>
                <a:lnTo>
                  <a:pt x="2747" y="2174"/>
                </a:lnTo>
                <a:lnTo>
                  <a:pt x="2762" y="2148"/>
                </a:lnTo>
                <a:lnTo>
                  <a:pt x="2770" y="2120"/>
                </a:lnTo>
                <a:lnTo>
                  <a:pt x="2773" y="2089"/>
                </a:lnTo>
                <a:lnTo>
                  <a:pt x="2770" y="2059"/>
                </a:lnTo>
                <a:lnTo>
                  <a:pt x="2762" y="2031"/>
                </a:lnTo>
                <a:lnTo>
                  <a:pt x="2747" y="2006"/>
                </a:lnTo>
                <a:lnTo>
                  <a:pt x="2729" y="1983"/>
                </a:lnTo>
                <a:lnTo>
                  <a:pt x="2706" y="1965"/>
                </a:lnTo>
                <a:lnTo>
                  <a:pt x="2681" y="1950"/>
                </a:lnTo>
                <a:lnTo>
                  <a:pt x="2653" y="1942"/>
                </a:lnTo>
                <a:lnTo>
                  <a:pt x="2622" y="1939"/>
                </a:lnTo>
                <a:close/>
                <a:moveTo>
                  <a:pt x="1037" y="1939"/>
                </a:moveTo>
                <a:lnTo>
                  <a:pt x="1007" y="1942"/>
                </a:lnTo>
                <a:lnTo>
                  <a:pt x="978" y="1950"/>
                </a:lnTo>
                <a:lnTo>
                  <a:pt x="952" y="1965"/>
                </a:lnTo>
                <a:lnTo>
                  <a:pt x="930" y="1983"/>
                </a:lnTo>
                <a:lnTo>
                  <a:pt x="911" y="2006"/>
                </a:lnTo>
                <a:lnTo>
                  <a:pt x="898" y="2031"/>
                </a:lnTo>
                <a:lnTo>
                  <a:pt x="888" y="2059"/>
                </a:lnTo>
                <a:lnTo>
                  <a:pt x="885" y="2089"/>
                </a:lnTo>
                <a:lnTo>
                  <a:pt x="888" y="2120"/>
                </a:lnTo>
                <a:lnTo>
                  <a:pt x="898" y="2148"/>
                </a:lnTo>
                <a:lnTo>
                  <a:pt x="911" y="2174"/>
                </a:lnTo>
                <a:lnTo>
                  <a:pt x="930" y="2196"/>
                </a:lnTo>
                <a:lnTo>
                  <a:pt x="952" y="2215"/>
                </a:lnTo>
                <a:lnTo>
                  <a:pt x="978" y="2229"/>
                </a:lnTo>
                <a:lnTo>
                  <a:pt x="1007" y="2238"/>
                </a:lnTo>
                <a:lnTo>
                  <a:pt x="1037" y="2241"/>
                </a:lnTo>
                <a:lnTo>
                  <a:pt x="1067" y="2238"/>
                </a:lnTo>
                <a:lnTo>
                  <a:pt x="1096" y="2229"/>
                </a:lnTo>
                <a:lnTo>
                  <a:pt x="1122" y="2215"/>
                </a:lnTo>
                <a:lnTo>
                  <a:pt x="1144" y="2196"/>
                </a:lnTo>
                <a:lnTo>
                  <a:pt x="1163" y="2174"/>
                </a:lnTo>
                <a:lnTo>
                  <a:pt x="1176" y="2148"/>
                </a:lnTo>
                <a:lnTo>
                  <a:pt x="1185" y="2120"/>
                </a:lnTo>
                <a:lnTo>
                  <a:pt x="1188" y="2089"/>
                </a:lnTo>
                <a:lnTo>
                  <a:pt x="1185" y="2059"/>
                </a:lnTo>
                <a:lnTo>
                  <a:pt x="1176" y="2031"/>
                </a:lnTo>
                <a:lnTo>
                  <a:pt x="1163" y="2006"/>
                </a:lnTo>
                <a:lnTo>
                  <a:pt x="1144" y="1983"/>
                </a:lnTo>
                <a:lnTo>
                  <a:pt x="1122" y="1965"/>
                </a:lnTo>
                <a:lnTo>
                  <a:pt x="1096" y="1950"/>
                </a:lnTo>
                <a:lnTo>
                  <a:pt x="1067" y="1942"/>
                </a:lnTo>
                <a:lnTo>
                  <a:pt x="1037" y="1939"/>
                </a:lnTo>
                <a:close/>
                <a:moveTo>
                  <a:pt x="2622" y="1787"/>
                </a:moveTo>
                <a:lnTo>
                  <a:pt x="2666" y="1790"/>
                </a:lnTo>
                <a:lnTo>
                  <a:pt x="2709" y="1800"/>
                </a:lnTo>
                <a:lnTo>
                  <a:pt x="2749" y="1815"/>
                </a:lnTo>
                <a:lnTo>
                  <a:pt x="2787" y="1836"/>
                </a:lnTo>
                <a:lnTo>
                  <a:pt x="2820" y="1861"/>
                </a:lnTo>
                <a:lnTo>
                  <a:pt x="2850" y="1892"/>
                </a:lnTo>
                <a:lnTo>
                  <a:pt x="2876" y="1925"/>
                </a:lnTo>
                <a:lnTo>
                  <a:pt x="2896" y="1962"/>
                </a:lnTo>
                <a:lnTo>
                  <a:pt x="2912" y="2003"/>
                </a:lnTo>
                <a:lnTo>
                  <a:pt x="2921" y="2045"/>
                </a:lnTo>
                <a:lnTo>
                  <a:pt x="2924" y="2089"/>
                </a:lnTo>
                <a:lnTo>
                  <a:pt x="2921" y="2134"/>
                </a:lnTo>
                <a:lnTo>
                  <a:pt x="2912" y="2177"/>
                </a:lnTo>
                <a:lnTo>
                  <a:pt x="2896" y="2217"/>
                </a:lnTo>
                <a:lnTo>
                  <a:pt x="2876" y="2254"/>
                </a:lnTo>
                <a:lnTo>
                  <a:pt x="2850" y="2288"/>
                </a:lnTo>
                <a:lnTo>
                  <a:pt x="2820" y="2317"/>
                </a:lnTo>
                <a:lnTo>
                  <a:pt x="2787" y="2344"/>
                </a:lnTo>
                <a:lnTo>
                  <a:pt x="2749" y="2364"/>
                </a:lnTo>
                <a:lnTo>
                  <a:pt x="2709" y="2379"/>
                </a:lnTo>
                <a:lnTo>
                  <a:pt x="2666" y="2389"/>
                </a:lnTo>
                <a:lnTo>
                  <a:pt x="2622" y="2392"/>
                </a:lnTo>
                <a:lnTo>
                  <a:pt x="2577" y="2389"/>
                </a:lnTo>
                <a:lnTo>
                  <a:pt x="2534" y="2379"/>
                </a:lnTo>
                <a:lnTo>
                  <a:pt x="2494" y="2364"/>
                </a:lnTo>
                <a:lnTo>
                  <a:pt x="2457" y="2344"/>
                </a:lnTo>
                <a:lnTo>
                  <a:pt x="2423" y="2317"/>
                </a:lnTo>
                <a:lnTo>
                  <a:pt x="2394" y="2288"/>
                </a:lnTo>
                <a:lnTo>
                  <a:pt x="2367" y="2254"/>
                </a:lnTo>
                <a:lnTo>
                  <a:pt x="2348" y="2217"/>
                </a:lnTo>
                <a:lnTo>
                  <a:pt x="2332" y="2177"/>
                </a:lnTo>
                <a:lnTo>
                  <a:pt x="2322" y="2134"/>
                </a:lnTo>
                <a:lnTo>
                  <a:pt x="2319" y="2089"/>
                </a:lnTo>
                <a:lnTo>
                  <a:pt x="2322" y="2045"/>
                </a:lnTo>
                <a:lnTo>
                  <a:pt x="2332" y="2003"/>
                </a:lnTo>
                <a:lnTo>
                  <a:pt x="2348" y="1962"/>
                </a:lnTo>
                <a:lnTo>
                  <a:pt x="2367" y="1925"/>
                </a:lnTo>
                <a:lnTo>
                  <a:pt x="2394" y="1892"/>
                </a:lnTo>
                <a:lnTo>
                  <a:pt x="2423" y="1861"/>
                </a:lnTo>
                <a:lnTo>
                  <a:pt x="2457" y="1836"/>
                </a:lnTo>
                <a:lnTo>
                  <a:pt x="2494" y="1815"/>
                </a:lnTo>
                <a:lnTo>
                  <a:pt x="2534" y="1800"/>
                </a:lnTo>
                <a:lnTo>
                  <a:pt x="2577" y="1790"/>
                </a:lnTo>
                <a:lnTo>
                  <a:pt x="2622" y="1787"/>
                </a:lnTo>
                <a:close/>
                <a:moveTo>
                  <a:pt x="1037" y="1787"/>
                </a:moveTo>
                <a:lnTo>
                  <a:pt x="1082" y="1790"/>
                </a:lnTo>
                <a:lnTo>
                  <a:pt x="1124" y="1800"/>
                </a:lnTo>
                <a:lnTo>
                  <a:pt x="1165" y="1815"/>
                </a:lnTo>
                <a:lnTo>
                  <a:pt x="1202" y="1836"/>
                </a:lnTo>
                <a:lnTo>
                  <a:pt x="1235" y="1861"/>
                </a:lnTo>
                <a:lnTo>
                  <a:pt x="1266" y="1892"/>
                </a:lnTo>
                <a:lnTo>
                  <a:pt x="1291" y="1925"/>
                </a:lnTo>
                <a:lnTo>
                  <a:pt x="1312" y="1962"/>
                </a:lnTo>
                <a:lnTo>
                  <a:pt x="1326" y="2003"/>
                </a:lnTo>
                <a:lnTo>
                  <a:pt x="1337" y="2045"/>
                </a:lnTo>
                <a:lnTo>
                  <a:pt x="1340" y="2089"/>
                </a:lnTo>
                <a:lnTo>
                  <a:pt x="1337" y="2134"/>
                </a:lnTo>
                <a:lnTo>
                  <a:pt x="1326" y="2177"/>
                </a:lnTo>
                <a:lnTo>
                  <a:pt x="1312" y="2217"/>
                </a:lnTo>
                <a:lnTo>
                  <a:pt x="1291" y="2254"/>
                </a:lnTo>
                <a:lnTo>
                  <a:pt x="1266" y="2288"/>
                </a:lnTo>
                <a:lnTo>
                  <a:pt x="1235" y="2317"/>
                </a:lnTo>
                <a:lnTo>
                  <a:pt x="1202" y="2344"/>
                </a:lnTo>
                <a:lnTo>
                  <a:pt x="1165" y="2364"/>
                </a:lnTo>
                <a:lnTo>
                  <a:pt x="1124" y="2379"/>
                </a:lnTo>
                <a:lnTo>
                  <a:pt x="1082" y="2389"/>
                </a:lnTo>
                <a:lnTo>
                  <a:pt x="1037" y="2392"/>
                </a:lnTo>
                <a:lnTo>
                  <a:pt x="992" y="2389"/>
                </a:lnTo>
                <a:lnTo>
                  <a:pt x="950" y="2379"/>
                </a:lnTo>
                <a:lnTo>
                  <a:pt x="909" y="2364"/>
                </a:lnTo>
                <a:lnTo>
                  <a:pt x="872" y="2344"/>
                </a:lnTo>
                <a:lnTo>
                  <a:pt x="839" y="2317"/>
                </a:lnTo>
                <a:lnTo>
                  <a:pt x="808" y="2288"/>
                </a:lnTo>
                <a:lnTo>
                  <a:pt x="783" y="2254"/>
                </a:lnTo>
                <a:lnTo>
                  <a:pt x="762" y="2217"/>
                </a:lnTo>
                <a:lnTo>
                  <a:pt x="747" y="2177"/>
                </a:lnTo>
                <a:lnTo>
                  <a:pt x="737" y="2134"/>
                </a:lnTo>
                <a:lnTo>
                  <a:pt x="734" y="2089"/>
                </a:lnTo>
                <a:lnTo>
                  <a:pt x="737" y="2045"/>
                </a:lnTo>
                <a:lnTo>
                  <a:pt x="747" y="2003"/>
                </a:lnTo>
                <a:lnTo>
                  <a:pt x="762" y="1962"/>
                </a:lnTo>
                <a:lnTo>
                  <a:pt x="783" y="1925"/>
                </a:lnTo>
                <a:lnTo>
                  <a:pt x="808" y="1892"/>
                </a:lnTo>
                <a:lnTo>
                  <a:pt x="839" y="1861"/>
                </a:lnTo>
                <a:lnTo>
                  <a:pt x="872" y="1836"/>
                </a:lnTo>
                <a:lnTo>
                  <a:pt x="909" y="1815"/>
                </a:lnTo>
                <a:lnTo>
                  <a:pt x="950" y="1800"/>
                </a:lnTo>
                <a:lnTo>
                  <a:pt x="992" y="1790"/>
                </a:lnTo>
                <a:lnTo>
                  <a:pt x="1037" y="1787"/>
                </a:lnTo>
                <a:close/>
                <a:moveTo>
                  <a:pt x="48" y="1787"/>
                </a:moveTo>
                <a:lnTo>
                  <a:pt x="776" y="1787"/>
                </a:lnTo>
                <a:lnTo>
                  <a:pt x="742" y="1819"/>
                </a:lnTo>
                <a:lnTo>
                  <a:pt x="713" y="1856"/>
                </a:lnTo>
                <a:lnTo>
                  <a:pt x="688" y="1896"/>
                </a:lnTo>
                <a:lnTo>
                  <a:pt x="667" y="1939"/>
                </a:lnTo>
                <a:lnTo>
                  <a:pt x="651" y="1985"/>
                </a:lnTo>
                <a:lnTo>
                  <a:pt x="642" y="2032"/>
                </a:lnTo>
                <a:lnTo>
                  <a:pt x="48" y="2032"/>
                </a:lnTo>
                <a:lnTo>
                  <a:pt x="34" y="2030"/>
                </a:lnTo>
                <a:lnTo>
                  <a:pt x="20" y="2022"/>
                </a:lnTo>
                <a:lnTo>
                  <a:pt x="9" y="2012"/>
                </a:lnTo>
                <a:lnTo>
                  <a:pt x="2" y="1998"/>
                </a:lnTo>
                <a:lnTo>
                  <a:pt x="0" y="1984"/>
                </a:lnTo>
                <a:lnTo>
                  <a:pt x="0" y="1836"/>
                </a:lnTo>
                <a:lnTo>
                  <a:pt x="2" y="1821"/>
                </a:lnTo>
                <a:lnTo>
                  <a:pt x="9" y="1807"/>
                </a:lnTo>
                <a:lnTo>
                  <a:pt x="20" y="1796"/>
                </a:lnTo>
                <a:lnTo>
                  <a:pt x="34" y="1789"/>
                </a:lnTo>
                <a:lnTo>
                  <a:pt x="48" y="1787"/>
                </a:lnTo>
                <a:close/>
                <a:moveTo>
                  <a:pt x="2320" y="565"/>
                </a:moveTo>
                <a:lnTo>
                  <a:pt x="2305" y="567"/>
                </a:lnTo>
                <a:lnTo>
                  <a:pt x="2291" y="575"/>
                </a:lnTo>
                <a:lnTo>
                  <a:pt x="2280" y="585"/>
                </a:lnTo>
                <a:lnTo>
                  <a:pt x="2274" y="598"/>
                </a:lnTo>
                <a:lnTo>
                  <a:pt x="2271" y="613"/>
                </a:lnTo>
                <a:lnTo>
                  <a:pt x="2271" y="949"/>
                </a:lnTo>
                <a:lnTo>
                  <a:pt x="2274" y="965"/>
                </a:lnTo>
                <a:lnTo>
                  <a:pt x="2280" y="977"/>
                </a:lnTo>
                <a:lnTo>
                  <a:pt x="2291" y="988"/>
                </a:lnTo>
                <a:lnTo>
                  <a:pt x="2305" y="995"/>
                </a:lnTo>
                <a:lnTo>
                  <a:pt x="2320" y="997"/>
                </a:lnTo>
                <a:lnTo>
                  <a:pt x="2926" y="997"/>
                </a:lnTo>
                <a:lnTo>
                  <a:pt x="2942" y="995"/>
                </a:lnTo>
                <a:lnTo>
                  <a:pt x="2956" y="988"/>
                </a:lnTo>
                <a:lnTo>
                  <a:pt x="2966" y="977"/>
                </a:lnTo>
                <a:lnTo>
                  <a:pt x="2972" y="965"/>
                </a:lnTo>
                <a:lnTo>
                  <a:pt x="2976" y="950"/>
                </a:lnTo>
                <a:lnTo>
                  <a:pt x="2974" y="935"/>
                </a:lnTo>
                <a:lnTo>
                  <a:pt x="2966" y="921"/>
                </a:lnTo>
                <a:lnTo>
                  <a:pt x="2729" y="585"/>
                </a:lnTo>
                <a:lnTo>
                  <a:pt x="2719" y="575"/>
                </a:lnTo>
                <a:lnTo>
                  <a:pt x="2705" y="567"/>
                </a:lnTo>
                <a:lnTo>
                  <a:pt x="2689" y="565"/>
                </a:lnTo>
                <a:lnTo>
                  <a:pt x="2320" y="565"/>
                </a:lnTo>
                <a:close/>
                <a:moveTo>
                  <a:pt x="1030" y="376"/>
                </a:moveTo>
                <a:lnTo>
                  <a:pt x="1015" y="378"/>
                </a:lnTo>
                <a:lnTo>
                  <a:pt x="1001" y="384"/>
                </a:lnTo>
                <a:lnTo>
                  <a:pt x="989" y="392"/>
                </a:lnTo>
                <a:lnTo>
                  <a:pt x="979" y="405"/>
                </a:lnTo>
                <a:lnTo>
                  <a:pt x="973" y="420"/>
                </a:lnTo>
                <a:lnTo>
                  <a:pt x="970" y="436"/>
                </a:lnTo>
                <a:lnTo>
                  <a:pt x="970" y="606"/>
                </a:lnTo>
                <a:lnTo>
                  <a:pt x="493" y="606"/>
                </a:lnTo>
                <a:lnTo>
                  <a:pt x="473" y="609"/>
                </a:lnTo>
                <a:lnTo>
                  <a:pt x="457" y="617"/>
                </a:lnTo>
                <a:lnTo>
                  <a:pt x="444" y="631"/>
                </a:lnTo>
                <a:lnTo>
                  <a:pt x="435" y="647"/>
                </a:lnTo>
                <a:lnTo>
                  <a:pt x="432" y="667"/>
                </a:lnTo>
                <a:lnTo>
                  <a:pt x="432" y="1028"/>
                </a:lnTo>
                <a:lnTo>
                  <a:pt x="435" y="1047"/>
                </a:lnTo>
                <a:lnTo>
                  <a:pt x="444" y="1063"/>
                </a:lnTo>
                <a:lnTo>
                  <a:pt x="457" y="1077"/>
                </a:lnTo>
                <a:lnTo>
                  <a:pt x="473" y="1085"/>
                </a:lnTo>
                <a:lnTo>
                  <a:pt x="493" y="1088"/>
                </a:lnTo>
                <a:lnTo>
                  <a:pt x="970" y="1088"/>
                </a:lnTo>
                <a:lnTo>
                  <a:pt x="970" y="1258"/>
                </a:lnTo>
                <a:lnTo>
                  <a:pt x="973" y="1275"/>
                </a:lnTo>
                <a:lnTo>
                  <a:pt x="979" y="1290"/>
                </a:lnTo>
                <a:lnTo>
                  <a:pt x="989" y="1302"/>
                </a:lnTo>
                <a:lnTo>
                  <a:pt x="1001" y="1311"/>
                </a:lnTo>
                <a:lnTo>
                  <a:pt x="1015" y="1316"/>
                </a:lnTo>
                <a:lnTo>
                  <a:pt x="1030" y="1318"/>
                </a:lnTo>
                <a:lnTo>
                  <a:pt x="1045" y="1317"/>
                </a:lnTo>
                <a:lnTo>
                  <a:pt x="1060" y="1311"/>
                </a:lnTo>
                <a:lnTo>
                  <a:pt x="1074" y="1301"/>
                </a:lnTo>
                <a:lnTo>
                  <a:pt x="1486" y="889"/>
                </a:lnTo>
                <a:lnTo>
                  <a:pt x="1495" y="877"/>
                </a:lnTo>
                <a:lnTo>
                  <a:pt x="1501" y="862"/>
                </a:lnTo>
                <a:lnTo>
                  <a:pt x="1502" y="848"/>
                </a:lnTo>
                <a:lnTo>
                  <a:pt x="1501" y="832"/>
                </a:lnTo>
                <a:lnTo>
                  <a:pt x="1495" y="817"/>
                </a:lnTo>
                <a:lnTo>
                  <a:pt x="1486" y="805"/>
                </a:lnTo>
                <a:lnTo>
                  <a:pt x="1074" y="394"/>
                </a:lnTo>
                <a:lnTo>
                  <a:pt x="1060" y="383"/>
                </a:lnTo>
                <a:lnTo>
                  <a:pt x="1045" y="378"/>
                </a:lnTo>
                <a:lnTo>
                  <a:pt x="1030" y="376"/>
                </a:lnTo>
                <a:close/>
                <a:moveTo>
                  <a:pt x="2147" y="300"/>
                </a:moveTo>
                <a:lnTo>
                  <a:pt x="2608" y="300"/>
                </a:lnTo>
                <a:lnTo>
                  <a:pt x="2650" y="304"/>
                </a:lnTo>
                <a:lnTo>
                  <a:pt x="2691" y="310"/>
                </a:lnTo>
                <a:lnTo>
                  <a:pt x="2732" y="321"/>
                </a:lnTo>
                <a:lnTo>
                  <a:pt x="2771" y="337"/>
                </a:lnTo>
                <a:lnTo>
                  <a:pt x="2808" y="357"/>
                </a:lnTo>
                <a:lnTo>
                  <a:pt x="2842" y="380"/>
                </a:lnTo>
                <a:lnTo>
                  <a:pt x="2875" y="407"/>
                </a:lnTo>
                <a:lnTo>
                  <a:pt x="2904" y="437"/>
                </a:lnTo>
                <a:lnTo>
                  <a:pt x="2929" y="472"/>
                </a:lnTo>
                <a:lnTo>
                  <a:pt x="3226" y="910"/>
                </a:lnTo>
                <a:lnTo>
                  <a:pt x="3250" y="950"/>
                </a:lnTo>
                <a:lnTo>
                  <a:pt x="3268" y="992"/>
                </a:lnTo>
                <a:lnTo>
                  <a:pt x="3282" y="1036"/>
                </a:lnTo>
                <a:lnTo>
                  <a:pt x="3290" y="1081"/>
                </a:lnTo>
                <a:lnTo>
                  <a:pt x="3293" y="1127"/>
                </a:lnTo>
                <a:lnTo>
                  <a:pt x="3293" y="1787"/>
                </a:lnTo>
                <a:lnTo>
                  <a:pt x="3412" y="1787"/>
                </a:lnTo>
                <a:lnTo>
                  <a:pt x="3426" y="1789"/>
                </a:lnTo>
                <a:lnTo>
                  <a:pt x="3440" y="1796"/>
                </a:lnTo>
                <a:lnTo>
                  <a:pt x="3451" y="1807"/>
                </a:lnTo>
                <a:lnTo>
                  <a:pt x="3458" y="1821"/>
                </a:lnTo>
                <a:lnTo>
                  <a:pt x="3460" y="1836"/>
                </a:lnTo>
                <a:lnTo>
                  <a:pt x="3460" y="1984"/>
                </a:lnTo>
                <a:lnTo>
                  <a:pt x="3458" y="1998"/>
                </a:lnTo>
                <a:lnTo>
                  <a:pt x="3451" y="2012"/>
                </a:lnTo>
                <a:lnTo>
                  <a:pt x="3440" y="2022"/>
                </a:lnTo>
                <a:lnTo>
                  <a:pt x="3426" y="2030"/>
                </a:lnTo>
                <a:lnTo>
                  <a:pt x="3412" y="2032"/>
                </a:lnTo>
                <a:lnTo>
                  <a:pt x="3018" y="2032"/>
                </a:lnTo>
                <a:lnTo>
                  <a:pt x="3007" y="1985"/>
                </a:lnTo>
                <a:lnTo>
                  <a:pt x="2992" y="1940"/>
                </a:lnTo>
                <a:lnTo>
                  <a:pt x="2971" y="1897"/>
                </a:lnTo>
                <a:lnTo>
                  <a:pt x="2946" y="1857"/>
                </a:lnTo>
                <a:lnTo>
                  <a:pt x="2918" y="1822"/>
                </a:lnTo>
                <a:lnTo>
                  <a:pt x="2884" y="1789"/>
                </a:lnTo>
                <a:lnTo>
                  <a:pt x="2848" y="1760"/>
                </a:lnTo>
                <a:lnTo>
                  <a:pt x="2808" y="1736"/>
                </a:lnTo>
                <a:lnTo>
                  <a:pt x="2765" y="1716"/>
                </a:lnTo>
                <a:lnTo>
                  <a:pt x="2719" y="1702"/>
                </a:lnTo>
                <a:lnTo>
                  <a:pt x="2672" y="1693"/>
                </a:lnTo>
                <a:lnTo>
                  <a:pt x="2622" y="1690"/>
                </a:lnTo>
                <a:lnTo>
                  <a:pt x="2572" y="1693"/>
                </a:lnTo>
                <a:lnTo>
                  <a:pt x="2525" y="1702"/>
                </a:lnTo>
                <a:lnTo>
                  <a:pt x="2479" y="1716"/>
                </a:lnTo>
                <a:lnTo>
                  <a:pt x="2436" y="1736"/>
                </a:lnTo>
                <a:lnTo>
                  <a:pt x="2396" y="1760"/>
                </a:lnTo>
                <a:lnTo>
                  <a:pt x="2359" y="1789"/>
                </a:lnTo>
                <a:lnTo>
                  <a:pt x="2326" y="1822"/>
                </a:lnTo>
                <a:lnTo>
                  <a:pt x="2296" y="1857"/>
                </a:lnTo>
                <a:lnTo>
                  <a:pt x="2271" y="1897"/>
                </a:lnTo>
                <a:lnTo>
                  <a:pt x="2251" y="1940"/>
                </a:lnTo>
                <a:lnTo>
                  <a:pt x="2236" y="1985"/>
                </a:lnTo>
                <a:lnTo>
                  <a:pt x="2226" y="2032"/>
                </a:lnTo>
                <a:lnTo>
                  <a:pt x="1432" y="2032"/>
                </a:lnTo>
                <a:lnTo>
                  <a:pt x="1423" y="1985"/>
                </a:lnTo>
                <a:lnTo>
                  <a:pt x="1407" y="1939"/>
                </a:lnTo>
                <a:lnTo>
                  <a:pt x="1387" y="1896"/>
                </a:lnTo>
                <a:lnTo>
                  <a:pt x="1361" y="1856"/>
                </a:lnTo>
                <a:lnTo>
                  <a:pt x="1332" y="1819"/>
                </a:lnTo>
                <a:lnTo>
                  <a:pt x="1298" y="1787"/>
                </a:lnTo>
                <a:lnTo>
                  <a:pt x="2050" y="1787"/>
                </a:lnTo>
                <a:lnTo>
                  <a:pt x="2050" y="398"/>
                </a:lnTo>
                <a:lnTo>
                  <a:pt x="2053" y="376"/>
                </a:lnTo>
                <a:lnTo>
                  <a:pt x="2060" y="356"/>
                </a:lnTo>
                <a:lnTo>
                  <a:pt x="2072" y="337"/>
                </a:lnTo>
                <a:lnTo>
                  <a:pt x="2086" y="322"/>
                </a:lnTo>
                <a:lnTo>
                  <a:pt x="2104" y="311"/>
                </a:lnTo>
                <a:lnTo>
                  <a:pt x="2125" y="304"/>
                </a:lnTo>
                <a:lnTo>
                  <a:pt x="2147" y="300"/>
                </a:lnTo>
                <a:close/>
                <a:moveTo>
                  <a:pt x="169" y="0"/>
                </a:moveTo>
                <a:lnTo>
                  <a:pt x="1765" y="0"/>
                </a:lnTo>
                <a:lnTo>
                  <a:pt x="1794" y="2"/>
                </a:lnTo>
                <a:lnTo>
                  <a:pt x="1822" y="12"/>
                </a:lnTo>
                <a:lnTo>
                  <a:pt x="1846" y="24"/>
                </a:lnTo>
                <a:lnTo>
                  <a:pt x="1868" y="42"/>
                </a:lnTo>
                <a:lnTo>
                  <a:pt x="1886" y="64"/>
                </a:lnTo>
                <a:lnTo>
                  <a:pt x="1900" y="89"/>
                </a:lnTo>
                <a:lnTo>
                  <a:pt x="1908" y="116"/>
                </a:lnTo>
                <a:lnTo>
                  <a:pt x="1911" y="146"/>
                </a:lnTo>
                <a:lnTo>
                  <a:pt x="1911" y="1594"/>
                </a:lnTo>
                <a:lnTo>
                  <a:pt x="1908" y="1608"/>
                </a:lnTo>
                <a:lnTo>
                  <a:pt x="1902" y="1622"/>
                </a:lnTo>
                <a:lnTo>
                  <a:pt x="1891" y="1632"/>
                </a:lnTo>
                <a:lnTo>
                  <a:pt x="1878" y="1640"/>
                </a:lnTo>
                <a:lnTo>
                  <a:pt x="1862" y="1642"/>
                </a:lnTo>
                <a:lnTo>
                  <a:pt x="71" y="1642"/>
                </a:lnTo>
                <a:lnTo>
                  <a:pt x="56" y="1640"/>
                </a:lnTo>
                <a:lnTo>
                  <a:pt x="42" y="1632"/>
                </a:lnTo>
                <a:lnTo>
                  <a:pt x="31" y="1622"/>
                </a:lnTo>
                <a:lnTo>
                  <a:pt x="25" y="1608"/>
                </a:lnTo>
                <a:lnTo>
                  <a:pt x="22" y="1594"/>
                </a:lnTo>
                <a:lnTo>
                  <a:pt x="22" y="146"/>
                </a:lnTo>
                <a:lnTo>
                  <a:pt x="25" y="116"/>
                </a:lnTo>
                <a:lnTo>
                  <a:pt x="34" y="89"/>
                </a:lnTo>
                <a:lnTo>
                  <a:pt x="47" y="64"/>
                </a:lnTo>
                <a:lnTo>
                  <a:pt x="65" y="42"/>
                </a:lnTo>
                <a:lnTo>
                  <a:pt x="87" y="24"/>
                </a:lnTo>
                <a:lnTo>
                  <a:pt x="111" y="12"/>
                </a:lnTo>
                <a:lnTo>
                  <a:pt x="139" y="2"/>
                </a:lnTo>
                <a:lnTo>
                  <a:pt x="16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Freeform 381"/>
          <p:cNvSpPr>
            <a:spLocks noEditPoints="1"/>
          </p:cNvSpPr>
          <p:nvPr/>
        </p:nvSpPr>
        <p:spPr bwMode="auto">
          <a:xfrm>
            <a:off x="5356926" y="5835292"/>
            <a:ext cx="533400" cy="439738"/>
          </a:xfrm>
          <a:custGeom>
            <a:avLst/>
            <a:gdLst>
              <a:gd name="T0" fmla="*/ 2802 w 3360"/>
              <a:gd name="T1" fmla="*/ 2266 h 2772"/>
              <a:gd name="T2" fmla="*/ 2819 w 3360"/>
              <a:gd name="T3" fmla="*/ 2468 h 2772"/>
              <a:gd name="T4" fmla="*/ 3014 w 3360"/>
              <a:gd name="T5" fmla="*/ 2519 h 2772"/>
              <a:gd name="T6" fmla="*/ 3127 w 3360"/>
              <a:gd name="T7" fmla="*/ 2355 h 2772"/>
              <a:gd name="T8" fmla="*/ 3014 w 3360"/>
              <a:gd name="T9" fmla="*/ 2191 h 2772"/>
              <a:gd name="T10" fmla="*/ 2201 w 3360"/>
              <a:gd name="T11" fmla="*/ 2221 h 2772"/>
              <a:gd name="T12" fmla="*/ 2149 w 3360"/>
              <a:gd name="T13" fmla="*/ 2416 h 2772"/>
              <a:gd name="T14" fmla="*/ 2313 w 3360"/>
              <a:gd name="T15" fmla="*/ 2530 h 2772"/>
              <a:gd name="T16" fmla="*/ 2477 w 3360"/>
              <a:gd name="T17" fmla="*/ 2416 h 2772"/>
              <a:gd name="T18" fmla="*/ 2425 w 3360"/>
              <a:gd name="T19" fmla="*/ 2221 h 2772"/>
              <a:gd name="T20" fmla="*/ 1613 w 3360"/>
              <a:gd name="T21" fmla="*/ 2191 h 2772"/>
              <a:gd name="T22" fmla="*/ 1500 w 3360"/>
              <a:gd name="T23" fmla="*/ 2355 h 2772"/>
              <a:gd name="T24" fmla="*/ 1613 w 3360"/>
              <a:gd name="T25" fmla="*/ 2519 h 2772"/>
              <a:gd name="T26" fmla="*/ 1807 w 3360"/>
              <a:gd name="T27" fmla="*/ 2468 h 2772"/>
              <a:gd name="T28" fmla="*/ 1825 w 3360"/>
              <a:gd name="T29" fmla="*/ 2266 h 2772"/>
              <a:gd name="T30" fmla="*/ 1035 w 3360"/>
              <a:gd name="T31" fmla="*/ 2181 h 2772"/>
              <a:gd name="T32" fmla="*/ 872 w 3360"/>
              <a:gd name="T33" fmla="*/ 2294 h 2772"/>
              <a:gd name="T34" fmla="*/ 922 w 3360"/>
              <a:gd name="T35" fmla="*/ 2489 h 2772"/>
              <a:gd name="T36" fmla="*/ 1123 w 3360"/>
              <a:gd name="T37" fmla="*/ 2506 h 2772"/>
              <a:gd name="T38" fmla="*/ 1207 w 3360"/>
              <a:gd name="T39" fmla="*/ 2324 h 2772"/>
              <a:gd name="T40" fmla="*/ 1066 w 3360"/>
              <a:gd name="T41" fmla="*/ 2183 h 2772"/>
              <a:gd name="T42" fmla="*/ 263 w 3360"/>
              <a:gd name="T43" fmla="*/ 2242 h 2772"/>
              <a:gd name="T44" fmla="*/ 245 w 3360"/>
              <a:gd name="T45" fmla="*/ 2443 h 2772"/>
              <a:gd name="T46" fmla="*/ 428 w 3360"/>
              <a:gd name="T47" fmla="*/ 2527 h 2772"/>
              <a:gd name="T48" fmla="*/ 567 w 3360"/>
              <a:gd name="T49" fmla="*/ 2387 h 2772"/>
              <a:gd name="T50" fmla="*/ 484 w 3360"/>
              <a:gd name="T51" fmla="*/ 2204 h 2772"/>
              <a:gd name="T52" fmla="*/ 1941 w 3360"/>
              <a:gd name="T53" fmla="*/ 1939 h 2772"/>
              <a:gd name="T54" fmla="*/ 2495 w 3360"/>
              <a:gd name="T55" fmla="*/ 1939 h 2772"/>
              <a:gd name="T56" fmla="*/ 2871 w 3360"/>
              <a:gd name="T57" fmla="*/ 1939 h 2772"/>
              <a:gd name="T58" fmla="*/ 3064 w 3360"/>
              <a:gd name="T59" fmla="*/ 1956 h 2772"/>
              <a:gd name="T60" fmla="*/ 3314 w 3360"/>
              <a:gd name="T61" fmla="*/ 2164 h 2772"/>
              <a:gd name="T62" fmla="*/ 3334 w 3360"/>
              <a:gd name="T63" fmla="*/ 2501 h 2772"/>
              <a:gd name="T64" fmla="*/ 3109 w 3360"/>
              <a:gd name="T65" fmla="*/ 2738 h 2772"/>
              <a:gd name="T66" fmla="*/ 2904 w 3360"/>
              <a:gd name="T67" fmla="*/ 2772 h 2772"/>
              <a:gd name="T68" fmla="*/ 2562 w 3360"/>
              <a:gd name="T69" fmla="*/ 2772 h 2772"/>
              <a:gd name="T70" fmla="*/ 2026 w 3360"/>
              <a:gd name="T71" fmla="*/ 2772 h 2772"/>
              <a:gd name="T72" fmla="*/ 1419 w 3360"/>
              <a:gd name="T73" fmla="*/ 2772 h 2772"/>
              <a:gd name="T74" fmla="*/ 865 w 3360"/>
              <a:gd name="T75" fmla="*/ 2772 h 2772"/>
              <a:gd name="T76" fmla="*/ 489 w 3360"/>
              <a:gd name="T77" fmla="*/ 2772 h 2772"/>
              <a:gd name="T78" fmla="*/ 296 w 3360"/>
              <a:gd name="T79" fmla="*/ 2755 h 2772"/>
              <a:gd name="T80" fmla="*/ 46 w 3360"/>
              <a:gd name="T81" fmla="*/ 2545 h 2772"/>
              <a:gd name="T82" fmla="*/ 26 w 3360"/>
              <a:gd name="T83" fmla="*/ 2209 h 2772"/>
              <a:gd name="T84" fmla="*/ 251 w 3360"/>
              <a:gd name="T85" fmla="*/ 1972 h 2772"/>
              <a:gd name="T86" fmla="*/ 456 w 3360"/>
              <a:gd name="T87" fmla="*/ 1939 h 2772"/>
              <a:gd name="T88" fmla="*/ 798 w 3360"/>
              <a:gd name="T89" fmla="*/ 1939 h 2772"/>
              <a:gd name="T90" fmla="*/ 1334 w 3360"/>
              <a:gd name="T91" fmla="*/ 1939 h 2772"/>
              <a:gd name="T92" fmla="*/ 2111 w 3360"/>
              <a:gd name="T93" fmla="*/ 1408 h 2772"/>
              <a:gd name="T94" fmla="*/ 2007 w 3360"/>
              <a:gd name="T95" fmla="*/ 1057 h 2772"/>
              <a:gd name="T96" fmla="*/ 1257 w 3360"/>
              <a:gd name="T97" fmla="*/ 1057 h 2772"/>
              <a:gd name="T98" fmla="*/ 2317 w 3360"/>
              <a:gd name="T99" fmla="*/ 3 h 2772"/>
              <a:gd name="T100" fmla="*/ 2565 w 3360"/>
              <a:gd name="T101" fmla="*/ 170 h 2772"/>
              <a:gd name="T102" fmla="*/ 2599 w 3360"/>
              <a:gd name="T103" fmla="*/ 1570 h 2772"/>
              <a:gd name="T104" fmla="*/ 2404 w 3360"/>
              <a:gd name="T105" fmla="*/ 1793 h 2772"/>
              <a:gd name="T106" fmla="*/ 861 w 3360"/>
              <a:gd name="T107" fmla="*/ 1793 h 2772"/>
              <a:gd name="T108" fmla="*/ 666 w 3360"/>
              <a:gd name="T109" fmla="*/ 1570 h 2772"/>
              <a:gd name="T110" fmla="*/ 699 w 3360"/>
              <a:gd name="T111" fmla="*/ 170 h 2772"/>
              <a:gd name="T112" fmla="*/ 948 w 3360"/>
              <a:gd name="T113" fmla="*/ 3 h 2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60" h="2772">
                <a:moveTo>
                  <a:pt x="2953" y="2181"/>
                </a:moveTo>
                <a:lnTo>
                  <a:pt x="2921" y="2183"/>
                </a:lnTo>
                <a:lnTo>
                  <a:pt x="2892" y="2191"/>
                </a:lnTo>
                <a:lnTo>
                  <a:pt x="2864" y="2204"/>
                </a:lnTo>
                <a:lnTo>
                  <a:pt x="2840" y="2221"/>
                </a:lnTo>
                <a:lnTo>
                  <a:pt x="2819" y="2242"/>
                </a:lnTo>
                <a:lnTo>
                  <a:pt x="2802" y="2266"/>
                </a:lnTo>
                <a:lnTo>
                  <a:pt x="2789" y="2294"/>
                </a:lnTo>
                <a:lnTo>
                  <a:pt x="2781" y="2324"/>
                </a:lnTo>
                <a:lnTo>
                  <a:pt x="2778" y="2355"/>
                </a:lnTo>
                <a:lnTo>
                  <a:pt x="2781" y="2387"/>
                </a:lnTo>
                <a:lnTo>
                  <a:pt x="2789" y="2416"/>
                </a:lnTo>
                <a:lnTo>
                  <a:pt x="2802" y="2443"/>
                </a:lnTo>
                <a:lnTo>
                  <a:pt x="2819" y="2468"/>
                </a:lnTo>
                <a:lnTo>
                  <a:pt x="2840" y="2489"/>
                </a:lnTo>
                <a:lnTo>
                  <a:pt x="2864" y="2506"/>
                </a:lnTo>
                <a:lnTo>
                  <a:pt x="2892" y="2519"/>
                </a:lnTo>
                <a:lnTo>
                  <a:pt x="2921" y="2527"/>
                </a:lnTo>
                <a:lnTo>
                  <a:pt x="2953" y="2530"/>
                </a:lnTo>
                <a:lnTo>
                  <a:pt x="2984" y="2527"/>
                </a:lnTo>
                <a:lnTo>
                  <a:pt x="3014" y="2519"/>
                </a:lnTo>
                <a:lnTo>
                  <a:pt x="3040" y="2506"/>
                </a:lnTo>
                <a:lnTo>
                  <a:pt x="3065" y="2489"/>
                </a:lnTo>
                <a:lnTo>
                  <a:pt x="3086" y="2468"/>
                </a:lnTo>
                <a:lnTo>
                  <a:pt x="3103" y="2443"/>
                </a:lnTo>
                <a:lnTo>
                  <a:pt x="3116" y="2416"/>
                </a:lnTo>
                <a:lnTo>
                  <a:pt x="3124" y="2387"/>
                </a:lnTo>
                <a:lnTo>
                  <a:pt x="3127" y="2355"/>
                </a:lnTo>
                <a:lnTo>
                  <a:pt x="3124" y="2324"/>
                </a:lnTo>
                <a:lnTo>
                  <a:pt x="3116" y="2294"/>
                </a:lnTo>
                <a:lnTo>
                  <a:pt x="3103" y="2266"/>
                </a:lnTo>
                <a:lnTo>
                  <a:pt x="3086" y="2242"/>
                </a:lnTo>
                <a:lnTo>
                  <a:pt x="3065" y="2221"/>
                </a:lnTo>
                <a:lnTo>
                  <a:pt x="3040" y="2204"/>
                </a:lnTo>
                <a:lnTo>
                  <a:pt x="3014" y="2191"/>
                </a:lnTo>
                <a:lnTo>
                  <a:pt x="2984" y="2183"/>
                </a:lnTo>
                <a:lnTo>
                  <a:pt x="2953" y="2181"/>
                </a:lnTo>
                <a:close/>
                <a:moveTo>
                  <a:pt x="2313" y="2181"/>
                </a:moveTo>
                <a:lnTo>
                  <a:pt x="2282" y="2183"/>
                </a:lnTo>
                <a:lnTo>
                  <a:pt x="2252" y="2191"/>
                </a:lnTo>
                <a:lnTo>
                  <a:pt x="2226" y="2204"/>
                </a:lnTo>
                <a:lnTo>
                  <a:pt x="2201" y="2221"/>
                </a:lnTo>
                <a:lnTo>
                  <a:pt x="2180" y="2242"/>
                </a:lnTo>
                <a:lnTo>
                  <a:pt x="2163" y="2266"/>
                </a:lnTo>
                <a:lnTo>
                  <a:pt x="2149" y="2294"/>
                </a:lnTo>
                <a:lnTo>
                  <a:pt x="2141" y="2324"/>
                </a:lnTo>
                <a:lnTo>
                  <a:pt x="2139" y="2355"/>
                </a:lnTo>
                <a:lnTo>
                  <a:pt x="2141" y="2387"/>
                </a:lnTo>
                <a:lnTo>
                  <a:pt x="2149" y="2416"/>
                </a:lnTo>
                <a:lnTo>
                  <a:pt x="2163" y="2443"/>
                </a:lnTo>
                <a:lnTo>
                  <a:pt x="2180" y="2468"/>
                </a:lnTo>
                <a:lnTo>
                  <a:pt x="2201" y="2489"/>
                </a:lnTo>
                <a:lnTo>
                  <a:pt x="2226" y="2506"/>
                </a:lnTo>
                <a:lnTo>
                  <a:pt x="2252" y="2519"/>
                </a:lnTo>
                <a:lnTo>
                  <a:pt x="2282" y="2527"/>
                </a:lnTo>
                <a:lnTo>
                  <a:pt x="2313" y="2530"/>
                </a:lnTo>
                <a:lnTo>
                  <a:pt x="2345" y="2527"/>
                </a:lnTo>
                <a:lnTo>
                  <a:pt x="2374" y="2519"/>
                </a:lnTo>
                <a:lnTo>
                  <a:pt x="2402" y="2506"/>
                </a:lnTo>
                <a:lnTo>
                  <a:pt x="2425" y="2489"/>
                </a:lnTo>
                <a:lnTo>
                  <a:pt x="2447" y="2468"/>
                </a:lnTo>
                <a:lnTo>
                  <a:pt x="2464" y="2443"/>
                </a:lnTo>
                <a:lnTo>
                  <a:pt x="2477" y="2416"/>
                </a:lnTo>
                <a:lnTo>
                  <a:pt x="2485" y="2387"/>
                </a:lnTo>
                <a:lnTo>
                  <a:pt x="2487" y="2355"/>
                </a:lnTo>
                <a:lnTo>
                  <a:pt x="2485" y="2324"/>
                </a:lnTo>
                <a:lnTo>
                  <a:pt x="2477" y="2294"/>
                </a:lnTo>
                <a:lnTo>
                  <a:pt x="2464" y="2266"/>
                </a:lnTo>
                <a:lnTo>
                  <a:pt x="2447" y="2242"/>
                </a:lnTo>
                <a:lnTo>
                  <a:pt x="2425" y="2221"/>
                </a:lnTo>
                <a:lnTo>
                  <a:pt x="2402" y="2204"/>
                </a:lnTo>
                <a:lnTo>
                  <a:pt x="2374" y="2191"/>
                </a:lnTo>
                <a:lnTo>
                  <a:pt x="2345" y="2183"/>
                </a:lnTo>
                <a:lnTo>
                  <a:pt x="2313" y="2181"/>
                </a:lnTo>
                <a:close/>
                <a:moveTo>
                  <a:pt x="1674" y="2181"/>
                </a:moveTo>
                <a:lnTo>
                  <a:pt x="1642" y="2183"/>
                </a:lnTo>
                <a:lnTo>
                  <a:pt x="1613" y="2191"/>
                </a:lnTo>
                <a:lnTo>
                  <a:pt x="1586" y="2204"/>
                </a:lnTo>
                <a:lnTo>
                  <a:pt x="1562" y="2221"/>
                </a:lnTo>
                <a:lnTo>
                  <a:pt x="1541" y="2242"/>
                </a:lnTo>
                <a:lnTo>
                  <a:pt x="1523" y="2266"/>
                </a:lnTo>
                <a:lnTo>
                  <a:pt x="1511" y="2294"/>
                </a:lnTo>
                <a:lnTo>
                  <a:pt x="1503" y="2324"/>
                </a:lnTo>
                <a:lnTo>
                  <a:pt x="1500" y="2355"/>
                </a:lnTo>
                <a:lnTo>
                  <a:pt x="1503" y="2387"/>
                </a:lnTo>
                <a:lnTo>
                  <a:pt x="1511" y="2416"/>
                </a:lnTo>
                <a:lnTo>
                  <a:pt x="1523" y="2443"/>
                </a:lnTo>
                <a:lnTo>
                  <a:pt x="1541" y="2468"/>
                </a:lnTo>
                <a:lnTo>
                  <a:pt x="1562" y="2489"/>
                </a:lnTo>
                <a:lnTo>
                  <a:pt x="1586" y="2506"/>
                </a:lnTo>
                <a:lnTo>
                  <a:pt x="1613" y="2519"/>
                </a:lnTo>
                <a:lnTo>
                  <a:pt x="1642" y="2527"/>
                </a:lnTo>
                <a:lnTo>
                  <a:pt x="1674" y="2530"/>
                </a:lnTo>
                <a:lnTo>
                  <a:pt x="1705" y="2527"/>
                </a:lnTo>
                <a:lnTo>
                  <a:pt x="1735" y="2519"/>
                </a:lnTo>
                <a:lnTo>
                  <a:pt x="1762" y="2506"/>
                </a:lnTo>
                <a:lnTo>
                  <a:pt x="1787" y="2489"/>
                </a:lnTo>
                <a:lnTo>
                  <a:pt x="1807" y="2468"/>
                </a:lnTo>
                <a:lnTo>
                  <a:pt x="1825" y="2443"/>
                </a:lnTo>
                <a:lnTo>
                  <a:pt x="1838" y="2416"/>
                </a:lnTo>
                <a:lnTo>
                  <a:pt x="1846" y="2387"/>
                </a:lnTo>
                <a:lnTo>
                  <a:pt x="1849" y="2355"/>
                </a:lnTo>
                <a:lnTo>
                  <a:pt x="1846" y="2324"/>
                </a:lnTo>
                <a:lnTo>
                  <a:pt x="1838" y="2294"/>
                </a:lnTo>
                <a:lnTo>
                  <a:pt x="1825" y="2266"/>
                </a:lnTo>
                <a:lnTo>
                  <a:pt x="1807" y="2242"/>
                </a:lnTo>
                <a:lnTo>
                  <a:pt x="1787" y="2221"/>
                </a:lnTo>
                <a:lnTo>
                  <a:pt x="1762" y="2204"/>
                </a:lnTo>
                <a:lnTo>
                  <a:pt x="1735" y="2191"/>
                </a:lnTo>
                <a:lnTo>
                  <a:pt x="1705" y="2183"/>
                </a:lnTo>
                <a:lnTo>
                  <a:pt x="1674" y="2181"/>
                </a:lnTo>
                <a:close/>
                <a:moveTo>
                  <a:pt x="1035" y="2181"/>
                </a:moveTo>
                <a:lnTo>
                  <a:pt x="1004" y="2183"/>
                </a:lnTo>
                <a:lnTo>
                  <a:pt x="974" y="2191"/>
                </a:lnTo>
                <a:lnTo>
                  <a:pt x="947" y="2204"/>
                </a:lnTo>
                <a:lnTo>
                  <a:pt x="922" y="2221"/>
                </a:lnTo>
                <a:lnTo>
                  <a:pt x="901" y="2242"/>
                </a:lnTo>
                <a:lnTo>
                  <a:pt x="885" y="2266"/>
                </a:lnTo>
                <a:lnTo>
                  <a:pt x="872" y="2294"/>
                </a:lnTo>
                <a:lnTo>
                  <a:pt x="863" y="2324"/>
                </a:lnTo>
                <a:lnTo>
                  <a:pt x="860" y="2355"/>
                </a:lnTo>
                <a:lnTo>
                  <a:pt x="863" y="2387"/>
                </a:lnTo>
                <a:lnTo>
                  <a:pt x="872" y="2416"/>
                </a:lnTo>
                <a:lnTo>
                  <a:pt x="885" y="2443"/>
                </a:lnTo>
                <a:lnTo>
                  <a:pt x="901" y="2468"/>
                </a:lnTo>
                <a:lnTo>
                  <a:pt x="922" y="2489"/>
                </a:lnTo>
                <a:lnTo>
                  <a:pt x="947" y="2506"/>
                </a:lnTo>
                <a:lnTo>
                  <a:pt x="974" y="2519"/>
                </a:lnTo>
                <a:lnTo>
                  <a:pt x="1004" y="2527"/>
                </a:lnTo>
                <a:lnTo>
                  <a:pt x="1035" y="2530"/>
                </a:lnTo>
                <a:lnTo>
                  <a:pt x="1066" y="2527"/>
                </a:lnTo>
                <a:lnTo>
                  <a:pt x="1096" y="2519"/>
                </a:lnTo>
                <a:lnTo>
                  <a:pt x="1123" y="2506"/>
                </a:lnTo>
                <a:lnTo>
                  <a:pt x="1147" y="2489"/>
                </a:lnTo>
                <a:lnTo>
                  <a:pt x="1169" y="2468"/>
                </a:lnTo>
                <a:lnTo>
                  <a:pt x="1185" y="2443"/>
                </a:lnTo>
                <a:lnTo>
                  <a:pt x="1198" y="2416"/>
                </a:lnTo>
                <a:lnTo>
                  <a:pt x="1207" y="2387"/>
                </a:lnTo>
                <a:lnTo>
                  <a:pt x="1210" y="2355"/>
                </a:lnTo>
                <a:lnTo>
                  <a:pt x="1207" y="2324"/>
                </a:lnTo>
                <a:lnTo>
                  <a:pt x="1198" y="2294"/>
                </a:lnTo>
                <a:lnTo>
                  <a:pt x="1185" y="2266"/>
                </a:lnTo>
                <a:lnTo>
                  <a:pt x="1169" y="2242"/>
                </a:lnTo>
                <a:lnTo>
                  <a:pt x="1147" y="2221"/>
                </a:lnTo>
                <a:lnTo>
                  <a:pt x="1123" y="2204"/>
                </a:lnTo>
                <a:lnTo>
                  <a:pt x="1096" y="2191"/>
                </a:lnTo>
                <a:lnTo>
                  <a:pt x="1066" y="2183"/>
                </a:lnTo>
                <a:lnTo>
                  <a:pt x="1035" y="2181"/>
                </a:lnTo>
                <a:close/>
                <a:moveTo>
                  <a:pt x="396" y="2181"/>
                </a:moveTo>
                <a:lnTo>
                  <a:pt x="365" y="2183"/>
                </a:lnTo>
                <a:lnTo>
                  <a:pt x="335" y="2191"/>
                </a:lnTo>
                <a:lnTo>
                  <a:pt x="307" y="2204"/>
                </a:lnTo>
                <a:lnTo>
                  <a:pt x="283" y="2221"/>
                </a:lnTo>
                <a:lnTo>
                  <a:pt x="263" y="2242"/>
                </a:lnTo>
                <a:lnTo>
                  <a:pt x="245" y="2266"/>
                </a:lnTo>
                <a:lnTo>
                  <a:pt x="232" y="2294"/>
                </a:lnTo>
                <a:lnTo>
                  <a:pt x="224" y="2324"/>
                </a:lnTo>
                <a:lnTo>
                  <a:pt x="221" y="2355"/>
                </a:lnTo>
                <a:lnTo>
                  <a:pt x="224" y="2387"/>
                </a:lnTo>
                <a:lnTo>
                  <a:pt x="232" y="2416"/>
                </a:lnTo>
                <a:lnTo>
                  <a:pt x="245" y="2443"/>
                </a:lnTo>
                <a:lnTo>
                  <a:pt x="263" y="2468"/>
                </a:lnTo>
                <a:lnTo>
                  <a:pt x="283" y="2489"/>
                </a:lnTo>
                <a:lnTo>
                  <a:pt x="307" y="2506"/>
                </a:lnTo>
                <a:lnTo>
                  <a:pt x="335" y="2519"/>
                </a:lnTo>
                <a:lnTo>
                  <a:pt x="365" y="2527"/>
                </a:lnTo>
                <a:lnTo>
                  <a:pt x="396" y="2530"/>
                </a:lnTo>
                <a:lnTo>
                  <a:pt x="428" y="2527"/>
                </a:lnTo>
                <a:lnTo>
                  <a:pt x="457" y="2519"/>
                </a:lnTo>
                <a:lnTo>
                  <a:pt x="484" y="2506"/>
                </a:lnTo>
                <a:lnTo>
                  <a:pt x="508" y="2489"/>
                </a:lnTo>
                <a:lnTo>
                  <a:pt x="529" y="2468"/>
                </a:lnTo>
                <a:lnTo>
                  <a:pt x="547" y="2443"/>
                </a:lnTo>
                <a:lnTo>
                  <a:pt x="559" y="2416"/>
                </a:lnTo>
                <a:lnTo>
                  <a:pt x="567" y="2387"/>
                </a:lnTo>
                <a:lnTo>
                  <a:pt x="570" y="2355"/>
                </a:lnTo>
                <a:lnTo>
                  <a:pt x="567" y="2324"/>
                </a:lnTo>
                <a:lnTo>
                  <a:pt x="559" y="2294"/>
                </a:lnTo>
                <a:lnTo>
                  <a:pt x="547" y="2266"/>
                </a:lnTo>
                <a:lnTo>
                  <a:pt x="529" y="2242"/>
                </a:lnTo>
                <a:lnTo>
                  <a:pt x="508" y="2221"/>
                </a:lnTo>
                <a:lnTo>
                  <a:pt x="484" y="2204"/>
                </a:lnTo>
                <a:lnTo>
                  <a:pt x="457" y="2191"/>
                </a:lnTo>
                <a:lnTo>
                  <a:pt x="428" y="2183"/>
                </a:lnTo>
                <a:lnTo>
                  <a:pt x="396" y="2181"/>
                </a:lnTo>
                <a:close/>
                <a:moveTo>
                  <a:pt x="1679" y="1939"/>
                </a:moveTo>
                <a:lnTo>
                  <a:pt x="1768" y="1939"/>
                </a:lnTo>
                <a:lnTo>
                  <a:pt x="1854" y="1939"/>
                </a:lnTo>
                <a:lnTo>
                  <a:pt x="1941" y="1939"/>
                </a:lnTo>
                <a:lnTo>
                  <a:pt x="2026" y="1939"/>
                </a:lnTo>
                <a:lnTo>
                  <a:pt x="2110" y="1939"/>
                </a:lnTo>
                <a:lnTo>
                  <a:pt x="2191" y="1939"/>
                </a:lnTo>
                <a:lnTo>
                  <a:pt x="2272" y="1939"/>
                </a:lnTo>
                <a:lnTo>
                  <a:pt x="2349" y="1939"/>
                </a:lnTo>
                <a:lnTo>
                  <a:pt x="2423" y="1939"/>
                </a:lnTo>
                <a:lnTo>
                  <a:pt x="2495" y="1939"/>
                </a:lnTo>
                <a:lnTo>
                  <a:pt x="2562" y="1939"/>
                </a:lnTo>
                <a:lnTo>
                  <a:pt x="2625" y="1939"/>
                </a:lnTo>
                <a:lnTo>
                  <a:pt x="2685" y="1939"/>
                </a:lnTo>
                <a:lnTo>
                  <a:pt x="2739" y="1939"/>
                </a:lnTo>
                <a:lnTo>
                  <a:pt x="2789" y="1939"/>
                </a:lnTo>
                <a:lnTo>
                  <a:pt x="2834" y="1939"/>
                </a:lnTo>
                <a:lnTo>
                  <a:pt x="2871" y="1939"/>
                </a:lnTo>
                <a:lnTo>
                  <a:pt x="2904" y="1939"/>
                </a:lnTo>
                <a:lnTo>
                  <a:pt x="2930" y="1939"/>
                </a:lnTo>
                <a:lnTo>
                  <a:pt x="2949" y="1939"/>
                </a:lnTo>
                <a:lnTo>
                  <a:pt x="2961" y="1939"/>
                </a:lnTo>
                <a:lnTo>
                  <a:pt x="2965" y="1939"/>
                </a:lnTo>
                <a:lnTo>
                  <a:pt x="3015" y="1945"/>
                </a:lnTo>
                <a:lnTo>
                  <a:pt x="3064" y="1956"/>
                </a:lnTo>
                <a:lnTo>
                  <a:pt x="3109" y="1972"/>
                </a:lnTo>
                <a:lnTo>
                  <a:pt x="3152" y="1994"/>
                </a:lnTo>
                <a:lnTo>
                  <a:pt x="3192" y="2020"/>
                </a:lnTo>
                <a:lnTo>
                  <a:pt x="3229" y="2051"/>
                </a:lnTo>
                <a:lnTo>
                  <a:pt x="3261" y="2086"/>
                </a:lnTo>
                <a:lnTo>
                  <a:pt x="3290" y="2123"/>
                </a:lnTo>
                <a:lnTo>
                  <a:pt x="3314" y="2164"/>
                </a:lnTo>
                <a:lnTo>
                  <a:pt x="3334" y="2209"/>
                </a:lnTo>
                <a:lnTo>
                  <a:pt x="3348" y="2255"/>
                </a:lnTo>
                <a:lnTo>
                  <a:pt x="3357" y="2304"/>
                </a:lnTo>
                <a:lnTo>
                  <a:pt x="3360" y="2355"/>
                </a:lnTo>
                <a:lnTo>
                  <a:pt x="3357" y="2405"/>
                </a:lnTo>
                <a:lnTo>
                  <a:pt x="3348" y="2454"/>
                </a:lnTo>
                <a:lnTo>
                  <a:pt x="3334" y="2501"/>
                </a:lnTo>
                <a:lnTo>
                  <a:pt x="3314" y="2545"/>
                </a:lnTo>
                <a:lnTo>
                  <a:pt x="3290" y="2587"/>
                </a:lnTo>
                <a:lnTo>
                  <a:pt x="3261" y="2625"/>
                </a:lnTo>
                <a:lnTo>
                  <a:pt x="3229" y="2660"/>
                </a:lnTo>
                <a:lnTo>
                  <a:pt x="3192" y="2690"/>
                </a:lnTo>
                <a:lnTo>
                  <a:pt x="3152" y="2717"/>
                </a:lnTo>
                <a:lnTo>
                  <a:pt x="3109" y="2738"/>
                </a:lnTo>
                <a:lnTo>
                  <a:pt x="3064" y="2755"/>
                </a:lnTo>
                <a:lnTo>
                  <a:pt x="3015" y="2766"/>
                </a:lnTo>
                <a:lnTo>
                  <a:pt x="2965" y="2771"/>
                </a:lnTo>
                <a:lnTo>
                  <a:pt x="2961" y="2771"/>
                </a:lnTo>
                <a:lnTo>
                  <a:pt x="2949" y="2771"/>
                </a:lnTo>
                <a:lnTo>
                  <a:pt x="2930" y="2771"/>
                </a:lnTo>
                <a:lnTo>
                  <a:pt x="2904" y="2772"/>
                </a:lnTo>
                <a:lnTo>
                  <a:pt x="2871" y="2772"/>
                </a:lnTo>
                <a:lnTo>
                  <a:pt x="2834" y="2772"/>
                </a:lnTo>
                <a:lnTo>
                  <a:pt x="2789" y="2772"/>
                </a:lnTo>
                <a:lnTo>
                  <a:pt x="2739" y="2772"/>
                </a:lnTo>
                <a:lnTo>
                  <a:pt x="2685" y="2772"/>
                </a:lnTo>
                <a:lnTo>
                  <a:pt x="2625" y="2772"/>
                </a:lnTo>
                <a:lnTo>
                  <a:pt x="2562" y="2772"/>
                </a:lnTo>
                <a:lnTo>
                  <a:pt x="2495" y="2772"/>
                </a:lnTo>
                <a:lnTo>
                  <a:pt x="2423" y="2772"/>
                </a:lnTo>
                <a:lnTo>
                  <a:pt x="2349" y="2772"/>
                </a:lnTo>
                <a:lnTo>
                  <a:pt x="2272" y="2772"/>
                </a:lnTo>
                <a:lnTo>
                  <a:pt x="2191" y="2772"/>
                </a:lnTo>
                <a:lnTo>
                  <a:pt x="2110" y="2772"/>
                </a:lnTo>
                <a:lnTo>
                  <a:pt x="2026" y="2772"/>
                </a:lnTo>
                <a:lnTo>
                  <a:pt x="1941" y="2772"/>
                </a:lnTo>
                <a:lnTo>
                  <a:pt x="1854" y="2772"/>
                </a:lnTo>
                <a:lnTo>
                  <a:pt x="1768" y="2772"/>
                </a:lnTo>
                <a:lnTo>
                  <a:pt x="1680" y="2772"/>
                </a:lnTo>
                <a:lnTo>
                  <a:pt x="1592" y="2772"/>
                </a:lnTo>
                <a:lnTo>
                  <a:pt x="1506" y="2772"/>
                </a:lnTo>
                <a:lnTo>
                  <a:pt x="1419" y="2772"/>
                </a:lnTo>
                <a:lnTo>
                  <a:pt x="1334" y="2772"/>
                </a:lnTo>
                <a:lnTo>
                  <a:pt x="1250" y="2772"/>
                </a:lnTo>
                <a:lnTo>
                  <a:pt x="1169" y="2772"/>
                </a:lnTo>
                <a:lnTo>
                  <a:pt x="1088" y="2772"/>
                </a:lnTo>
                <a:lnTo>
                  <a:pt x="1011" y="2772"/>
                </a:lnTo>
                <a:lnTo>
                  <a:pt x="937" y="2772"/>
                </a:lnTo>
                <a:lnTo>
                  <a:pt x="865" y="2772"/>
                </a:lnTo>
                <a:lnTo>
                  <a:pt x="798" y="2772"/>
                </a:lnTo>
                <a:lnTo>
                  <a:pt x="735" y="2772"/>
                </a:lnTo>
                <a:lnTo>
                  <a:pt x="675" y="2772"/>
                </a:lnTo>
                <a:lnTo>
                  <a:pt x="621" y="2772"/>
                </a:lnTo>
                <a:lnTo>
                  <a:pt x="571" y="2772"/>
                </a:lnTo>
                <a:lnTo>
                  <a:pt x="526" y="2772"/>
                </a:lnTo>
                <a:lnTo>
                  <a:pt x="489" y="2772"/>
                </a:lnTo>
                <a:lnTo>
                  <a:pt x="456" y="2772"/>
                </a:lnTo>
                <a:lnTo>
                  <a:pt x="430" y="2771"/>
                </a:lnTo>
                <a:lnTo>
                  <a:pt x="411" y="2771"/>
                </a:lnTo>
                <a:lnTo>
                  <a:pt x="399" y="2771"/>
                </a:lnTo>
                <a:lnTo>
                  <a:pt x="395" y="2771"/>
                </a:lnTo>
                <a:lnTo>
                  <a:pt x="345" y="2766"/>
                </a:lnTo>
                <a:lnTo>
                  <a:pt x="296" y="2755"/>
                </a:lnTo>
                <a:lnTo>
                  <a:pt x="251" y="2738"/>
                </a:lnTo>
                <a:lnTo>
                  <a:pt x="208" y="2717"/>
                </a:lnTo>
                <a:lnTo>
                  <a:pt x="168" y="2690"/>
                </a:lnTo>
                <a:lnTo>
                  <a:pt x="131" y="2660"/>
                </a:lnTo>
                <a:lnTo>
                  <a:pt x="99" y="2625"/>
                </a:lnTo>
                <a:lnTo>
                  <a:pt x="70" y="2587"/>
                </a:lnTo>
                <a:lnTo>
                  <a:pt x="46" y="2545"/>
                </a:lnTo>
                <a:lnTo>
                  <a:pt x="26" y="2501"/>
                </a:lnTo>
                <a:lnTo>
                  <a:pt x="12" y="2454"/>
                </a:lnTo>
                <a:lnTo>
                  <a:pt x="3" y="2405"/>
                </a:lnTo>
                <a:lnTo>
                  <a:pt x="0" y="2355"/>
                </a:lnTo>
                <a:lnTo>
                  <a:pt x="3" y="2304"/>
                </a:lnTo>
                <a:lnTo>
                  <a:pt x="12" y="2255"/>
                </a:lnTo>
                <a:lnTo>
                  <a:pt x="26" y="2209"/>
                </a:lnTo>
                <a:lnTo>
                  <a:pt x="46" y="2164"/>
                </a:lnTo>
                <a:lnTo>
                  <a:pt x="70" y="2123"/>
                </a:lnTo>
                <a:lnTo>
                  <a:pt x="99" y="2086"/>
                </a:lnTo>
                <a:lnTo>
                  <a:pt x="131" y="2051"/>
                </a:lnTo>
                <a:lnTo>
                  <a:pt x="168" y="2020"/>
                </a:lnTo>
                <a:lnTo>
                  <a:pt x="208" y="1994"/>
                </a:lnTo>
                <a:lnTo>
                  <a:pt x="251" y="1972"/>
                </a:lnTo>
                <a:lnTo>
                  <a:pt x="296" y="1956"/>
                </a:lnTo>
                <a:lnTo>
                  <a:pt x="345" y="1945"/>
                </a:lnTo>
                <a:lnTo>
                  <a:pt x="395" y="1939"/>
                </a:lnTo>
                <a:lnTo>
                  <a:pt x="399" y="1939"/>
                </a:lnTo>
                <a:lnTo>
                  <a:pt x="411" y="1939"/>
                </a:lnTo>
                <a:lnTo>
                  <a:pt x="430" y="1939"/>
                </a:lnTo>
                <a:lnTo>
                  <a:pt x="456" y="1939"/>
                </a:lnTo>
                <a:lnTo>
                  <a:pt x="489" y="1939"/>
                </a:lnTo>
                <a:lnTo>
                  <a:pt x="526" y="1939"/>
                </a:lnTo>
                <a:lnTo>
                  <a:pt x="571" y="1939"/>
                </a:lnTo>
                <a:lnTo>
                  <a:pt x="621" y="1939"/>
                </a:lnTo>
                <a:lnTo>
                  <a:pt x="675" y="1939"/>
                </a:lnTo>
                <a:lnTo>
                  <a:pt x="735" y="1939"/>
                </a:lnTo>
                <a:lnTo>
                  <a:pt x="798" y="1939"/>
                </a:lnTo>
                <a:lnTo>
                  <a:pt x="865" y="1939"/>
                </a:lnTo>
                <a:lnTo>
                  <a:pt x="937" y="1939"/>
                </a:lnTo>
                <a:lnTo>
                  <a:pt x="1011" y="1939"/>
                </a:lnTo>
                <a:lnTo>
                  <a:pt x="1088" y="1939"/>
                </a:lnTo>
                <a:lnTo>
                  <a:pt x="1169" y="1939"/>
                </a:lnTo>
                <a:lnTo>
                  <a:pt x="1250" y="1939"/>
                </a:lnTo>
                <a:lnTo>
                  <a:pt x="1334" y="1939"/>
                </a:lnTo>
                <a:lnTo>
                  <a:pt x="1419" y="1939"/>
                </a:lnTo>
                <a:lnTo>
                  <a:pt x="1506" y="1939"/>
                </a:lnTo>
                <a:lnTo>
                  <a:pt x="1592" y="1939"/>
                </a:lnTo>
                <a:lnTo>
                  <a:pt x="1679" y="1939"/>
                </a:lnTo>
                <a:close/>
                <a:moveTo>
                  <a:pt x="1155" y="1287"/>
                </a:moveTo>
                <a:lnTo>
                  <a:pt x="1155" y="1408"/>
                </a:lnTo>
                <a:lnTo>
                  <a:pt x="2111" y="1408"/>
                </a:lnTo>
                <a:lnTo>
                  <a:pt x="2111" y="1287"/>
                </a:lnTo>
                <a:lnTo>
                  <a:pt x="1155" y="1287"/>
                </a:lnTo>
                <a:close/>
                <a:moveTo>
                  <a:pt x="1941" y="398"/>
                </a:moveTo>
                <a:lnTo>
                  <a:pt x="1700" y="685"/>
                </a:lnTo>
                <a:lnTo>
                  <a:pt x="1873" y="685"/>
                </a:lnTo>
                <a:lnTo>
                  <a:pt x="1873" y="1057"/>
                </a:lnTo>
                <a:lnTo>
                  <a:pt x="2007" y="1057"/>
                </a:lnTo>
                <a:lnTo>
                  <a:pt x="2007" y="685"/>
                </a:lnTo>
                <a:lnTo>
                  <a:pt x="2180" y="685"/>
                </a:lnTo>
                <a:lnTo>
                  <a:pt x="1941" y="398"/>
                </a:lnTo>
                <a:close/>
                <a:moveTo>
                  <a:pt x="1325" y="398"/>
                </a:moveTo>
                <a:lnTo>
                  <a:pt x="1084" y="685"/>
                </a:lnTo>
                <a:lnTo>
                  <a:pt x="1257" y="685"/>
                </a:lnTo>
                <a:lnTo>
                  <a:pt x="1257" y="1057"/>
                </a:lnTo>
                <a:lnTo>
                  <a:pt x="1391" y="1057"/>
                </a:lnTo>
                <a:lnTo>
                  <a:pt x="1391" y="685"/>
                </a:lnTo>
                <a:lnTo>
                  <a:pt x="1564" y="685"/>
                </a:lnTo>
                <a:lnTo>
                  <a:pt x="1325" y="398"/>
                </a:lnTo>
                <a:close/>
                <a:moveTo>
                  <a:pt x="994" y="0"/>
                </a:moveTo>
                <a:lnTo>
                  <a:pt x="2272" y="0"/>
                </a:lnTo>
                <a:lnTo>
                  <a:pt x="2317" y="3"/>
                </a:lnTo>
                <a:lnTo>
                  <a:pt x="2362" y="12"/>
                </a:lnTo>
                <a:lnTo>
                  <a:pt x="2404" y="28"/>
                </a:lnTo>
                <a:lnTo>
                  <a:pt x="2443" y="47"/>
                </a:lnTo>
                <a:lnTo>
                  <a:pt x="2479" y="72"/>
                </a:lnTo>
                <a:lnTo>
                  <a:pt x="2512" y="100"/>
                </a:lnTo>
                <a:lnTo>
                  <a:pt x="2540" y="133"/>
                </a:lnTo>
                <a:lnTo>
                  <a:pt x="2565" y="170"/>
                </a:lnTo>
                <a:lnTo>
                  <a:pt x="2585" y="208"/>
                </a:lnTo>
                <a:lnTo>
                  <a:pt x="2599" y="251"/>
                </a:lnTo>
                <a:lnTo>
                  <a:pt x="2609" y="295"/>
                </a:lnTo>
                <a:lnTo>
                  <a:pt x="2612" y="341"/>
                </a:lnTo>
                <a:lnTo>
                  <a:pt x="2612" y="1479"/>
                </a:lnTo>
                <a:lnTo>
                  <a:pt x="2609" y="1526"/>
                </a:lnTo>
                <a:lnTo>
                  <a:pt x="2599" y="1570"/>
                </a:lnTo>
                <a:lnTo>
                  <a:pt x="2585" y="1612"/>
                </a:lnTo>
                <a:lnTo>
                  <a:pt x="2565" y="1652"/>
                </a:lnTo>
                <a:lnTo>
                  <a:pt x="2540" y="1688"/>
                </a:lnTo>
                <a:lnTo>
                  <a:pt x="2512" y="1721"/>
                </a:lnTo>
                <a:lnTo>
                  <a:pt x="2479" y="1750"/>
                </a:lnTo>
                <a:lnTo>
                  <a:pt x="2443" y="1774"/>
                </a:lnTo>
                <a:lnTo>
                  <a:pt x="2404" y="1793"/>
                </a:lnTo>
                <a:lnTo>
                  <a:pt x="2362" y="1809"/>
                </a:lnTo>
                <a:lnTo>
                  <a:pt x="2317" y="1817"/>
                </a:lnTo>
                <a:lnTo>
                  <a:pt x="2272" y="1821"/>
                </a:lnTo>
                <a:lnTo>
                  <a:pt x="994" y="1821"/>
                </a:lnTo>
                <a:lnTo>
                  <a:pt x="948" y="1817"/>
                </a:lnTo>
                <a:lnTo>
                  <a:pt x="903" y="1809"/>
                </a:lnTo>
                <a:lnTo>
                  <a:pt x="861" y="1793"/>
                </a:lnTo>
                <a:lnTo>
                  <a:pt x="822" y="1774"/>
                </a:lnTo>
                <a:lnTo>
                  <a:pt x="786" y="1750"/>
                </a:lnTo>
                <a:lnTo>
                  <a:pt x="753" y="1721"/>
                </a:lnTo>
                <a:lnTo>
                  <a:pt x="724" y="1688"/>
                </a:lnTo>
                <a:lnTo>
                  <a:pt x="699" y="1652"/>
                </a:lnTo>
                <a:lnTo>
                  <a:pt x="680" y="1612"/>
                </a:lnTo>
                <a:lnTo>
                  <a:pt x="666" y="1570"/>
                </a:lnTo>
                <a:lnTo>
                  <a:pt x="657" y="1526"/>
                </a:lnTo>
                <a:lnTo>
                  <a:pt x="654" y="1479"/>
                </a:lnTo>
                <a:lnTo>
                  <a:pt x="654" y="341"/>
                </a:lnTo>
                <a:lnTo>
                  <a:pt x="657" y="295"/>
                </a:lnTo>
                <a:lnTo>
                  <a:pt x="666" y="251"/>
                </a:lnTo>
                <a:lnTo>
                  <a:pt x="680" y="208"/>
                </a:lnTo>
                <a:lnTo>
                  <a:pt x="699" y="170"/>
                </a:lnTo>
                <a:lnTo>
                  <a:pt x="724" y="133"/>
                </a:lnTo>
                <a:lnTo>
                  <a:pt x="753" y="100"/>
                </a:lnTo>
                <a:lnTo>
                  <a:pt x="786" y="72"/>
                </a:lnTo>
                <a:lnTo>
                  <a:pt x="822" y="47"/>
                </a:lnTo>
                <a:lnTo>
                  <a:pt x="861" y="28"/>
                </a:lnTo>
                <a:lnTo>
                  <a:pt x="903" y="12"/>
                </a:lnTo>
                <a:lnTo>
                  <a:pt x="948" y="3"/>
                </a:lnTo>
                <a:lnTo>
                  <a:pt x="99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Freeform 36"/>
          <p:cNvSpPr>
            <a:spLocks noEditPoints="1"/>
          </p:cNvSpPr>
          <p:nvPr/>
        </p:nvSpPr>
        <p:spPr bwMode="auto">
          <a:xfrm>
            <a:off x="6270989" y="1963908"/>
            <a:ext cx="576262" cy="460375"/>
          </a:xfrm>
          <a:custGeom>
            <a:avLst/>
            <a:gdLst>
              <a:gd name="T0" fmla="*/ 2140 w 3630"/>
              <a:gd name="T1" fmla="*/ 1082 h 2904"/>
              <a:gd name="T2" fmla="*/ 1902 w 3630"/>
              <a:gd name="T3" fmla="*/ 1261 h 2904"/>
              <a:gd name="T4" fmla="*/ 1772 w 3630"/>
              <a:gd name="T5" fmla="*/ 1531 h 2904"/>
              <a:gd name="T6" fmla="*/ 1788 w 3630"/>
              <a:gd name="T7" fmla="*/ 1842 h 2904"/>
              <a:gd name="T8" fmla="*/ 1942 w 3630"/>
              <a:gd name="T9" fmla="*/ 2097 h 2904"/>
              <a:gd name="T10" fmla="*/ 2197 w 3630"/>
              <a:gd name="T11" fmla="*/ 2252 h 2904"/>
              <a:gd name="T12" fmla="*/ 2507 w 3630"/>
              <a:gd name="T13" fmla="*/ 2266 h 2904"/>
              <a:gd name="T14" fmla="*/ 2778 w 3630"/>
              <a:gd name="T15" fmla="*/ 2138 h 2904"/>
              <a:gd name="T16" fmla="*/ 2956 w 3630"/>
              <a:gd name="T17" fmla="*/ 1899 h 2904"/>
              <a:gd name="T18" fmla="*/ 3002 w 3630"/>
              <a:gd name="T19" fmla="*/ 1593 h 2904"/>
              <a:gd name="T20" fmla="*/ 2899 w 3630"/>
              <a:gd name="T21" fmla="*/ 1309 h 2904"/>
              <a:gd name="T22" fmla="*/ 2679 w 3630"/>
              <a:gd name="T23" fmla="*/ 1109 h 2904"/>
              <a:gd name="T24" fmla="*/ 2383 w 3630"/>
              <a:gd name="T25" fmla="*/ 1034 h 2904"/>
              <a:gd name="T26" fmla="*/ 2682 w 3630"/>
              <a:gd name="T27" fmla="*/ 802 h 2904"/>
              <a:gd name="T28" fmla="*/ 2995 w 3630"/>
              <a:gd name="T29" fmla="*/ 991 h 2904"/>
              <a:gd name="T30" fmla="*/ 3209 w 3630"/>
              <a:gd name="T31" fmla="*/ 1287 h 2904"/>
              <a:gd name="T32" fmla="*/ 3288 w 3630"/>
              <a:gd name="T33" fmla="*/ 1657 h 2904"/>
              <a:gd name="T34" fmla="*/ 3213 w 3630"/>
              <a:gd name="T35" fmla="*/ 2014 h 2904"/>
              <a:gd name="T36" fmla="*/ 3609 w 3630"/>
              <a:gd name="T37" fmla="*/ 2618 h 2904"/>
              <a:gd name="T38" fmla="*/ 3621 w 3630"/>
              <a:gd name="T39" fmla="*/ 2767 h 2904"/>
              <a:gd name="T40" fmla="*/ 3520 w 3630"/>
              <a:gd name="T41" fmla="*/ 2883 h 2904"/>
              <a:gd name="T42" fmla="*/ 3372 w 3630"/>
              <a:gd name="T43" fmla="*/ 2896 h 2904"/>
              <a:gd name="T44" fmla="*/ 2805 w 3630"/>
              <a:gd name="T45" fmla="*/ 2457 h 2904"/>
              <a:gd name="T46" fmla="*/ 2457 w 3630"/>
              <a:gd name="T47" fmla="*/ 2559 h 2904"/>
              <a:gd name="T48" fmla="*/ 2082 w 3630"/>
              <a:gd name="T49" fmla="*/ 2512 h 2904"/>
              <a:gd name="T50" fmla="*/ 1769 w 3630"/>
              <a:gd name="T51" fmla="*/ 2322 h 2904"/>
              <a:gd name="T52" fmla="*/ 1555 w 3630"/>
              <a:gd name="T53" fmla="*/ 2026 h 2904"/>
              <a:gd name="T54" fmla="*/ 1476 w 3630"/>
              <a:gd name="T55" fmla="*/ 1657 h 2904"/>
              <a:gd name="T56" fmla="*/ 1555 w 3630"/>
              <a:gd name="T57" fmla="*/ 1287 h 2904"/>
              <a:gd name="T58" fmla="*/ 1769 w 3630"/>
              <a:gd name="T59" fmla="*/ 991 h 2904"/>
              <a:gd name="T60" fmla="*/ 2082 w 3630"/>
              <a:gd name="T61" fmla="*/ 802 h 2904"/>
              <a:gd name="T62" fmla="*/ 1209 w 3630"/>
              <a:gd name="T63" fmla="*/ 1 h 2904"/>
              <a:gd name="T64" fmla="*/ 1333 w 3630"/>
              <a:gd name="T65" fmla="*/ 36 h 2904"/>
              <a:gd name="T66" fmla="*/ 1315 w 3630"/>
              <a:gd name="T67" fmla="*/ 2059 h 2904"/>
              <a:gd name="T68" fmla="*/ 1178 w 3630"/>
              <a:gd name="T69" fmla="*/ 2059 h 2904"/>
              <a:gd name="T70" fmla="*/ 1159 w 3630"/>
              <a:gd name="T71" fmla="*/ 36 h 2904"/>
              <a:gd name="T72" fmla="*/ 568 w 3630"/>
              <a:gd name="T73" fmla="*/ 1 h 2904"/>
              <a:gd name="T74" fmla="*/ 869 w 3630"/>
              <a:gd name="T75" fmla="*/ 36 h 2904"/>
              <a:gd name="T76" fmla="*/ 851 w 3630"/>
              <a:gd name="T77" fmla="*/ 2059 h 2904"/>
              <a:gd name="T78" fmla="*/ 537 w 3630"/>
              <a:gd name="T79" fmla="*/ 2059 h 2904"/>
              <a:gd name="T80" fmla="*/ 518 w 3630"/>
              <a:gd name="T81" fmla="*/ 36 h 2904"/>
              <a:gd name="T82" fmla="*/ 52 w 3630"/>
              <a:gd name="T83" fmla="*/ 1 h 2904"/>
              <a:gd name="T84" fmla="*/ 250 w 3630"/>
              <a:gd name="T85" fmla="*/ 36 h 2904"/>
              <a:gd name="T86" fmla="*/ 231 w 3630"/>
              <a:gd name="T87" fmla="*/ 2059 h 2904"/>
              <a:gd name="T88" fmla="*/ 21 w 3630"/>
              <a:gd name="T89" fmla="*/ 2059 h 2904"/>
              <a:gd name="T90" fmla="*/ 2 w 3630"/>
              <a:gd name="T91" fmla="*/ 36 h 2904"/>
              <a:gd name="T92" fmla="*/ 2783 w 3630"/>
              <a:gd name="T93" fmla="*/ 0 h 2904"/>
              <a:gd name="T94" fmla="*/ 2998 w 3630"/>
              <a:gd name="T95" fmla="*/ 36 h 2904"/>
              <a:gd name="T96" fmla="*/ 2803 w 3630"/>
              <a:gd name="T97" fmla="*/ 728 h 2904"/>
              <a:gd name="T98" fmla="*/ 2752 w 3630"/>
              <a:gd name="T99" fmla="*/ 11 h 2904"/>
              <a:gd name="T100" fmla="*/ 2586 w 3630"/>
              <a:gd name="T101" fmla="*/ 3 h 2904"/>
              <a:gd name="T102" fmla="*/ 2621 w 3630"/>
              <a:gd name="T103" fmla="*/ 667 h 2904"/>
              <a:gd name="T104" fmla="*/ 2495 w 3630"/>
              <a:gd name="T105" fmla="*/ 22 h 2904"/>
              <a:gd name="T106" fmla="*/ 2279 w 3630"/>
              <a:gd name="T107" fmla="*/ 0 h 2904"/>
              <a:gd name="T108" fmla="*/ 2331 w 3630"/>
              <a:gd name="T109" fmla="*/ 52 h 2904"/>
              <a:gd name="T110" fmla="*/ 2230 w 3630"/>
              <a:gd name="T111" fmla="*/ 36 h 2904"/>
              <a:gd name="T112" fmla="*/ 1598 w 3630"/>
              <a:gd name="T113" fmla="*/ 0 h 2904"/>
              <a:gd name="T114" fmla="*/ 1961 w 3630"/>
              <a:gd name="T115" fmla="*/ 36 h 2904"/>
              <a:gd name="T116" fmla="*/ 1761 w 3630"/>
              <a:gd name="T117" fmla="*/ 849 h 2904"/>
              <a:gd name="T118" fmla="*/ 1547 w 3630"/>
              <a:gd name="T119" fmla="*/ 52 h 2904"/>
              <a:gd name="T120" fmla="*/ 1598 w 3630"/>
              <a:gd name="T121" fmla="*/ 0 h 2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630" h="2904">
                <a:moveTo>
                  <a:pt x="2383" y="1034"/>
                </a:moveTo>
                <a:lnTo>
                  <a:pt x="2319" y="1037"/>
                </a:lnTo>
                <a:lnTo>
                  <a:pt x="2257" y="1046"/>
                </a:lnTo>
                <a:lnTo>
                  <a:pt x="2197" y="1062"/>
                </a:lnTo>
                <a:lnTo>
                  <a:pt x="2140" y="1082"/>
                </a:lnTo>
                <a:lnTo>
                  <a:pt x="2086" y="1109"/>
                </a:lnTo>
                <a:lnTo>
                  <a:pt x="2034" y="1141"/>
                </a:lnTo>
                <a:lnTo>
                  <a:pt x="1987" y="1176"/>
                </a:lnTo>
                <a:lnTo>
                  <a:pt x="1942" y="1217"/>
                </a:lnTo>
                <a:lnTo>
                  <a:pt x="1902" y="1261"/>
                </a:lnTo>
                <a:lnTo>
                  <a:pt x="1866" y="1309"/>
                </a:lnTo>
                <a:lnTo>
                  <a:pt x="1835" y="1360"/>
                </a:lnTo>
                <a:lnTo>
                  <a:pt x="1808" y="1415"/>
                </a:lnTo>
                <a:lnTo>
                  <a:pt x="1788" y="1472"/>
                </a:lnTo>
                <a:lnTo>
                  <a:pt x="1772" y="1531"/>
                </a:lnTo>
                <a:lnTo>
                  <a:pt x="1762" y="1593"/>
                </a:lnTo>
                <a:lnTo>
                  <a:pt x="1759" y="1657"/>
                </a:lnTo>
                <a:lnTo>
                  <a:pt x="1762" y="1721"/>
                </a:lnTo>
                <a:lnTo>
                  <a:pt x="1772" y="1782"/>
                </a:lnTo>
                <a:lnTo>
                  <a:pt x="1788" y="1842"/>
                </a:lnTo>
                <a:lnTo>
                  <a:pt x="1808" y="1899"/>
                </a:lnTo>
                <a:lnTo>
                  <a:pt x="1835" y="1954"/>
                </a:lnTo>
                <a:lnTo>
                  <a:pt x="1866" y="2004"/>
                </a:lnTo>
                <a:lnTo>
                  <a:pt x="1902" y="2053"/>
                </a:lnTo>
                <a:lnTo>
                  <a:pt x="1942" y="2097"/>
                </a:lnTo>
                <a:lnTo>
                  <a:pt x="1987" y="2138"/>
                </a:lnTo>
                <a:lnTo>
                  <a:pt x="2034" y="2173"/>
                </a:lnTo>
                <a:lnTo>
                  <a:pt x="2086" y="2205"/>
                </a:lnTo>
                <a:lnTo>
                  <a:pt x="2140" y="2230"/>
                </a:lnTo>
                <a:lnTo>
                  <a:pt x="2197" y="2252"/>
                </a:lnTo>
                <a:lnTo>
                  <a:pt x="2257" y="2266"/>
                </a:lnTo>
                <a:lnTo>
                  <a:pt x="2319" y="2276"/>
                </a:lnTo>
                <a:lnTo>
                  <a:pt x="2383" y="2279"/>
                </a:lnTo>
                <a:lnTo>
                  <a:pt x="2445" y="2276"/>
                </a:lnTo>
                <a:lnTo>
                  <a:pt x="2507" y="2266"/>
                </a:lnTo>
                <a:lnTo>
                  <a:pt x="2567" y="2252"/>
                </a:lnTo>
                <a:lnTo>
                  <a:pt x="2625" y="2230"/>
                </a:lnTo>
                <a:lnTo>
                  <a:pt x="2679" y="2205"/>
                </a:lnTo>
                <a:lnTo>
                  <a:pt x="2730" y="2173"/>
                </a:lnTo>
                <a:lnTo>
                  <a:pt x="2778" y="2138"/>
                </a:lnTo>
                <a:lnTo>
                  <a:pt x="2823" y="2097"/>
                </a:lnTo>
                <a:lnTo>
                  <a:pt x="2862" y="2053"/>
                </a:lnTo>
                <a:lnTo>
                  <a:pt x="2899" y="2004"/>
                </a:lnTo>
                <a:lnTo>
                  <a:pt x="2929" y="1954"/>
                </a:lnTo>
                <a:lnTo>
                  <a:pt x="2956" y="1899"/>
                </a:lnTo>
                <a:lnTo>
                  <a:pt x="2977" y="1842"/>
                </a:lnTo>
                <a:lnTo>
                  <a:pt x="2992" y="1782"/>
                </a:lnTo>
                <a:lnTo>
                  <a:pt x="3002" y="1721"/>
                </a:lnTo>
                <a:lnTo>
                  <a:pt x="3005" y="1657"/>
                </a:lnTo>
                <a:lnTo>
                  <a:pt x="3002" y="1593"/>
                </a:lnTo>
                <a:lnTo>
                  <a:pt x="2992" y="1531"/>
                </a:lnTo>
                <a:lnTo>
                  <a:pt x="2977" y="1472"/>
                </a:lnTo>
                <a:lnTo>
                  <a:pt x="2956" y="1415"/>
                </a:lnTo>
                <a:lnTo>
                  <a:pt x="2929" y="1360"/>
                </a:lnTo>
                <a:lnTo>
                  <a:pt x="2899" y="1309"/>
                </a:lnTo>
                <a:lnTo>
                  <a:pt x="2862" y="1261"/>
                </a:lnTo>
                <a:lnTo>
                  <a:pt x="2823" y="1217"/>
                </a:lnTo>
                <a:lnTo>
                  <a:pt x="2778" y="1176"/>
                </a:lnTo>
                <a:lnTo>
                  <a:pt x="2730" y="1141"/>
                </a:lnTo>
                <a:lnTo>
                  <a:pt x="2679" y="1109"/>
                </a:lnTo>
                <a:lnTo>
                  <a:pt x="2625" y="1082"/>
                </a:lnTo>
                <a:lnTo>
                  <a:pt x="2567" y="1062"/>
                </a:lnTo>
                <a:lnTo>
                  <a:pt x="2507" y="1046"/>
                </a:lnTo>
                <a:lnTo>
                  <a:pt x="2445" y="1037"/>
                </a:lnTo>
                <a:lnTo>
                  <a:pt x="2383" y="1034"/>
                </a:lnTo>
                <a:close/>
                <a:moveTo>
                  <a:pt x="2383" y="751"/>
                </a:moveTo>
                <a:lnTo>
                  <a:pt x="2460" y="755"/>
                </a:lnTo>
                <a:lnTo>
                  <a:pt x="2537" y="763"/>
                </a:lnTo>
                <a:lnTo>
                  <a:pt x="2610" y="780"/>
                </a:lnTo>
                <a:lnTo>
                  <a:pt x="2682" y="802"/>
                </a:lnTo>
                <a:lnTo>
                  <a:pt x="2751" y="829"/>
                </a:lnTo>
                <a:lnTo>
                  <a:pt x="2817" y="862"/>
                </a:lnTo>
                <a:lnTo>
                  <a:pt x="2881" y="901"/>
                </a:lnTo>
                <a:lnTo>
                  <a:pt x="2940" y="944"/>
                </a:lnTo>
                <a:lnTo>
                  <a:pt x="2995" y="991"/>
                </a:lnTo>
                <a:lnTo>
                  <a:pt x="3048" y="1043"/>
                </a:lnTo>
                <a:lnTo>
                  <a:pt x="3095" y="1099"/>
                </a:lnTo>
                <a:lnTo>
                  <a:pt x="3138" y="1158"/>
                </a:lnTo>
                <a:lnTo>
                  <a:pt x="3176" y="1221"/>
                </a:lnTo>
                <a:lnTo>
                  <a:pt x="3209" y="1287"/>
                </a:lnTo>
                <a:lnTo>
                  <a:pt x="3236" y="1356"/>
                </a:lnTo>
                <a:lnTo>
                  <a:pt x="3258" y="1428"/>
                </a:lnTo>
                <a:lnTo>
                  <a:pt x="3275" y="1503"/>
                </a:lnTo>
                <a:lnTo>
                  <a:pt x="3285" y="1579"/>
                </a:lnTo>
                <a:lnTo>
                  <a:pt x="3288" y="1657"/>
                </a:lnTo>
                <a:lnTo>
                  <a:pt x="3285" y="1733"/>
                </a:lnTo>
                <a:lnTo>
                  <a:pt x="3276" y="1806"/>
                </a:lnTo>
                <a:lnTo>
                  <a:pt x="3260" y="1878"/>
                </a:lnTo>
                <a:lnTo>
                  <a:pt x="3240" y="1947"/>
                </a:lnTo>
                <a:lnTo>
                  <a:pt x="3213" y="2014"/>
                </a:lnTo>
                <a:lnTo>
                  <a:pt x="3182" y="2079"/>
                </a:lnTo>
                <a:lnTo>
                  <a:pt x="3146" y="2141"/>
                </a:lnTo>
                <a:lnTo>
                  <a:pt x="3572" y="2567"/>
                </a:lnTo>
                <a:lnTo>
                  <a:pt x="3593" y="2591"/>
                </a:lnTo>
                <a:lnTo>
                  <a:pt x="3609" y="2618"/>
                </a:lnTo>
                <a:lnTo>
                  <a:pt x="3621" y="2647"/>
                </a:lnTo>
                <a:lnTo>
                  <a:pt x="3628" y="2677"/>
                </a:lnTo>
                <a:lnTo>
                  <a:pt x="3630" y="2706"/>
                </a:lnTo>
                <a:lnTo>
                  <a:pt x="3628" y="2737"/>
                </a:lnTo>
                <a:lnTo>
                  <a:pt x="3621" y="2767"/>
                </a:lnTo>
                <a:lnTo>
                  <a:pt x="3609" y="2795"/>
                </a:lnTo>
                <a:lnTo>
                  <a:pt x="3593" y="2822"/>
                </a:lnTo>
                <a:lnTo>
                  <a:pt x="3572" y="2847"/>
                </a:lnTo>
                <a:lnTo>
                  <a:pt x="3548" y="2868"/>
                </a:lnTo>
                <a:lnTo>
                  <a:pt x="3520" y="2883"/>
                </a:lnTo>
                <a:lnTo>
                  <a:pt x="3491" y="2896"/>
                </a:lnTo>
                <a:lnTo>
                  <a:pt x="3462" y="2902"/>
                </a:lnTo>
                <a:lnTo>
                  <a:pt x="3432" y="2904"/>
                </a:lnTo>
                <a:lnTo>
                  <a:pt x="3401" y="2902"/>
                </a:lnTo>
                <a:lnTo>
                  <a:pt x="3372" y="2896"/>
                </a:lnTo>
                <a:lnTo>
                  <a:pt x="3343" y="2883"/>
                </a:lnTo>
                <a:lnTo>
                  <a:pt x="3317" y="2868"/>
                </a:lnTo>
                <a:lnTo>
                  <a:pt x="3292" y="2847"/>
                </a:lnTo>
                <a:lnTo>
                  <a:pt x="2867" y="2421"/>
                </a:lnTo>
                <a:lnTo>
                  <a:pt x="2805" y="2457"/>
                </a:lnTo>
                <a:lnTo>
                  <a:pt x="2740" y="2489"/>
                </a:lnTo>
                <a:lnTo>
                  <a:pt x="2673" y="2514"/>
                </a:lnTo>
                <a:lnTo>
                  <a:pt x="2604" y="2535"/>
                </a:lnTo>
                <a:lnTo>
                  <a:pt x="2531" y="2550"/>
                </a:lnTo>
                <a:lnTo>
                  <a:pt x="2457" y="2559"/>
                </a:lnTo>
                <a:lnTo>
                  <a:pt x="2383" y="2562"/>
                </a:lnTo>
                <a:lnTo>
                  <a:pt x="2305" y="2559"/>
                </a:lnTo>
                <a:lnTo>
                  <a:pt x="2228" y="2549"/>
                </a:lnTo>
                <a:lnTo>
                  <a:pt x="2154" y="2534"/>
                </a:lnTo>
                <a:lnTo>
                  <a:pt x="2082" y="2512"/>
                </a:lnTo>
                <a:lnTo>
                  <a:pt x="2013" y="2484"/>
                </a:lnTo>
                <a:lnTo>
                  <a:pt x="1947" y="2451"/>
                </a:lnTo>
                <a:lnTo>
                  <a:pt x="1883" y="2413"/>
                </a:lnTo>
                <a:lnTo>
                  <a:pt x="1824" y="2370"/>
                </a:lnTo>
                <a:lnTo>
                  <a:pt x="1769" y="2322"/>
                </a:lnTo>
                <a:lnTo>
                  <a:pt x="1716" y="2271"/>
                </a:lnTo>
                <a:lnTo>
                  <a:pt x="1669" y="2215"/>
                </a:lnTo>
                <a:lnTo>
                  <a:pt x="1626" y="2155"/>
                </a:lnTo>
                <a:lnTo>
                  <a:pt x="1588" y="2092"/>
                </a:lnTo>
                <a:lnTo>
                  <a:pt x="1555" y="2026"/>
                </a:lnTo>
                <a:lnTo>
                  <a:pt x="1528" y="1957"/>
                </a:lnTo>
                <a:lnTo>
                  <a:pt x="1506" y="1886"/>
                </a:lnTo>
                <a:lnTo>
                  <a:pt x="1489" y="1811"/>
                </a:lnTo>
                <a:lnTo>
                  <a:pt x="1480" y="1735"/>
                </a:lnTo>
                <a:lnTo>
                  <a:pt x="1476" y="1657"/>
                </a:lnTo>
                <a:lnTo>
                  <a:pt x="1480" y="1579"/>
                </a:lnTo>
                <a:lnTo>
                  <a:pt x="1489" y="1503"/>
                </a:lnTo>
                <a:lnTo>
                  <a:pt x="1506" y="1428"/>
                </a:lnTo>
                <a:lnTo>
                  <a:pt x="1528" y="1356"/>
                </a:lnTo>
                <a:lnTo>
                  <a:pt x="1555" y="1287"/>
                </a:lnTo>
                <a:lnTo>
                  <a:pt x="1588" y="1221"/>
                </a:lnTo>
                <a:lnTo>
                  <a:pt x="1626" y="1158"/>
                </a:lnTo>
                <a:lnTo>
                  <a:pt x="1669" y="1099"/>
                </a:lnTo>
                <a:lnTo>
                  <a:pt x="1716" y="1043"/>
                </a:lnTo>
                <a:lnTo>
                  <a:pt x="1769" y="991"/>
                </a:lnTo>
                <a:lnTo>
                  <a:pt x="1824" y="944"/>
                </a:lnTo>
                <a:lnTo>
                  <a:pt x="1883" y="901"/>
                </a:lnTo>
                <a:lnTo>
                  <a:pt x="1947" y="862"/>
                </a:lnTo>
                <a:lnTo>
                  <a:pt x="2013" y="829"/>
                </a:lnTo>
                <a:lnTo>
                  <a:pt x="2082" y="802"/>
                </a:lnTo>
                <a:lnTo>
                  <a:pt x="2154" y="780"/>
                </a:lnTo>
                <a:lnTo>
                  <a:pt x="2228" y="763"/>
                </a:lnTo>
                <a:lnTo>
                  <a:pt x="2305" y="755"/>
                </a:lnTo>
                <a:lnTo>
                  <a:pt x="2383" y="751"/>
                </a:lnTo>
                <a:close/>
                <a:moveTo>
                  <a:pt x="1209" y="1"/>
                </a:moveTo>
                <a:lnTo>
                  <a:pt x="1284" y="1"/>
                </a:lnTo>
                <a:lnTo>
                  <a:pt x="1300" y="3"/>
                </a:lnTo>
                <a:lnTo>
                  <a:pt x="1315" y="11"/>
                </a:lnTo>
                <a:lnTo>
                  <a:pt x="1326" y="22"/>
                </a:lnTo>
                <a:lnTo>
                  <a:pt x="1333" y="36"/>
                </a:lnTo>
                <a:lnTo>
                  <a:pt x="1335" y="52"/>
                </a:lnTo>
                <a:lnTo>
                  <a:pt x="1335" y="2019"/>
                </a:lnTo>
                <a:lnTo>
                  <a:pt x="1333" y="2034"/>
                </a:lnTo>
                <a:lnTo>
                  <a:pt x="1326" y="2048"/>
                </a:lnTo>
                <a:lnTo>
                  <a:pt x="1315" y="2059"/>
                </a:lnTo>
                <a:lnTo>
                  <a:pt x="1300" y="2067"/>
                </a:lnTo>
                <a:lnTo>
                  <a:pt x="1284" y="2069"/>
                </a:lnTo>
                <a:lnTo>
                  <a:pt x="1209" y="2069"/>
                </a:lnTo>
                <a:lnTo>
                  <a:pt x="1192" y="2067"/>
                </a:lnTo>
                <a:lnTo>
                  <a:pt x="1178" y="2059"/>
                </a:lnTo>
                <a:lnTo>
                  <a:pt x="1167" y="2048"/>
                </a:lnTo>
                <a:lnTo>
                  <a:pt x="1159" y="2034"/>
                </a:lnTo>
                <a:lnTo>
                  <a:pt x="1157" y="2019"/>
                </a:lnTo>
                <a:lnTo>
                  <a:pt x="1157" y="52"/>
                </a:lnTo>
                <a:lnTo>
                  <a:pt x="1159" y="36"/>
                </a:lnTo>
                <a:lnTo>
                  <a:pt x="1167" y="22"/>
                </a:lnTo>
                <a:lnTo>
                  <a:pt x="1178" y="11"/>
                </a:lnTo>
                <a:lnTo>
                  <a:pt x="1192" y="3"/>
                </a:lnTo>
                <a:lnTo>
                  <a:pt x="1209" y="1"/>
                </a:lnTo>
                <a:close/>
                <a:moveTo>
                  <a:pt x="568" y="1"/>
                </a:moveTo>
                <a:lnTo>
                  <a:pt x="821" y="1"/>
                </a:lnTo>
                <a:lnTo>
                  <a:pt x="837" y="3"/>
                </a:lnTo>
                <a:lnTo>
                  <a:pt x="851" y="11"/>
                </a:lnTo>
                <a:lnTo>
                  <a:pt x="862" y="22"/>
                </a:lnTo>
                <a:lnTo>
                  <a:pt x="869" y="36"/>
                </a:lnTo>
                <a:lnTo>
                  <a:pt x="872" y="52"/>
                </a:lnTo>
                <a:lnTo>
                  <a:pt x="872" y="2019"/>
                </a:lnTo>
                <a:lnTo>
                  <a:pt x="869" y="2034"/>
                </a:lnTo>
                <a:lnTo>
                  <a:pt x="862" y="2048"/>
                </a:lnTo>
                <a:lnTo>
                  <a:pt x="851" y="2059"/>
                </a:lnTo>
                <a:lnTo>
                  <a:pt x="837" y="2067"/>
                </a:lnTo>
                <a:lnTo>
                  <a:pt x="821" y="2069"/>
                </a:lnTo>
                <a:lnTo>
                  <a:pt x="568" y="2069"/>
                </a:lnTo>
                <a:lnTo>
                  <a:pt x="551" y="2067"/>
                </a:lnTo>
                <a:lnTo>
                  <a:pt x="537" y="2059"/>
                </a:lnTo>
                <a:lnTo>
                  <a:pt x="526" y="2048"/>
                </a:lnTo>
                <a:lnTo>
                  <a:pt x="518" y="2034"/>
                </a:lnTo>
                <a:lnTo>
                  <a:pt x="516" y="2019"/>
                </a:lnTo>
                <a:lnTo>
                  <a:pt x="516" y="52"/>
                </a:lnTo>
                <a:lnTo>
                  <a:pt x="518" y="36"/>
                </a:lnTo>
                <a:lnTo>
                  <a:pt x="526" y="22"/>
                </a:lnTo>
                <a:lnTo>
                  <a:pt x="537" y="11"/>
                </a:lnTo>
                <a:lnTo>
                  <a:pt x="551" y="3"/>
                </a:lnTo>
                <a:lnTo>
                  <a:pt x="568" y="1"/>
                </a:lnTo>
                <a:close/>
                <a:moveTo>
                  <a:pt x="52" y="1"/>
                </a:moveTo>
                <a:lnTo>
                  <a:pt x="201" y="1"/>
                </a:lnTo>
                <a:lnTo>
                  <a:pt x="217" y="3"/>
                </a:lnTo>
                <a:lnTo>
                  <a:pt x="231" y="11"/>
                </a:lnTo>
                <a:lnTo>
                  <a:pt x="242" y="22"/>
                </a:lnTo>
                <a:lnTo>
                  <a:pt x="250" y="36"/>
                </a:lnTo>
                <a:lnTo>
                  <a:pt x="252" y="52"/>
                </a:lnTo>
                <a:lnTo>
                  <a:pt x="252" y="2019"/>
                </a:lnTo>
                <a:lnTo>
                  <a:pt x="250" y="2034"/>
                </a:lnTo>
                <a:lnTo>
                  <a:pt x="242" y="2048"/>
                </a:lnTo>
                <a:lnTo>
                  <a:pt x="231" y="2059"/>
                </a:lnTo>
                <a:lnTo>
                  <a:pt x="217" y="2067"/>
                </a:lnTo>
                <a:lnTo>
                  <a:pt x="201" y="2069"/>
                </a:lnTo>
                <a:lnTo>
                  <a:pt x="52" y="2069"/>
                </a:lnTo>
                <a:lnTo>
                  <a:pt x="35" y="2067"/>
                </a:lnTo>
                <a:lnTo>
                  <a:pt x="21" y="2059"/>
                </a:lnTo>
                <a:lnTo>
                  <a:pt x="10" y="2048"/>
                </a:lnTo>
                <a:lnTo>
                  <a:pt x="2" y="2034"/>
                </a:lnTo>
                <a:lnTo>
                  <a:pt x="0" y="2019"/>
                </a:lnTo>
                <a:lnTo>
                  <a:pt x="0" y="52"/>
                </a:lnTo>
                <a:lnTo>
                  <a:pt x="2" y="36"/>
                </a:lnTo>
                <a:lnTo>
                  <a:pt x="10" y="22"/>
                </a:lnTo>
                <a:lnTo>
                  <a:pt x="21" y="11"/>
                </a:lnTo>
                <a:lnTo>
                  <a:pt x="35" y="3"/>
                </a:lnTo>
                <a:lnTo>
                  <a:pt x="52" y="1"/>
                </a:lnTo>
                <a:close/>
                <a:moveTo>
                  <a:pt x="2783" y="0"/>
                </a:moveTo>
                <a:lnTo>
                  <a:pt x="2949" y="0"/>
                </a:lnTo>
                <a:lnTo>
                  <a:pt x="2966" y="3"/>
                </a:lnTo>
                <a:lnTo>
                  <a:pt x="2979" y="11"/>
                </a:lnTo>
                <a:lnTo>
                  <a:pt x="2991" y="22"/>
                </a:lnTo>
                <a:lnTo>
                  <a:pt x="2998" y="36"/>
                </a:lnTo>
                <a:lnTo>
                  <a:pt x="3001" y="52"/>
                </a:lnTo>
                <a:lnTo>
                  <a:pt x="3001" y="847"/>
                </a:lnTo>
                <a:lnTo>
                  <a:pt x="2938" y="803"/>
                </a:lnTo>
                <a:lnTo>
                  <a:pt x="2872" y="763"/>
                </a:lnTo>
                <a:lnTo>
                  <a:pt x="2803" y="728"/>
                </a:lnTo>
                <a:lnTo>
                  <a:pt x="2731" y="700"/>
                </a:lnTo>
                <a:lnTo>
                  <a:pt x="2731" y="52"/>
                </a:lnTo>
                <a:lnTo>
                  <a:pt x="2735" y="36"/>
                </a:lnTo>
                <a:lnTo>
                  <a:pt x="2741" y="22"/>
                </a:lnTo>
                <a:lnTo>
                  <a:pt x="2752" y="11"/>
                </a:lnTo>
                <a:lnTo>
                  <a:pt x="2767" y="3"/>
                </a:lnTo>
                <a:lnTo>
                  <a:pt x="2783" y="0"/>
                </a:lnTo>
                <a:close/>
                <a:moveTo>
                  <a:pt x="2537" y="0"/>
                </a:moveTo>
                <a:lnTo>
                  <a:pt x="2571" y="0"/>
                </a:lnTo>
                <a:lnTo>
                  <a:pt x="2586" y="3"/>
                </a:lnTo>
                <a:lnTo>
                  <a:pt x="2600" y="11"/>
                </a:lnTo>
                <a:lnTo>
                  <a:pt x="2611" y="22"/>
                </a:lnTo>
                <a:lnTo>
                  <a:pt x="2619" y="36"/>
                </a:lnTo>
                <a:lnTo>
                  <a:pt x="2621" y="52"/>
                </a:lnTo>
                <a:lnTo>
                  <a:pt x="2621" y="667"/>
                </a:lnTo>
                <a:lnTo>
                  <a:pt x="2554" y="652"/>
                </a:lnTo>
                <a:lnTo>
                  <a:pt x="2485" y="642"/>
                </a:lnTo>
                <a:lnTo>
                  <a:pt x="2485" y="52"/>
                </a:lnTo>
                <a:lnTo>
                  <a:pt x="2487" y="36"/>
                </a:lnTo>
                <a:lnTo>
                  <a:pt x="2495" y="22"/>
                </a:lnTo>
                <a:lnTo>
                  <a:pt x="2506" y="11"/>
                </a:lnTo>
                <a:lnTo>
                  <a:pt x="2520" y="3"/>
                </a:lnTo>
                <a:lnTo>
                  <a:pt x="2537" y="0"/>
                </a:lnTo>
                <a:close/>
                <a:moveTo>
                  <a:pt x="2278" y="0"/>
                </a:moveTo>
                <a:lnTo>
                  <a:pt x="2279" y="0"/>
                </a:lnTo>
                <a:lnTo>
                  <a:pt x="2296" y="3"/>
                </a:lnTo>
                <a:lnTo>
                  <a:pt x="2310" y="11"/>
                </a:lnTo>
                <a:lnTo>
                  <a:pt x="2321" y="22"/>
                </a:lnTo>
                <a:lnTo>
                  <a:pt x="2329" y="36"/>
                </a:lnTo>
                <a:lnTo>
                  <a:pt x="2331" y="52"/>
                </a:lnTo>
                <a:lnTo>
                  <a:pt x="2331" y="638"/>
                </a:lnTo>
                <a:lnTo>
                  <a:pt x="2278" y="642"/>
                </a:lnTo>
                <a:lnTo>
                  <a:pt x="2226" y="649"/>
                </a:lnTo>
                <a:lnTo>
                  <a:pt x="2226" y="52"/>
                </a:lnTo>
                <a:lnTo>
                  <a:pt x="2230" y="36"/>
                </a:lnTo>
                <a:lnTo>
                  <a:pt x="2236" y="22"/>
                </a:lnTo>
                <a:lnTo>
                  <a:pt x="2247" y="11"/>
                </a:lnTo>
                <a:lnTo>
                  <a:pt x="2262" y="3"/>
                </a:lnTo>
                <a:lnTo>
                  <a:pt x="2278" y="0"/>
                </a:lnTo>
                <a:close/>
                <a:moveTo>
                  <a:pt x="1598" y="0"/>
                </a:moveTo>
                <a:lnTo>
                  <a:pt x="1912" y="0"/>
                </a:lnTo>
                <a:lnTo>
                  <a:pt x="1928" y="3"/>
                </a:lnTo>
                <a:lnTo>
                  <a:pt x="1943" y="11"/>
                </a:lnTo>
                <a:lnTo>
                  <a:pt x="1954" y="22"/>
                </a:lnTo>
                <a:lnTo>
                  <a:pt x="1961" y="36"/>
                </a:lnTo>
                <a:lnTo>
                  <a:pt x="1964" y="52"/>
                </a:lnTo>
                <a:lnTo>
                  <a:pt x="1964" y="728"/>
                </a:lnTo>
                <a:lnTo>
                  <a:pt x="1893" y="763"/>
                </a:lnTo>
                <a:lnTo>
                  <a:pt x="1825" y="804"/>
                </a:lnTo>
                <a:lnTo>
                  <a:pt x="1761" y="849"/>
                </a:lnTo>
                <a:lnTo>
                  <a:pt x="1702" y="899"/>
                </a:lnTo>
                <a:lnTo>
                  <a:pt x="1646" y="954"/>
                </a:lnTo>
                <a:lnTo>
                  <a:pt x="1594" y="1012"/>
                </a:lnTo>
                <a:lnTo>
                  <a:pt x="1547" y="1075"/>
                </a:lnTo>
                <a:lnTo>
                  <a:pt x="1547" y="52"/>
                </a:lnTo>
                <a:lnTo>
                  <a:pt x="1550" y="36"/>
                </a:lnTo>
                <a:lnTo>
                  <a:pt x="1557" y="22"/>
                </a:lnTo>
                <a:lnTo>
                  <a:pt x="1568" y="11"/>
                </a:lnTo>
                <a:lnTo>
                  <a:pt x="1582" y="3"/>
                </a:lnTo>
                <a:lnTo>
                  <a:pt x="159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Freeform 106"/>
          <p:cNvSpPr>
            <a:spLocks noEditPoints="1"/>
          </p:cNvSpPr>
          <p:nvPr/>
        </p:nvSpPr>
        <p:spPr bwMode="auto">
          <a:xfrm>
            <a:off x="6333695" y="2701990"/>
            <a:ext cx="450850" cy="528637"/>
          </a:xfrm>
          <a:custGeom>
            <a:avLst/>
            <a:gdLst>
              <a:gd name="T0" fmla="*/ 2180 w 2839"/>
              <a:gd name="T1" fmla="*/ 1985 h 3330"/>
              <a:gd name="T2" fmla="*/ 2098 w 2839"/>
              <a:gd name="T3" fmla="*/ 2082 h 3330"/>
              <a:gd name="T4" fmla="*/ 2098 w 2839"/>
              <a:gd name="T5" fmla="*/ 2214 h 3330"/>
              <a:gd name="T6" fmla="*/ 2180 w 2839"/>
              <a:gd name="T7" fmla="*/ 2312 h 3330"/>
              <a:gd name="T8" fmla="*/ 2310 w 2839"/>
              <a:gd name="T9" fmla="*/ 2334 h 3330"/>
              <a:gd name="T10" fmla="*/ 2421 w 2839"/>
              <a:gd name="T11" fmla="*/ 2270 h 3330"/>
              <a:gd name="T12" fmla="*/ 2465 w 2839"/>
              <a:gd name="T13" fmla="*/ 2148 h 3330"/>
              <a:gd name="T14" fmla="*/ 2421 w 2839"/>
              <a:gd name="T15" fmla="*/ 2026 h 3330"/>
              <a:gd name="T16" fmla="*/ 2310 w 2839"/>
              <a:gd name="T17" fmla="*/ 1962 h 3330"/>
              <a:gd name="T18" fmla="*/ 2318 w 2839"/>
              <a:gd name="T19" fmla="*/ 1847 h 3330"/>
              <a:gd name="T20" fmla="*/ 2463 w 2839"/>
              <a:gd name="T21" fmla="*/ 1904 h 3330"/>
              <a:gd name="T22" fmla="*/ 2563 w 2839"/>
              <a:gd name="T23" fmla="*/ 2021 h 3330"/>
              <a:gd name="T24" fmla="*/ 1713 w 2839"/>
              <a:gd name="T25" fmla="*/ 3330 h 3330"/>
              <a:gd name="T26" fmla="*/ 2008 w 2839"/>
              <a:gd name="T27" fmla="*/ 1987 h 3330"/>
              <a:gd name="T28" fmla="*/ 2121 w 2839"/>
              <a:gd name="T29" fmla="*/ 1883 h 3330"/>
              <a:gd name="T30" fmla="*/ 2273 w 2839"/>
              <a:gd name="T31" fmla="*/ 1845 h 3330"/>
              <a:gd name="T32" fmla="*/ 2273 w 2839"/>
              <a:gd name="T33" fmla="*/ 1677 h 3330"/>
              <a:gd name="T34" fmla="*/ 2074 w 2839"/>
              <a:gd name="T35" fmla="*/ 1721 h 3330"/>
              <a:gd name="T36" fmla="*/ 1913 w 2839"/>
              <a:gd name="T37" fmla="*/ 1839 h 3330"/>
              <a:gd name="T38" fmla="*/ 1813 w 2839"/>
              <a:gd name="T39" fmla="*/ 2013 h 3330"/>
              <a:gd name="T40" fmla="*/ 590 w 2839"/>
              <a:gd name="T41" fmla="*/ 546 h 3330"/>
              <a:gd name="T42" fmla="*/ 691 w 2839"/>
              <a:gd name="T43" fmla="*/ 408 h 3330"/>
              <a:gd name="T44" fmla="*/ 320 w 2839"/>
              <a:gd name="T45" fmla="*/ 134 h 3330"/>
              <a:gd name="T46" fmla="*/ 238 w 2839"/>
              <a:gd name="T47" fmla="*/ 190 h 3330"/>
              <a:gd name="T48" fmla="*/ 217 w 2839"/>
              <a:gd name="T49" fmla="*/ 290 h 3330"/>
              <a:gd name="T50" fmla="*/ 273 w 2839"/>
              <a:gd name="T51" fmla="*/ 372 h 3330"/>
              <a:gd name="T52" fmla="*/ 373 w 2839"/>
              <a:gd name="T53" fmla="*/ 392 h 3330"/>
              <a:gd name="T54" fmla="*/ 456 w 2839"/>
              <a:gd name="T55" fmla="*/ 336 h 3330"/>
              <a:gd name="T56" fmla="*/ 476 w 2839"/>
              <a:gd name="T57" fmla="*/ 236 h 3330"/>
              <a:gd name="T58" fmla="*/ 420 w 2839"/>
              <a:gd name="T59" fmla="*/ 153 h 3330"/>
              <a:gd name="T60" fmla="*/ 347 w 2839"/>
              <a:gd name="T61" fmla="*/ 0 h 3330"/>
              <a:gd name="T62" fmla="*/ 490 w 2839"/>
              <a:gd name="T63" fmla="*/ 42 h 3330"/>
              <a:gd name="T64" fmla="*/ 585 w 2839"/>
              <a:gd name="T65" fmla="*/ 152 h 3330"/>
              <a:gd name="T66" fmla="*/ 607 w 2839"/>
              <a:gd name="T67" fmla="*/ 301 h 3330"/>
              <a:gd name="T68" fmla="*/ 548 w 2839"/>
              <a:gd name="T69" fmla="*/ 431 h 3330"/>
              <a:gd name="T70" fmla="*/ 431 w 2839"/>
              <a:gd name="T71" fmla="*/ 511 h 3330"/>
              <a:gd name="T72" fmla="*/ 544 w 2839"/>
              <a:gd name="T73" fmla="*/ 964 h 3330"/>
              <a:gd name="T74" fmla="*/ 653 w 2839"/>
              <a:gd name="T75" fmla="*/ 1086 h 3330"/>
              <a:gd name="T76" fmla="*/ 693 w 2839"/>
              <a:gd name="T77" fmla="*/ 1248 h 3330"/>
              <a:gd name="T78" fmla="*/ 646 w 2839"/>
              <a:gd name="T79" fmla="*/ 1424 h 3330"/>
              <a:gd name="T80" fmla="*/ 522 w 2839"/>
              <a:gd name="T81" fmla="*/ 1548 h 3330"/>
              <a:gd name="T82" fmla="*/ 347 w 2839"/>
              <a:gd name="T83" fmla="*/ 1595 h 3330"/>
              <a:gd name="T84" fmla="*/ 172 w 2839"/>
              <a:gd name="T85" fmla="*/ 1548 h 3330"/>
              <a:gd name="T86" fmla="*/ 48 w 2839"/>
              <a:gd name="T87" fmla="*/ 1424 h 3330"/>
              <a:gd name="T88" fmla="*/ 0 w 2839"/>
              <a:gd name="T89" fmla="*/ 1248 h 3330"/>
              <a:gd name="T90" fmla="*/ 41 w 2839"/>
              <a:gd name="T91" fmla="*/ 1177 h 3330"/>
              <a:gd name="T92" fmla="*/ 125 w 2839"/>
              <a:gd name="T93" fmla="*/ 1177 h 3330"/>
              <a:gd name="T94" fmla="*/ 167 w 2839"/>
              <a:gd name="T95" fmla="*/ 1248 h 3330"/>
              <a:gd name="T96" fmla="*/ 209 w 2839"/>
              <a:gd name="T97" fmla="*/ 1364 h 3330"/>
              <a:gd name="T98" fmla="*/ 314 w 2839"/>
              <a:gd name="T99" fmla="*/ 1425 h 3330"/>
              <a:gd name="T100" fmla="*/ 438 w 2839"/>
              <a:gd name="T101" fmla="*/ 1404 h 3330"/>
              <a:gd name="T102" fmla="*/ 515 w 2839"/>
              <a:gd name="T103" fmla="*/ 1311 h 3330"/>
              <a:gd name="T104" fmla="*/ 515 w 2839"/>
              <a:gd name="T105" fmla="*/ 1186 h 3330"/>
              <a:gd name="T106" fmla="*/ 438 w 2839"/>
              <a:gd name="T107" fmla="*/ 1094 h 3330"/>
              <a:gd name="T108" fmla="*/ 324 w 2839"/>
              <a:gd name="T109" fmla="*/ 1067 h 3330"/>
              <a:gd name="T110" fmla="*/ 266 w 2839"/>
              <a:gd name="T111" fmla="*/ 1008 h 3330"/>
              <a:gd name="T112" fmla="*/ 198 w 2839"/>
              <a:gd name="T113" fmla="*/ 479 h 3330"/>
              <a:gd name="T114" fmla="*/ 107 w 2839"/>
              <a:gd name="T115" fmla="*/ 371 h 3330"/>
              <a:gd name="T116" fmla="*/ 86 w 2839"/>
              <a:gd name="T117" fmla="*/ 224 h 3330"/>
              <a:gd name="T118" fmla="*/ 148 w 2839"/>
              <a:gd name="T119" fmla="*/ 91 h 3330"/>
              <a:gd name="T120" fmla="*/ 271 w 2839"/>
              <a:gd name="T121" fmla="*/ 11 h 3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839" h="3330">
                <a:moveTo>
                  <a:pt x="2276" y="1959"/>
                </a:moveTo>
                <a:lnTo>
                  <a:pt x="2242" y="1962"/>
                </a:lnTo>
                <a:lnTo>
                  <a:pt x="2209" y="1971"/>
                </a:lnTo>
                <a:lnTo>
                  <a:pt x="2180" y="1985"/>
                </a:lnTo>
                <a:lnTo>
                  <a:pt x="2154" y="2003"/>
                </a:lnTo>
                <a:lnTo>
                  <a:pt x="2131" y="2026"/>
                </a:lnTo>
                <a:lnTo>
                  <a:pt x="2112" y="2052"/>
                </a:lnTo>
                <a:lnTo>
                  <a:pt x="2098" y="2082"/>
                </a:lnTo>
                <a:lnTo>
                  <a:pt x="2089" y="2114"/>
                </a:lnTo>
                <a:lnTo>
                  <a:pt x="2086" y="2148"/>
                </a:lnTo>
                <a:lnTo>
                  <a:pt x="2089" y="2182"/>
                </a:lnTo>
                <a:lnTo>
                  <a:pt x="2098" y="2214"/>
                </a:lnTo>
                <a:lnTo>
                  <a:pt x="2112" y="2243"/>
                </a:lnTo>
                <a:lnTo>
                  <a:pt x="2131" y="2270"/>
                </a:lnTo>
                <a:lnTo>
                  <a:pt x="2154" y="2293"/>
                </a:lnTo>
                <a:lnTo>
                  <a:pt x="2180" y="2312"/>
                </a:lnTo>
                <a:lnTo>
                  <a:pt x="2209" y="2326"/>
                </a:lnTo>
                <a:lnTo>
                  <a:pt x="2242" y="2334"/>
                </a:lnTo>
                <a:lnTo>
                  <a:pt x="2276" y="2337"/>
                </a:lnTo>
                <a:lnTo>
                  <a:pt x="2310" y="2334"/>
                </a:lnTo>
                <a:lnTo>
                  <a:pt x="2342" y="2326"/>
                </a:lnTo>
                <a:lnTo>
                  <a:pt x="2372" y="2312"/>
                </a:lnTo>
                <a:lnTo>
                  <a:pt x="2398" y="2293"/>
                </a:lnTo>
                <a:lnTo>
                  <a:pt x="2421" y="2270"/>
                </a:lnTo>
                <a:lnTo>
                  <a:pt x="2440" y="2243"/>
                </a:lnTo>
                <a:lnTo>
                  <a:pt x="2454" y="2214"/>
                </a:lnTo>
                <a:lnTo>
                  <a:pt x="2462" y="2182"/>
                </a:lnTo>
                <a:lnTo>
                  <a:pt x="2465" y="2148"/>
                </a:lnTo>
                <a:lnTo>
                  <a:pt x="2462" y="2114"/>
                </a:lnTo>
                <a:lnTo>
                  <a:pt x="2454" y="2082"/>
                </a:lnTo>
                <a:lnTo>
                  <a:pt x="2440" y="2052"/>
                </a:lnTo>
                <a:lnTo>
                  <a:pt x="2421" y="2026"/>
                </a:lnTo>
                <a:lnTo>
                  <a:pt x="2398" y="2003"/>
                </a:lnTo>
                <a:lnTo>
                  <a:pt x="2372" y="1985"/>
                </a:lnTo>
                <a:lnTo>
                  <a:pt x="2342" y="1971"/>
                </a:lnTo>
                <a:lnTo>
                  <a:pt x="2310" y="1962"/>
                </a:lnTo>
                <a:lnTo>
                  <a:pt x="2276" y="1959"/>
                </a:lnTo>
                <a:close/>
                <a:moveTo>
                  <a:pt x="2273" y="1845"/>
                </a:moveTo>
                <a:lnTo>
                  <a:pt x="2278" y="1845"/>
                </a:lnTo>
                <a:lnTo>
                  <a:pt x="2318" y="1847"/>
                </a:lnTo>
                <a:lnTo>
                  <a:pt x="2358" y="1855"/>
                </a:lnTo>
                <a:lnTo>
                  <a:pt x="2395" y="1867"/>
                </a:lnTo>
                <a:lnTo>
                  <a:pt x="2431" y="1883"/>
                </a:lnTo>
                <a:lnTo>
                  <a:pt x="2463" y="1904"/>
                </a:lnTo>
                <a:lnTo>
                  <a:pt x="2493" y="1928"/>
                </a:lnTo>
                <a:lnTo>
                  <a:pt x="2520" y="1956"/>
                </a:lnTo>
                <a:lnTo>
                  <a:pt x="2543" y="1987"/>
                </a:lnTo>
                <a:lnTo>
                  <a:pt x="2563" y="2021"/>
                </a:lnTo>
                <a:lnTo>
                  <a:pt x="2578" y="2058"/>
                </a:lnTo>
                <a:lnTo>
                  <a:pt x="2588" y="2097"/>
                </a:lnTo>
                <a:lnTo>
                  <a:pt x="2839" y="3330"/>
                </a:lnTo>
                <a:lnTo>
                  <a:pt x="1713" y="3330"/>
                </a:lnTo>
                <a:lnTo>
                  <a:pt x="1964" y="2097"/>
                </a:lnTo>
                <a:lnTo>
                  <a:pt x="1974" y="2058"/>
                </a:lnTo>
                <a:lnTo>
                  <a:pt x="1989" y="2021"/>
                </a:lnTo>
                <a:lnTo>
                  <a:pt x="2008" y="1987"/>
                </a:lnTo>
                <a:lnTo>
                  <a:pt x="2031" y="1956"/>
                </a:lnTo>
                <a:lnTo>
                  <a:pt x="2059" y="1928"/>
                </a:lnTo>
                <a:lnTo>
                  <a:pt x="2088" y="1904"/>
                </a:lnTo>
                <a:lnTo>
                  <a:pt x="2121" y="1883"/>
                </a:lnTo>
                <a:lnTo>
                  <a:pt x="2157" y="1867"/>
                </a:lnTo>
                <a:lnTo>
                  <a:pt x="2194" y="1855"/>
                </a:lnTo>
                <a:lnTo>
                  <a:pt x="2233" y="1847"/>
                </a:lnTo>
                <a:lnTo>
                  <a:pt x="2273" y="1845"/>
                </a:lnTo>
                <a:close/>
                <a:moveTo>
                  <a:pt x="716" y="325"/>
                </a:moveTo>
                <a:lnTo>
                  <a:pt x="2372" y="1687"/>
                </a:lnTo>
                <a:lnTo>
                  <a:pt x="2324" y="1680"/>
                </a:lnTo>
                <a:lnTo>
                  <a:pt x="2273" y="1677"/>
                </a:lnTo>
                <a:lnTo>
                  <a:pt x="2221" y="1680"/>
                </a:lnTo>
                <a:lnTo>
                  <a:pt x="2170" y="1688"/>
                </a:lnTo>
                <a:lnTo>
                  <a:pt x="2121" y="1702"/>
                </a:lnTo>
                <a:lnTo>
                  <a:pt x="2074" y="1721"/>
                </a:lnTo>
                <a:lnTo>
                  <a:pt x="2029" y="1744"/>
                </a:lnTo>
                <a:lnTo>
                  <a:pt x="1988" y="1771"/>
                </a:lnTo>
                <a:lnTo>
                  <a:pt x="1949" y="1803"/>
                </a:lnTo>
                <a:lnTo>
                  <a:pt x="1913" y="1839"/>
                </a:lnTo>
                <a:lnTo>
                  <a:pt x="1882" y="1878"/>
                </a:lnTo>
                <a:lnTo>
                  <a:pt x="1855" y="1920"/>
                </a:lnTo>
                <a:lnTo>
                  <a:pt x="1831" y="1966"/>
                </a:lnTo>
                <a:lnTo>
                  <a:pt x="1813" y="2013"/>
                </a:lnTo>
                <a:lnTo>
                  <a:pt x="1800" y="2064"/>
                </a:lnTo>
                <a:lnTo>
                  <a:pt x="1797" y="2077"/>
                </a:lnTo>
                <a:lnTo>
                  <a:pt x="555" y="572"/>
                </a:lnTo>
                <a:lnTo>
                  <a:pt x="590" y="546"/>
                </a:lnTo>
                <a:lnTo>
                  <a:pt x="622" y="516"/>
                </a:lnTo>
                <a:lnTo>
                  <a:pt x="649" y="482"/>
                </a:lnTo>
                <a:lnTo>
                  <a:pt x="672" y="446"/>
                </a:lnTo>
                <a:lnTo>
                  <a:pt x="691" y="408"/>
                </a:lnTo>
                <a:lnTo>
                  <a:pt x="705" y="367"/>
                </a:lnTo>
                <a:lnTo>
                  <a:pt x="716" y="325"/>
                </a:lnTo>
                <a:close/>
                <a:moveTo>
                  <a:pt x="347" y="131"/>
                </a:moveTo>
                <a:lnTo>
                  <a:pt x="320" y="134"/>
                </a:lnTo>
                <a:lnTo>
                  <a:pt x="295" y="141"/>
                </a:lnTo>
                <a:lnTo>
                  <a:pt x="273" y="153"/>
                </a:lnTo>
                <a:lnTo>
                  <a:pt x="254" y="170"/>
                </a:lnTo>
                <a:lnTo>
                  <a:pt x="238" y="190"/>
                </a:lnTo>
                <a:lnTo>
                  <a:pt x="225" y="212"/>
                </a:lnTo>
                <a:lnTo>
                  <a:pt x="217" y="236"/>
                </a:lnTo>
                <a:lnTo>
                  <a:pt x="215" y="263"/>
                </a:lnTo>
                <a:lnTo>
                  <a:pt x="217" y="290"/>
                </a:lnTo>
                <a:lnTo>
                  <a:pt x="225" y="314"/>
                </a:lnTo>
                <a:lnTo>
                  <a:pt x="238" y="336"/>
                </a:lnTo>
                <a:lnTo>
                  <a:pt x="254" y="356"/>
                </a:lnTo>
                <a:lnTo>
                  <a:pt x="273" y="372"/>
                </a:lnTo>
                <a:lnTo>
                  <a:pt x="295" y="384"/>
                </a:lnTo>
                <a:lnTo>
                  <a:pt x="320" y="392"/>
                </a:lnTo>
                <a:lnTo>
                  <a:pt x="347" y="395"/>
                </a:lnTo>
                <a:lnTo>
                  <a:pt x="373" y="392"/>
                </a:lnTo>
                <a:lnTo>
                  <a:pt x="398" y="384"/>
                </a:lnTo>
                <a:lnTo>
                  <a:pt x="420" y="372"/>
                </a:lnTo>
                <a:lnTo>
                  <a:pt x="440" y="356"/>
                </a:lnTo>
                <a:lnTo>
                  <a:pt x="456" y="336"/>
                </a:lnTo>
                <a:lnTo>
                  <a:pt x="468" y="314"/>
                </a:lnTo>
                <a:lnTo>
                  <a:pt x="476" y="290"/>
                </a:lnTo>
                <a:lnTo>
                  <a:pt x="478" y="263"/>
                </a:lnTo>
                <a:lnTo>
                  <a:pt x="476" y="236"/>
                </a:lnTo>
                <a:lnTo>
                  <a:pt x="468" y="212"/>
                </a:lnTo>
                <a:lnTo>
                  <a:pt x="456" y="190"/>
                </a:lnTo>
                <a:lnTo>
                  <a:pt x="440" y="170"/>
                </a:lnTo>
                <a:lnTo>
                  <a:pt x="420" y="153"/>
                </a:lnTo>
                <a:lnTo>
                  <a:pt x="398" y="141"/>
                </a:lnTo>
                <a:lnTo>
                  <a:pt x="373" y="134"/>
                </a:lnTo>
                <a:lnTo>
                  <a:pt x="347" y="131"/>
                </a:lnTo>
                <a:close/>
                <a:moveTo>
                  <a:pt x="347" y="0"/>
                </a:moveTo>
                <a:lnTo>
                  <a:pt x="386" y="3"/>
                </a:lnTo>
                <a:lnTo>
                  <a:pt x="422" y="11"/>
                </a:lnTo>
                <a:lnTo>
                  <a:pt x="458" y="24"/>
                </a:lnTo>
                <a:lnTo>
                  <a:pt x="490" y="42"/>
                </a:lnTo>
                <a:lnTo>
                  <a:pt x="519" y="65"/>
                </a:lnTo>
                <a:lnTo>
                  <a:pt x="546" y="91"/>
                </a:lnTo>
                <a:lnTo>
                  <a:pt x="568" y="120"/>
                </a:lnTo>
                <a:lnTo>
                  <a:pt x="585" y="152"/>
                </a:lnTo>
                <a:lnTo>
                  <a:pt x="599" y="187"/>
                </a:lnTo>
                <a:lnTo>
                  <a:pt x="607" y="224"/>
                </a:lnTo>
                <a:lnTo>
                  <a:pt x="610" y="263"/>
                </a:lnTo>
                <a:lnTo>
                  <a:pt x="607" y="301"/>
                </a:lnTo>
                <a:lnTo>
                  <a:pt x="599" y="337"/>
                </a:lnTo>
                <a:lnTo>
                  <a:pt x="586" y="371"/>
                </a:lnTo>
                <a:lnTo>
                  <a:pt x="569" y="403"/>
                </a:lnTo>
                <a:lnTo>
                  <a:pt x="548" y="431"/>
                </a:lnTo>
                <a:lnTo>
                  <a:pt x="524" y="457"/>
                </a:lnTo>
                <a:lnTo>
                  <a:pt x="495" y="479"/>
                </a:lnTo>
                <a:lnTo>
                  <a:pt x="464" y="497"/>
                </a:lnTo>
                <a:lnTo>
                  <a:pt x="431" y="511"/>
                </a:lnTo>
                <a:lnTo>
                  <a:pt x="431" y="912"/>
                </a:lnTo>
                <a:lnTo>
                  <a:pt x="470" y="925"/>
                </a:lnTo>
                <a:lnTo>
                  <a:pt x="508" y="942"/>
                </a:lnTo>
                <a:lnTo>
                  <a:pt x="544" y="964"/>
                </a:lnTo>
                <a:lnTo>
                  <a:pt x="576" y="989"/>
                </a:lnTo>
                <a:lnTo>
                  <a:pt x="605" y="1018"/>
                </a:lnTo>
                <a:lnTo>
                  <a:pt x="631" y="1050"/>
                </a:lnTo>
                <a:lnTo>
                  <a:pt x="653" y="1086"/>
                </a:lnTo>
                <a:lnTo>
                  <a:pt x="670" y="1123"/>
                </a:lnTo>
                <a:lnTo>
                  <a:pt x="683" y="1163"/>
                </a:lnTo>
                <a:lnTo>
                  <a:pt x="691" y="1205"/>
                </a:lnTo>
                <a:lnTo>
                  <a:pt x="693" y="1248"/>
                </a:lnTo>
                <a:lnTo>
                  <a:pt x="690" y="1296"/>
                </a:lnTo>
                <a:lnTo>
                  <a:pt x="681" y="1341"/>
                </a:lnTo>
                <a:lnTo>
                  <a:pt x="666" y="1383"/>
                </a:lnTo>
                <a:lnTo>
                  <a:pt x="646" y="1424"/>
                </a:lnTo>
                <a:lnTo>
                  <a:pt x="622" y="1460"/>
                </a:lnTo>
                <a:lnTo>
                  <a:pt x="592" y="1493"/>
                </a:lnTo>
                <a:lnTo>
                  <a:pt x="559" y="1523"/>
                </a:lnTo>
                <a:lnTo>
                  <a:pt x="522" y="1548"/>
                </a:lnTo>
                <a:lnTo>
                  <a:pt x="481" y="1568"/>
                </a:lnTo>
                <a:lnTo>
                  <a:pt x="439" y="1582"/>
                </a:lnTo>
                <a:lnTo>
                  <a:pt x="394" y="1591"/>
                </a:lnTo>
                <a:lnTo>
                  <a:pt x="347" y="1595"/>
                </a:lnTo>
                <a:lnTo>
                  <a:pt x="300" y="1591"/>
                </a:lnTo>
                <a:lnTo>
                  <a:pt x="255" y="1582"/>
                </a:lnTo>
                <a:lnTo>
                  <a:pt x="212" y="1568"/>
                </a:lnTo>
                <a:lnTo>
                  <a:pt x="172" y="1548"/>
                </a:lnTo>
                <a:lnTo>
                  <a:pt x="135" y="1523"/>
                </a:lnTo>
                <a:lnTo>
                  <a:pt x="102" y="1493"/>
                </a:lnTo>
                <a:lnTo>
                  <a:pt x="73" y="1460"/>
                </a:lnTo>
                <a:lnTo>
                  <a:pt x="48" y="1424"/>
                </a:lnTo>
                <a:lnTo>
                  <a:pt x="27" y="1383"/>
                </a:lnTo>
                <a:lnTo>
                  <a:pt x="12" y="1341"/>
                </a:lnTo>
                <a:lnTo>
                  <a:pt x="3" y="1296"/>
                </a:lnTo>
                <a:lnTo>
                  <a:pt x="0" y="1248"/>
                </a:lnTo>
                <a:lnTo>
                  <a:pt x="3" y="1227"/>
                </a:lnTo>
                <a:lnTo>
                  <a:pt x="11" y="1207"/>
                </a:lnTo>
                <a:lnTo>
                  <a:pt x="24" y="1190"/>
                </a:lnTo>
                <a:lnTo>
                  <a:pt x="41" y="1177"/>
                </a:lnTo>
                <a:lnTo>
                  <a:pt x="62" y="1169"/>
                </a:lnTo>
                <a:lnTo>
                  <a:pt x="84" y="1166"/>
                </a:lnTo>
                <a:lnTo>
                  <a:pt x="106" y="1169"/>
                </a:lnTo>
                <a:lnTo>
                  <a:pt x="125" y="1177"/>
                </a:lnTo>
                <a:lnTo>
                  <a:pt x="143" y="1190"/>
                </a:lnTo>
                <a:lnTo>
                  <a:pt x="156" y="1207"/>
                </a:lnTo>
                <a:lnTo>
                  <a:pt x="164" y="1227"/>
                </a:lnTo>
                <a:lnTo>
                  <a:pt x="167" y="1248"/>
                </a:lnTo>
                <a:lnTo>
                  <a:pt x="170" y="1281"/>
                </a:lnTo>
                <a:lnTo>
                  <a:pt x="178" y="1311"/>
                </a:lnTo>
                <a:lnTo>
                  <a:pt x="192" y="1339"/>
                </a:lnTo>
                <a:lnTo>
                  <a:pt x="209" y="1364"/>
                </a:lnTo>
                <a:lnTo>
                  <a:pt x="231" y="1385"/>
                </a:lnTo>
                <a:lnTo>
                  <a:pt x="256" y="1404"/>
                </a:lnTo>
                <a:lnTo>
                  <a:pt x="284" y="1417"/>
                </a:lnTo>
                <a:lnTo>
                  <a:pt x="314" y="1425"/>
                </a:lnTo>
                <a:lnTo>
                  <a:pt x="347" y="1428"/>
                </a:lnTo>
                <a:lnTo>
                  <a:pt x="379" y="1425"/>
                </a:lnTo>
                <a:lnTo>
                  <a:pt x="409" y="1417"/>
                </a:lnTo>
                <a:lnTo>
                  <a:pt x="438" y="1404"/>
                </a:lnTo>
                <a:lnTo>
                  <a:pt x="463" y="1385"/>
                </a:lnTo>
                <a:lnTo>
                  <a:pt x="484" y="1364"/>
                </a:lnTo>
                <a:lnTo>
                  <a:pt x="502" y="1339"/>
                </a:lnTo>
                <a:lnTo>
                  <a:pt x="515" y="1311"/>
                </a:lnTo>
                <a:lnTo>
                  <a:pt x="524" y="1281"/>
                </a:lnTo>
                <a:lnTo>
                  <a:pt x="527" y="1248"/>
                </a:lnTo>
                <a:lnTo>
                  <a:pt x="524" y="1217"/>
                </a:lnTo>
                <a:lnTo>
                  <a:pt x="515" y="1186"/>
                </a:lnTo>
                <a:lnTo>
                  <a:pt x="502" y="1158"/>
                </a:lnTo>
                <a:lnTo>
                  <a:pt x="484" y="1133"/>
                </a:lnTo>
                <a:lnTo>
                  <a:pt x="463" y="1112"/>
                </a:lnTo>
                <a:lnTo>
                  <a:pt x="438" y="1094"/>
                </a:lnTo>
                <a:lnTo>
                  <a:pt x="409" y="1081"/>
                </a:lnTo>
                <a:lnTo>
                  <a:pt x="379" y="1073"/>
                </a:lnTo>
                <a:lnTo>
                  <a:pt x="347" y="1070"/>
                </a:lnTo>
                <a:lnTo>
                  <a:pt x="324" y="1067"/>
                </a:lnTo>
                <a:lnTo>
                  <a:pt x="304" y="1058"/>
                </a:lnTo>
                <a:lnTo>
                  <a:pt x="288" y="1044"/>
                </a:lnTo>
                <a:lnTo>
                  <a:pt x="275" y="1028"/>
                </a:lnTo>
                <a:lnTo>
                  <a:pt x="266" y="1008"/>
                </a:lnTo>
                <a:lnTo>
                  <a:pt x="263" y="986"/>
                </a:lnTo>
                <a:lnTo>
                  <a:pt x="263" y="511"/>
                </a:lnTo>
                <a:lnTo>
                  <a:pt x="229" y="497"/>
                </a:lnTo>
                <a:lnTo>
                  <a:pt x="198" y="479"/>
                </a:lnTo>
                <a:lnTo>
                  <a:pt x="170" y="457"/>
                </a:lnTo>
                <a:lnTo>
                  <a:pt x="146" y="431"/>
                </a:lnTo>
                <a:lnTo>
                  <a:pt x="124" y="403"/>
                </a:lnTo>
                <a:lnTo>
                  <a:pt x="107" y="371"/>
                </a:lnTo>
                <a:lnTo>
                  <a:pt x="94" y="337"/>
                </a:lnTo>
                <a:lnTo>
                  <a:pt x="86" y="301"/>
                </a:lnTo>
                <a:lnTo>
                  <a:pt x="84" y="263"/>
                </a:lnTo>
                <a:lnTo>
                  <a:pt x="86" y="224"/>
                </a:lnTo>
                <a:lnTo>
                  <a:pt x="95" y="187"/>
                </a:lnTo>
                <a:lnTo>
                  <a:pt x="108" y="152"/>
                </a:lnTo>
                <a:lnTo>
                  <a:pt x="126" y="120"/>
                </a:lnTo>
                <a:lnTo>
                  <a:pt x="148" y="91"/>
                </a:lnTo>
                <a:lnTo>
                  <a:pt x="174" y="65"/>
                </a:lnTo>
                <a:lnTo>
                  <a:pt x="203" y="42"/>
                </a:lnTo>
                <a:lnTo>
                  <a:pt x="235" y="24"/>
                </a:lnTo>
                <a:lnTo>
                  <a:pt x="271" y="11"/>
                </a:lnTo>
                <a:lnTo>
                  <a:pt x="308" y="3"/>
                </a:lnTo>
                <a:lnTo>
                  <a:pt x="34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Freeform 176"/>
          <p:cNvSpPr>
            <a:spLocks noEditPoints="1"/>
          </p:cNvSpPr>
          <p:nvPr/>
        </p:nvSpPr>
        <p:spPr bwMode="auto">
          <a:xfrm>
            <a:off x="6281308" y="3521827"/>
            <a:ext cx="555625" cy="433388"/>
          </a:xfrm>
          <a:custGeom>
            <a:avLst/>
            <a:gdLst>
              <a:gd name="T0" fmla="*/ 2684 w 3500"/>
              <a:gd name="T1" fmla="*/ 1560 h 2734"/>
              <a:gd name="T2" fmla="*/ 2831 w 3500"/>
              <a:gd name="T3" fmla="*/ 1642 h 2734"/>
              <a:gd name="T4" fmla="*/ 2796 w 3500"/>
              <a:gd name="T5" fmla="*/ 2473 h 2734"/>
              <a:gd name="T6" fmla="*/ 2209 w 3500"/>
              <a:gd name="T7" fmla="*/ 2638 h 2734"/>
              <a:gd name="T8" fmla="*/ 1629 w 3500"/>
              <a:gd name="T9" fmla="*/ 2733 h 2734"/>
              <a:gd name="T10" fmla="*/ 1160 w 3500"/>
              <a:gd name="T11" fmla="*/ 2674 h 2734"/>
              <a:gd name="T12" fmla="*/ 731 w 3500"/>
              <a:gd name="T13" fmla="*/ 2487 h 2734"/>
              <a:gd name="T14" fmla="*/ 383 w 3500"/>
              <a:gd name="T15" fmla="*/ 2144 h 2734"/>
              <a:gd name="T16" fmla="*/ 121 w 3500"/>
              <a:gd name="T17" fmla="*/ 1859 h 2734"/>
              <a:gd name="T18" fmla="*/ 1 w 3500"/>
              <a:gd name="T19" fmla="*/ 1664 h 2734"/>
              <a:gd name="T20" fmla="*/ 85 w 3500"/>
              <a:gd name="T21" fmla="*/ 1518 h 2734"/>
              <a:gd name="T22" fmla="*/ 267 w 3500"/>
              <a:gd name="T23" fmla="*/ 1595 h 2734"/>
              <a:gd name="T24" fmla="*/ 515 w 3500"/>
              <a:gd name="T25" fmla="*/ 1845 h 2734"/>
              <a:gd name="T26" fmla="*/ 805 w 3500"/>
              <a:gd name="T27" fmla="*/ 2090 h 2734"/>
              <a:gd name="T28" fmla="*/ 1017 w 3500"/>
              <a:gd name="T29" fmla="*/ 2300 h 2734"/>
              <a:gd name="T30" fmla="*/ 2096 w 3500"/>
              <a:gd name="T31" fmla="*/ 2313 h 2734"/>
              <a:gd name="T32" fmla="*/ 1992 w 3500"/>
              <a:gd name="T33" fmla="*/ 2244 h 2734"/>
              <a:gd name="T34" fmla="*/ 1050 w 3500"/>
              <a:gd name="T35" fmla="*/ 2211 h 2734"/>
              <a:gd name="T36" fmla="*/ 908 w 3500"/>
              <a:gd name="T37" fmla="*/ 2068 h 2734"/>
              <a:gd name="T38" fmla="*/ 916 w 3500"/>
              <a:gd name="T39" fmla="*/ 1836 h 2734"/>
              <a:gd name="T40" fmla="*/ 1049 w 3500"/>
              <a:gd name="T41" fmla="*/ 1718 h 2734"/>
              <a:gd name="T42" fmla="*/ 1863 w 3500"/>
              <a:gd name="T43" fmla="*/ 1695 h 2734"/>
              <a:gd name="T44" fmla="*/ 1968 w 3500"/>
              <a:gd name="T45" fmla="*/ 1633 h 2734"/>
              <a:gd name="T46" fmla="*/ 2218 w 3500"/>
              <a:gd name="T47" fmla="*/ 1531 h 2734"/>
              <a:gd name="T48" fmla="*/ 357 w 3500"/>
              <a:gd name="T49" fmla="*/ 1410 h 2734"/>
              <a:gd name="T50" fmla="*/ 544 w 3500"/>
              <a:gd name="T51" fmla="*/ 1532 h 2734"/>
              <a:gd name="T52" fmla="*/ 757 w 3500"/>
              <a:gd name="T53" fmla="*/ 1713 h 2734"/>
              <a:gd name="T54" fmla="*/ 845 w 3500"/>
              <a:gd name="T55" fmla="*/ 1835 h 2734"/>
              <a:gd name="T56" fmla="*/ 763 w 3500"/>
              <a:gd name="T57" fmla="*/ 1902 h 2734"/>
              <a:gd name="T58" fmla="*/ 633 w 3500"/>
              <a:gd name="T59" fmla="*/ 1789 h 2734"/>
              <a:gd name="T60" fmla="*/ 435 w 3500"/>
              <a:gd name="T61" fmla="*/ 1618 h 2734"/>
              <a:gd name="T62" fmla="*/ 277 w 3500"/>
              <a:gd name="T63" fmla="*/ 1479 h 2734"/>
              <a:gd name="T64" fmla="*/ 250 w 3500"/>
              <a:gd name="T65" fmla="*/ 1441 h 2734"/>
              <a:gd name="T66" fmla="*/ 318 w 3500"/>
              <a:gd name="T67" fmla="*/ 1401 h 2734"/>
              <a:gd name="T68" fmla="*/ 3497 w 3500"/>
              <a:gd name="T69" fmla="*/ 1431 h 2734"/>
              <a:gd name="T70" fmla="*/ 3441 w 3500"/>
              <a:gd name="T71" fmla="*/ 2660 h 2734"/>
              <a:gd name="T72" fmla="*/ 2986 w 3500"/>
              <a:gd name="T73" fmla="*/ 2602 h 2734"/>
              <a:gd name="T74" fmla="*/ 3043 w 3500"/>
              <a:gd name="T75" fmla="*/ 1374 h 2734"/>
              <a:gd name="T76" fmla="*/ 631 w 3500"/>
              <a:gd name="T77" fmla="*/ 1357 h 2734"/>
              <a:gd name="T78" fmla="*/ 841 w 3500"/>
              <a:gd name="T79" fmla="*/ 1512 h 2734"/>
              <a:gd name="T80" fmla="*/ 939 w 3500"/>
              <a:gd name="T81" fmla="*/ 1640 h 2734"/>
              <a:gd name="T82" fmla="*/ 856 w 3500"/>
              <a:gd name="T83" fmla="*/ 1707 h 2734"/>
              <a:gd name="T84" fmla="*/ 728 w 3500"/>
              <a:gd name="T85" fmla="*/ 1599 h 2734"/>
              <a:gd name="T86" fmla="*/ 548 w 3500"/>
              <a:gd name="T87" fmla="*/ 1449 h 2734"/>
              <a:gd name="T88" fmla="*/ 442 w 3500"/>
              <a:gd name="T89" fmla="*/ 1362 h 2734"/>
              <a:gd name="T90" fmla="*/ 462 w 3500"/>
              <a:gd name="T91" fmla="*/ 1325 h 2734"/>
              <a:gd name="T92" fmla="*/ 1533 w 3500"/>
              <a:gd name="T93" fmla="*/ 730 h 2734"/>
              <a:gd name="T94" fmla="*/ 1874 w 3500"/>
              <a:gd name="T95" fmla="*/ 731 h 2734"/>
              <a:gd name="T96" fmla="*/ 1915 w 3500"/>
              <a:gd name="T97" fmla="*/ 732 h 2734"/>
              <a:gd name="T98" fmla="*/ 2150 w 3500"/>
              <a:gd name="T99" fmla="*/ 0 h 2734"/>
              <a:gd name="T100" fmla="*/ 2375 w 3500"/>
              <a:gd name="T101" fmla="*/ 136 h 2734"/>
              <a:gd name="T102" fmla="*/ 2375 w 3500"/>
              <a:gd name="T103" fmla="*/ 1207 h 2734"/>
              <a:gd name="T104" fmla="*/ 2150 w 3500"/>
              <a:gd name="T105" fmla="*/ 1344 h 2734"/>
              <a:gd name="T106" fmla="*/ 999 w 3500"/>
              <a:gd name="T107" fmla="*/ 1240 h 2734"/>
              <a:gd name="T108" fmla="*/ 963 w 3500"/>
              <a:gd name="T109" fmla="*/ 172 h 2734"/>
              <a:gd name="T110" fmla="*/ 1161 w 3500"/>
              <a:gd name="T111" fmla="*/ 3 h 2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500" h="2734">
                <a:moveTo>
                  <a:pt x="2385" y="1508"/>
                </a:moveTo>
                <a:lnTo>
                  <a:pt x="2444" y="1510"/>
                </a:lnTo>
                <a:lnTo>
                  <a:pt x="2498" y="1515"/>
                </a:lnTo>
                <a:lnTo>
                  <a:pt x="2550" y="1524"/>
                </a:lnTo>
                <a:lnTo>
                  <a:pt x="2598" y="1534"/>
                </a:lnTo>
                <a:lnTo>
                  <a:pt x="2644" y="1546"/>
                </a:lnTo>
                <a:lnTo>
                  <a:pt x="2684" y="1560"/>
                </a:lnTo>
                <a:lnTo>
                  <a:pt x="2722" y="1572"/>
                </a:lnTo>
                <a:lnTo>
                  <a:pt x="2754" y="1586"/>
                </a:lnTo>
                <a:lnTo>
                  <a:pt x="2781" y="1598"/>
                </a:lnTo>
                <a:lnTo>
                  <a:pt x="2803" y="1609"/>
                </a:lnTo>
                <a:lnTo>
                  <a:pt x="2815" y="1618"/>
                </a:lnTo>
                <a:lnTo>
                  <a:pt x="2824" y="1628"/>
                </a:lnTo>
                <a:lnTo>
                  <a:pt x="2831" y="1642"/>
                </a:lnTo>
                <a:lnTo>
                  <a:pt x="2833" y="1657"/>
                </a:lnTo>
                <a:lnTo>
                  <a:pt x="2833" y="2421"/>
                </a:lnTo>
                <a:lnTo>
                  <a:pt x="2831" y="2435"/>
                </a:lnTo>
                <a:lnTo>
                  <a:pt x="2827" y="2449"/>
                </a:lnTo>
                <a:lnTo>
                  <a:pt x="2819" y="2459"/>
                </a:lnTo>
                <a:lnTo>
                  <a:pt x="2808" y="2468"/>
                </a:lnTo>
                <a:lnTo>
                  <a:pt x="2796" y="2473"/>
                </a:lnTo>
                <a:lnTo>
                  <a:pt x="2714" y="2489"/>
                </a:lnTo>
                <a:lnTo>
                  <a:pt x="2631" y="2508"/>
                </a:lnTo>
                <a:lnTo>
                  <a:pt x="2548" y="2531"/>
                </a:lnTo>
                <a:lnTo>
                  <a:pt x="2464" y="2557"/>
                </a:lnTo>
                <a:lnTo>
                  <a:pt x="2379" y="2584"/>
                </a:lnTo>
                <a:lnTo>
                  <a:pt x="2294" y="2612"/>
                </a:lnTo>
                <a:lnTo>
                  <a:pt x="2209" y="2638"/>
                </a:lnTo>
                <a:lnTo>
                  <a:pt x="2123" y="2664"/>
                </a:lnTo>
                <a:lnTo>
                  <a:pt x="2037" y="2686"/>
                </a:lnTo>
                <a:lnTo>
                  <a:pt x="1950" y="2705"/>
                </a:lnTo>
                <a:lnTo>
                  <a:pt x="1865" y="2721"/>
                </a:lnTo>
                <a:lnTo>
                  <a:pt x="1779" y="2731"/>
                </a:lnTo>
                <a:lnTo>
                  <a:pt x="1692" y="2734"/>
                </a:lnTo>
                <a:lnTo>
                  <a:pt x="1629" y="2733"/>
                </a:lnTo>
                <a:lnTo>
                  <a:pt x="1564" y="2731"/>
                </a:lnTo>
                <a:lnTo>
                  <a:pt x="1499" y="2726"/>
                </a:lnTo>
                <a:lnTo>
                  <a:pt x="1432" y="2720"/>
                </a:lnTo>
                <a:lnTo>
                  <a:pt x="1364" y="2713"/>
                </a:lnTo>
                <a:lnTo>
                  <a:pt x="1295" y="2702"/>
                </a:lnTo>
                <a:lnTo>
                  <a:pt x="1227" y="2689"/>
                </a:lnTo>
                <a:lnTo>
                  <a:pt x="1160" y="2674"/>
                </a:lnTo>
                <a:lnTo>
                  <a:pt x="1093" y="2656"/>
                </a:lnTo>
                <a:lnTo>
                  <a:pt x="1028" y="2636"/>
                </a:lnTo>
                <a:lnTo>
                  <a:pt x="963" y="2613"/>
                </a:lnTo>
                <a:lnTo>
                  <a:pt x="902" y="2587"/>
                </a:lnTo>
                <a:lnTo>
                  <a:pt x="841" y="2557"/>
                </a:lnTo>
                <a:lnTo>
                  <a:pt x="785" y="2523"/>
                </a:lnTo>
                <a:lnTo>
                  <a:pt x="731" y="2487"/>
                </a:lnTo>
                <a:lnTo>
                  <a:pt x="680" y="2447"/>
                </a:lnTo>
                <a:lnTo>
                  <a:pt x="633" y="2403"/>
                </a:lnTo>
                <a:lnTo>
                  <a:pt x="580" y="2349"/>
                </a:lnTo>
                <a:lnTo>
                  <a:pt x="528" y="2296"/>
                </a:lnTo>
                <a:lnTo>
                  <a:pt x="478" y="2244"/>
                </a:lnTo>
                <a:lnTo>
                  <a:pt x="430" y="2194"/>
                </a:lnTo>
                <a:lnTo>
                  <a:pt x="383" y="2144"/>
                </a:lnTo>
                <a:lnTo>
                  <a:pt x="337" y="2096"/>
                </a:lnTo>
                <a:lnTo>
                  <a:pt x="295" y="2051"/>
                </a:lnTo>
                <a:lnTo>
                  <a:pt x="255" y="2007"/>
                </a:lnTo>
                <a:lnTo>
                  <a:pt x="216" y="1966"/>
                </a:lnTo>
                <a:lnTo>
                  <a:pt x="181" y="1928"/>
                </a:lnTo>
                <a:lnTo>
                  <a:pt x="150" y="1892"/>
                </a:lnTo>
                <a:lnTo>
                  <a:pt x="121" y="1859"/>
                </a:lnTo>
                <a:lnTo>
                  <a:pt x="95" y="1830"/>
                </a:lnTo>
                <a:lnTo>
                  <a:pt x="74" y="1803"/>
                </a:lnTo>
                <a:lnTo>
                  <a:pt x="56" y="1781"/>
                </a:lnTo>
                <a:lnTo>
                  <a:pt x="42" y="1762"/>
                </a:lnTo>
                <a:lnTo>
                  <a:pt x="21" y="1728"/>
                </a:lnTo>
                <a:lnTo>
                  <a:pt x="8" y="1695"/>
                </a:lnTo>
                <a:lnTo>
                  <a:pt x="1" y="1664"/>
                </a:lnTo>
                <a:lnTo>
                  <a:pt x="0" y="1635"/>
                </a:lnTo>
                <a:lnTo>
                  <a:pt x="4" y="1607"/>
                </a:lnTo>
                <a:lnTo>
                  <a:pt x="13" y="1583"/>
                </a:lnTo>
                <a:lnTo>
                  <a:pt x="27" y="1561"/>
                </a:lnTo>
                <a:lnTo>
                  <a:pt x="43" y="1543"/>
                </a:lnTo>
                <a:lnTo>
                  <a:pt x="63" y="1529"/>
                </a:lnTo>
                <a:lnTo>
                  <a:pt x="85" y="1518"/>
                </a:lnTo>
                <a:lnTo>
                  <a:pt x="109" y="1513"/>
                </a:lnTo>
                <a:lnTo>
                  <a:pt x="136" y="1512"/>
                </a:lnTo>
                <a:lnTo>
                  <a:pt x="162" y="1517"/>
                </a:lnTo>
                <a:lnTo>
                  <a:pt x="189" y="1528"/>
                </a:lnTo>
                <a:lnTo>
                  <a:pt x="216" y="1545"/>
                </a:lnTo>
                <a:lnTo>
                  <a:pt x="243" y="1568"/>
                </a:lnTo>
                <a:lnTo>
                  <a:pt x="267" y="1595"/>
                </a:lnTo>
                <a:lnTo>
                  <a:pt x="296" y="1624"/>
                </a:lnTo>
                <a:lnTo>
                  <a:pt x="328" y="1657"/>
                </a:lnTo>
                <a:lnTo>
                  <a:pt x="362" y="1692"/>
                </a:lnTo>
                <a:lnTo>
                  <a:pt x="398" y="1728"/>
                </a:lnTo>
                <a:lnTo>
                  <a:pt x="435" y="1767"/>
                </a:lnTo>
                <a:lnTo>
                  <a:pt x="475" y="1805"/>
                </a:lnTo>
                <a:lnTo>
                  <a:pt x="515" y="1845"/>
                </a:lnTo>
                <a:lnTo>
                  <a:pt x="557" y="1885"/>
                </a:lnTo>
                <a:lnTo>
                  <a:pt x="599" y="1924"/>
                </a:lnTo>
                <a:lnTo>
                  <a:pt x="642" y="1961"/>
                </a:lnTo>
                <a:lnTo>
                  <a:pt x="683" y="1997"/>
                </a:lnTo>
                <a:lnTo>
                  <a:pt x="724" y="2031"/>
                </a:lnTo>
                <a:lnTo>
                  <a:pt x="766" y="2061"/>
                </a:lnTo>
                <a:lnTo>
                  <a:pt x="805" y="2090"/>
                </a:lnTo>
                <a:lnTo>
                  <a:pt x="817" y="2126"/>
                </a:lnTo>
                <a:lnTo>
                  <a:pt x="837" y="2161"/>
                </a:lnTo>
                <a:lnTo>
                  <a:pt x="863" y="2195"/>
                </a:lnTo>
                <a:lnTo>
                  <a:pt x="895" y="2227"/>
                </a:lnTo>
                <a:lnTo>
                  <a:pt x="931" y="2254"/>
                </a:lnTo>
                <a:lnTo>
                  <a:pt x="973" y="2280"/>
                </a:lnTo>
                <a:lnTo>
                  <a:pt x="1017" y="2300"/>
                </a:lnTo>
                <a:lnTo>
                  <a:pt x="1064" y="2314"/>
                </a:lnTo>
                <a:lnTo>
                  <a:pt x="1113" y="2324"/>
                </a:lnTo>
                <a:lnTo>
                  <a:pt x="1162" y="2328"/>
                </a:lnTo>
                <a:lnTo>
                  <a:pt x="2108" y="2328"/>
                </a:lnTo>
                <a:lnTo>
                  <a:pt x="2107" y="2326"/>
                </a:lnTo>
                <a:lnTo>
                  <a:pt x="2102" y="2321"/>
                </a:lnTo>
                <a:lnTo>
                  <a:pt x="2096" y="2313"/>
                </a:lnTo>
                <a:lnTo>
                  <a:pt x="2086" y="2303"/>
                </a:lnTo>
                <a:lnTo>
                  <a:pt x="2075" y="2292"/>
                </a:lnTo>
                <a:lnTo>
                  <a:pt x="2061" y="2281"/>
                </a:lnTo>
                <a:lnTo>
                  <a:pt x="2046" y="2269"/>
                </a:lnTo>
                <a:lnTo>
                  <a:pt x="2029" y="2259"/>
                </a:lnTo>
                <a:lnTo>
                  <a:pt x="2011" y="2250"/>
                </a:lnTo>
                <a:lnTo>
                  <a:pt x="1992" y="2244"/>
                </a:lnTo>
                <a:lnTo>
                  <a:pt x="1972" y="2239"/>
                </a:lnTo>
                <a:lnTo>
                  <a:pt x="1168" y="2239"/>
                </a:lnTo>
                <a:lnTo>
                  <a:pt x="1147" y="2238"/>
                </a:lnTo>
                <a:lnTo>
                  <a:pt x="1123" y="2235"/>
                </a:lnTo>
                <a:lnTo>
                  <a:pt x="1100" y="2230"/>
                </a:lnTo>
                <a:lnTo>
                  <a:pt x="1074" y="2221"/>
                </a:lnTo>
                <a:lnTo>
                  <a:pt x="1050" y="2211"/>
                </a:lnTo>
                <a:lnTo>
                  <a:pt x="1025" y="2198"/>
                </a:lnTo>
                <a:lnTo>
                  <a:pt x="1001" y="2182"/>
                </a:lnTo>
                <a:lnTo>
                  <a:pt x="978" y="2165"/>
                </a:lnTo>
                <a:lnTo>
                  <a:pt x="957" y="2144"/>
                </a:lnTo>
                <a:lnTo>
                  <a:pt x="938" y="2122"/>
                </a:lnTo>
                <a:lnTo>
                  <a:pt x="922" y="2096"/>
                </a:lnTo>
                <a:lnTo>
                  <a:pt x="908" y="2068"/>
                </a:lnTo>
                <a:lnTo>
                  <a:pt x="897" y="2037"/>
                </a:lnTo>
                <a:lnTo>
                  <a:pt x="891" y="2003"/>
                </a:lnTo>
                <a:lnTo>
                  <a:pt x="889" y="1967"/>
                </a:lnTo>
                <a:lnTo>
                  <a:pt x="890" y="1929"/>
                </a:lnTo>
                <a:lnTo>
                  <a:pt x="896" y="1895"/>
                </a:lnTo>
                <a:lnTo>
                  <a:pt x="905" y="1864"/>
                </a:lnTo>
                <a:lnTo>
                  <a:pt x="916" y="1836"/>
                </a:lnTo>
                <a:lnTo>
                  <a:pt x="930" y="1812"/>
                </a:lnTo>
                <a:lnTo>
                  <a:pt x="947" y="1790"/>
                </a:lnTo>
                <a:lnTo>
                  <a:pt x="965" y="1770"/>
                </a:lnTo>
                <a:lnTo>
                  <a:pt x="984" y="1754"/>
                </a:lnTo>
                <a:lnTo>
                  <a:pt x="1005" y="1741"/>
                </a:lnTo>
                <a:lnTo>
                  <a:pt x="1027" y="1728"/>
                </a:lnTo>
                <a:lnTo>
                  <a:pt x="1049" y="1718"/>
                </a:lnTo>
                <a:lnTo>
                  <a:pt x="1070" y="1711"/>
                </a:lnTo>
                <a:lnTo>
                  <a:pt x="1092" y="1705"/>
                </a:lnTo>
                <a:lnTo>
                  <a:pt x="1113" y="1700"/>
                </a:lnTo>
                <a:lnTo>
                  <a:pt x="1133" y="1697"/>
                </a:lnTo>
                <a:lnTo>
                  <a:pt x="1152" y="1696"/>
                </a:lnTo>
                <a:lnTo>
                  <a:pt x="1168" y="1695"/>
                </a:lnTo>
                <a:lnTo>
                  <a:pt x="1863" y="1695"/>
                </a:lnTo>
                <a:lnTo>
                  <a:pt x="1867" y="1694"/>
                </a:lnTo>
                <a:lnTo>
                  <a:pt x="1873" y="1689"/>
                </a:lnTo>
                <a:lnTo>
                  <a:pt x="1885" y="1681"/>
                </a:lnTo>
                <a:lnTo>
                  <a:pt x="1901" y="1672"/>
                </a:lnTo>
                <a:lnTo>
                  <a:pt x="1920" y="1660"/>
                </a:lnTo>
                <a:lnTo>
                  <a:pt x="1943" y="1646"/>
                </a:lnTo>
                <a:lnTo>
                  <a:pt x="1968" y="1633"/>
                </a:lnTo>
                <a:lnTo>
                  <a:pt x="1998" y="1617"/>
                </a:lnTo>
                <a:lnTo>
                  <a:pt x="2030" y="1602"/>
                </a:lnTo>
                <a:lnTo>
                  <a:pt x="2064" y="1586"/>
                </a:lnTo>
                <a:lnTo>
                  <a:pt x="2100" y="1570"/>
                </a:lnTo>
                <a:lnTo>
                  <a:pt x="2138" y="1556"/>
                </a:lnTo>
                <a:lnTo>
                  <a:pt x="2177" y="1543"/>
                </a:lnTo>
                <a:lnTo>
                  <a:pt x="2218" y="1531"/>
                </a:lnTo>
                <a:lnTo>
                  <a:pt x="2259" y="1521"/>
                </a:lnTo>
                <a:lnTo>
                  <a:pt x="2302" y="1514"/>
                </a:lnTo>
                <a:lnTo>
                  <a:pt x="2344" y="1509"/>
                </a:lnTo>
                <a:lnTo>
                  <a:pt x="2385" y="1508"/>
                </a:lnTo>
                <a:close/>
                <a:moveTo>
                  <a:pt x="318" y="1401"/>
                </a:moveTo>
                <a:lnTo>
                  <a:pt x="336" y="1403"/>
                </a:lnTo>
                <a:lnTo>
                  <a:pt x="357" y="1410"/>
                </a:lnTo>
                <a:lnTo>
                  <a:pt x="378" y="1419"/>
                </a:lnTo>
                <a:lnTo>
                  <a:pt x="400" y="1431"/>
                </a:lnTo>
                <a:lnTo>
                  <a:pt x="425" y="1446"/>
                </a:lnTo>
                <a:lnTo>
                  <a:pt x="453" y="1465"/>
                </a:lnTo>
                <a:lnTo>
                  <a:pt x="482" y="1485"/>
                </a:lnTo>
                <a:lnTo>
                  <a:pt x="512" y="1508"/>
                </a:lnTo>
                <a:lnTo>
                  <a:pt x="544" y="1532"/>
                </a:lnTo>
                <a:lnTo>
                  <a:pt x="577" y="1557"/>
                </a:lnTo>
                <a:lnTo>
                  <a:pt x="609" y="1584"/>
                </a:lnTo>
                <a:lnTo>
                  <a:pt x="641" y="1610"/>
                </a:lnTo>
                <a:lnTo>
                  <a:pt x="672" y="1637"/>
                </a:lnTo>
                <a:lnTo>
                  <a:pt x="702" y="1663"/>
                </a:lnTo>
                <a:lnTo>
                  <a:pt x="731" y="1689"/>
                </a:lnTo>
                <a:lnTo>
                  <a:pt x="757" y="1713"/>
                </a:lnTo>
                <a:lnTo>
                  <a:pt x="781" y="1736"/>
                </a:lnTo>
                <a:lnTo>
                  <a:pt x="802" y="1758"/>
                </a:lnTo>
                <a:lnTo>
                  <a:pt x="819" y="1777"/>
                </a:lnTo>
                <a:lnTo>
                  <a:pt x="833" y="1792"/>
                </a:lnTo>
                <a:lnTo>
                  <a:pt x="841" y="1806"/>
                </a:lnTo>
                <a:lnTo>
                  <a:pt x="846" y="1820"/>
                </a:lnTo>
                <a:lnTo>
                  <a:pt x="845" y="1835"/>
                </a:lnTo>
                <a:lnTo>
                  <a:pt x="840" y="1850"/>
                </a:lnTo>
                <a:lnTo>
                  <a:pt x="830" y="1866"/>
                </a:lnTo>
                <a:lnTo>
                  <a:pt x="819" y="1879"/>
                </a:lnTo>
                <a:lnTo>
                  <a:pt x="803" y="1891"/>
                </a:lnTo>
                <a:lnTo>
                  <a:pt x="787" y="1900"/>
                </a:lnTo>
                <a:lnTo>
                  <a:pt x="769" y="1907"/>
                </a:lnTo>
                <a:lnTo>
                  <a:pt x="763" y="1902"/>
                </a:lnTo>
                <a:lnTo>
                  <a:pt x="753" y="1893"/>
                </a:lnTo>
                <a:lnTo>
                  <a:pt x="739" y="1881"/>
                </a:lnTo>
                <a:lnTo>
                  <a:pt x="723" y="1867"/>
                </a:lnTo>
                <a:lnTo>
                  <a:pt x="704" y="1851"/>
                </a:lnTo>
                <a:lnTo>
                  <a:pt x="682" y="1832"/>
                </a:lnTo>
                <a:lnTo>
                  <a:pt x="659" y="1812"/>
                </a:lnTo>
                <a:lnTo>
                  <a:pt x="633" y="1789"/>
                </a:lnTo>
                <a:lnTo>
                  <a:pt x="607" y="1766"/>
                </a:lnTo>
                <a:lnTo>
                  <a:pt x="579" y="1743"/>
                </a:lnTo>
                <a:lnTo>
                  <a:pt x="550" y="1717"/>
                </a:lnTo>
                <a:lnTo>
                  <a:pt x="522" y="1692"/>
                </a:lnTo>
                <a:lnTo>
                  <a:pt x="492" y="1668"/>
                </a:lnTo>
                <a:lnTo>
                  <a:pt x="463" y="1642"/>
                </a:lnTo>
                <a:lnTo>
                  <a:pt x="435" y="1618"/>
                </a:lnTo>
                <a:lnTo>
                  <a:pt x="407" y="1593"/>
                </a:lnTo>
                <a:lnTo>
                  <a:pt x="381" y="1570"/>
                </a:lnTo>
                <a:lnTo>
                  <a:pt x="356" y="1549"/>
                </a:lnTo>
                <a:lnTo>
                  <a:pt x="333" y="1529"/>
                </a:lnTo>
                <a:lnTo>
                  <a:pt x="312" y="1510"/>
                </a:lnTo>
                <a:lnTo>
                  <a:pt x="293" y="1494"/>
                </a:lnTo>
                <a:lnTo>
                  <a:pt x="277" y="1479"/>
                </a:lnTo>
                <a:lnTo>
                  <a:pt x="263" y="1469"/>
                </a:lnTo>
                <a:lnTo>
                  <a:pt x="253" y="1460"/>
                </a:lnTo>
                <a:lnTo>
                  <a:pt x="247" y="1455"/>
                </a:lnTo>
                <a:lnTo>
                  <a:pt x="245" y="1453"/>
                </a:lnTo>
                <a:lnTo>
                  <a:pt x="246" y="1452"/>
                </a:lnTo>
                <a:lnTo>
                  <a:pt x="247" y="1447"/>
                </a:lnTo>
                <a:lnTo>
                  <a:pt x="250" y="1441"/>
                </a:lnTo>
                <a:lnTo>
                  <a:pt x="255" y="1434"/>
                </a:lnTo>
                <a:lnTo>
                  <a:pt x="260" y="1425"/>
                </a:lnTo>
                <a:lnTo>
                  <a:pt x="267" y="1418"/>
                </a:lnTo>
                <a:lnTo>
                  <a:pt x="277" y="1410"/>
                </a:lnTo>
                <a:lnTo>
                  <a:pt x="288" y="1405"/>
                </a:lnTo>
                <a:lnTo>
                  <a:pt x="301" y="1401"/>
                </a:lnTo>
                <a:lnTo>
                  <a:pt x="318" y="1401"/>
                </a:lnTo>
                <a:close/>
                <a:moveTo>
                  <a:pt x="3064" y="1371"/>
                </a:moveTo>
                <a:lnTo>
                  <a:pt x="3418" y="1371"/>
                </a:lnTo>
                <a:lnTo>
                  <a:pt x="3441" y="1374"/>
                </a:lnTo>
                <a:lnTo>
                  <a:pt x="3460" y="1383"/>
                </a:lnTo>
                <a:lnTo>
                  <a:pt x="3476" y="1395"/>
                </a:lnTo>
                <a:lnTo>
                  <a:pt x="3489" y="1411"/>
                </a:lnTo>
                <a:lnTo>
                  <a:pt x="3497" y="1431"/>
                </a:lnTo>
                <a:lnTo>
                  <a:pt x="3500" y="1453"/>
                </a:lnTo>
                <a:lnTo>
                  <a:pt x="3500" y="2580"/>
                </a:lnTo>
                <a:lnTo>
                  <a:pt x="3497" y="2602"/>
                </a:lnTo>
                <a:lnTo>
                  <a:pt x="3489" y="2621"/>
                </a:lnTo>
                <a:lnTo>
                  <a:pt x="3476" y="2638"/>
                </a:lnTo>
                <a:lnTo>
                  <a:pt x="3460" y="2651"/>
                </a:lnTo>
                <a:lnTo>
                  <a:pt x="3441" y="2660"/>
                </a:lnTo>
                <a:lnTo>
                  <a:pt x="3418" y="2662"/>
                </a:lnTo>
                <a:lnTo>
                  <a:pt x="3064" y="2662"/>
                </a:lnTo>
                <a:lnTo>
                  <a:pt x="3043" y="2660"/>
                </a:lnTo>
                <a:lnTo>
                  <a:pt x="3023" y="2651"/>
                </a:lnTo>
                <a:lnTo>
                  <a:pt x="3007" y="2638"/>
                </a:lnTo>
                <a:lnTo>
                  <a:pt x="2994" y="2621"/>
                </a:lnTo>
                <a:lnTo>
                  <a:pt x="2986" y="2602"/>
                </a:lnTo>
                <a:lnTo>
                  <a:pt x="2982" y="2580"/>
                </a:lnTo>
                <a:lnTo>
                  <a:pt x="2982" y="1453"/>
                </a:lnTo>
                <a:lnTo>
                  <a:pt x="2986" y="1431"/>
                </a:lnTo>
                <a:lnTo>
                  <a:pt x="2994" y="1411"/>
                </a:lnTo>
                <a:lnTo>
                  <a:pt x="3007" y="1395"/>
                </a:lnTo>
                <a:lnTo>
                  <a:pt x="3023" y="1383"/>
                </a:lnTo>
                <a:lnTo>
                  <a:pt x="3043" y="1374"/>
                </a:lnTo>
                <a:lnTo>
                  <a:pt x="3064" y="1371"/>
                </a:lnTo>
                <a:close/>
                <a:moveTo>
                  <a:pt x="512" y="1308"/>
                </a:moveTo>
                <a:lnTo>
                  <a:pt x="531" y="1310"/>
                </a:lnTo>
                <a:lnTo>
                  <a:pt x="553" y="1317"/>
                </a:lnTo>
                <a:lnTo>
                  <a:pt x="577" y="1328"/>
                </a:lnTo>
                <a:lnTo>
                  <a:pt x="603" y="1341"/>
                </a:lnTo>
                <a:lnTo>
                  <a:pt x="631" y="1357"/>
                </a:lnTo>
                <a:lnTo>
                  <a:pt x="661" y="1376"/>
                </a:lnTo>
                <a:lnTo>
                  <a:pt x="692" y="1397"/>
                </a:lnTo>
                <a:lnTo>
                  <a:pt x="723" y="1419"/>
                </a:lnTo>
                <a:lnTo>
                  <a:pt x="754" y="1441"/>
                </a:lnTo>
                <a:lnTo>
                  <a:pt x="785" y="1465"/>
                </a:lnTo>
                <a:lnTo>
                  <a:pt x="813" y="1489"/>
                </a:lnTo>
                <a:lnTo>
                  <a:pt x="841" y="1512"/>
                </a:lnTo>
                <a:lnTo>
                  <a:pt x="867" y="1535"/>
                </a:lnTo>
                <a:lnTo>
                  <a:pt x="889" y="1556"/>
                </a:lnTo>
                <a:lnTo>
                  <a:pt x="908" y="1577"/>
                </a:lnTo>
                <a:lnTo>
                  <a:pt x="924" y="1596"/>
                </a:lnTo>
                <a:lnTo>
                  <a:pt x="934" y="1611"/>
                </a:lnTo>
                <a:lnTo>
                  <a:pt x="940" y="1625"/>
                </a:lnTo>
                <a:lnTo>
                  <a:pt x="939" y="1640"/>
                </a:lnTo>
                <a:lnTo>
                  <a:pt x="933" y="1656"/>
                </a:lnTo>
                <a:lnTo>
                  <a:pt x="924" y="1671"/>
                </a:lnTo>
                <a:lnTo>
                  <a:pt x="912" y="1685"/>
                </a:lnTo>
                <a:lnTo>
                  <a:pt x="896" y="1696"/>
                </a:lnTo>
                <a:lnTo>
                  <a:pt x="880" y="1706"/>
                </a:lnTo>
                <a:lnTo>
                  <a:pt x="862" y="1712"/>
                </a:lnTo>
                <a:lnTo>
                  <a:pt x="856" y="1707"/>
                </a:lnTo>
                <a:lnTo>
                  <a:pt x="845" y="1697"/>
                </a:lnTo>
                <a:lnTo>
                  <a:pt x="832" y="1686"/>
                </a:lnTo>
                <a:lnTo>
                  <a:pt x="815" y="1672"/>
                </a:lnTo>
                <a:lnTo>
                  <a:pt x="795" y="1656"/>
                </a:lnTo>
                <a:lnTo>
                  <a:pt x="774" y="1638"/>
                </a:lnTo>
                <a:lnTo>
                  <a:pt x="752" y="1619"/>
                </a:lnTo>
                <a:lnTo>
                  <a:pt x="728" y="1599"/>
                </a:lnTo>
                <a:lnTo>
                  <a:pt x="702" y="1578"/>
                </a:lnTo>
                <a:lnTo>
                  <a:pt x="676" y="1556"/>
                </a:lnTo>
                <a:lnTo>
                  <a:pt x="650" y="1534"/>
                </a:lnTo>
                <a:lnTo>
                  <a:pt x="624" y="1512"/>
                </a:lnTo>
                <a:lnTo>
                  <a:pt x="598" y="1491"/>
                </a:lnTo>
                <a:lnTo>
                  <a:pt x="573" y="1470"/>
                </a:lnTo>
                <a:lnTo>
                  <a:pt x="548" y="1449"/>
                </a:lnTo>
                <a:lnTo>
                  <a:pt x="526" y="1431"/>
                </a:lnTo>
                <a:lnTo>
                  <a:pt x="506" y="1413"/>
                </a:lnTo>
                <a:lnTo>
                  <a:pt x="487" y="1399"/>
                </a:lnTo>
                <a:lnTo>
                  <a:pt x="471" y="1385"/>
                </a:lnTo>
                <a:lnTo>
                  <a:pt x="458" y="1374"/>
                </a:lnTo>
                <a:lnTo>
                  <a:pt x="449" y="1367"/>
                </a:lnTo>
                <a:lnTo>
                  <a:pt x="442" y="1362"/>
                </a:lnTo>
                <a:lnTo>
                  <a:pt x="440" y="1359"/>
                </a:lnTo>
                <a:lnTo>
                  <a:pt x="441" y="1358"/>
                </a:lnTo>
                <a:lnTo>
                  <a:pt x="442" y="1354"/>
                </a:lnTo>
                <a:lnTo>
                  <a:pt x="445" y="1348"/>
                </a:lnTo>
                <a:lnTo>
                  <a:pt x="450" y="1340"/>
                </a:lnTo>
                <a:lnTo>
                  <a:pt x="455" y="1332"/>
                </a:lnTo>
                <a:lnTo>
                  <a:pt x="462" y="1325"/>
                </a:lnTo>
                <a:lnTo>
                  <a:pt x="472" y="1317"/>
                </a:lnTo>
                <a:lnTo>
                  <a:pt x="483" y="1312"/>
                </a:lnTo>
                <a:lnTo>
                  <a:pt x="496" y="1308"/>
                </a:lnTo>
                <a:lnTo>
                  <a:pt x="512" y="1308"/>
                </a:lnTo>
                <a:close/>
                <a:moveTo>
                  <a:pt x="1645" y="410"/>
                </a:moveTo>
                <a:lnTo>
                  <a:pt x="1373" y="730"/>
                </a:lnTo>
                <a:lnTo>
                  <a:pt x="1533" y="730"/>
                </a:lnTo>
                <a:lnTo>
                  <a:pt x="1533" y="1100"/>
                </a:lnTo>
                <a:lnTo>
                  <a:pt x="1756" y="1100"/>
                </a:lnTo>
                <a:lnTo>
                  <a:pt x="1756" y="730"/>
                </a:lnTo>
                <a:lnTo>
                  <a:pt x="1796" y="730"/>
                </a:lnTo>
                <a:lnTo>
                  <a:pt x="1827" y="731"/>
                </a:lnTo>
                <a:lnTo>
                  <a:pt x="1854" y="731"/>
                </a:lnTo>
                <a:lnTo>
                  <a:pt x="1874" y="731"/>
                </a:lnTo>
                <a:lnTo>
                  <a:pt x="1889" y="731"/>
                </a:lnTo>
                <a:lnTo>
                  <a:pt x="1900" y="731"/>
                </a:lnTo>
                <a:lnTo>
                  <a:pt x="1907" y="731"/>
                </a:lnTo>
                <a:lnTo>
                  <a:pt x="1912" y="731"/>
                </a:lnTo>
                <a:lnTo>
                  <a:pt x="1914" y="731"/>
                </a:lnTo>
                <a:lnTo>
                  <a:pt x="1915" y="732"/>
                </a:lnTo>
                <a:lnTo>
                  <a:pt x="1915" y="732"/>
                </a:lnTo>
                <a:lnTo>
                  <a:pt x="1645" y="410"/>
                </a:lnTo>
                <a:close/>
                <a:moveTo>
                  <a:pt x="1203" y="0"/>
                </a:moveTo>
                <a:lnTo>
                  <a:pt x="1588" y="0"/>
                </a:lnTo>
                <a:lnTo>
                  <a:pt x="1588" y="190"/>
                </a:lnTo>
                <a:lnTo>
                  <a:pt x="1767" y="190"/>
                </a:lnTo>
                <a:lnTo>
                  <a:pt x="1767" y="0"/>
                </a:lnTo>
                <a:lnTo>
                  <a:pt x="2150" y="0"/>
                </a:lnTo>
                <a:lnTo>
                  <a:pt x="2191" y="3"/>
                </a:lnTo>
                <a:lnTo>
                  <a:pt x="2229" y="13"/>
                </a:lnTo>
                <a:lnTo>
                  <a:pt x="2267" y="28"/>
                </a:lnTo>
                <a:lnTo>
                  <a:pt x="2299" y="49"/>
                </a:lnTo>
                <a:lnTo>
                  <a:pt x="2328" y="73"/>
                </a:lnTo>
                <a:lnTo>
                  <a:pt x="2353" y="103"/>
                </a:lnTo>
                <a:lnTo>
                  <a:pt x="2375" y="136"/>
                </a:lnTo>
                <a:lnTo>
                  <a:pt x="2390" y="172"/>
                </a:lnTo>
                <a:lnTo>
                  <a:pt x="2399" y="211"/>
                </a:lnTo>
                <a:lnTo>
                  <a:pt x="2402" y="252"/>
                </a:lnTo>
                <a:lnTo>
                  <a:pt x="2402" y="1092"/>
                </a:lnTo>
                <a:lnTo>
                  <a:pt x="2399" y="1132"/>
                </a:lnTo>
                <a:lnTo>
                  <a:pt x="2390" y="1171"/>
                </a:lnTo>
                <a:lnTo>
                  <a:pt x="2375" y="1207"/>
                </a:lnTo>
                <a:lnTo>
                  <a:pt x="2353" y="1240"/>
                </a:lnTo>
                <a:lnTo>
                  <a:pt x="2328" y="1269"/>
                </a:lnTo>
                <a:lnTo>
                  <a:pt x="2299" y="1295"/>
                </a:lnTo>
                <a:lnTo>
                  <a:pt x="2267" y="1315"/>
                </a:lnTo>
                <a:lnTo>
                  <a:pt x="2229" y="1331"/>
                </a:lnTo>
                <a:lnTo>
                  <a:pt x="2191" y="1340"/>
                </a:lnTo>
                <a:lnTo>
                  <a:pt x="2150" y="1344"/>
                </a:lnTo>
                <a:lnTo>
                  <a:pt x="1203" y="1344"/>
                </a:lnTo>
                <a:lnTo>
                  <a:pt x="1161" y="1340"/>
                </a:lnTo>
                <a:lnTo>
                  <a:pt x="1123" y="1331"/>
                </a:lnTo>
                <a:lnTo>
                  <a:pt x="1086" y="1315"/>
                </a:lnTo>
                <a:lnTo>
                  <a:pt x="1053" y="1295"/>
                </a:lnTo>
                <a:lnTo>
                  <a:pt x="1025" y="1269"/>
                </a:lnTo>
                <a:lnTo>
                  <a:pt x="999" y="1240"/>
                </a:lnTo>
                <a:lnTo>
                  <a:pt x="978" y="1207"/>
                </a:lnTo>
                <a:lnTo>
                  <a:pt x="963" y="1171"/>
                </a:lnTo>
                <a:lnTo>
                  <a:pt x="953" y="1132"/>
                </a:lnTo>
                <a:lnTo>
                  <a:pt x="950" y="1092"/>
                </a:lnTo>
                <a:lnTo>
                  <a:pt x="950" y="252"/>
                </a:lnTo>
                <a:lnTo>
                  <a:pt x="953" y="211"/>
                </a:lnTo>
                <a:lnTo>
                  <a:pt x="963" y="172"/>
                </a:lnTo>
                <a:lnTo>
                  <a:pt x="978" y="136"/>
                </a:lnTo>
                <a:lnTo>
                  <a:pt x="999" y="103"/>
                </a:lnTo>
                <a:lnTo>
                  <a:pt x="1025" y="73"/>
                </a:lnTo>
                <a:lnTo>
                  <a:pt x="1053" y="49"/>
                </a:lnTo>
                <a:lnTo>
                  <a:pt x="1086" y="28"/>
                </a:lnTo>
                <a:lnTo>
                  <a:pt x="1123" y="13"/>
                </a:lnTo>
                <a:lnTo>
                  <a:pt x="1161" y="3"/>
                </a:lnTo>
                <a:lnTo>
                  <a:pt x="120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246"/>
          <p:cNvSpPr>
            <a:spLocks noEditPoints="1"/>
          </p:cNvSpPr>
          <p:nvPr/>
        </p:nvSpPr>
        <p:spPr bwMode="auto">
          <a:xfrm>
            <a:off x="6270195" y="4344840"/>
            <a:ext cx="577850" cy="331788"/>
          </a:xfrm>
          <a:custGeom>
            <a:avLst/>
            <a:gdLst>
              <a:gd name="T0" fmla="*/ 2796 w 3640"/>
              <a:gd name="T1" fmla="*/ 1692 h 2090"/>
              <a:gd name="T2" fmla="*/ 2796 w 3640"/>
              <a:gd name="T3" fmla="*/ 1866 h 2090"/>
              <a:gd name="T4" fmla="*/ 2956 w 3640"/>
              <a:gd name="T5" fmla="*/ 1931 h 2090"/>
              <a:gd name="T6" fmla="*/ 3076 w 3640"/>
              <a:gd name="T7" fmla="*/ 1810 h 2090"/>
              <a:gd name="T8" fmla="*/ 3011 w 3640"/>
              <a:gd name="T9" fmla="*/ 1650 h 2090"/>
              <a:gd name="T10" fmla="*/ 695 w 3640"/>
              <a:gd name="T11" fmla="*/ 1635 h 2090"/>
              <a:gd name="T12" fmla="*/ 600 w 3640"/>
              <a:gd name="T13" fmla="*/ 1779 h 2090"/>
              <a:gd name="T14" fmla="*/ 695 w 3640"/>
              <a:gd name="T15" fmla="*/ 1922 h 2090"/>
              <a:gd name="T16" fmla="*/ 865 w 3640"/>
              <a:gd name="T17" fmla="*/ 1889 h 2090"/>
              <a:gd name="T18" fmla="*/ 898 w 3640"/>
              <a:gd name="T19" fmla="*/ 1719 h 2090"/>
              <a:gd name="T20" fmla="*/ 756 w 3640"/>
              <a:gd name="T21" fmla="*/ 1623 h 2090"/>
              <a:gd name="T22" fmla="*/ 3128 w 3640"/>
              <a:gd name="T23" fmla="*/ 1544 h 2090"/>
              <a:gd name="T24" fmla="*/ 3235 w 3640"/>
              <a:gd name="T25" fmla="*/ 1779 h 2090"/>
              <a:gd name="T26" fmla="*/ 3128 w 3640"/>
              <a:gd name="T27" fmla="*/ 2014 h 2090"/>
              <a:gd name="T28" fmla="*/ 2879 w 3640"/>
              <a:gd name="T29" fmla="*/ 2087 h 2090"/>
              <a:gd name="T30" fmla="*/ 2665 w 3640"/>
              <a:gd name="T31" fmla="*/ 1949 h 2090"/>
              <a:gd name="T32" fmla="*/ 2627 w 3640"/>
              <a:gd name="T33" fmla="*/ 1689 h 2090"/>
              <a:gd name="T34" fmla="*/ 2794 w 3640"/>
              <a:gd name="T35" fmla="*/ 1496 h 2090"/>
              <a:gd name="T36" fmla="*/ 845 w 3640"/>
              <a:gd name="T37" fmla="*/ 1481 h 2090"/>
              <a:gd name="T38" fmla="*/ 1036 w 3640"/>
              <a:gd name="T39" fmla="*/ 1648 h 2090"/>
              <a:gd name="T40" fmla="*/ 1036 w 3640"/>
              <a:gd name="T41" fmla="*/ 1910 h 2090"/>
              <a:gd name="T42" fmla="*/ 845 w 3640"/>
              <a:gd name="T43" fmla="*/ 2077 h 2090"/>
              <a:gd name="T44" fmla="*/ 587 w 3640"/>
              <a:gd name="T45" fmla="*/ 2040 h 2090"/>
              <a:gd name="T46" fmla="*/ 449 w 3640"/>
              <a:gd name="T47" fmla="*/ 1825 h 2090"/>
              <a:gd name="T48" fmla="*/ 522 w 3640"/>
              <a:gd name="T49" fmla="*/ 1575 h 2090"/>
              <a:gd name="T50" fmla="*/ 756 w 3640"/>
              <a:gd name="T51" fmla="*/ 1467 h 2090"/>
              <a:gd name="T52" fmla="*/ 3615 w 3640"/>
              <a:gd name="T53" fmla="*/ 1653 h 2090"/>
              <a:gd name="T54" fmla="*/ 3331 w 3640"/>
              <a:gd name="T55" fmla="*/ 1720 h 2090"/>
              <a:gd name="T56" fmla="*/ 3194 w 3640"/>
              <a:gd name="T57" fmla="*/ 1469 h 2090"/>
              <a:gd name="T58" fmla="*/ 2924 w 3640"/>
              <a:gd name="T59" fmla="*/ 1368 h 2090"/>
              <a:gd name="T60" fmla="*/ 2656 w 3640"/>
              <a:gd name="T61" fmla="*/ 1469 h 2090"/>
              <a:gd name="T62" fmla="*/ 2519 w 3640"/>
              <a:gd name="T63" fmla="*/ 1720 h 2090"/>
              <a:gd name="T64" fmla="*/ 1059 w 3640"/>
              <a:gd name="T65" fmla="*/ 1503 h 2090"/>
              <a:gd name="T66" fmla="*/ 806 w 3640"/>
              <a:gd name="T67" fmla="*/ 1371 h 2090"/>
              <a:gd name="T68" fmla="*/ 524 w 3640"/>
              <a:gd name="T69" fmla="*/ 1440 h 2090"/>
              <a:gd name="T70" fmla="*/ 360 w 3640"/>
              <a:gd name="T71" fmla="*/ 1671 h 2090"/>
              <a:gd name="T72" fmla="*/ 44 w 3640"/>
              <a:gd name="T73" fmla="*/ 1675 h 2090"/>
              <a:gd name="T74" fmla="*/ 944 w 3640"/>
              <a:gd name="T75" fmla="*/ 437 h 2090"/>
              <a:gd name="T76" fmla="*/ 1095 w 3640"/>
              <a:gd name="T77" fmla="*/ 479 h 2090"/>
              <a:gd name="T78" fmla="*/ 1040 w 3640"/>
              <a:gd name="T79" fmla="*/ 589 h 2090"/>
              <a:gd name="T80" fmla="*/ 2744 w 3640"/>
              <a:gd name="T81" fmla="*/ 439 h 2090"/>
              <a:gd name="T82" fmla="*/ 2756 w 3640"/>
              <a:gd name="T83" fmla="*/ 923 h 2090"/>
              <a:gd name="T84" fmla="*/ 3347 w 3640"/>
              <a:gd name="T85" fmla="*/ 890 h 2090"/>
              <a:gd name="T86" fmla="*/ 2756 w 3640"/>
              <a:gd name="T87" fmla="*/ 435 h 2090"/>
              <a:gd name="T88" fmla="*/ 1791 w 3640"/>
              <a:gd name="T89" fmla="*/ 654 h 2090"/>
              <a:gd name="T90" fmla="*/ 2065 w 3640"/>
              <a:gd name="T91" fmla="*/ 356 h 2090"/>
              <a:gd name="T92" fmla="*/ 1348 w 3640"/>
              <a:gd name="T93" fmla="*/ 793 h 2090"/>
              <a:gd name="T94" fmla="*/ 1632 w 3640"/>
              <a:gd name="T95" fmla="*/ 437 h 2090"/>
              <a:gd name="T96" fmla="*/ 897 w 3640"/>
              <a:gd name="T97" fmla="*/ 680 h 2090"/>
              <a:gd name="T98" fmla="*/ 1077 w 3640"/>
              <a:gd name="T99" fmla="*/ 658 h 2090"/>
              <a:gd name="T100" fmla="*/ 1164 w 3640"/>
              <a:gd name="T101" fmla="*/ 584 h 2090"/>
              <a:gd name="T102" fmla="*/ 1185 w 3640"/>
              <a:gd name="T103" fmla="*/ 432 h 2090"/>
              <a:gd name="T104" fmla="*/ 1075 w 3640"/>
              <a:gd name="T105" fmla="*/ 357 h 2090"/>
              <a:gd name="T106" fmla="*/ 514 w 3640"/>
              <a:gd name="T107" fmla="*/ 664 h 2090"/>
              <a:gd name="T108" fmla="*/ 777 w 3640"/>
              <a:gd name="T109" fmla="*/ 356 h 2090"/>
              <a:gd name="T110" fmla="*/ 2492 w 3640"/>
              <a:gd name="T111" fmla="*/ 26 h 2090"/>
              <a:gd name="T112" fmla="*/ 2558 w 3640"/>
              <a:gd name="T113" fmla="*/ 263 h 2090"/>
              <a:gd name="T114" fmla="*/ 2994 w 3640"/>
              <a:gd name="T115" fmla="*/ 320 h 2090"/>
              <a:gd name="T116" fmla="*/ 3640 w 3640"/>
              <a:gd name="T117" fmla="*/ 1044 h 2090"/>
              <a:gd name="T118" fmla="*/ 25 w 3640"/>
              <a:gd name="T119" fmla="*/ 67 h 2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40" h="2090">
                <a:moveTo>
                  <a:pt x="2925" y="1623"/>
                </a:moveTo>
                <a:lnTo>
                  <a:pt x="2894" y="1627"/>
                </a:lnTo>
                <a:lnTo>
                  <a:pt x="2865" y="1635"/>
                </a:lnTo>
                <a:lnTo>
                  <a:pt x="2838" y="1650"/>
                </a:lnTo>
                <a:lnTo>
                  <a:pt x="2815" y="1669"/>
                </a:lnTo>
                <a:lnTo>
                  <a:pt x="2796" y="1692"/>
                </a:lnTo>
                <a:lnTo>
                  <a:pt x="2782" y="1719"/>
                </a:lnTo>
                <a:lnTo>
                  <a:pt x="2773" y="1747"/>
                </a:lnTo>
                <a:lnTo>
                  <a:pt x="2770" y="1779"/>
                </a:lnTo>
                <a:lnTo>
                  <a:pt x="2773" y="1810"/>
                </a:lnTo>
                <a:lnTo>
                  <a:pt x="2782" y="1839"/>
                </a:lnTo>
                <a:lnTo>
                  <a:pt x="2796" y="1866"/>
                </a:lnTo>
                <a:lnTo>
                  <a:pt x="2815" y="1889"/>
                </a:lnTo>
                <a:lnTo>
                  <a:pt x="2838" y="1908"/>
                </a:lnTo>
                <a:lnTo>
                  <a:pt x="2865" y="1922"/>
                </a:lnTo>
                <a:lnTo>
                  <a:pt x="2894" y="1931"/>
                </a:lnTo>
                <a:lnTo>
                  <a:pt x="2925" y="1934"/>
                </a:lnTo>
                <a:lnTo>
                  <a:pt x="2956" y="1931"/>
                </a:lnTo>
                <a:lnTo>
                  <a:pt x="2985" y="1922"/>
                </a:lnTo>
                <a:lnTo>
                  <a:pt x="3011" y="1908"/>
                </a:lnTo>
                <a:lnTo>
                  <a:pt x="3034" y="1889"/>
                </a:lnTo>
                <a:lnTo>
                  <a:pt x="3053" y="1866"/>
                </a:lnTo>
                <a:lnTo>
                  <a:pt x="3068" y="1839"/>
                </a:lnTo>
                <a:lnTo>
                  <a:pt x="3076" y="1810"/>
                </a:lnTo>
                <a:lnTo>
                  <a:pt x="3080" y="1779"/>
                </a:lnTo>
                <a:lnTo>
                  <a:pt x="3076" y="1747"/>
                </a:lnTo>
                <a:lnTo>
                  <a:pt x="3068" y="1719"/>
                </a:lnTo>
                <a:lnTo>
                  <a:pt x="3053" y="1692"/>
                </a:lnTo>
                <a:lnTo>
                  <a:pt x="3034" y="1669"/>
                </a:lnTo>
                <a:lnTo>
                  <a:pt x="3011" y="1650"/>
                </a:lnTo>
                <a:lnTo>
                  <a:pt x="2985" y="1635"/>
                </a:lnTo>
                <a:lnTo>
                  <a:pt x="2956" y="1627"/>
                </a:lnTo>
                <a:lnTo>
                  <a:pt x="2925" y="1623"/>
                </a:lnTo>
                <a:close/>
                <a:moveTo>
                  <a:pt x="756" y="1623"/>
                </a:moveTo>
                <a:lnTo>
                  <a:pt x="724" y="1627"/>
                </a:lnTo>
                <a:lnTo>
                  <a:pt x="695" y="1635"/>
                </a:lnTo>
                <a:lnTo>
                  <a:pt x="668" y="1650"/>
                </a:lnTo>
                <a:lnTo>
                  <a:pt x="645" y="1669"/>
                </a:lnTo>
                <a:lnTo>
                  <a:pt x="627" y="1692"/>
                </a:lnTo>
                <a:lnTo>
                  <a:pt x="612" y="1719"/>
                </a:lnTo>
                <a:lnTo>
                  <a:pt x="603" y="1747"/>
                </a:lnTo>
                <a:lnTo>
                  <a:pt x="600" y="1779"/>
                </a:lnTo>
                <a:lnTo>
                  <a:pt x="603" y="1810"/>
                </a:lnTo>
                <a:lnTo>
                  <a:pt x="612" y="1839"/>
                </a:lnTo>
                <a:lnTo>
                  <a:pt x="627" y="1866"/>
                </a:lnTo>
                <a:lnTo>
                  <a:pt x="645" y="1889"/>
                </a:lnTo>
                <a:lnTo>
                  <a:pt x="668" y="1908"/>
                </a:lnTo>
                <a:lnTo>
                  <a:pt x="695" y="1922"/>
                </a:lnTo>
                <a:lnTo>
                  <a:pt x="724" y="1931"/>
                </a:lnTo>
                <a:lnTo>
                  <a:pt x="756" y="1934"/>
                </a:lnTo>
                <a:lnTo>
                  <a:pt x="786" y="1931"/>
                </a:lnTo>
                <a:lnTo>
                  <a:pt x="815" y="1922"/>
                </a:lnTo>
                <a:lnTo>
                  <a:pt x="842" y="1908"/>
                </a:lnTo>
                <a:lnTo>
                  <a:pt x="865" y="1889"/>
                </a:lnTo>
                <a:lnTo>
                  <a:pt x="884" y="1866"/>
                </a:lnTo>
                <a:lnTo>
                  <a:pt x="898" y="1839"/>
                </a:lnTo>
                <a:lnTo>
                  <a:pt x="907" y="1810"/>
                </a:lnTo>
                <a:lnTo>
                  <a:pt x="910" y="1779"/>
                </a:lnTo>
                <a:lnTo>
                  <a:pt x="907" y="1747"/>
                </a:lnTo>
                <a:lnTo>
                  <a:pt x="898" y="1719"/>
                </a:lnTo>
                <a:lnTo>
                  <a:pt x="884" y="1692"/>
                </a:lnTo>
                <a:lnTo>
                  <a:pt x="865" y="1669"/>
                </a:lnTo>
                <a:lnTo>
                  <a:pt x="842" y="1650"/>
                </a:lnTo>
                <a:lnTo>
                  <a:pt x="815" y="1635"/>
                </a:lnTo>
                <a:lnTo>
                  <a:pt x="786" y="1627"/>
                </a:lnTo>
                <a:lnTo>
                  <a:pt x="756" y="1623"/>
                </a:lnTo>
                <a:close/>
                <a:moveTo>
                  <a:pt x="2925" y="1467"/>
                </a:moveTo>
                <a:lnTo>
                  <a:pt x="2970" y="1471"/>
                </a:lnTo>
                <a:lnTo>
                  <a:pt x="3015" y="1481"/>
                </a:lnTo>
                <a:lnTo>
                  <a:pt x="3055" y="1496"/>
                </a:lnTo>
                <a:lnTo>
                  <a:pt x="3094" y="1518"/>
                </a:lnTo>
                <a:lnTo>
                  <a:pt x="3128" y="1544"/>
                </a:lnTo>
                <a:lnTo>
                  <a:pt x="3159" y="1575"/>
                </a:lnTo>
                <a:lnTo>
                  <a:pt x="3184" y="1610"/>
                </a:lnTo>
                <a:lnTo>
                  <a:pt x="3207" y="1648"/>
                </a:lnTo>
                <a:lnTo>
                  <a:pt x="3222" y="1689"/>
                </a:lnTo>
                <a:lnTo>
                  <a:pt x="3232" y="1733"/>
                </a:lnTo>
                <a:lnTo>
                  <a:pt x="3235" y="1779"/>
                </a:lnTo>
                <a:lnTo>
                  <a:pt x="3232" y="1825"/>
                </a:lnTo>
                <a:lnTo>
                  <a:pt x="3222" y="1869"/>
                </a:lnTo>
                <a:lnTo>
                  <a:pt x="3207" y="1910"/>
                </a:lnTo>
                <a:lnTo>
                  <a:pt x="3184" y="1949"/>
                </a:lnTo>
                <a:lnTo>
                  <a:pt x="3159" y="1983"/>
                </a:lnTo>
                <a:lnTo>
                  <a:pt x="3128" y="2014"/>
                </a:lnTo>
                <a:lnTo>
                  <a:pt x="3094" y="2040"/>
                </a:lnTo>
                <a:lnTo>
                  <a:pt x="3055" y="2061"/>
                </a:lnTo>
                <a:lnTo>
                  <a:pt x="3015" y="2077"/>
                </a:lnTo>
                <a:lnTo>
                  <a:pt x="2970" y="2087"/>
                </a:lnTo>
                <a:lnTo>
                  <a:pt x="2925" y="2090"/>
                </a:lnTo>
                <a:lnTo>
                  <a:pt x="2879" y="2087"/>
                </a:lnTo>
                <a:lnTo>
                  <a:pt x="2836" y="2077"/>
                </a:lnTo>
                <a:lnTo>
                  <a:pt x="2794" y="2061"/>
                </a:lnTo>
                <a:lnTo>
                  <a:pt x="2756" y="2040"/>
                </a:lnTo>
                <a:lnTo>
                  <a:pt x="2721" y="2014"/>
                </a:lnTo>
                <a:lnTo>
                  <a:pt x="2691" y="1983"/>
                </a:lnTo>
                <a:lnTo>
                  <a:pt x="2665" y="1949"/>
                </a:lnTo>
                <a:lnTo>
                  <a:pt x="2644" y="1910"/>
                </a:lnTo>
                <a:lnTo>
                  <a:pt x="2627" y="1869"/>
                </a:lnTo>
                <a:lnTo>
                  <a:pt x="2619" y="1825"/>
                </a:lnTo>
                <a:lnTo>
                  <a:pt x="2614" y="1779"/>
                </a:lnTo>
                <a:lnTo>
                  <a:pt x="2619" y="1733"/>
                </a:lnTo>
                <a:lnTo>
                  <a:pt x="2627" y="1689"/>
                </a:lnTo>
                <a:lnTo>
                  <a:pt x="2644" y="1648"/>
                </a:lnTo>
                <a:lnTo>
                  <a:pt x="2665" y="1610"/>
                </a:lnTo>
                <a:lnTo>
                  <a:pt x="2691" y="1575"/>
                </a:lnTo>
                <a:lnTo>
                  <a:pt x="2721" y="1544"/>
                </a:lnTo>
                <a:lnTo>
                  <a:pt x="2756" y="1518"/>
                </a:lnTo>
                <a:lnTo>
                  <a:pt x="2794" y="1496"/>
                </a:lnTo>
                <a:lnTo>
                  <a:pt x="2836" y="1481"/>
                </a:lnTo>
                <a:lnTo>
                  <a:pt x="2879" y="1471"/>
                </a:lnTo>
                <a:lnTo>
                  <a:pt x="2925" y="1467"/>
                </a:lnTo>
                <a:close/>
                <a:moveTo>
                  <a:pt x="756" y="1467"/>
                </a:moveTo>
                <a:lnTo>
                  <a:pt x="801" y="1471"/>
                </a:lnTo>
                <a:lnTo>
                  <a:pt x="845" y="1481"/>
                </a:lnTo>
                <a:lnTo>
                  <a:pt x="886" y="1496"/>
                </a:lnTo>
                <a:lnTo>
                  <a:pt x="924" y="1518"/>
                </a:lnTo>
                <a:lnTo>
                  <a:pt x="959" y="1544"/>
                </a:lnTo>
                <a:lnTo>
                  <a:pt x="989" y="1575"/>
                </a:lnTo>
                <a:lnTo>
                  <a:pt x="1015" y="1610"/>
                </a:lnTo>
                <a:lnTo>
                  <a:pt x="1036" y="1648"/>
                </a:lnTo>
                <a:lnTo>
                  <a:pt x="1052" y="1689"/>
                </a:lnTo>
                <a:lnTo>
                  <a:pt x="1062" y="1733"/>
                </a:lnTo>
                <a:lnTo>
                  <a:pt x="1066" y="1779"/>
                </a:lnTo>
                <a:lnTo>
                  <a:pt x="1062" y="1825"/>
                </a:lnTo>
                <a:lnTo>
                  <a:pt x="1052" y="1869"/>
                </a:lnTo>
                <a:lnTo>
                  <a:pt x="1036" y="1910"/>
                </a:lnTo>
                <a:lnTo>
                  <a:pt x="1015" y="1949"/>
                </a:lnTo>
                <a:lnTo>
                  <a:pt x="989" y="1983"/>
                </a:lnTo>
                <a:lnTo>
                  <a:pt x="959" y="2014"/>
                </a:lnTo>
                <a:lnTo>
                  <a:pt x="924" y="2040"/>
                </a:lnTo>
                <a:lnTo>
                  <a:pt x="886" y="2061"/>
                </a:lnTo>
                <a:lnTo>
                  <a:pt x="845" y="2077"/>
                </a:lnTo>
                <a:lnTo>
                  <a:pt x="801" y="2087"/>
                </a:lnTo>
                <a:lnTo>
                  <a:pt x="756" y="2090"/>
                </a:lnTo>
                <a:lnTo>
                  <a:pt x="709" y="2087"/>
                </a:lnTo>
                <a:lnTo>
                  <a:pt x="665" y="2077"/>
                </a:lnTo>
                <a:lnTo>
                  <a:pt x="624" y="2061"/>
                </a:lnTo>
                <a:lnTo>
                  <a:pt x="587" y="2040"/>
                </a:lnTo>
                <a:lnTo>
                  <a:pt x="552" y="2014"/>
                </a:lnTo>
                <a:lnTo>
                  <a:pt x="522" y="1983"/>
                </a:lnTo>
                <a:lnTo>
                  <a:pt x="495" y="1949"/>
                </a:lnTo>
                <a:lnTo>
                  <a:pt x="474" y="1910"/>
                </a:lnTo>
                <a:lnTo>
                  <a:pt x="459" y="1869"/>
                </a:lnTo>
                <a:lnTo>
                  <a:pt x="449" y="1825"/>
                </a:lnTo>
                <a:lnTo>
                  <a:pt x="446" y="1779"/>
                </a:lnTo>
                <a:lnTo>
                  <a:pt x="449" y="1733"/>
                </a:lnTo>
                <a:lnTo>
                  <a:pt x="459" y="1689"/>
                </a:lnTo>
                <a:lnTo>
                  <a:pt x="474" y="1648"/>
                </a:lnTo>
                <a:lnTo>
                  <a:pt x="495" y="1610"/>
                </a:lnTo>
                <a:lnTo>
                  <a:pt x="522" y="1575"/>
                </a:lnTo>
                <a:lnTo>
                  <a:pt x="552" y="1544"/>
                </a:lnTo>
                <a:lnTo>
                  <a:pt x="587" y="1518"/>
                </a:lnTo>
                <a:lnTo>
                  <a:pt x="624" y="1496"/>
                </a:lnTo>
                <a:lnTo>
                  <a:pt x="665" y="1481"/>
                </a:lnTo>
                <a:lnTo>
                  <a:pt x="709" y="1471"/>
                </a:lnTo>
                <a:lnTo>
                  <a:pt x="756" y="1467"/>
                </a:lnTo>
                <a:close/>
                <a:moveTo>
                  <a:pt x="0" y="1238"/>
                </a:moveTo>
                <a:lnTo>
                  <a:pt x="3640" y="1238"/>
                </a:lnTo>
                <a:lnTo>
                  <a:pt x="3640" y="1569"/>
                </a:lnTo>
                <a:lnTo>
                  <a:pt x="3637" y="1600"/>
                </a:lnTo>
                <a:lnTo>
                  <a:pt x="3628" y="1628"/>
                </a:lnTo>
                <a:lnTo>
                  <a:pt x="3615" y="1653"/>
                </a:lnTo>
                <a:lnTo>
                  <a:pt x="3596" y="1675"/>
                </a:lnTo>
                <a:lnTo>
                  <a:pt x="3574" y="1694"/>
                </a:lnTo>
                <a:lnTo>
                  <a:pt x="3548" y="1707"/>
                </a:lnTo>
                <a:lnTo>
                  <a:pt x="3521" y="1716"/>
                </a:lnTo>
                <a:lnTo>
                  <a:pt x="3491" y="1720"/>
                </a:lnTo>
                <a:lnTo>
                  <a:pt x="3331" y="1720"/>
                </a:lnTo>
                <a:lnTo>
                  <a:pt x="3320" y="1671"/>
                </a:lnTo>
                <a:lnTo>
                  <a:pt x="3305" y="1624"/>
                </a:lnTo>
                <a:lnTo>
                  <a:pt x="3284" y="1580"/>
                </a:lnTo>
                <a:lnTo>
                  <a:pt x="3258" y="1540"/>
                </a:lnTo>
                <a:lnTo>
                  <a:pt x="3229" y="1503"/>
                </a:lnTo>
                <a:lnTo>
                  <a:pt x="3194" y="1469"/>
                </a:lnTo>
                <a:lnTo>
                  <a:pt x="3157" y="1440"/>
                </a:lnTo>
                <a:lnTo>
                  <a:pt x="3115" y="1415"/>
                </a:lnTo>
                <a:lnTo>
                  <a:pt x="3071" y="1394"/>
                </a:lnTo>
                <a:lnTo>
                  <a:pt x="3025" y="1380"/>
                </a:lnTo>
                <a:lnTo>
                  <a:pt x="2976" y="1371"/>
                </a:lnTo>
                <a:lnTo>
                  <a:pt x="2924" y="1368"/>
                </a:lnTo>
                <a:lnTo>
                  <a:pt x="2874" y="1371"/>
                </a:lnTo>
                <a:lnTo>
                  <a:pt x="2825" y="1380"/>
                </a:lnTo>
                <a:lnTo>
                  <a:pt x="2779" y="1394"/>
                </a:lnTo>
                <a:lnTo>
                  <a:pt x="2734" y="1415"/>
                </a:lnTo>
                <a:lnTo>
                  <a:pt x="2694" y="1440"/>
                </a:lnTo>
                <a:lnTo>
                  <a:pt x="2656" y="1469"/>
                </a:lnTo>
                <a:lnTo>
                  <a:pt x="2622" y="1503"/>
                </a:lnTo>
                <a:lnTo>
                  <a:pt x="2591" y="1540"/>
                </a:lnTo>
                <a:lnTo>
                  <a:pt x="2566" y="1580"/>
                </a:lnTo>
                <a:lnTo>
                  <a:pt x="2545" y="1624"/>
                </a:lnTo>
                <a:lnTo>
                  <a:pt x="2529" y="1671"/>
                </a:lnTo>
                <a:lnTo>
                  <a:pt x="2519" y="1720"/>
                </a:lnTo>
                <a:lnTo>
                  <a:pt x="1160" y="1720"/>
                </a:lnTo>
                <a:lnTo>
                  <a:pt x="1150" y="1671"/>
                </a:lnTo>
                <a:lnTo>
                  <a:pt x="1135" y="1624"/>
                </a:lnTo>
                <a:lnTo>
                  <a:pt x="1114" y="1580"/>
                </a:lnTo>
                <a:lnTo>
                  <a:pt x="1089" y="1540"/>
                </a:lnTo>
                <a:lnTo>
                  <a:pt x="1059" y="1503"/>
                </a:lnTo>
                <a:lnTo>
                  <a:pt x="1025" y="1469"/>
                </a:lnTo>
                <a:lnTo>
                  <a:pt x="986" y="1440"/>
                </a:lnTo>
                <a:lnTo>
                  <a:pt x="945" y="1415"/>
                </a:lnTo>
                <a:lnTo>
                  <a:pt x="901" y="1394"/>
                </a:lnTo>
                <a:lnTo>
                  <a:pt x="855" y="1380"/>
                </a:lnTo>
                <a:lnTo>
                  <a:pt x="806" y="1371"/>
                </a:lnTo>
                <a:lnTo>
                  <a:pt x="756" y="1368"/>
                </a:lnTo>
                <a:lnTo>
                  <a:pt x="705" y="1371"/>
                </a:lnTo>
                <a:lnTo>
                  <a:pt x="656" y="1380"/>
                </a:lnTo>
                <a:lnTo>
                  <a:pt x="609" y="1394"/>
                </a:lnTo>
                <a:lnTo>
                  <a:pt x="565" y="1415"/>
                </a:lnTo>
                <a:lnTo>
                  <a:pt x="524" y="1440"/>
                </a:lnTo>
                <a:lnTo>
                  <a:pt x="486" y="1469"/>
                </a:lnTo>
                <a:lnTo>
                  <a:pt x="452" y="1503"/>
                </a:lnTo>
                <a:lnTo>
                  <a:pt x="422" y="1540"/>
                </a:lnTo>
                <a:lnTo>
                  <a:pt x="396" y="1580"/>
                </a:lnTo>
                <a:lnTo>
                  <a:pt x="375" y="1624"/>
                </a:lnTo>
                <a:lnTo>
                  <a:pt x="360" y="1671"/>
                </a:lnTo>
                <a:lnTo>
                  <a:pt x="350" y="1720"/>
                </a:lnTo>
                <a:lnTo>
                  <a:pt x="150" y="1720"/>
                </a:lnTo>
                <a:lnTo>
                  <a:pt x="119" y="1716"/>
                </a:lnTo>
                <a:lnTo>
                  <a:pt x="92" y="1707"/>
                </a:lnTo>
                <a:lnTo>
                  <a:pt x="66" y="1694"/>
                </a:lnTo>
                <a:lnTo>
                  <a:pt x="44" y="1675"/>
                </a:lnTo>
                <a:lnTo>
                  <a:pt x="25" y="1653"/>
                </a:lnTo>
                <a:lnTo>
                  <a:pt x="12" y="1628"/>
                </a:lnTo>
                <a:lnTo>
                  <a:pt x="3" y="1600"/>
                </a:lnTo>
                <a:lnTo>
                  <a:pt x="0" y="1569"/>
                </a:lnTo>
                <a:lnTo>
                  <a:pt x="0" y="1238"/>
                </a:lnTo>
                <a:close/>
                <a:moveTo>
                  <a:pt x="944" y="437"/>
                </a:moveTo>
                <a:lnTo>
                  <a:pt x="1029" y="437"/>
                </a:lnTo>
                <a:lnTo>
                  <a:pt x="1049" y="438"/>
                </a:lnTo>
                <a:lnTo>
                  <a:pt x="1066" y="443"/>
                </a:lnTo>
                <a:lnTo>
                  <a:pt x="1079" y="452"/>
                </a:lnTo>
                <a:lnTo>
                  <a:pt x="1089" y="464"/>
                </a:lnTo>
                <a:lnTo>
                  <a:pt x="1095" y="479"/>
                </a:lnTo>
                <a:lnTo>
                  <a:pt x="1098" y="496"/>
                </a:lnTo>
                <a:lnTo>
                  <a:pt x="1094" y="523"/>
                </a:lnTo>
                <a:lnTo>
                  <a:pt x="1086" y="545"/>
                </a:lnTo>
                <a:lnTo>
                  <a:pt x="1074" y="564"/>
                </a:lnTo>
                <a:lnTo>
                  <a:pt x="1059" y="578"/>
                </a:lnTo>
                <a:lnTo>
                  <a:pt x="1040" y="589"/>
                </a:lnTo>
                <a:lnTo>
                  <a:pt x="1019" y="596"/>
                </a:lnTo>
                <a:lnTo>
                  <a:pt x="996" y="598"/>
                </a:lnTo>
                <a:lnTo>
                  <a:pt x="913" y="598"/>
                </a:lnTo>
                <a:lnTo>
                  <a:pt x="944" y="437"/>
                </a:lnTo>
                <a:close/>
                <a:moveTo>
                  <a:pt x="2756" y="435"/>
                </a:moveTo>
                <a:lnTo>
                  <a:pt x="2744" y="439"/>
                </a:lnTo>
                <a:lnTo>
                  <a:pt x="2737" y="447"/>
                </a:lnTo>
                <a:lnTo>
                  <a:pt x="2733" y="459"/>
                </a:lnTo>
                <a:lnTo>
                  <a:pt x="2733" y="899"/>
                </a:lnTo>
                <a:lnTo>
                  <a:pt x="2737" y="911"/>
                </a:lnTo>
                <a:lnTo>
                  <a:pt x="2744" y="919"/>
                </a:lnTo>
                <a:lnTo>
                  <a:pt x="2756" y="923"/>
                </a:lnTo>
                <a:lnTo>
                  <a:pt x="3325" y="923"/>
                </a:lnTo>
                <a:lnTo>
                  <a:pt x="3334" y="920"/>
                </a:lnTo>
                <a:lnTo>
                  <a:pt x="3342" y="916"/>
                </a:lnTo>
                <a:lnTo>
                  <a:pt x="3347" y="908"/>
                </a:lnTo>
                <a:lnTo>
                  <a:pt x="3349" y="899"/>
                </a:lnTo>
                <a:lnTo>
                  <a:pt x="3347" y="890"/>
                </a:lnTo>
                <a:lnTo>
                  <a:pt x="3341" y="883"/>
                </a:lnTo>
                <a:lnTo>
                  <a:pt x="2881" y="442"/>
                </a:lnTo>
                <a:lnTo>
                  <a:pt x="2877" y="439"/>
                </a:lnTo>
                <a:lnTo>
                  <a:pt x="2871" y="435"/>
                </a:lnTo>
                <a:lnTo>
                  <a:pt x="2865" y="435"/>
                </a:lnTo>
                <a:lnTo>
                  <a:pt x="2756" y="435"/>
                </a:lnTo>
                <a:close/>
                <a:moveTo>
                  <a:pt x="1756" y="356"/>
                </a:moveTo>
                <a:lnTo>
                  <a:pt x="1656" y="874"/>
                </a:lnTo>
                <a:lnTo>
                  <a:pt x="1977" y="874"/>
                </a:lnTo>
                <a:lnTo>
                  <a:pt x="1991" y="793"/>
                </a:lnTo>
                <a:lnTo>
                  <a:pt x="1765" y="793"/>
                </a:lnTo>
                <a:lnTo>
                  <a:pt x="1791" y="654"/>
                </a:lnTo>
                <a:lnTo>
                  <a:pt x="1966" y="654"/>
                </a:lnTo>
                <a:lnTo>
                  <a:pt x="1981" y="572"/>
                </a:lnTo>
                <a:lnTo>
                  <a:pt x="1808" y="572"/>
                </a:lnTo>
                <a:lnTo>
                  <a:pt x="1833" y="437"/>
                </a:lnTo>
                <a:lnTo>
                  <a:pt x="2048" y="437"/>
                </a:lnTo>
                <a:lnTo>
                  <a:pt x="2065" y="356"/>
                </a:lnTo>
                <a:lnTo>
                  <a:pt x="1756" y="356"/>
                </a:lnTo>
                <a:close/>
                <a:moveTo>
                  <a:pt x="1340" y="356"/>
                </a:moveTo>
                <a:lnTo>
                  <a:pt x="1239" y="874"/>
                </a:lnTo>
                <a:lnTo>
                  <a:pt x="1560" y="874"/>
                </a:lnTo>
                <a:lnTo>
                  <a:pt x="1575" y="793"/>
                </a:lnTo>
                <a:lnTo>
                  <a:pt x="1348" y="793"/>
                </a:lnTo>
                <a:lnTo>
                  <a:pt x="1374" y="654"/>
                </a:lnTo>
                <a:lnTo>
                  <a:pt x="1549" y="654"/>
                </a:lnTo>
                <a:lnTo>
                  <a:pt x="1564" y="572"/>
                </a:lnTo>
                <a:lnTo>
                  <a:pt x="1391" y="572"/>
                </a:lnTo>
                <a:lnTo>
                  <a:pt x="1417" y="437"/>
                </a:lnTo>
                <a:lnTo>
                  <a:pt x="1632" y="437"/>
                </a:lnTo>
                <a:lnTo>
                  <a:pt x="1648" y="356"/>
                </a:lnTo>
                <a:lnTo>
                  <a:pt x="1340" y="356"/>
                </a:lnTo>
                <a:close/>
                <a:moveTo>
                  <a:pt x="866" y="356"/>
                </a:moveTo>
                <a:lnTo>
                  <a:pt x="766" y="874"/>
                </a:lnTo>
                <a:lnTo>
                  <a:pt x="860" y="874"/>
                </a:lnTo>
                <a:lnTo>
                  <a:pt x="897" y="680"/>
                </a:lnTo>
                <a:lnTo>
                  <a:pt x="991" y="680"/>
                </a:lnTo>
                <a:lnTo>
                  <a:pt x="1056" y="874"/>
                </a:lnTo>
                <a:lnTo>
                  <a:pt x="1156" y="874"/>
                </a:lnTo>
                <a:lnTo>
                  <a:pt x="1086" y="681"/>
                </a:lnTo>
                <a:lnTo>
                  <a:pt x="1081" y="667"/>
                </a:lnTo>
                <a:lnTo>
                  <a:pt x="1077" y="658"/>
                </a:lnTo>
                <a:lnTo>
                  <a:pt x="1075" y="656"/>
                </a:lnTo>
                <a:lnTo>
                  <a:pt x="1075" y="654"/>
                </a:lnTo>
                <a:lnTo>
                  <a:pt x="1103" y="642"/>
                </a:lnTo>
                <a:lnTo>
                  <a:pt x="1126" y="626"/>
                </a:lnTo>
                <a:lnTo>
                  <a:pt x="1147" y="607"/>
                </a:lnTo>
                <a:lnTo>
                  <a:pt x="1164" y="584"/>
                </a:lnTo>
                <a:lnTo>
                  <a:pt x="1176" y="559"/>
                </a:lnTo>
                <a:lnTo>
                  <a:pt x="1186" y="534"/>
                </a:lnTo>
                <a:lnTo>
                  <a:pt x="1191" y="507"/>
                </a:lnTo>
                <a:lnTo>
                  <a:pt x="1193" y="481"/>
                </a:lnTo>
                <a:lnTo>
                  <a:pt x="1191" y="455"/>
                </a:lnTo>
                <a:lnTo>
                  <a:pt x="1185" y="432"/>
                </a:lnTo>
                <a:lnTo>
                  <a:pt x="1175" y="412"/>
                </a:lnTo>
                <a:lnTo>
                  <a:pt x="1160" y="395"/>
                </a:lnTo>
                <a:lnTo>
                  <a:pt x="1144" y="380"/>
                </a:lnTo>
                <a:lnTo>
                  <a:pt x="1123" y="368"/>
                </a:lnTo>
                <a:lnTo>
                  <a:pt x="1101" y="360"/>
                </a:lnTo>
                <a:lnTo>
                  <a:pt x="1075" y="357"/>
                </a:lnTo>
                <a:lnTo>
                  <a:pt x="1049" y="356"/>
                </a:lnTo>
                <a:lnTo>
                  <a:pt x="866" y="356"/>
                </a:lnTo>
                <a:close/>
                <a:moveTo>
                  <a:pt x="481" y="356"/>
                </a:moveTo>
                <a:lnTo>
                  <a:pt x="381" y="874"/>
                </a:lnTo>
                <a:lnTo>
                  <a:pt x="473" y="874"/>
                </a:lnTo>
                <a:lnTo>
                  <a:pt x="514" y="664"/>
                </a:lnTo>
                <a:lnTo>
                  <a:pt x="686" y="664"/>
                </a:lnTo>
                <a:lnTo>
                  <a:pt x="702" y="583"/>
                </a:lnTo>
                <a:lnTo>
                  <a:pt x="531" y="583"/>
                </a:lnTo>
                <a:lnTo>
                  <a:pt x="558" y="437"/>
                </a:lnTo>
                <a:lnTo>
                  <a:pt x="762" y="437"/>
                </a:lnTo>
                <a:lnTo>
                  <a:pt x="777" y="356"/>
                </a:lnTo>
                <a:lnTo>
                  <a:pt x="481" y="356"/>
                </a:lnTo>
                <a:close/>
                <a:moveTo>
                  <a:pt x="149" y="0"/>
                </a:moveTo>
                <a:lnTo>
                  <a:pt x="2408" y="0"/>
                </a:lnTo>
                <a:lnTo>
                  <a:pt x="2438" y="4"/>
                </a:lnTo>
                <a:lnTo>
                  <a:pt x="2466" y="13"/>
                </a:lnTo>
                <a:lnTo>
                  <a:pt x="2492" y="26"/>
                </a:lnTo>
                <a:lnTo>
                  <a:pt x="2514" y="45"/>
                </a:lnTo>
                <a:lnTo>
                  <a:pt x="2531" y="67"/>
                </a:lnTo>
                <a:lnTo>
                  <a:pt x="2546" y="92"/>
                </a:lnTo>
                <a:lnTo>
                  <a:pt x="2555" y="120"/>
                </a:lnTo>
                <a:lnTo>
                  <a:pt x="2558" y="151"/>
                </a:lnTo>
                <a:lnTo>
                  <a:pt x="2558" y="263"/>
                </a:lnTo>
                <a:lnTo>
                  <a:pt x="2854" y="263"/>
                </a:lnTo>
                <a:lnTo>
                  <a:pt x="2884" y="265"/>
                </a:lnTo>
                <a:lnTo>
                  <a:pt x="2915" y="272"/>
                </a:lnTo>
                <a:lnTo>
                  <a:pt x="2944" y="284"/>
                </a:lnTo>
                <a:lnTo>
                  <a:pt x="2970" y="300"/>
                </a:lnTo>
                <a:lnTo>
                  <a:pt x="2994" y="320"/>
                </a:lnTo>
                <a:lnTo>
                  <a:pt x="3582" y="903"/>
                </a:lnTo>
                <a:lnTo>
                  <a:pt x="3601" y="927"/>
                </a:lnTo>
                <a:lnTo>
                  <a:pt x="3618" y="954"/>
                </a:lnTo>
                <a:lnTo>
                  <a:pt x="3630" y="982"/>
                </a:lnTo>
                <a:lnTo>
                  <a:pt x="3638" y="1013"/>
                </a:lnTo>
                <a:lnTo>
                  <a:pt x="3640" y="1044"/>
                </a:lnTo>
                <a:lnTo>
                  <a:pt x="3640" y="1155"/>
                </a:lnTo>
                <a:lnTo>
                  <a:pt x="0" y="1155"/>
                </a:lnTo>
                <a:lnTo>
                  <a:pt x="0" y="151"/>
                </a:lnTo>
                <a:lnTo>
                  <a:pt x="3" y="120"/>
                </a:lnTo>
                <a:lnTo>
                  <a:pt x="12" y="92"/>
                </a:lnTo>
                <a:lnTo>
                  <a:pt x="25" y="67"/>
                </a:lnTo>
                <a:lnTo>
                  <a:pt x="44" y="45"/>
                </a:lnTo>
                <a:lnTo>
                  <a:pt x="66" y="26"/>
                </a:lnTo>
                <a:lnTo>
                  <a:pt x="92" y="13"/>
                </a:lnTo>
                <a:lnTo>
                  <a:pt x="119" y="4"/>
                </a:lnTo>
                <a:lnTo>
                  <a:pt x="14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Freeform 316"/>
          <p:cNvSpPr>
            <a:spLocks noEditPoints="1"/>
          </p:cNvSpPr>
          <p:nvPr/>
        </p:nvSpPr>
        <p:spPr bwMode="auto">
          <a:xfrm>
            <a:off x="6243921" y="5107128"/>
            <a:ext cx="630399" cy="351639"/>
          </a:xfrm>
          <a:custGeom>
            <a:avLst/>
            <a:gdLst>
              <a:gd name="T0" fmla="*/ 2691 w 3460"/>
              <a:gd name="T1" fmla="*/ 1544 h 1934"/>
              <a:gd name="T2" fmla="*/ 2653 w 3460"/>
              <a:gd name="T3" fmla="*/ 1675 h 1934"/>
              <a:gd name="T4" fmla="*/ 2738 w 3460"/>
              <a:gd name="T5" fmla="*/ 1778 h 1934"/>
              <a:gd name="T6" fmla="*/ 2874 w 3460"/>
              <a:gd name="T7" fmla="*/ 1765 h 1934"/>
              <a:gd name="T8" fmla="*/ 2938 w 3460"/>
              <a:gd name="T9" fmla="*/ 1646 h 1934"/>
              <a:gd name="T10" fmla="*/ 2874 w 3460"/>
              <a:gd name="T11" fmla="*/ 1526 h 1934"/>
              <a:gd name="T12" fmla="*/ 1253 w 3460"/>
              <a:gd name="T13" fmla="*/ 1505 h 1934"/>
              <a:gd name="T14" fmla="*/ 1149 w 3460"/>
              <a:gd name="T15" fmla="*/ 1590 h 1934"/>
              <a:gd name="T16" fmla="*/ 1163 w 3460"/>
              <a:gd name="T17" fmla="*/ 1726 h 1934"/>
              <a:gd name="T18" fmla="*/ 1282 w 3460"/>
              <a:gd name="T19" fmla="*/ 1790 h 1934"/>
              <a:gd name="T20" fmla="*/ 1402 w 3460"/>
              <a:gd name="T21" fmla="*/ 1726 h 1934"/>
              <a:gd name="T22" fmla="*/ 1415 w 3460"/>
              <a:gd name="T23" fmla="*/ 1590 h 1934"/>
              <a:gd name="T24" fmla="*/ 1312 w 3460"/>
              <a:gd name="T25" fmla="*/ 1505 h 1934"/>
              <a:gd name="T26" fmla="*/ 2916 w 3460"/>
              <a:gd name="T27" fmla="*/ 1384 h 1934"/>
              <a:gd name="T28" fmla="*/ 3055 w 3460"/>
              <a:gd name="T29" fmla="*/ 1524 h 1934"/>
              <a:gd name="T30" fmla="*/ 3070 w 3460"/>
              <a:gd name="T31" fmla="*/ 1729 h 1934"/>
              <a:gd name="T32" fmla="*/ 2950 w 3460"/>
              <a:gd name="T33" fmla="*/ 1888 h 1934"/>
              <a:gd name="T34" fmla="*/ 2751 w 3460"/>
              <a:gd name="T35" fmla="*/ 1931 h 1934"/>
              <a:gd name="T36" fmla="*/ 2575 w 3460"/>
              <a:gd name="T37" fmla="*/ 1834 h 1934"/>
              <a:gd name="T38" fmla="*/ 2505 w 3460"/>
              <a:gd name="T39" fmla="*/ 1646 h 1934"/>
              <a:gd name="T40" fmla="*/ 2575 w 3460"/>
              <a:gd name="T41" fmla="*/ 1457 h 1934"/>
              <a:gd name="T42" fmla="*/ 2751 w 3460"/>
              <a:gd name="T43" fmla="*/ 1361 h 1934"/>
              <a:gd name="T44" fmla="*/ 1404 w 3460"/>
              <a:gd name="T45" fmla="*/ 1384 h 1934"/>
              <a:gd name="T46" fmla="*/ 1544 w 3460"/>
              <a:gd name="T47" fmla="*/ 1524 h 1934"/>
              <a:gd name="T48" fmla="*/ 1559 w 3460"/>
              <a:gd name="T49" fmla="*/ 1729 h 1934"/>
              <a:gd name="T50" fmla="*/ 1440 w 3460"/>
              <a:gd name="T51" fmla="*/ 1888 h 1934"/>
              <a:gd name="T52" fmla="*/ 1239 w 3460"/>
              <a:gd name="T53" fmla="*/ 1931 h 1934"/>
              <a:gd name="T54" fmla="*/ 1064 w 3460"/>
              <a:gd name="T55" fmla="*/ 1834 h 1934"/>
              <a:gd name="T56" fmla="*/ 993 w 3460"/>
              <a:gd name="T57" fmla="*/ 1646 h 1934"/>
              <a:gd name="T58" fmla="*/ 1064 w 3460"/>
              <a:gd name="T59" fmla="*/ 1457 h 1934"/>
              <a:gd name="T60" fmla="*/ 1239 w 3460"/>
              <a:gd name="T61" fmla="*/ 1361 h 1934"/>
              <a:gd name="T62" fmla="*/ 3457 w 3460"/>
              <a:gd name="T63" fmla="*/ 1480 h 1934"/>
              <a:gd name="T64" fmla="*/ 3375 w 3460"/>
              <a:gd name="T65" fmla="*/ 1579 h 1934"/>
              <a:gd name="T66" fmla="*/ 3148 w 3460"/>
              <a:gd name="T67" fmla="*/ 1503 h 1934"/>
              <a:gd name="T68" fmla="*/ 3009 w 3460"/>
              <a:gd name="T69" fmla="*/ 1332 h 1934"/>
              <a:gd name="T70" fmla="*/ 2793 w 3460"/>
              <a:gd name="T71" fmla="*/ 1265 h 1934"/>
              <a:gd name="T72" fmla="*/ 2578 w 3460"/>
              <a:gd name="T73" fmla="*/ 1332 h 1934"/>
              <a:gd name="T74" fmla="*/ 2440 w 3460"/>
              <a:gd name="T75" fmla="*/ 1503 h 1934"/>
              <a:gd name="T76" fmla="*/ 1636 w 3460"/>
              <a:gd name="T77" fmla="*/ 1503 h 1934"/>
              <a:gd name="T78" fmla="*/ 1497 w 3460"/>
              <a:gd name="T79" fmla="*/ 1332 h 1934"/>
              <a:gd name="T80" fmla="*/ 1282 w 3460"/>
              <a:gd name="T81" fmla="*/ 1265 h 1934"/>
              <a:gd name="T82" fmla="*/ 1066 w 3460"/>
              <a:gd name="T83" fmla="*/ 1332 h 1934"/>
              <a:gd name="T84" fmla="*/ 928 w 3460"/>
              <a:gd name="T85" fmla="*/ 1503 h 1934"/>
              <a:gd name="T86" fmla="*/ 664 w 3460"/>
              <a:gd name="T87" fmla="*/ 1579 h 1934"/>
              <a:gd name="T88" fmla="*/ 581 w 3460"/>
              <a:gd name="T89" fmla="*/ 1480 h 1934"/>
              <a:gd name="T90" fmla="*/ 2618 w 3460"/>
              <a:gd name="T91" fmla="*/ 413 h 1934"/>
              <a:gd name="T92" fmla="*/ 2637 w 3460"/>
              <a:gd name="T93" fmla="*/ 853 h 1934"/>
              <a:gd name="T94" fmla="*/ 3187 w 3460"/>
              <a:gd name="T95" fmla="*/ 825 h 1934"/>
              <a:gd name="T96" fmla="*/ 2738 w 3460"/>
              <a:gd name="T97" fmla="*/ 401 h 1934"/>
              <a:gd name="T98" fmla="*/ 2366 w 3460"/>
              <a:gd name="T99" fmla="*/ 10 h 1934"/>
              <a:gd name="T100" fmla="*/ 2448 w 3460"/>
              <a:gd name="T101" fmla="*/ 111 h 1934"/>
              <a:gd name="T102" fmla="*/ 2784 w 3460"/>
              <a:gd name="T103" fmla="*/ 251 h 1934"/>
              <a:gd name="T104" fmla="*/ 3424 w 3460"/>
              <a:gd name="T105" fmla="*/ 857 h 1934"/>
              <a:gd name="T106" fmla="*/ 3460 w 3460"/>
              <a:gd name="T107" fmla="*/ 1067 h 1934"/>
              <a:gd name="T108" fmla="*/ 0 w 3460"/>
              <a:gd name="T109" fmla="*/ 456 h 1934"/>
              <a:gd name="T110" fmla="*/ 581 w 3460"/>
              <a:gd name="T111" fmla="*/ 111 h 1934"/>
              <a:gd name="T112" fmla="*/ 664 w 3460"/>
              <a:gd name="T113" fmla="*/ 10 h 1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60" h="1934">
                <a:moveTo>
                  <a:pt x="2793" y="1502"/>
                </a:moveTo>
                <a:lnTo>
                  <a:pt x="2765" y="1505"/>
                </a:lnTo>
                <a:lnTo>
                  <a:pt x="2738" y="1514"/>
                </a:lnTo>
                <a:lnTo>
                  <a:pt x="2712" y="1526"/>
                </a:lnTo>
                <a:lnTo>
                  <a:pt x="2691" y="1544"/>
                </a:lnTo>
                <a:lnTo>
                  <a:pt x="2674" y="1566"/>
                </a:lnTo>
                <a:lnTo>
                  <a:pt x="2661" y="1590"/>
                </a:lnTo>
                <a:lnTo>
                  <a:pt x="2653" y="1617"/>
                </a:lnTo>
                <a:lnTo>
                  <a:pt x="2650" y="1646"/>
                </a:lnTo>
                <a:lnTo>
                  <a:pt x="2653" y="1675"/>
                </a:lnTo>
                <a:lnTo>
                  <a:pt x="2661" y="1702"/>
                </a:lnTo>
                <a:lnTo>
                  <a:pt x="2674" y="1726"/>
                </a:lnTo>
                <a:lnTo>
                  <a:pt x="2691" y="1748"/>
                </a:lnTo>
                <a:lnTo>
                  <a:pt x="2712" y="1765"/>
                </a:lnTo>
                <a:lnTo>
                  <a:pt x="2738" y="1778"/>
                </a:lnTo>
                <a:lnTo>
                  <a:pt x="2765" y="1786"/>
                </a:lnTo>
                <a:lnTo>
                  <a:pt x="2793" y="1790"/>
                </a:lnTo>
                <a:lnTo>
                  <a:pt x="2823" y="1786"/>
                </a:lnTo>
                <a:lnTo>
                  <a:pt x="2850" y="1778"/>
                </a:lnTo>
                <a:lnTo>
                  <a:pt x="2874" y="1765"/>
                </a:lnTo>
                <a:lnTo>
                  <a:pt x="2896" y="1748"/>
                </a:lnTo>
                <a:lnTo>
                  <a:pt x="2914" y="1726"/>
                </a:lnTo>
                <a:lnTo>
                  <a:pt x="2926" y="1702"/>
                </a:lnTo>
                <a:lnTo>
                  <a:pt x="2935" y="1675"/>
                </a:lnTo>
                <a:lnTo>
                  <a:pt x="2938" y="1646"/>
                </a:lnTo>
                <a:lnTo>
                  <a:pt x="2935" y="1617"/>
                </a:lnTo>
                <a:lnTo>
                  <a:pt x="2926" y="1590"/>
                </a:lnTo>
                <a:lnTo>
                  <a:pt x="2914" y="1566"/>
                </a:lnTo>
                <a:lnTo>
                  <a:pt x="2896" y="1544"/>
                </a:lnTo>
                <a:lnTo>
                  <a:pt x="2874" y="1526"/>
                </a:lnTo>
                <a:lnTo>
                  <a:pt x="2850" y="1514"/>
                </a:lnTo>
                <a:lnTo>
                  <a:pt x="2823" y="1505"/>
                </a:lnTo>
                <a:lnTo>
                  <a:pt x="2793" y="1502"/>
                </a:lnTo>
                <a:close/>
                <a:moveTo>
                  <a:pt x="1282" y="1502"/>
                </a:moveTo>
                <a:lnTo>
                  <a:pt x="1253" y="1505"/>
                </a:lnTo>
                <a:lnTo>
                  <a:pt x="1226" y="1514"/>
                </a:lnTo>
                <a:lnTo>
                  <a:pt x="1202" y="1526"/>
                </a:lnTo>
                <a:lnTo>
                  <a:pt x="1180" y="1544"/>
                </a:lnTo>
                <a:lnTo>
                  <a:pt x="1163" y="1566"/>
                </a:lnTo>
                <a:lnTo>
                  <a:pt x="1149" y="1590"/>
                </a:lnTo>
                <a:lnTo>
                  <a:pt x="1141" y="1617"/>
                </a:lnTo>
                <a:lnTo>
                  <a:pt x="1138" y="1646"/>
                </a:lnTo>
                <a:lnTo>
                  <a:pt x="1141" y="1675"/>
                </a:lnTo>
                <a:lnTo>
                  <a:pt x="1149" y="1702"/>
                </a:lnTo>
                <a:lnTo>
                  <a:pt x="1163" y="1726"/>
                </a:lnTo>
                <a:lnTo>
                  <a:pt x="1180" y="1748"/>
                </a:lnTo>
                <a:lnTo>
                  <a:pt x="1202" y="1765"/>
                </a:lnTo>
                <a:lnTo>
                  <a:pt x="1226" y="1778"/>
                </a:lnTo>
                <a:lnTo>
                  <a:pt x="1253" y="1786"/>
                </a:lnTo>
                <a:lnTo>
                  <a:pt x="1282" y="1790"/>
                </a:lnTo>
                <a:lnTo>
                  <a:pt x="1312" y="1786"/>
                </a:lnTo>
                <a:lnTo>
                  <a:pt x="1338" y="1778"/>
                </a:lnTo>
                <a:lnTo>
                  <a:pt x="1363" y="1765"/>
                </a:lnTo>
                <a:lnTo>
                  <a:pt x="1384" y="1748"/>
                </a:lnTo>
                <a:lnTo>
                  <a:pt x="1402" y="1726"/>
                </a:lnTo>
                <a:lnTo>
                  <a:pt x="1415" y="1702"/>
                </a:lnTo>
                <a:lnTo>
                  <a:pt x="1424" y="1675"/>
                </a:lnTo>
                <a:lnTo>
                  <a:pt x="1426" y="1646"/>
                </a:lnTo>
                <a:lnTo>
                  <a:pt x="1424" y="1617"/>
                </a:lnTo>
                <a:lnTo>
                  <a:pt x="1415" y="1590"/>
                </a:lnTo>
                <a:lnTo>
                  <a:pt x="1402" y="1566"/>
                </a:lnTo>
                <a:lnTo>
                  <a:pt x="1384" y="1544"/>
                </a:lnTo>
                <a:lnTo>
                  <a:pt x="1363" y="1526"/>
                </a:lnTo>
                <a:lnTo>
                  <a:pt x="1338" y="1514"/>
                </a:lnTo>
                <a:lnTo>
                  <a:pt x="1312" y="1505"/>
                </a:lnTo>
                <a:lnTo>
                  <a:pt x="1282" y="1502"/>
                </a:lnTo>
                <a:close/>
                <a:moveTo>
                  <a:pt x="2793" y="1358"/>
                </a:moveTo>
                <a:lnTo>
                  <a:pt x="2836" y="1361"/>
                </a:lnTo>
                <a:lnTo>
                  <a:pt x="2877" y="1369"/>
                </a:lnTo>
                <a:lnTo>
                  <a:pt x="2916" y="1384"/>
                </a:lnTo>
                <a:lnTo>
                  <a:pt x="2950" y="1404"/>
                </a:lnTo>
                <a:lnTo>
                  <a:pt x="2983" y="1428"/>
                </a:lnTo>
                <a:lnTo>
                  <a:pt x="3011" y="1457"/>
                </a:lnTo>
                <a:lnTo>
                  <a:pt x="3035" y="1488"/>
                </a:lnTo>
                <a:lnTo>
                  <a:pt x="3055" y="1524"/>
                </a:lnTo>
                <a:lnTo>
                  <a:pt x="3070" y="1563"/>
                </a:lnTo>
                <a:lnTo>
                  <a:pt x="3079" y="1603"/>
                </a:lnTo>
                <a:lnTo>
                  <a:pt x="3083" y="1646"/>
                </a:lnTo>
                <a:lnTo>
                  <a:pt x="3079" y="1688"/>
                </a:lnTo>
                <a:lnTo>
                  <a:pt x="3070" y="1729"/>
                </a:lnTo>
                <a:lnTo>
                  <a:pt x="3055" y="1768"/>
                </a:lnTo>
                <a:lnTo>
                  <a:pt x="3035" y="1802"/>
                </a:lnTo>
                <a:lnTo>
                  <a:pt x="3011" y="1834"/>
                </a:lnTo>
                <a:lnTo>
                  <a:pt x="2983" y="1863"/>
                </a:lnTo>
                <a:lnTo>
                  <a:pt x="2950" y="1888"/>
                </a:lnTo>
                <a:lnTo>
                  <a:pt x="2916" y="1907"/>
                </a:lnTo>
                <a:lnTo>
                  <a:pt x="2877" y="1921"/>
                </a:lnTo>
                <a:lnTo>
                  <a:pt x="2836" y="1931"/>
                </a:lnTo>
                <a:lnTo>
                  <a:pt x="2793" y="1934"/>
                </a:lnTo>
                <a:lnTo>
                  <a:pt x="2751" y="1931"/>
                </a:lnTo>
                <a:lnTo>
                  <a:pt x="2710" y="1921"/>
                </a:lnTo>
                <a:lnTo>
                  <a:pt x="2672" y="1907"/>
                </a:lnTo>
                <a:lnTo>
                  <a:pt x="2636" y="1888"/>
                </a:lnTo>
                <a:lnTo>
                  <a:pt x="2604" y="1863"/>
                </a:lnTo>
                <a:lnTo>
                  <a:pt x="2575" y="1834"/>
                </a:lnTo>
                <a:lnTo>
                  <a:pt x="2551" y="1802"/>
                </a:lnTo>
                <a:lnTo>
                  <a:pt x="2531" y="1768"/>
                </a:lnTo>
                <a:lnTo>
                  <a:pt x="2516" y="1729"/>
                </a:lnTo>
                <a:lnTo>
                  <a:pt x="2508" y="1688"/>
                </a:lnTo>
                <a:lnTo>
                  <a:pt x="2505" y="1646"/>
                </a:lnTo>
                <a:lnTo>
                  <a:pt x="2508" y="1603"/>
                </a:lnTo>
                <a:lnTo>
                  <a:pt x="2516" y="1563"/>
                </a:lnTo>
                <a:lnTo>
                  <a:pt x="2531" y="1524"/>
                </a:lnTo>
                <a:lnTo>
                  <a:pt x="2551" y="1488"/>
                </a:lnTo>
                <a:lnTo>
                  <a:pt x="2575" y="1457"/>
                </a:lnTo>
                <a:lnTo>
                  <a:pt x="2604" y="1428"/>
                </a:lnTo>
                <a:lnTo>
                  <a:pt x="2636" y="1404"/>
                </a:lnTo>
                <a:lnTo>
                  <a:pt x="2672" y="1384"/>
                </a:lnTo>
                <a:lnTo>
                  <a:pt x="2710" y="1369"/>
                </a:lnTo>
                <a:lnTo>
                  <a:pt x="2751" y="1361"/>
                </a:lnTo>
                <a:lnTo>
                  <a:pt x="2793" y="1358"/>
                </a:lnTo>
                <a:close/>
                <a:moveTo>
                  <a:pt x="1282" y="1358"/>
                </a:moveTo>
                <a:lnTo>
                  <a:pt x="1324" y="1361"/>
                </a:lnTo>
                <a:lnTo>
                  <a:pt x="1365" y="1369"/>
                </a:lnTo>
                <a:lnTo>
                  <a:pt x="1404" y="1384"/>
                </a:lnTo>
                <a:lnTo>
                  <a:pt x="1440" y="1404"/>
                </a:lnTo>
                <a:lnTo>
                  <a:pt x="1472" y="1428"/>
                </a:lnTo>
                <a:lnTo>
                  <a:pt x="1500" y="1457"/>
                </a:lnTo>
                <a:lnTo>
                  <a:pt x="1524" y="1488"/>
                </a:lnTo>
                <a:lnTo>
                  <a:pt x="1544" y="1524"/>
                </a:lnTo>
                <a:lnTo>
                  <a:pt x="1559" y="1563"/>
                </a:lnTo>
                <a:lnTo>
                  <a:pt x="1567" y="1603"/>
                </a:lnTo>
                <a:lnTo>
                  <a:pt x="1571" y="1646"/>
                </a:lnTo>
                <a:lnTo>
                  <a:pt x="1567" y="1688"/>
                </a:lnTo>
                <a:lnTo>
                  <a:pt x="1559" y="1729"/>
                </a:lnTo>
                <a:lnTo>
                  <a:pt x="1544" y="1768"/>
                </a:lnTo>
                <a:lnTo>
                  <a:pt x="1524" y="1802"/>
                </a:lnTo>
                <a:lnTo>
                  <a:pt x="1500" y="1834"/>
                </a:lnTo>
                <a:lnTo>
                  <a:pt x="1472" y="1863"/>
                </a:lnTo>
                <a:lnTo>
                  <a:pt x="1440" y="1888"/>
                </a:lnTo>
                <a:lnTo>
                  <a:pt x="1404" y="1907"/>
                </a:lnTo>
                <a:lnTo>
                  <a:pt x="1365" y="1921"/>
                </a:lnTo>
                <a:lnTo>
                  <a:pt x="1324" y="1931"/>
                </a:lnTo>
                <a:lnTo>
                  <a:pt x="1282" y="1934"/>
                </a:lnTo>
                <a:lnTo>
                  <a:pt x="1239" y="1931"/>
                </a:lnTo>
                <a:lnTo>
                  <a:pt x="1198" y="1921"/>
                </a:lnTo>
                <a:lnTo>
                  <a:pt x="1161" y="1907"/>
                </a:lnTo>
                <a:lnTo>
                  <a:pt x="1125" y="1888"/>
                </a:lnTo>
                <a:lnTo>
                  <a:pt x="1093" y="1863"/>
                </a:lnTo>
                <a:lnTo>
                  <a:pt x="1064" y="1834"/>
                </a:lnTo>
                <a:lnTo>
                  <a:pt x="1040" y="1802"/>
                </a:lnTo>
                <a:lnTo>
                  <a:pt x="1020" y="1768"/>
                </a:lnTo>
                <a:lnTo>
                  <a:pt x="1005" y="1729"/>
                </a:lnTo>
                <a:lnTo>
                  <a:pt x="996" y="1688"/>
                </a:lnTo>
                <a:lnTo>
                  <a:pt x="993" y="1646"/>
                </a:lnTo>
                <a:lnTo>
                  <a:pt x="996" y="1603"/>
                </a:lnTo>
                <a:lnTo>
                  <a:pt x="1005" y="1563"/>
                </a:lnTo>
                <a:lnTo>
                  <a:pt x="1020" y="1524"/>
                </a:lnTo>
                <a:lnTo>
                  <a:pt x="1040" y="1488"/>
                </a:lnTo>
                <a:lnTo>
                  <a:pt x="1064" y="1457"/>
                </a:lnTo>
                <a:lnTo>
                  <a:pt x="1093" y="1428"/>
                </a:lnTo>
                <a:lnTo>
                  <a:pt x="1125" y="1404"/>
                </a:lnTo>
                <a:lnTo>
                  <a:pt x="1161" y="1384"/>
                </a:lnTo>
                <a:lnTo>
                  <a:pt x="1198" y="1369"/>
                </a:lnTo>
                <a:lnTo>
                  <a:pt x="1239" y="1361"/>
                </a:lnTo>
                <a:lnTo>
                  <a:pt x="1282" y="1358"/>
                </a:lnTo>
                <a:close/>
                <a:moveTo>
                  <a:pt x="579" y="1145"/>
                </a:moveTo>
                <a:lnTo>
                  <a:pt x="3460" y="1145"/>
                </a:lnTo>
                <a:lnTo>
                  <a:pt x="3460" y="1452"/>
                </a:lnTo>
                <a:lnTo>
                  <a:pt x="3457" y="1480"/>
                </a:lnTo>
                <a:lnTo>
                  <a:pt x="3450" y="1506"/>
                </a:lnTo>
                <a:lnTo>
                  <a:pt x="3436" y="1529"/>
                </a:lnTo>
                <a:lnTo>
                  <a:pt x="3419" y="1550"/>
                </a:lnTo>
                <a:lnTo>
                  <a:pt x="3398" y="1567"/>
                </a:lnTo>
                <a:lnTo>
                  <a:pt x="3375" y="1579"/>
                </a:lnTo>
                <a:lnTo>
                  <a:pt x="3349" y="1588"/>
                </a:lnTo>
                <a:lnTo>
                  <a:pt x="3321" y="1591"/>
                </a:lnTo>
                <a:lnTo>
                  <a:pt x="3172" y="1591"/>
                </a:lnTo>
                <a:lnTo>
                  <a:pt x="3162" y="1546"/>
                </a:lnTo>
                <a:lnTo>
                  <a:pt x="3148" y="1503"/>
                </a:lnTo>
                <a:lnTo>
                  <a:pt x="3129" y="1462"/>
                </a:lnTo>
                <a:lnTo>
                  <a:pt x="3105" y="1425"/>
                </a:lnTo>
                <a:lnTo>
                  <a:pt x="3076" y="1390"/>
                </a:lnTo>
                <a:lnTo>
                  <a:pt x="3045" y="1359"/>
                </a:lnTo>
                <a:lnTo>
                  <a:pt x="3009" y="1332"/>
                </a:lnTo>
                <a:lnTo>
                  <a:pt x="2970" y="1309"/>
                </a:lnTo>
                <a:lnTo>
                  <a:pt x="2929" y="1290"/>
                </a:lnTo>
                <a:lnTo>
                  <a:pt x="2886" y="1276"/>
                </a:lnTo>
                <a:lnTo>
                  <a:pt x="2840" y="1268"/>
                </a:lnTo>
                <a:lnTo>
                  <a:pt x="2793" y="1265"/>
                </a:lnTo>
                <a:lnTo>
                  <a:pt x="2746" y="1268"/>
                </a:lnTo>
                <a:lnTo>
                  <a:pt x="2701" y="1276"/>
                </a:lnTo>
                <a:lnTo>
                  <a:pt x="2657" y="1290"/>
                </a:lnTo>
                <a:lnTo>
                  <a:pt x="2616" y="1309"/>
                </a:lnTo>
                <a:lnTo>
                  <a:pt x="2578" y="1332"/>
                </a:lnTo>
                <a:lnTo>
                  <a:pt x="2543" y="1359"/>
                </a:lnTo>
                <a:lnTo>
                  <a:pt x="2511" y="1390"/>
                </a:lnTo>
                <a:lnTo>
                  <a:pt x="2483" y="1425"/>
                </a:lnTo>
                <a:lnTo>
                  <a:pt x="2459" y="1462"/>
                </a:lnTo>
                <a:lnTo>
                  <a:pt x="2440" y="1503"/>
                </a:lnTo>
                <a:lnTo>
                  <a:pt x="2425" y="1546"/>
                </a:lnTo>
                <a:lnTo>
                  <a:pt x="2416" y="1591"/>
                </a:lnTo>
                <a:lnTo>
                  <a:pt x="1660" y="1591"/>
                </a:lnTo>
                <a:lnTo>
                  <a:pt x="1650" y="1546"/>
                </a:lnTo>
                <a:lnTo>
                  <a:pt x="1636" y="1503"/>
                </a:lnTo>
                <a:lnTo>
                  <a:pt x="1617" y="1462"/>
                </a:lnTo>
                <a:lnTo>
                  <a:pt x="1593" y="1425"/>
                </a:lnTo>
                <a:lnTo>
                  <a:pt x="1564" y="1390"/>
                </a:lnTo>
                <a:lnTo>
                  <a:pt x="1533" y="1359"/>
                </a:lnTo>
                <a:lnTo>
                  <a:pt x="1497" y="1332"/>
                </a:lnTo>
                <a:lnTo>
                  <a:pt x="1459" y="1309"/>
                </a:lnTo>
                <a:lnTo>
                  <a:pt x="1419" y="1290"/>
                </a:lnTo>
                <a:lnTo>
                  <a:pt x="1375" y="1276"/>
                </a:lnTo>
                <a:lnTo>
                  <a:pt x="1329" y="1268"/>
                </a:lnTo>
                <a:lnTo>
                  <a:pt x="1282" y="1265"/>
                </a:lnTo>
                <a:lnTo>
                  <a:pt x="1235" y="1268"/>
                </a:lnTo>
                <a:lnTo>
                  <a:pt x="1189" y="1276"/>
                </a:lnTo>
                <a:lnTo>
                  <a:pt x="1146" y="1290"/>
                </a:lnTo>
                <a:lnTo>
                  <a:pt x="1105" y="1309"/>
                </a:lnTo>
                <a:lnTo>
                  <a:pt x="1066" y="1332"/>
                </a:lnTo>
                <a:lnTo>
                  <a:pt x="1032" y="1359"/>
                </a:lnTo>
                <a:lnTo>
                  <a:pt x="999" y="1390"/>
                </a:lnTo>
                <a:lnTo>
                  <a:pt x="972" y="1425"/>
                </a:lnTo>
                <a:lnTo>
                  <a:pt x="948" y="1462"/>
                </a:lnTo>
                <a:lnTo>
                  <a:pt x="928" y="1503"/>
                </a:lnTo>
                <a:lnTo>
                  <a:pt x="913" y="1546"/>
                </a:lnTo>
                <a:lnTo>
                  <a:pt x="904" y="1591"/>
                </a:lnTo>
                <a:lnTo>
                  <a:pt x="717" y="1591"/>
                </a:lnTo>
                <a:lnTo>
                  <a:pt x="690" y="1588"/>
                </a:lnTo>
                <a:lnTo>
                  <a:pt x="664" y="1579"/>
                </a:lnTo>
                <a:lnTo>
                  <a:pt x="640" y="1567"/>
                </a:lnTo>
                <a:lnTo>
                  <a:pt x="619" y="1550"/>
                </a:lnTo>
                <a:lnTo>
                  <a:pt x="602" y="1529"/>
                </a:lnTo>
                <a:lnTo>
                  <a:pt x="589" y="1506"/>
                </a:lnTo>
                <a:lnTo>
                  <a:pt x="581" y="1480"/>
                </a:lnTo>
                <a:lnTo>
                  <a:pt x="579" y="1452"/>
                </a:lnTo>
                <a:lnTo>
                  <a:pt x="579" y="1145"/>
                </a:lnTo>
                <a:close/>
                <a:moveTo>
                  <a:pt x="2637" y="401"/>
                </a:moveTo>
                <a:lnTo>
                  <a:pt x="2625" y="405"/>
                </a:lnTo>
                <a:lnTo>
                  <a:pt x="2618" y="413"/>
                </a:lnTo>
                <a:lnTo>
                  <a:pt x="2615" y="423"/>
                </a:lnTo>
                <a:lnTo>
                  <a:pt x="2615" y="831"/>
                </a:lnTo>
                <a:lnTo>
                  <a:pt x="2618" y="843"/>
                </a:lnTo>
                <a:lnTo>
                  <a:pt x="2625" y="850"/>
                </a:lnTo>
                <a:lnTo>
                  <a:pt x="2637" y="853"/>
                </a:lnTo>
                <a:lnTo>
                  <a:pt x="3166" y="853"/>
                </a:lnTo>
                <a:lnTo>
                  <a:pt x="3177" y="851"/>
                </a:lnTo>
                <a:lnTo>
                  <a:pt x="3184" y="844"/>
                </a:lnTo>
                <a:lnTo>
                  <a:pt x="3188" y="834"/>
                </a:lnTo>
                <a:lnTo>
                  <a:pt x="3187" y="825"/>
                </a:lnTo>
                <a:lnTo>
                  <a:pt x="3181" y="815"/>
                </a:lnTo>
                <a:lnTo>
                  <a:pt x="2753" y="408"/>
                </a:lnTo>
                <a:lnTo>
                  <a:pt x="2748" y="405"/>
                </a:lnTo>
                <a:lnTo>
                  <a:pt x="2743" y="402"/>
                </a:lnTo>
                <a:lnTo>
                  <a:pt x="2738" y="401"/>
                </a:lnTo>
                <a:lnTo>
                  <a:pt x="2637" y="401"/>
                </a:lnTo>
                <a:close/>
                <a:moveTo>
                  <a:pt x="717" y="0"/>
                </a:moveTo>
                <a:lnTo>
                  <a:pt x="2312" y="0"/>
                </a:lnTo>
                <a:lnTo>
                  <a:pt x="2340" y="2"/>
                </a:lnTo>
                <a:lnTo>
                  <a:pt x="2366" y="10"/>
                </a:lnTo>
                <a:lnTo>
                  <a:pt x="2389" y="23"/>
                </a:lnTo>
                <a:lnTo>
                  <a:pt x="2410" y="40"/>
                </a:lnTo>
                <a:lnTo>
                  <a:pt x="2427" y="61"/>
                </a:lnTo>
                <a:lnTo>
                  <a:pt x="2440" y="85"/>
                </a:lnTo>
                <a:lnTo>
                  <a:pt x="2448" y="111"/>
                </a:lnTo>
                <a:lnTo>
                  <a:pt x="2451" y="138"/>
                </a:lnTo>
                <a:lnTo>
                  <a:pt x="2451" y="242"/>
                </a:lnTo>
                <a:lnTo>
                  <a:pt x="2727" y="242"/>
                </a:lnTo>
                <a:lnTo>
                  <a:pt x="2756" y="244"/>
                </a:lnTo>
                <a:lnTo>
                  <a:pt x="2784" y="251"/>
                </a:lnTo>
                <a:lnTo>
                  <a:pt x="2811" y="261"/>
                </a:lnTo>
                <a:lnTo>
                  <a:pt x="2835" y="277"/>
                </a:lnTo>
                <a:lnTo>
                  <a:pt x="2858" y="295"/>
                </a:lnTo>
                <a:lnTo>
                  <a:pt x="3405" y="835"/>
                </a:lnTo>
                <a:lnTo>
                  <a:pt x="3424" y="857"/>
                </a:lnTo>
                <a:lnTo>
                  <a:pt x="3439" y="882"/>
                </a:lnTo>
                <a:lnTo>
                  <a:pt x="3451" y="908"/>
                </a:lnTo>
                <a:lnTo>
                  <a:pt x="3458" y="937"/>
                </a:lnTo>
                <a:lnTo>
                  <a:pt x="3460" y="967"/>
                </a:lnTo>
                <a:lnTo>
                  <a:pt x="3460" y="1067"/>
                </a:lnTo>
                <a:lnTo>
                  <a:pt x="578" y="1067"/>
                </a:lnTo>
                <a:lnTo>
                  <a:pt x="578" y="795"/>
                </a:lnTo>
                <a:lnTo>
                  <a:pt x="0" y="686"/>
                </a:lnTo>
                <a:lnTo>
                  <a:pt x="1011" y="599"/>
                </a:lnTo>
                <a:lnTo>
                  <a:pt x="0" y="456"/>
                </a:lnTo>
                <a:lnTo>
                  <a:pt x="1015" y="355"/>
                </a:lnTo>
                <a:lnTo>
                  <a:pt x="13" y="225"/>
                </a:lnTo>
                <a:lnTo>
                  <a:pt x="578" y="160"/>
                </a:lnTo>
                <a:lnTo>
                  <a:pt x="578" y="138"/>
                </a:lnTo>
                <a:lnTo>
                  <a:pt x="581" y="111"/>
                </a:lnTo>
                <a:lnTo>
                  <a:pt x="589" y="85"/>
                </a:lnTo>
                <a:lnTo>
                  <a:pt x="602" y="61"/>
                </a:lnTo>
                <a:lnTo>
                  <a:pt x="619" y="40"/>
                </a:lnTo>
                <a:lnTo>
                  <a:pt x="640" y="23"/>
                </a:lnTo>
                <a:lnTo>
                  <a:pt x="664" y="10"/>
                </a:lnTo>
                <a:lnTo>
                  <a:pt x="690" y="2"/>
                </a:lnTo>
                <a:lnTo>
                  <a:pt x="71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Freeform 386"/>
          <p:cNvSpPr>
            <a:spLocks noEditPoints="1"/>
          </p:cNvSpPr>
          <p:nvPr/>
        </p:nvSpPr>
        <p:spPr bwMode="auto">
          <a:xfrm>
            <a:off x="6319408" y="5830530"/>
            <a:ext cx="479425" cy="449262"/>
          </a:xfrm>
          <a:custGeom>
            <a:avLst/>
            <a:gdLst>
              <a:gd name="T0" fmla="*/ 1970 w 3322"/>
              <a:gd name="T1" fmla="*/ 2783 h 3104"/>
              <a:gd name="T2" fmla="*/ 1810 w 3322"/>
              <a:gd name="T3" fmla="*/ 2904 h 3104"/>
              <a:gd name="T4" fmla="*/ 1656 w 3322"/>
              <a:gd name="T5" fmla="*/ 2910 h 3104"/>
              <a:gd name="T6" fmla="*/ 1601 w 3322"/>
              <a:gd name="T7" fmla="*/ 2907 h 3104"/>
              <a:gd name="T8" fmla="*/ 1745 w 3322"/>
              <a:gd name="T9" fmla="*/ 2970 h 3104"/>
              <a:gd name="T10" fmla="*/ 1967 w 3322"/>
              <a:gd name="T11" fmla="*/ 2972 h 3104"/>
              <a:gd name="T12" fmla="*/ 2160 w 3322"/>
              <a:gd name="T13" fmla="*/ 2836 h 3104"/>
              <a:gd name="T14" fmla="*/ 316 w 3322"/>
              <a:gd name="T15" fmla="*/ 887 h 3104"/>
              <a:gd name="T16" fmla="*/ 298 w 3322"/>
              <a:gd name="T17" fmla="*/ 904 h 3104"/>
              <a:gd name="T18" fmla="*/ 164 w 3322"/>
              <a:gd name="T19" fmla="*/ 1059 h 3104"/>
              <a:gd name="T20" fmla="*/ 132 w 3322"/>
              <a:gd name="T21" fmla="*/ 1242 h 3104"/>
              <a:gd name="T22" fmla="*/ 216 w 3322"/>
              <a:gd name="T23" fmla="*/ 1465 h 3104"/>
              <a:gd name="T24" fmla="*/ 236 w 3322"/>
              <a:gd name="T25" fmla="*/ 1478 h 3104"/>
              <a:gd name="T26" fmla="*/ 223 w 3322"/>
              <a:gd name="T27" fmla="*/ 1263 h 3104"/>
              <a:gd name="T28" fmla="*/ 286 w 3322"/>
              <a:gd name="T29" fmla="*/ 1144 h 3104"/>
              <a:gd name="T30" fmla="*/ 426 w 3322"/>
              <a:gd name="T31" fmla="*/ 1073 h 3104"/>
              <a:gd name="T32" fmla="*/ 1486 w 3322"/>
              <a:gd name="T33" fmla="*/ 748 h 3104"/>
              <a:gd name="T34" fmla="*/ 2667 w 3322"/>
              <a:gd name="T35" fmla="*/ 1119 h 3104"/>
              <a:gd name="T36" fmla="*/ 2739 w 3322"/>
              <a:gd name="T37" fmla="*/ 1224 h 3104"/>
              <a:gd name="T38" fmla="*/ 2651 w 3322"/>
              <a:gd name="T39" fmla="*/ 1293 h 3104"/>
              <a:gd name="T40" fmla="*/ 2396 w 3322"/>
              <a:gd name="T41" fmla="*/ 1397 h 3104"/>
              <a:gd name="T42" fmla="*/ 2078 w 3322"/>
              <a:gd name="T43" fmla="*/ 1526 h 3104"/>
              <a:gd name="T44" fmla="*/ 1898 w 3322"/>
              <a:gd name="T45" fmla="*/ 1600 h 3104"/>
              <a:gd name="T46" fmla="*/ 1743 w 3322"/>
              <a:gd name="T47" fmla="*/ 1571 h 3104"/>
              <a:gd name="T48" fmla="*/ 1325 w 3322"/>
              <a:gd name="T49" fmla="*/ 817 h 3104"/>
              <a:gd name="T50" fmla="*/ 445 w 3322"/>
              <a:gd name="T51" fmla="*/ 726 h 3104"/>
              <a:gd name="T52" fmla="*/ 705 w 3322"/>
              <a:gd name="T53" fmla="*/ 932 h 3104"/>
              <a:gd name="T54" fmla="*/ 828 w 3322"/>
              <a:gd name="T55" fmla="*/ 1194 h 3104"/>
              <a:gd name="T56" fmla="*/ 766 w 3322"/>
              <a:gd name="T57" fmla="*/ 1365 h 3104"/>
              <a:gd name="T58" fmla="*/ 633 w 3322"/>
              <a:gd name="T59" fmla="*/ 1516 h 3104"/>
              <a:gd name="T60" fmla="*/ 704 w 3322"/>
              <a:gd name="T61" fmla="*/ 1739 h 3104"/>
              <a:gd name="T62" fmla="*/ 940 w 3322"/>
              <a:gd name="T63" fmla="*/ 2025 h 3104"/>
              <a:gd name="T64" fmla="*/ 1227 w 3322"/>
              <a:gd name="T65" fmla="*/ 2297 h 3104"/>
              <a:gd name="T66" fmla="*/ 1492 w 3322"/>
              <a:gd name="T67" fmla="*/ 2465 h 3104"/>
              <a:gd name="T68" fmla="*/ 1667 w 3322"/>
              <a:gd name="T69" fmla="*/ 2410 h 3104"/>
              <a:gd name="T70" fmla="*/ 1821 w 3322"/>
              <a:gd name="T71" fmla="*/ 2291 h 3104"/>
              <a:gd name="T72" fmla="*/ 2028 w 3322"/>
              <a:gd name="T73" fmla="*/ 2309 h 3104"/>
              <a:gd name="T74" fmla="*/ 2323 w 3322"/>
              <a:gd name="T75" fmla="*/ 2536 h 3104"/>
              <a:gd name="T76" fmla="*/ 2374 w 3322"/>
              <a:gd name="T77" fmla="*/ 2770 h 3104"/>
              <a:gd name="T78" fmla="*/ 2234 w 3322"/>
              <a:gd name="T79" fmla="*/ 2958 h 3104"/>
              <a:gd name="T80" fmla="*/ 2031 w 3322"/>
              <a:gd name="T81" fmla="*/ 3096 h 3104"/>
              <a:gd name="T82" fmla="*/ 1626 w 3322"/>
              <a:gd name="T83" fmla="*/ 3041 h 3104"/>
              <a:gd name="T84" fmla="*/ 1072 w 3322"/>
              <a:gd name="T85" fmla="*/ 2739 h 3104"/>
              <a:gd name="T86" fmla="*/ 483 w 3322"/>
              <a:gd name="T87" fmla="*/ 2184 h 3104"/>
              <a:gd name="T88" fmla="*/ 115 w 3322"/>
              <a:gd name="T89" fmla="*/ 1609 h 3104"/>
              <a:gd name="T90" fmla="*/ 0 w 3322"/>
              <a:gd name="T91" fmla="*/ 1159 h 3104"/>
              <a:gd name="T92" fmla="*/ 105 w 3322"/>
              <a:gd name="T93" fmla="*/ 918 h 3104"/>
              <a:gd name="T94" fmla="*/ 284 w 3322"/>
              <a:gd name="T95" fmla="*/ 760 h 3104"/>
              <a:gd name="T96" fmla="*/ 2034 w 3322"/>
              <a:gd name="T97" fmla="*/ 13 h 3104"/>
              <a:gd name="T98" fmla="*/ 2715 w 3322"/>
              <a:gd name="T99" fmla="*/ 285 h 3104"/>
              <a:gd name="T100" fmla="*/ 3177 w 3322"/>
              <a:gd name="T101" fmla="*/ 840 h 3104"/>
              <a:gd name="T102" fmla="*/ 3319 w 3322"/>
              <a:gd name="T103" fmla="*/ 1571 h 3104"/>
              <a:gd name="T104" fmla="*/ 3106 w 3322"/>
              <a:gd name="T105" fmla="*/ 2247 h 3104"/>
              <a:gd name="T106" fmla="*/ 2616 w 3322"/>
              <a:gd name="T107" fmla="*/ 2736 h 3104"/>
              <a:gd name="T108" fmla="*/ 2582 w 3322"/>
              <a:gd name="T109" fmla="*/ 2497 h 3104"/>
              <a:gd name="T110" fmla="*/ 2983 w 3322"/>
              <a:gd name="T111" fmla="*/ 2017 h 3104"/>
              <a:gd name="T112" fmla="*/ 3082 w 3322"/>
              <a:gd name="T113" fmla="*/ 1241 h 3104"/>
              <a:gd name="T114" fmla="*/ 2790 w 3322"/>
              <a:gd name="T115" fmla="*/ 647 h 3104"/>
              <a:gd name="T116" fmla="*/ 2244 w 3322"/>
              <a:gd name="T117" fmla="*/ 283 h 3104"/>
              <a:gd name="T118" fmla="*/ 1440 w 3322"/>
              <a:gd name="T119" fmla="*/ 283 h 3104"/>
              <a:gd name="T120" fmla="*/ 893 w 3322"/>
              <a:gd name="T121" fmla="*/ 648 h 3104"/>
              <a:gd name="T122" fmla="*/ 739 w 3322"/>
              <a:gd name="T123" fmla="*/ 494 h 3104"/>
              <a:gd name="T124" fmla="*/ 1310 w 3322"/>
              <a:gd name="T125" fmla="*/ 99 h 3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22" h="3104">
                <a:moveTo>
                  <a:pt x="2010" y="2682"/>
                </a:moveTo>
                <a:lnTo>
                  <a:pt x="2009" y="2685"/>
                </a:lnTo>
                <a:lnTo>
                  <a:pt x="2006" y="2693"/>
                </a:lnTo>
                <a:lnTo>
                  <a:pt x="2001" y="2706"/>
                </a:lnTo>
                <a:lnTo>
                  <a:pt x="1996" y="2722"/>
                </a:lnTo>
                <a:lnTo>
                  <a:pt x="1989" y="2741"/>
                </a:lnTo>
                <a:lnTo>
                  <a:pt x="1981" y="2761"/>
                </a:lnTo>
                <a:lnTo>
                  <a:pt x="1970" y="2783"/>
                </a:lnTo>
                <a:lnTo>
                  <a:pt x="1958" y="2805"/>
                </a:lnTo>
                <a:lnTo>
                  <a:pt x="1942" y="2827"/>
                </a:lnTo>
                <a:lnTo>
                  <a:pt x="1923" y="2847"/>
                </a:lnTo>
                <a:lnTo>
                  <a:pt x="1900" y="2866"/>
                </a:lnTo>
                <a:lnTo>
                  <a:pt x="1872" y="2881"/>
                </a:lnTo>
                <a:lnTo>
                  <a:pt x="1850" y="2892"/>
                </a:lnTo>
                <a:lnTo>
                  <a:pt x="1826" y="2899"/>
                </a:lnTo>
                <a:lnTo>
                  <a:pt x="1810" y="2904"/>
                </a:lnTo>
                <a:lnTo>
                  <a:pt x="1793" y="2906"/>
                </a:lnTo>
                <a:lnTo>
                  <a:pt x="1777" y="2909"/>
                </a:lnTo>
                <a:lnTo>
                  <a:pt x="1752" y="2912"/>
                </a:lnTo>
                <a:lnTo>
                  <a:pt x="1727" y="2913"/>
                </a:lnTo>
                <a:lnTo>
                  <a:pt x="1711" y="2913"/>
                </a:lnTo>
                <a:lnTo>
                  <a:pt x="1697" y="2912"/>
                </a:lnTo>
                <a:lnTo>
                  <a:pt x="1682" y="2911"/>
                </a:lnTo>
                <a:lnTo>
                  <a:pt x="1656" y="2910"/>
                </a:lnTo>
                <a:lnTo>
                  <a:pt x="1632" y="2906"/>
                </a:lnTo>
                <a:lnTo>
                  <a:pt x="1614" y="2903"/>
                </a:lnTo>
                <a:lnTo>
                  <a:pt x="1599" y="2901"/>
                </a:lnTo>
                <a:lnTo>
                  <a:pt x="1590" y="2900"/>
                </a:lnTo>
                <a:lnTo>
                  <a:pt x="1587" y="2899"/>
                </a:lnTo>
                <a:lnTo>
                  <a:pt x="1589" y="2900"/>
                </a:lnTo>
                <a:lnTo>
                  <a:pt x="1593" y="2903"/>
                </a:lnTo>
                <a:lnTo>
                  <a:pt x="1601" y="2907"/>
                </a:lnTo>
                <a:lnTo>
                  <a:pt x="1611" y="2912"/>
                </a:lnTo>
                <a:lnTo>
                  <a:pt x="1627" y="2921"/>
                </a:lnTo>
                <a:lnTo>
                  <a:pt x="1648" y="2932"/>
                </a:lnTo>
                <a:lnTo>
                  <a:pt x="1673" y="2944"/>
                </a:lnTo>
                <a:lnTo>
                  <a:pt x="1688" y="2950"/>
                </a:lnTo>
                <a:lnTo>
                  <a:pt x="1703" y="2957"/>
                </a:lnTo>
                <a:lnTo>
                  <a:pt x="1719" y="2962"/>
                </a:lnTo>
                <a:lnTo>
                  <a:pt x="1745" y="2970"/>
                </a:lnTo>
                <a:lnTo>
                  <a:pt x="1773" y="2977"/>
                </a:lnTo>
                <a:lnTo>
                  <a:pt x="1792" y="2981"/>
                </a:lnTo>
                <a:lnTo>
                  <a:pt x="1812" y="2985"/>
                </a:lnTo>
                <a:lnTo>
                  <a:pt x="1833" y="2987"/>
                </a:lnTo>
                <a:lnTo>
                  <a:pt x="1865" y="2988"/>
                </a:lnTo>
                <a:lnTo>
                  <a:pt x="1900" y="2986"/>
                </a:lnTo>
                <a:lnTo>
                  <a:pt x="1934" y="2981"/>
                </a:lnTo>
                <a:lnTo>
                  <a:pt x="1967" y="2972"/>
                </a:lnTo>
                <a:lnTo>
                  <a:pt x="2000" y="2960"/>
                </a:lnTo>
                <a:lnTo>
                  <a:pt x="2031" y="2945"/>
                </a:lnTo>
                <a:lnTo>
                  <a:pt x="2060" y="2927"/>
                </a:lnTo>
                <a:lnTo>
                  <a:pt x="2085" y="2909"/>
                </a:lnTo>
                <a:lnTo>
                  <a:pt x="2108" y="2890"/>
                </a:lnTo>
                <a:lnTo>
                  <a:pt x="2128" y="2871"/>
                </a:lnTo>
                <a:lnTo>
                  <a:pt x="2145" y="2853"/>
                </a:lnTo>
                <a:lnTo>
                  <a:pt x="2160" y="2836"/>
                </a:lnTo>
                <a:lnTo>
                  <a:pt x="2172" y="2822"/>
                </a:lnTo>
                <a:lnTo>
                  <a:pt x="2182" y="2810"/>
                </a:lnTo>
                <a:lnTo>
                  <a:pt x="2190" y="2801"/>
                </a:lnTo>
                <a:lnTo>
                  <a:pt x="2195" y="2793"/>
                </a:lnTo>
                <a:lnTo>
                  <a:pt x="2199" y="2789"/>
                </a:lnTo>
                <a:lnTo>
                  <a:pt x="2200" y="2787"/>
                </a:lnTo>
                <a:lnTo>
                  <a:pt x="2010" y="2682"/>
                </a:lnTo>
                <a:close/>
                <a:moveTo>
                  <a:pt x="316" y="887"/>
                </a:moveTo>
                <a:lnTo>
                  <a:pt x="316" y="888"/>
                </a:lnTo>
                <a:lnTo>
                  <a:pt x="314" y="889"/>
                </a:lnTo>
                <a:lnTo>
                  <a:pt x="312" y="892"/>
                </a:lnTo>
                <a:lnTo>
                  <a:pt x="310" y="893"/>
                </a:lnTo>
                <a:lnTo>
                  <a:pt x="308" y="895"/>
                </a:lnTo>
                <a:lnTo>
                  <a:pt x="305" y="898"/>
                </a:lnTo>
                <a:lnTo>
                  <a:pt x="302" y="900"/>
                </a:lnTo>
                <a:lnTo>
                  <a:pt x="298" y="904"/>
                </a:lnTo>
                <a:lnTo>
                  <a:pt x="287" y="913"/>
                </a:lnTo>
                <a:lnTo>
                  <a:pt x="273" y="925"/>
                </a:lnTo>
                <a:lnTo>
                  <a:pt x="257" y="941"/>
                </a:lnTo>
                <a:lnTo>
                  <a:pt x="239" y="958"/>
                </a:lnTo>
                <a:lnTo>
                  <a:pt x="219" y="979"/>
                </a:lnTo>
                <a:lnTo>
                  <a:pt x="199" y="1003"/>
                </a:lnTo>
                <a:lnTo>
                  <a:pt x="180" y="1029"/>
                </a:lnTo>
                <a:lnTo>
                  <a:pt x="164" y="1059"/>
                </a:lnTo>
                <a:lnTo>
                  <a:pt x="154" y="1081"/>
                </a:lnTo>
                <a:lnTo>
                  <a:pt x="145" y="1103"/>
                </a:lnTo>
                <a:lnTo>
                  <a:pt x="138" y="1126"/>
                </a:lnTo>
                <a:lnTo>
                  <a:pt x="134" y="1151"/>
                </a:lnTo>
                <a:lnTo>
                  <a:pt x="131" y="1174"/>
                </a:lnTo>
                <a:lnTo>
                  <a:pt x="130" y="1197"/>
                </a:lnTo>
                <a:lnTo>
                  <a:pt x="130" y="1220"/>
                </a:lnTo>
                <a:lnTo>
                  <a:pt x="132" y="1242"/>
                </a:lnTo>
                <a:lnTo>
                  <a:pt x="135" y="1263"/>
                </a:lnTo>
                <a:lnTo>
                  <a:pt x="142" y="1294"/>
                </a:lnTo>
                <a:lnTo>
                  <a:pt x="149" y="1323"/>
                </a:lnTo>
                <a:lnTo>
                  <a:pt x="162" y="1360"/>
                </a:lnTo>
                <a:lnTo>
                  <a:pt x="176" y="1392"/>
                </a:lnTo>
                <a:lnTo>
                  <a:pt x="190" y="1420"/>
                </a:lnTo>
                <a:lnTo>
                  <a:pt x="203" y="1445"/>
                </a:lnTo>
                <a:lnTo>
                  <a:pt x="216" y="1465"/>
                </a:lnTo>
                <a:lnTo>
                  <a:pt x="227" y="1482"/>
                </a:lnTo>
                <a:lnTo>
                  <a:pt x="233" y="1491"/>
                </a:lnTo>
                <a:lnTo>
                  <a:pt x="237" y="1499"/>
                </a:lnTo>
                <a:lnTo>
                  <a:pt x="240" y="1503"/>
                </a:lnTo>
                <a:lnTo>
                  <a:pt x="241" y="1504"/>
                </a:lnTo>
                <a:lnTo>
                  <a:pt x="240" y="1501"/>
                </a:lnTo>
                <a:lnTo>
                  <a:pt x="239" y="1492"/>
                </a:lnTo>
                <a:lnTo>
                  <a:pt x="236" y="1478"/>
                </a:lnTo>
                <a:lnTo>
                  <a:pt x="232" y="1459"/>
                </a:lnTo>
                <a:lnTo>
                  <a:pt x="227" y="1436"/>
                </a:lnTo>
                <a:lnTo>
                  <a:pt x="222" y="1409"/>
                </a:lnTo>
                <a:lnTo>
                  <a:pt x="219" y="1380"/>
                </a:lnTo>
                <a:lnTo>
                  <a:pt x="217" y="1348"/>
                </a:lnTo>
                <a:lnTo>
                  <a:pt x="217" y="1313"/>
                </a:lnTo>
                <a:lnTo>
                  <a:pt x="219" y="1288"/>
                </a:lnTo>
                <a:lnTo>
                  <a:pt x="223" y="1263"/>
                </a:lnTo>
                <a:lnTo>
                  <a:pt x="227" y="1246"/>
                </a:lnTo>
                <a:lnTo>
                  <a:pt x="232" y="1230"/>
                </a:lnTo>
                <a:lnTo>
                  <a:pt x="237" y="1215"/>
                </a:lnTo>
                <a:lnTo>
                  <a:pt x="243" y="1200"/>
                </a:lnTo>
                <a:lnTo>
                  <a:pt x="251" y="1187"/>
                </a:lnTo>
                <a:lnTo>
                  <a:pt x="258" y="1175"/>
                </a:lnTo>
                <a:lnTo>
                  <a:pt x="272" y="1158"/>
                </a:lnTo>
                <a:lnTo>
                  <a:pt x="286" y="1144"/>
                </a:lnTo>
                <a:lnTo>
                  <a:pt x="301" y="1131"/>
                </a:lnTo>
                <a:lnTo>
                  <a:pt x="317" y="1121"/>
                </a:lnTo>
                <a:lnTo>
                  <a:pt x="333" y="1112"/>
                </a:lnTo>
                <a:lnTo>
                  <a:pt x="348" y="1104"/>
                </a:lnTo>
                <a:lnTo>
                  <a:pt x="380" y="1092"/>
                </a:lnTo>
                <a:lnTo>
                  <a:pt x="406" y="1081"/>
                </a:lnTo>
                <a:lnTo>
                  <a:pt x="418" y="1077"/>
                </a:lnTo>
                <a:lnTo>
                  <a:pt x="426" y="1073"/>
                </a:lnTo>
                <a:lnTo>
                  <a:pt x="429" y="1072"/>
                </a:lnTo>
                <a:lnTo>
                  <a:pt x="432" y="1071"/>
                </a:lnTo>
                <a:lnTo>
                  <a:pt x="433" y="1070"/>
                </a:lnTo>
                <a:lnTo>
                  <a:pt x="434" y="1070"/>
                </a:lnTo>
                <a:lnTo>
                  <a:pt x="316" y="887"/>
                </a:lnTo>
                <a:close/>
                <a:moveTo>
                  <a:pt x="1440" y="743"/>
                </a:moveTo>
                <a:lnTo>
                  <a:pt x="1463" y="743"/>
                </a:lnTo>
                <a:lnTo>
                  <a:pt x="1486" y="748"/>
                </a:lnTo>
                <a:lnTo>
                  <a:pt x="1507" y="756"/>
                </a:lnTo>
                <a:lnTo>
                  <a:pt x="1527" y="769"/>
                </a:lnTo>
                <a:lnTo>
                  <a:pt x="1545" y="784"/>
                </a:lnTo>
                <a:lnTo>
                  <a:pt x="1560" y="803"/>
                </a:lnTo>
                <a:lnTo>
                  <a:pt x="1954" y="1402"/>
                </a:lnTo>
                <a:lnTo>
                  <a:pt x="2630" y="1125"/>
                </a:lnTo>
                <a:lnTo>
                  <a:pt x="2649" y="1120"/>
                </a:lnTo>
                <a:lnTo>
                  <a:pt x="2667" y="1119"/>
                </a:lnTo>
                <a:lnTo>
                  <a:pt x="2684" y="1123"/>
                </a:lnTo>
                <a:lnTo>
                  <a:pt x="2701" y="1130"/>
                </a:lnTo>
                <a:lnTo>
                  <a:pt x="2715" y="1141"/>
                </a:lnTo>
                <a:lnTo>
                  <a:pt x="2727" y="1154"/>
                </a:lnTo>
                <a:lnTo>
                  <a:pt x="2736" y="1171"/>
                </a:lnTo>
                <a:lnTo>
                  <a:pt x="2741" y="1189"/>
                </a:lnTo>
                <a:lnTo>
                  <a:pt x="2742" y="1207"/>
                </a:lnTo>
                <a:lnTo>
                  <a:pt x="2739" y="1224"/>
                </a:lnTo>
                <a:lnTo>
                  <a:pt x="2732" y="1241"/>
                </a:lnTo>
                <a:lnTo>
                  <a:pt x="2722" y="1255"/>
                </a:lnTo>
                <a:lnTo>
                  <a:pt x="2708" y="1267"/>
                </a:lnTo>
                <a:lnTo>
                  <a:pt x="2692" y="1276"/>
                </a:lnTo>
                <a:lnTo>
                  <a:pt x="2689" y="1277"/>
                </a:lnTo>
                <a:lnTo>
                  <a:pt x="2681" y="1281"/>
                </a:lnTo>
                <a:lnTo>
                  <a:pt x="2668" y="1286"/>
                </a:lnTo>
                <a:lnTo>
                  <a:pt x="2651" y="1293"/>
                </a:lnTo>
                <a:lnTo>
                  <a:pt x="2629" y="1302"/>
                </a:lnTo>
                <a:lnTo>
                  <a:pt x="2603" y="1312"/>
                </a:lnTo>
                <a:lnTo>
                  <a:pt x="2575" y="1324"/>
                </a:lnTo>
                <a:lnTo>
                  <a:pt x="2544" y="1336"/>
                </a:lnTo>
                <a:lnTo>
                  <a:pt x="2510" y="1351"/>
                </a:lnTo>
                <a:lnTo>
                  <a:pt x="2473" y="1366"/>
                </a:lnTo>
                <a:lnTo>
                  <a:pt x="2435" y="1381"/>
                </a:lnTo>
                <a:lnTo>
                  <a:pt x="2396" y="1397"/>
                </a:lnTo>
                <a:lnTo>
                  <a:pt x="2356" y="1414"/>
                </a:lnTo>
                <a:lnTo>
                  <a:pt x="2314" y="1430"/>
                </a:lnTo>
                <a:lnTo>
                  <a:pt x="2273" y="1447"/>
                </a:lnTo>
                <a:lnTo>
                  <a:pt x="2232" y="1464"/>
                </a:lnTo>
                <a:lnTo>
                  <a:pt x="2192" y="1480"/>
                </a:lnTo>
                <a:lnTo>
                  <a:pt x="2152" y="1496"/>
                </a:lnTo>
                <a:lnTo>
                  <a:pt x="2114" y="1511"/>
                </a:lnTo>
                <a:lnTo>
                  <a:pt x="2078" y="1526"/>
                </a:lnTo>
                <a:lnTo>
                  <a:pt x="2044" y="1540"/>
                </a:lnTo>
                <a:lnTo>
                  <a:pt x="2012" y="1554"/>
                </a:lnTo>
                <a:lnTo>
                  <a:pt x="1983" y="1565"/>
                </a:lnTo>
                <a:lnTo>
                  <a:pt x="1958" y="1576"/>
                </a:lnTo>
                <a:lnTo>
                  <a:pt x="1937" y="1585"/>
                </a:lnTo>
                <a:lnTo>
                  <a:pt x="1919" y="1592"/>
                </a:lnTo>
                <a:lnTo>
                  <a:pt x="1906" y="1597"/>
                </a:lnTo>
                <a:lnTo>
                  <a:pt x="1898" y="1600"/>
                </a:lnTo>
                <a:lnTo>
                  <a:pt x="1896" y="1601"/>
                </a:lnTo>
                <a:lnTo>
                  <a:pt x="1868" y="1610"/>
                </a:lnTo>
                <a:lnTo>
                  <a:pt x="1842" y="1614"/>
                </a:lnTo>
                <a:lnTo>
                  <a:pt x="1820" y="1612"/>
                </a:lnTo>
                <a:lnTo>
                  <a:pt x="1799" y="1607"/>
                </a:lnTo>
                <a:lnTo>
                  <a:pt x="1778" y="1598"/>
                </a:lnTo>
                <a:lnTo>
                  <a:pt x="1760" y="1586"/>
                </a:lnTo>
                <a:lnTo>
                  <a:pt x="1743" y="1571"/>
                </a:lnTo>
                <a:lnTo>
                  <a:pt x="1728" y="1551"/>
                </a:lnTo>
                <a:lnTo>
                  <a:pt x="1333" y="952"/>
                </a:lnTo>
                <a:lnTo>
                  <a:pt x="1322" y="931"/>
                </a:lnTo>
                <a:lnTo>
                  <a:pt x="1315" y="907"/>
                </a:lnTo>
                <a:lnTo>
                  <a:pt x="1311" y="884"/>
                </a:lnTo>
                <a:lnTo>
                  <a:pt x="1312" y="861"/>
                </a:lnTo>
                <a:lnTo>
                  <a:pt x="1317" y="839"/>
                </a:lnTo>
                <a:lnTo>
                  <a:pt x="1325" y="817"/>
                </a:lnTo>
                <a:lnTo>
                  <a:pt x="1337" y="797"/>
                </a:lnTo>
                <a:lnTo>
                  <a:pt x="1353" y="780"/>
                </a:lnTo>
                <a:lnTo>
                  <a:pt x="1372" y="764"/>
                </a:lnTo>
                <a:lnTo>
                  <a:pt x="1394" y="753"/>
                </a:lnTo>
                <a:lnTo>
                  <a:pt x="1416" y="746"/>
                </a:lnTo>
                <a:lnTo>
                  <a:pt x="1440" y="743"/>
                </a:lnTo>
                <a:close/>
                <a:moveTo>
                  <a:pt x="416" y="721"/>
                </a:moveTo>
                <a:lnTo>
                  <a:pt x="445" y="726"/>
                </a:lnTo>
                <a:lnTo>
                  <a:pt x="474" y="733"/>
                </a:lnTo>
                <a:lnTo>
                  <a:pt x="505" y="745"/>
                </a:lnTo>
                <a:lnTo>
                  <a:pt x="537" y="762"/>
                </a:lnTo>
                <a:lnTo>
                  <a:pt x="569" y="785"/>
                </a:lnTo>
                <a:lnTo>
                  <a:pt x="602" y="813"/>
                </a:lnTo>
                <a:lnTo>
                  <a:pt x="636" y="848"/>
                </a:lnTo>
                <a:lnTo>
                  <a:pt x="671" y="889"/>
                </a:lnTo>
                <a:lnTo>
                  <a:pt x="705" y="932"/>
                </a:lnTo>
                <a:lnTo>
                  <a:pt x="734" y="973"/>
                </a:lnTo>
                <a:lnTo>
                  <a:pt x="759" y="1010"/>
                </a:lnTo>
                <a:lnTo>
                  <a:pt x="779" y="1046"/>
                </a:lnTo>
                <a:lnTo>
                  <a:pt x="796" y="1079"/>
                </a:lnTo>
                <a:lnTo>
                  <a:pt x="809" y="1110"/>
                </a:lnTo>
                <a:lnTo>
                  <a:pt x="819" y="1141"/>
                </a:lnTo>
                <a:lnTo>
                  <a:pt x="825" y="1168"/>
                </a:lnTo>
                <a:lnTo>
                  <a:pt x="828" y="1194"/>
                </a:lnTo>
                <a:lnTo>
                  <a:pt x="829" y="1219"/>
                </a:lnTo>
                <a:lnTo>
                  <a:pt x="827" y="1242"/>
                </a:lnTo>
                <a:lnTo>
                  <a:pt x="822" y="1265"/>
                </a:lnTo>
                <a:lnTo>
                  <a:pt x="814" y="1286"/>
                </a:lnTo>
                <a:lnTo>
                  <a:pt x="805" y="1306"/>
                </a:lnTo>
                <a:lnTo>
                  <a:pt x="794" y="1326"/>
                </a:lnTo>
                <a:lnTo>
                  <a:pt x="781" y="1346"/>
                </a:lnTo>
                <a:lnTo>
                  <a:pt x="766" y="1365"/>
                </a:lnTo>
                <a:lnTo>
                  <a:pt x="750" y="1384"/>
                </a:lnTo>
                <a:lnTo>
                  <a:pt x="733" y="1403"/>
                </a:lnTo>
                <a:lnTo>
                  <a:pt x="715" y="1421"/>
                </a:lnTo>
                <a:lnTo>
                  <a:pt x="696" y="1440"/>
                </a:lnTo>
                <a:lnTo>
                  <a:pt x="676" y="1459"/>
                </a:lnTo>
                <a:lnTo>
                  <a:pt x="656" y="1479"/>
                </a:lnTo>
                <a:lnTo>
                  <a:pt x="642" y="1496"/>
                </a:lnTo>
                <a:lnTo>
                  <a:pt x="633" y="1516"/>
                </a:lnTo>
                <a:lnTo>
                  <a:pt x="629" y="1538"/>
                </a:lnTo>
                <a:lnTo>
                  <a:pt x="629" y="1563"/>
                </a:lnTo>
                <a:lnTo>
                  <a:pt x="633" y="1588"/>
                </a:lnTo>
                <a:lnTo>
                  <a:pt x="640" y="1616"/>
                </a:lnTo>
                <a:lnTo>
                  <a:pt x="651" y="1645"/>
                </a:lnTo>
                <a:lnTo>
                  <a:pt x="666" y="1675"/>
                </a:lnTo>
                <a:lnTo>
                  <a:pt x="684" y="1707"/>
                </a:lnTo>
                <a:lnTo>
                  <a:pt x="704" y="1739"/>
                </a:lnTo>
                <a:lnTo>
                  <a:pt x="727" y="1774"/>
                </a:lnTo>
                <a:lnTo>
                  <a:pt x="752" y="1808"/>
                </a:lnTo>
                <a:lnTo>
                  <a:pt x="780" y="1843"/>
                </a:lnTo>
                <a:lnTo>
                  <a:pt x="809" y="1879"/>
                </a:lnTo>
                <a:lnTo>
                  <a:pt x="840" y="1915"/>
                </a:lnTo>
                <a:lnTo>
                  <a:pt x="873" y="1951"/>
                </a:lnTo>
                <a:lnTo>
                  <a:pt x="906" y="1988"/>
                </a:lnTo>
                <a:lnTo>
                  <a:pt x="940" y="2025"/>
                </a:lnTo>
                <a:lnTo>
                  <a:pt x="974" y="2060"/>
                </a:lnTo>
                <a:lnTo>
                  <a:pt x="1010" y="2096"/>
                </a:lnTo>
                <a:lnTo>
                  <a:pt x="1046" y="2131"/>
                </a:lnTo>
                <a:lnTo>
                  <a:pt x="1082" y="2166"/>
                </a:lnTo>
                <a:lnTo>
                  <a:pt x="1118" y="2201"/>
                </a:lnTo>
                <a:lnTo>
                  <a:pt x="1155" y="2234"/>
                </a:lnTo>
                <a:lnTo>
                  <a:pt x="1191" y="2266"/>
                </a:lnTo>
                <a:lnTo>
                  <a:pt x="1227" y="2297"/>
                </a:lnTo>
                <a:lnTo>
                  <a:pt x="1263" y="2326"/>
                </a:lnTo>
                <a:lnTo>
                  <a:pt x="1299" y="2353"/>
                </a:lnTo>
                <a:lnTo>
                  <a:pt x="1333" y="2378"/>
                </a:lnTo>
                <a:lnTo>
                  <a:pt x="1367" y="2402"/>
                </a:lnTo>
                <a:lnTo>
                  <a:pt x="1400" y="2422"/>
                </a:lnTo>
                <a:lnTo>
                  <a:pt x="1431" y="2440"/>
                </a:lnTo>
                <a:lnTo>
                  <a:pt x="1463" y="2454"/>
                </a:lnTo>
                <a:lnTo>
                  <a:pt x="1492" y="2465"/>
                </a:lnTo>
                <a:lnTo>
                  <a:pt x="1519" y="2473"/>
                </a:lnTo>
                <a:lnTo>
                  <a:pt x="1545" y="2477"/>
                </a:lnTo>
                <a:lnTo>
                  <a:pt x="1568" y="2476"/>
                </a:lnTo>
                <a:lnTo>
                  <a:pt x="1591" y="2472"/>
                </a:lnTo>
                <a:lnTo>
                  <a:pt x="1611" y="2463"/>
                </a:lnTo>
                <a:lnTo>
                  <a:pt x="1628" y="2449"/>
                </a:lnTo>
                <a:lnTo>
                  <a:pt x="1648" y="2429"/>
                </a:lnTo>
                <a:lnTo>
                  <a:pt x="1667" y="2410"/>
                </a:lnTo>
                <a:lnTo>
                  <a:pt x="1686" y="2391"/>
                </a:lnTo>
                <a:lnTo>
                  <a:pt x="1705" y="2372"/>
                </a:lnTo>
                <a:lnTo>
                  <a:pt x="1723" y="2355"/>
                </a:lnTo>
                <a:lnTo>
                  <a:pt x="1743" y="2339"/>
                </a:lnTo>
                <a:lnTo>
                  <a:pt x="1762" y="2324"/>
                </a:lnTo>
                <a:lnTo>
                  <a:pt x="1781" y="2311"/>
                </a:lnTo>
                <a:lnTo>
                  <a:pt x="1801" y="2300"/>
                </a:lnTo>
                <a:lnTo>
                  <a:pt x="1821" y="2291"/>
                </a:lnTo>
                <a:lnTo>
                  <a:pt x="1843" y="2284"/>
                </a:lnTo>
                <a:lnTo>
                  <a:pt x="1865" y="2279"/>
                </a:lnTo>
                <a:lnTo>
                  <a:pt x="1889" y="2276"/>
                </a:lnTo>
                <a:lnTo>
                  <a:pt x="1914" y="2277"/>
                </a:lnTo>
                <a:lnTo>
                  <a:pt x="1940" y="2280"/>
                </a:lnTo>
                <a:lnTo>
                  <a:pt x="1968" y="2286"/>
                </a:lnTo>
                <a:lnTo>
                  <a:pt x="1997" y="2296"/>
                </a:lnTo>
                <a:lnTo>
                  <a:pt x="2028" y="2309"/>
                </a:lnTo>
                <a:lnTo>
                  <a:pt x="2062" y="2326"/>
                </a:lnTo>
                <a:lnTo>
                  <a:pt x="2098" y="2346"/>
                </a:lnTo>
                <a:lnTo>
                  <a:pt x="2136" y="2371"/>
                </a:lnTo>
                <a:lnTo>
                  <a:pt x="2176" y="2401"/>
                </a:lnTo>
                <a:lnTo>
                  <a:pt x="2220" y="2434"/>
                </a:lnTo>
                <a:lnTo>
                  <a:pt x="2261" y="2469"/>
                </a:lnTo>
                <a:lnTo>
                  <a:pt x="2295" y="2503"/>
                </a:lnTo>
                <a:lnTo>
                  <a:pt x="2323" y="2536"/>
                </a:lnTo>
                <a:lnTo>
                  <a:pt x="2347" y="2568"/>
                </a:lnTo>
                <a:lnTo>
                  <a:pt x="2364" y="2601"/>
                </a:lnTo>
                <a:lnTo>
                  <a:pt x="2376" y="2631"/>
                </a:lnTo>
                <a:lnTo>
                  <a:pt x="2384" y="2660"/>
                </a:lnTo>
                <a:lnTo>
                  <a:pt x="2387" y="2689"/>
                </a:lnTo>
                <a:lnTo>
                  <a:pt x="2386" y="2717"/>
                </a:lnTo>
                <a:lnTo>
                  <a:pt x="2381" y="2744"/>
                </a:lnTo>
                <a:lnTo>
                  <a:pt x="2374" y="2770"/>
                </a:lnTo>
                <a:lnTo>
                  <a:pt x="2363" y="2796"/>
                </a:lnTo>
                <a:lnTo>
                  <a:pt x="2350" y="2822"/>
                </a:lnTo>
                <a:lnTo>
                  <a:pt x="2333" y="2846"/>
                </a:lnTo>
                <a:lnTo>
                  <a:pt x="2315" y="2869"/>
                </a:lnTo>
                <a:lnTo>
                  <a:pt x="2296" y="2892"/>
                </a:lnTo>
                <a:lnTo>
                  <a:pt x="2276" y="2915"/>
                </a:lnTo>
                <a:lnTo>
                  <a:pt x="2255" y="2937"/>
                </a:lnTo>
                <a:lnTo>
                  <a:pt x="2234" y="2958"/>
                </a:lnTo>
                <a:lnTo>
                  <a:pt x="2212" y="2979"/>
                </a:lnTo>
                <a:lnTo>
                  <a:pt x="2190" y="3000"/>
                </a:lnTo>
                <a:lnTo>
                  <a:pt x="2168" y="3021"/>
                </a:lnTo>
                <a:lnTo>
                  <a:pt x="2148" y="3040"/>
                </a:lnTo>
                <a:lnTo>
                  <a:pt x="2126" y="3059"/>
                </a:lnTo>
                <a:lnTo>
                  <a:pt x="2098" y="3075"/>
                </a:lnTo>
                <a:lnTo>
                  <a:pt x="2067" y="3087"/>
                </a:lnTo>
                <a:lnTo>
                  <a:pt x="2031" y="3096"/>
                </a:lnTo>
                <a:lnTo>
                  <a:pt x="1992" y="3102"/>
                </a:lnTo>
                <a:lnTo>
                  <a:pt x="1949" y="3104"/>
                </a:lnTo>
                <a:lnTo>
                  <a:pt x="1903" y="3103"/>
                </a:lnTo>
                <a:lnTo>
                  <a:pt x="1853" y="3098"/>
                </a:lnTo>
                <a:lnTo>
                  <a:pt x="1801" y="3089"/>
                </a:lnTo>
                <a:lnTo>
                  <a:pt x="1746" y="3077"/>
                </a:lnTo>
                <a:lnTo>
                  <a:pt x="1687" y="3061"/>
                </a:lnTo>
                <a:lnTo>
                  <a:pt x="1626" y="3041"/>
                </a:lnTo>
                <a:lnTo>
                  <a:pt x="1563" y="3018"/>
                </a:lnTo>
                <a:lnTo>
                  <a:pt x="1498" y="2989"/>
                </a:lnTo>
                <a:lnTo>
                  <a:pt x="1430" y="2958"/>
                </a:lnTo>
                <a:lnTo>
                  <a:pt x="1362" y="2922"/>
                </a:lnTo>
                <a:lnTo>
                  <a:pt x="1292" y="2883"/>
                </a:lnTo>
                <a:lnTo>
                  <a:pt x="1220" y="2839"/>
                </a:lnTo>
                <a:lnTo>
                  <a:pt x="1147" y="2791"/>
                </a:lnTo>
                <a:lnTo>
                  <a:pt x="1072" y="2739"/>
                </a:lnTo>
                <a:lnTo>
                  <a:pt x="998" y="2682"/>
                </a:lnTo>
                <a:lnTo>
                  <a:pt x="922" y="2622"/>
                </a:lnTo>
                <a:lnTo>
                  <a:pt x="846" y="2556"/>
                </a:lnTo>
                <a:lnTo>
                  <a:pt x="769" y="2487"/>
                </a:lnTo>
                <a:lnTo>
                  <a:pt x="693" y="2413"/>
                </a:lnTo>
                <a:lnTo>
                  <a:pt x="619" y="2336"/>
                </a:lnTo>
                <a:lnTo>
                  <a:pt x="549" y="2260"/>
                </a:lnTo>
                <a:lnTo>
                  <a:pt x="483" y="2184"/>
                </a:lnTo>
                <a:lnTo>
                  <a:pt x="423" y="2108"/>
                </a:lnTo>
                <a:lnTo>
                  <a:pt x="366" y="2034"/>
                </a:lnTo>
                <a:lnTo>
                  <a:pt x="314" y="1959"/>
                </a:lnTo>
                <a:lnTo>
                  <a:pt x="266" y="1887"/>
                </a:lnTo>
                <a:lnTo>
                  <a:pt x="221" y="1815"/>
                </a:lnTo>
                <a:lnTo>
                  <a:pt x="182" y="1744"/>
                </a:lnTo>
                <a:lnTo>
                  <a:pt x="146" y="1676"/>
                </a:lnTo>
                <a:lnTo>
                  <a:pt x="115" y="1609"/>
                </a:lnTo>
                <a:lnTo>
                  <a:pt x="88" y="1543"/>
                </a:lnTo>
                <a:lnTo>
                  <a:pt x="63" y="1481"/>
                </a:lnTo>
                <a:lnTo>
                  <a:pt x="43" y="1421"/>
                </a:lnTo>
                <a:lnTo>
                  <a:pt x="27" y="1363"/>
                </a:lnTo>
                <a:lnTo>
                  <a:pt x="15" y="1307"/>
                </a:lnTo>
                <a:lnTo>
                  <a:pt x="6" y="1254"/>
                </a:lnTo>
                <a:lnTo>
                  <a:pt x="1" y="1205"/>
                </a:lnTo>
                <a:lnTo>
                  <a:pt x="0" y="1159"/>
                </a:lnTo>
                <a:lnTo>
                  <a:pt x="2" y="1115"/>
                </a:lnTo>
                <a:lnTo>
                  <a:pt x="8" y="1076"/>
                </a:lnTo>
                <a:lnTo>
                  <a:pt x="17" y="1041"/>
                </a:lnTo>
                <a:lnTo>
                  <a:pt x="29" y="1010"/>
                </a:lnTo>
                <a:lnTo>
                  <a:pt x="45" y="983"/>
                </a:lnTo>
                <a:lnTo>
                  <a:pt x="64" y="960"/>
                </a:lnTo>
                <a:lnTo>
                  <a:pt x="85" y="940"/>
                </a:lnTo>
                <a:lnTo>
                  <a:pt x="105" y="918"/>
                </a:lnTo>
                <a:lnTo>
                  <a:pt x="125" y="896"/>
                </a:lnTo>
                <a:lnTo>
                  <a:pt x="146" y="875"/>
                </a:lnTo>
                <a:lnTo>
                  <a:pt x="168" y="853"/>
                </a:lnTo>
                <a:lnTo>
                  <a:pt x="189" y="832"/>
                </a:lnTo>
                <a:lnTo>
                  <a:pt x="212" y="812"/>
                </a:lnTo>
                <a:lnTo>
                  <a:pt x="236" y="793"/>
                </a:lnTo>
                <a:lnTo>
                  <a:pt x="259" y="775"/>
                </a:lnTo>
                <a:lnTo>
                  <a:pt x="284" y="760"/>
                </a:lnTo>
                <a:lnTo>
                  <a:pt x="309" y="746"/>
                </a:lnTo>
                <a:lnTo>
                  <a:pt x="334" y="736"/>
                </a:lnTo>
                <a:lnTo>
                  <a:pt x="361" y="728"/>
                </a:lnTo>
                <a:lnTo>
                  <a:pt x="389" y="723"/>
                </a:lnTo>
                <a:lnTo>
                  <a:pt x="416" y="721"/>
                </a:lnTo>
                <a:close/>
                <a:moveTo>
                  <a:pt x="1842" y="0"/>
                </a:moveTo>
                <a:lnTo>
                  <a:pt x="1939" y="4"/>
                </a:lnTo>
                <a:lnTo>
                  <a:pt x="2034" y="13"/>
                </a:lnTo>
                <a:lnTo>
                  <a:pt x="2128" y="28"/>
                </a:lnTo>
                <a:lnTo>
                  <a:pt x="2220" y="49"/>
                </a:lnTo>
                <a:lnTo>
                  <a:pt x="2309" y="75"/>
                </a:lnTo>
                <a:lnTo>
                  <a:pt x="2396" y="108"/>
                </a:lnTo>
                <a:lnTo>
                  <a:pt x="2480" y="145"/>
                </a:lnTo>
                <a:lnTo>
                  <a:pt x="2562" y="187"/>
                </a:lnTo>
                <a:lnTo>
                  <a:pt x="2640" y="234"/>
                </a:lnTo>
                <a:lnTo>
                  <a:pt x="2715" y="285"/>
                </a:lnTo>
                <a:lnTo>
                  <a:pt x="2787" y="342"/>
                </a:lnTo>
                <a:lnTo>
                  <a:pt x="2855" y="402"/>
                </a:lnTo>
                <a:lnTo>
                  <a:pt x="2919" y="466"/>
                </a:lnTo>
                <a:lnTo>
                  <a:pt x="2980" y="535"/>
                </a:lnTo>
                <a:lnTo>
                  <a:pt x="3036" y="606"/>
                </a:lnTo>
                <a:lnTo>
                  <a:pt x="3087" y="681"/>
                </a:lnTo>
                <a:lnTo>
                  <a:pt x="3135" y="760"/>
                </a:lnTo>
                <a:lnTo>
                  <a:pt x="3177" y="840"/>
                </a:lnTo>
                <a:lnTo>
                  <a:pt x="3214" y="924"/>
                </a:lnTo>
                <a:lnTo>
                  <a:pt x="3247" y="1012"/>
                </a:lnTo>
                <a:lnTo>
                  <a:pt x="3273" y="1100"/>
                </a:lnTo>
                <a:lnTo>
                  <a:pt x="3294" y="1192"/>
                </a:lnTo>
                <a:lnTo>
                  <a:pt x="3310" y="1285"/>
                </a:lnTo>
                <a:lnTo>
                  <a:pt x="3319" y="1381"/>
                </a:lnTo>
                <a:lnTo>
                  <a:pt x="3322" y="1478"/>
                </a:lnTo>
                <a:lnTo>
                  <a:pt x="3319" y="1571"/>
                </a:lnTo>
                <a:lnTo>
                  <a:pt x="3311" y="1663"/>
                </a:lnTo>
                <a:lnTo>
                  <a:pt x="3297" y="1752"/>
                </a:lnTo>
                <a:lnTo>
                  <a:pt x="3277" y="1841"/>
                </a:lnTo>
                <a:lnTo>
                  <a:pt x="3253" y="1926"/>
                </a:lnTo>
                <a:lnTo>
                  <a:pt x="3222" y="2011"/>
                </a:lnTo>
                <a:lnTo>
                  <a:pt x="3188" y="2092"/>
                </a:lnTo>
                <a:lnTo>
                  <a:pt x="3149" y="2170"/>
                </a:lnTo>
                <a:lnTo>
                  <a:pt x="3106" y="2247"/>
                </a:lnTo>
                <a:lnTo>
                  <a:pt x="3057" y="2320"/>
                </a:lnTo>
                <a:lnTo>
                  <a:pt x="3006" y="2391"/>
                </a:lnTo>
                <a:lnTo>
                  <a:pt x="2950" y="2457"/>
                </a:lnTo>
                <a:lnTo>
                  <a:pt x="2890" y="2520"/>
                </a:lnTo>
                <a:lnTo>
                  <a:pt x="2827" y="2580"/>
                </a:lnTo>
                <a:lnTo>
                  <a:pt x="2759" y="2637"/>
                </a:lnTo>
                <a:lnTo>
                  <a:pt x="2690" y="2689"/>
                </a:lnTo>
                <a:lnTo>
                  <a:pt x="2616" y="2736"/>
                </a:lnTo>
                <a:lnTo>
                  <a:pt x="2540" y="2780"/>
                </a:lnTo>
                <a:lnTo>
                  <a:pt x="2546" y="2748"/>
                </a:lnTo>
                <a:lnTo>
                  <a:pt x="2549" y="2715"/>
                </a:lnTo>
                <a:lnTo>
                  <a:pt x="2550" y="2681"/>
                </a:lnTo>
                <a:lnTo>
                  <a:pt x="2545" y="2634"/>
                </a:lnTo>
                <a:lnTo>
                  <a:pt x="2534" y="2587"/>
                </a:lnTo>
                <a:lnTo>
                  <a:pt x="2517" y="2542"/>
                </a:lnTo>
                <a:lnTo>
                  <a:pt x="2582" y="2497"/>
                </a:lnTo>
                <a:lnTo>
                  <a:pt x="2645" y="2449"/>
                </a:lnTo>
                <a:lnTo>
                  <a:pt x="2704" y="2398"/>
                </a:lnTo>
                <a:lnTo>
                  <a:pt x="2759" y="2341"/>
                </a:lnTo>
                <a:lnTo>
                  <a:pt x="2812" y="2283"/>
                </a:lnTo>
                <a:lnTo>
                  <a:pt x="2861" y="2221"/>
                </a:lnTo>
                <a:lnTo>
                  <a:pt x="2905" y="2155"/>
                </a:lnTo>
                <a:lnTo>
                  <a:pt x="2947" y="2087"/>
                </a:lnTo>
                <a:lnTo>
                  <a:pt x="2983" y="2017"/>
                </a:lnTo>
                <a:lnTo>
                  <a:pt x="3015" y="1943"/>
                </a:lnTo>
                <a:lnTo>
                  <a:pt x="3042" y="1868"/>
                </a:lnTo>
                <a:lnTo>
                  <a:pt x="3065" y="1791"/>
                </a:lnTo>
                <a:lnTo>
                  <a:pt x="3082" y="1711"/>
                </a:lnTo>
                <a:lnTo>
                  <a:pt x="3096" y="1630"/>
                </a:lnTo>
                <a:lnTo>
                  <a:pt x="2838" y="1478"/>
                </a:lnTo>
                <a:lnTo>
                  <a:pt x="3096" y="1326"/>
                </a:lnTo>
                <a:lnTo>
                  <a:pt x="3082" y="1241"/>
                </a:lnTo>
                <a:lnTo>
                  <a:pt x="3063" y="1158"/>
                </a:lnTo>
                <a:lnTo>
                  <a:pt x="3039" y="1077"/>
                </a:lnTo>
                <a:lnTo>
                  <a:pt x="3009" y="998"/>
                </a:lnTo>
                <a:lnTo>
                  <a:pt x="2975" y="922"/>
                </a:lnTo>
                <a:lnTo>
                  <a:pt x="2935" y="849"/>
                </a:lnTo>
                <a:lnTo>
                  <a:pt x="2891" y="779"/>
                </a:lnTo>
                <a:lnTo>
                  <a:pt x="2843" y="711"/>
                </a:lnTo>
                <a:lnTo>
                  <a:pt x="2790" y="647"/>
                </a:lnTo>
                <a:lnTo>
                  <a:pt x="2734" y="587"/>
                </a:lnTo>
                <a:lnTo>
                  <a:pt x="2674" y="531"/>
                </a:lnTo>
                <a:lnTo>
                  <a:pt x="2610" y="478"/>
                </a:lnTo>
                <a:lnTo>
                  <a:pt x="2543" y="430"/>
                </a:lnTo>
                <a:lnTo>
                  <a:pt x="2472" y="386"/>
                </a:lnTo>
                <a:lnTo>
                  <a:pt x="2399" y="347"/>
                </a:lnTo>
                <a:lnTo>
                  <a:pt x="2322" y="313"/>
                </a:lnTo>
                <a:lnTo>
                  <a:pt x="2244" y="283"/>
                </a:lnTo>
                <a:lnTo>
                  <a:pt x="2162" y="259"/>
                </a:lnTo>
                <a:lnTo>
                  <a:pt x="2079" y="240"/>
                </a:lnTo>
                <a:lnTo>
                  <a:pt x="1993" y="227"/>
                </a:lnTo>
                <a:lnTo>
                  <a:pt x="1842" y="483"/>
                </a:lnTo>
                <a:lnTo>
                  <a:pt x="1690" y="227"/>
                </a:lnTo>
                <a:lnTo>
                  <a:pt x="1605" y="240"/>
                </a:lnTo>
                <a:lnTo>
                  <a:pt x="1521" y="259"/>
                </a:lnTo>
                <a:lnTo>
                  <a:pt x="1440" y="283"/>
                </a:lnTo>
                <a:lnTo>
                  <a:pt x="1361" y="313"/>
                </a:lnTo>
                <a:lnTo>
                  <a:pt x="1285" y="348"/>
                </a:lnTo>
                <a:lnTo>
                  <a:pt x="1211" y="387"/>
                </a:lnTo>
                <a:lnTo>
                  <a:pt x="1141" y="431"/>
                </a:lnTo>
                <a:lnTo>
                  <a:pt x="1074" y="479"/>
                </a:lnTo>
                <a:lnTo>
                  <a:pt x="1010" y="532"/>
                </a:lnTo>
                <a:lnTo>
                  <a:pt x="949" y="588"/>
                </a:lnTo>
                <a:lnTo>
                  <a:pt x="893" y="648"/>
                </a:lnTo>
                <a:lnTo>
                  <a:pt x="841" y="712"/>
                </a:lnTo>
                <a:lnTo>
                  <a:pt x="792" y="780"/>
                </a:lnTo>
                <a:lnTo>
                  <a:pt x="753" y="735"/>
                </a:lnTo>
                <a:lnTo>
                  <a:pt x="713" y="694"/>
                </a:lnTo>
                <a:lnTo>
                  <a:pt x="671" y="660"/>
                </a:lnTo>
                <a:lnTo>
                  <a:pt x="630" y="630"/>
                </a:lnTo>
                <a:lnTo>
                  <a:pt x="683" y="561"/>
                </a:lnTo>
                <a:lnTo>
                  <a:pt x="739" y="494"/>
                </a:lnTo>
                <a:lnTo>
                  <a:pt x="799" y="431"/>
                </a:lnTo>
                <a:lnTo>
                  <a:pt x="863" y="372"/>
                </a:lnTo>
                <a:lnTo>
                  <a:pt x="929" y="316"/>
                </a:lnTo>
                <a:lnTo>
                  <a:pt x="1000" y="263"/>
                </a:lnTo>
                <a:lnTo>
                  <a:pt x="1073" y="216"/>
                </a:lnTo>
                <a:lnTo>
                  <a:pt x="1149" y="173"/>
                </a:lnTo>
                <a:lnTo>
                  <a:pt x="1228" y="134"/>
                </a:lnTo>
                <a:lnTo>
                  <a:pt x="1310" y="99"/>
                </a:lnTo>
                <a:lnTo>
                  <a:pt x="1393" y="69"/>
                </a:lnTo>
                <a:lnTo>
                  <a:pt x="1479" y="45"/>
                </a:lnTo>
                <a:lnTo>
                  <a:pt x="1567" y="26"/>
                </a:lnTo>
                <a:lnTo>
                  <a:pt x="1657" y="12"/>
                </a:lnTo>
                <a:lnTo>
                  <a:pt x="1749" y="3"/>
                </a:lnTo>
                <a:lnTo>
                  <a:pt x="18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Freeform 41"/>
          <p:cNvSpPr>
            <a:spLocks noEditPoints="1"/>
          </p:cNvSpPr>
          <p:nvPr/>
        </p:nvSpPr>
        <p:spPr bwMode="auto">
          <a:xfrm>
            <a:off x="7240614" y="1951208"/>
            <a:ext cx="508000" cy="485775"/>
          </a:xfrm>
          <a:custGeom>
            <a:avLst/>
            <a:gdLst>
              <a:gd name="T0" fmla="*/ 1953 w 3520"/>
              <a:gd name="T1" fmla="*/ 3251 h 3360"/>
              <a:gd name="T2" fmla="*/ 1744 w 3520"/>
              <a:gd name="T3" fmla="*/ 3337 h 3360"/>
              <a:gd name="T4" fmla="*/ 530 w 3520"/>
              <a:gd name="T5" fmla="*/ 2014 h 3360"/>
              <a:gd name="T6" fmla="*/ 1926 w 3520"/>
              <a:gd name="T7" fmla="*/ 2085 h 3360"/>
              <a:gd name="T8" fmla="*/ 2365 w 3520"/>
              <a:gd name="T9" fmla="*/ 2112 h 3360"/>
              <a:gd name="T10" fmla="*/ 2428 w 3520"/>
              <a:gd name="T11" fmla="*/ 2336 h 3360"/>
              <a:gd name="T12" fmla="*/ 1967 w 3520"/>
              <a:gd name="T13" fmla="*/ 2645 h 3360"/>
              <a:gd name="T14" fmla="*/ 1219 w 3520"/>
              <a:gd name="T15" fmla="*/ 2910 h 3360"/>
              <a:gd name="T16" fmla="*/ 531 w 3520"/>
              <a:gd name="T17" fmla="*/ 3088 h 3360"/>
              <a:gd name="T18" fmla="*/ 205 w 3520"/>
              <a:gd name="T19" fmla="*/ 3136 h 3360"/>
              <a:gd name="T20" fmla="*/ 69 w 3520"/>
              <a:gd name="T21" fmla="*/ 3024 h 3360"/>
              <a:gd name="T22" fmla="*/ 4 w 3520"/>
              <a:gd name="T23" fmla="*/ 2615 h 3360"/>
              <a:gd name="T24" fmla="*/ 465 w 3520"/>
              <a:gd name="T25" fmla="*/ 2712 h 3360"/>
              <a:gd name="T26" fmla="*/ 267 w 3520"/>
              <a:gd name="T27" fmla="*/ 2123 h 3360"/>
              <a:gd name="T28" fmla="*/ 1903 w 3520"/>
              <a:gd name="T29" fmla="*/ 0 h 3360"/>
              <a:gd name="T30" fmla="*/ 2826 w 3520"/>
              <a:gd name="T31" fmla="*/ 291 h 3360"/>
              <a:gd name="T32" fmla="*/ 3411 w 3520"/>
              <a:gd name="T33" fmla="*/ 1036 h 3360"/>
              <a:gd name="T34" fmla="*/ 3468 w 3520"/>
              <a:gd name="T35" fmla="*/ 2028 h 3360"/>
              <a:gd name="T36" fmla="*/ 2951 w 3520"/>
              <a:gd name="T37" fmla="*/ 2853 h 3360"/>
              <a:gd name="T38" fmla="*/ 2153 w 3520"/>
              <a:gd name="T39" fmla="*/ 3185 h 3360"/>
              <a:gd name="T40" fmla="*/ 2321 w 3520"/>
              <a:gd name="T41" fmla="*/ 2977 h 3360"/>
              <a:gd name="T42" fmla="*/ 2815 w 3520"/>
              <a:gd name="T43" fmla="*/ 2601 h 3360"/>
              <a:gd name="T44" fmla="*/ 2841 w 3520"/>
              <a:gd name="T45" fmla="*/ 2389 h 3360"/>
              <a:gd name="T46" fmla="*/ 2710 w 3520"/>
              <a:gd name="T47" fmla="*/ 2311 h 3360"/>
              <a:gd name="T48" fmla="*/ 2783 w 3520"/>
              <a:gd name="T49" fmla="*/ 2140 h 3360"/>
              <a:gd name="T50" fmla="*/ 2862 w 3520"/>
              <a:gd name="T51" fmla="*/ 2009 h 3360"/>
              <a:gd name="T52" fmla="*/ 2709 w 3520"/>
              <a:gd name="T53" fmla="*/ 1910 h 3360"/>
              <a:gd name="T54" fmla="*/ 2496 w 3520"/>
              <a:gd name="T55" fmla="*/ 1831 h 3360"/>
              <a:gd name="T56" fmla="*/ 2423 w 3520"/>
              <a:gd name="T57" fmla="*/ 1594 h 3360"/>
              <a:gd name="T58" fmla="*/ 2219 w 3520"/>
              <a:gd name="T59" fmla="*/ 1486 h 3360"/>
              <a:gd name="T60" fmla="*/ 2180 w 3520"/>
              <a:gd name="T61" fmla="*/ 1235 h 3360"/>
              <a:gd name="T62" fmla="*/ 2498 w 3520"/>
              <a:gd name="T63" fmla="*/ 1023 h 3360"/>
              <a:gd name="T64" fmla="*/ 2649 w 3520"/>
              <a:gd name="T65" fmla="*/ 640 h 3360"/>
              <a:gd name="T66" fmla="*/ 2259 w 3520"/>
              <a:gd name="T67" fmla="*/ 247 h 3360"/>
              <a:gd name="T68" fmla="*/ 1763 w 3520"/>
              <a:gd name="T69" fmla="*/ 248 h 3360"/>
              <a:gd name="T70" fmla="*/ 1812 w 3520"/>
              <a:gd name="T71" fmla="*/ 414 h 3360"/>
              <a:gd name="T72" fmla="*/ 2076 w 3520"/>
              <a:gd name="T73" fmla="*/ 551 h 3360"/>
              <a:gd name="T74" fmla="*/ 2044 w 3520"/>
              <a:gd name="T75" fmla="*/ 718 h 3360"/>
              <a:gd name="T76" fmla="*/ 1826 w 3520"/>
              <a:gd name="T77" fmla="*/ 914 h 3360"/>
              <a:gd name="T78" fmla="*/ 1904 w 3520"/>
              <a:gd name="T79" fmla="*/ 1008 h 3360"/>
              <a:gd name="T80" fmla="*/ 1910 w 3520"/>
              <a:gd name="T81" fmla="*/ 1151 h 3360"/>
              <a:gd name="T82" fmla="*/ 1745 w 3520"/>
              <a:gd name="T83" fmla="*/ 1308 h 3360"/>
              <a:gd name="T84" fmla="*/ 1553 w 3520"/>
              <a:gd name="T85" fmla="*/ 1142 h 3360"/>
              <a:gd name="T86" fmla="*/ 1254 w 3520"/>
              <a:gd name="T87" fmla="*/ 1097 h 3360"/>
              <a:gd name="T88" fmla="*/ 1165 w 3520"/>
              <a:gd name="T89" fmla="*/ 1333 h 3360"/>
              <a:gd name="T90" fmla="*/ 1345 w 3520"/>
              <a:gd name="T91" fmla="*/ 1389 h 3360"/>
              <a:gd name="T92" fmla="*/ 1495 w 3520"/>
              <a:gd name="T93" fmla="*/ 1426 h 3360"/>
              <a:gd name="T94" fmla="*/ 1546 w 3520"/>
              <a:gd name="T95" fmla="*/ 1696 h 3360"/>
              <a:gd name="T96" fmla="*/ 1874 w 3520"/>
              <a:gd name="T97" fmla="*/ 1915 h 3360"/>
              <a:gd name="T98" fmla="*/ 1284 w 3520"/>
              <a:gd name="T99" fmla="*/ 1995 h 3360"/>
              <a:gd name="T100" fmla="*/ 1399 w 3520"/>
              <a:gd name="T101" fmla="*/ 1835 h 3360"/>
              <a:gd name="T102" fmla="*/ 1201 w 3520"/>
              <a:gd name="T103" fmla="*/ 1668 h 3360"/>
              <a:gd name="T104" fmla="*/ 848 w 3520"/>
              <a:gd name="T105" fmla="*/ 1492 h 3360"/>
              <a:gd name="T106" fmla="*/ 668 w 3520"/>
              <a:gd name="T107" fmla="*/ 1130 h 3360"/>
              <a:gd name="T108" fmla="*/ 489 w 3520"/>
              <a:gd name="T109" fmla="*/ 1532 h 3360"/>
              <a:gd name="T110" fmla="*/ 306 w 3520"/>
              <a:gd name="T111" fmla="*/ 1875 h 3360"/>
              <a:gd name="T112" fmla="*/ 432 w 3520"/>
              <a:gd name="T113" fmla="*/ 946 h 3360"/>
              <a:gd name="T114" fmla="*/ 1060 w 3520"/>
              <a:gd name="T115" fmla="*/ 238 h 3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520" h="3360">
                <a:moveTo>
                  <a:pt x="1905" y="2763"/>
                </a:moveTo>
                <a:lnTo>
                  <a:pt x="1917" y="2767"/>
                </a:lnTo>
                <a:lnTo>
                  <a:pt x="1926" y="2772"/>
                </a:lnTo>
                <a:lnTo>
                  <a:pt x="1934" y="2782"/>
                </a:lnTo>
                <a:lnTo>
                  <a:pt x="1937" y="2793"/>
                </a:lnTo>
                <a:lnTo>
                  <a:pt x="1977" y="3132"/>
                </a:lnTo>
                <a:lnTo>
                  <a:pt x="1978" y="3163"/>
                </a:lnTo>
                <a:lnTo>
                  <a:pt x="1974" y="3194"/>
                </a:lnTo>
                <a:lnTo>
                  <a:pt x="1966" y="3224"/>
                </a:lnTo>
                <a:lnTo>
                  <a:pt x="1953" y="3251"/>
                </a:lnTo>
                <a:lnTo>
                  <a:pt x="1936" y="3276"/>
                </a:lnTo>
                <a:lnTo>
                  <a:pt x="1916" y="3299"/>
                </a:lnTo>
                <a:lnTo>
                  <a:pt x="1891" y="3318"/>
                </a:lnTo>
                <a:lnTo>
                  <a:pt x="1863" y="3334"/>
                </a:lnTo>
                <a:lnTo>
                  <a:pt x="1822" y="3353"/>
                </a:lnTo>
                <a:lnTo>
                  <a:pt x="1805" y="3359"/>
                </a:lnTo>
                <a:lnTo>
                  <a:pt x="1789" y="3360"/>
                </a:lnTo>
                <a:lnTo>
                  <a:pt x="1773" y="3356"/>
                </a:lnTo>
                <a:lnTo>
                  <a:pt x="1758" y="3349"/>
                </a:lnTo>
                <a:lnTo>
                  <a:pt x="1744" y="3337"/>
                </a:lnTo>
                <a:lnTo>
                  <a:pt x="1428" y="2978"/>
                </a:lnTo>
                <a:lnTo>
                  <a:pt x="1422" y="2966"/>
                </a:lnTo>
                <a:lnTo>
                  <a:pt x="1421" y="2954"/>
                </a:lnTo>
                <a:lnTo>
                  <a:pt x="1424" y="2942"/>
                </a:lnTo>
                <a:lnTo>
                  <a:pt x="1430" y="2932"/>
                </a:lnTo>
                <a:lnTo>
                  <a:pt x="1442" y="2925"/>
                </a:lnTo>
                <a:lnTo>
                  <a:pt x="1893" y="2766"/>
                </a:lnTo>
                <a:lnTo>
                  <a:pt x="1905" y="2763"/>
                </a:lnTo>
                <a:close/>
                <a:moveTo>
                  <a:pt x="490" y="2012"/>
                </a:moveTo>
                <a:lnTo>
                  <a:pt x="530" y="2014"/>
                </a:lnTo>
                <a:lnTo>
                  <a:pt x="571" y="2022"/>
                </a:lnTo>
                <a:lnTo>
                  <a:pt x="1418" y="2246"/>
                </a:lnTo>
                <a:lnTo>
                  <a:pt x="1489" y="2218"/>
                </a:lnTo>
                <a:lnTo>
                  <a:pt x="1558" y="2192"/>
                </a:lnTo>
                <a:lnTo>
                  <a:pt x="1627" y="2168"/>
                </a:lnTo>
                <a:lnTo>
                  <a:pt x="1692" y="2147"/>
                </a:lnTo>
                <a:lnTo>
                  <a:pt x="1756" y="2127"/>
                </a:lnTo>
                <a:lnTo>
                  <a:pt x="1815" y="2110"/>
                </a:lnTo>
                <a:lnTo>
                  <a:pt x="1872" y="2096"/>
                </a:lnTo>
                <a:lnTo>
                  <a:pt x="1926" y="2085"/>
                </a:lnTo>
                <a:lnTo>
                  <a:pt x="1975" y="2076"/>
                </a:lnTo>
                <a:lnTo>
                  <a:pt x="2021" y="2071"/>
                </a:lnTo>
                <a:lnTo>
                  <a:pt x="2062" y="2069"/>
                </a:lnTo>
                <a:lnTo>
                  <a:pt x="2118" y="2070"/>
                </a:lnTo>
                <a:lnTo>
                  <a:pt x="2174" y="2073"/>
                </a:lnTo>
                <a:lnTo>
                  <a:pt x="1918" y="2189"/>
                </a:lnTo>
                <a:lnTo>
                  <a:pt x="1911" y="2275"/>
                </a:lnTo>
                <a:lnTo>
                  <a:pt x="2307" y="2092"/>
                </a:lnTo>
                <a:lnTo>
                  <a:pt x="2337" y="2101"/>
                </a:lnTo>
                <a:lnTo>
                  <a:pt x="2365" y="2112"/>
                </a:lnTo>
                <a:lnTo>
                  <a:pt x="2388" y="2123"/>
                </a:lnTo>
                <a:lnTo>
                  <a:pt x="2410" y="2136"/>
                </a:lnTo>
                <a:lnTo>
                  <a:pt x="2427" y="2152"/>
                </a:lnTo>
                <a:lnTo>
                  <a:pt x="2441" y="2171"/>
                </a:lnTo>
                <a:lnTo>
                  <a:pt x="2451" y="2192"/>
                </a:lnTo>
                <a:lnTo>
                  <a:pt x="2458" y="2215"/>
                </a:lnTo>
                <a:lnTo>
                  <a:pt x="2460" y="2242"/>
                </a:lnTo>
                <a:lnTo>
                  <a:pt x="2455" y="2273"/>
                </a:lnTo>
                <a:lnTo>
                  <a:pt x="2445" y="2305"/>
                </a:lnTo>
                <a:lnTo>
                  <a:pt x="2428" y="2336"/>
                </a:lnTo>
                <a:lnTo>
                  <a:pt x="2404" y="2368"/>
                </a:lnTo>
                <a:lnTo>
                  <a:pt x="2374" y="2399"/>
                </a:lnTo>
                <a:lnTo>
                  <a:pt x="2340" y="2430"/>
                </a:lnTo>
                <a:lnTo>
                  <a:pt x="2300" y="2462"/>
                </a:lnTo>
                <a:lnTo>
                  <a:pt x="2254" y="2493"/>
                </a:lnTo>
                <a:lnTo>
                  <a:pt x="2205" y="2524"/>
                </a:lnTo>
                <a:lnTo>
                  <a:pt x="2150" y="2554"/>
                </a:lnTo>
                <a:lnTo>
                  <a:pt x="2093" y="2585"/>
                </a:lnTo>
                <a:lnTo>
                  <a:pt x="2031" y="2615"/>
                </a:lnTo>
                <a:lnTo>
                  <a:pt x="1967" y="2645"/>
                </a:lnTo>
                <a:lnTo>
                  <a:pt x="1899" y="2674"/>
                </a:lnTo>
                <a:lnTo>
                  <a:pt x="1829" y="2702"/>
                </a:lnTo>
                <a:lnTo>
                  <a:pt x="1757" y="2730"/>
                </a:lnTo>
                <a:lnTo>
                  <a:pt x="1683" y="2758"/>
                </a:lnTo>
                <a:lnTo>
                  <a:pt x="1607" y="2786"/>
                </a:lnTo>
                <a:lnTo>
                  <a:pt x="1531" y="2811"/>
                </a:lnTo>
                <a:lnTo>
                  <a:pt x="1453" y="2837"/>
                </a:lnTo>
                <a:lnTo>
                  <a:pt x="1375" y="2863"/>
                </a:lnTo>
                <a:lnTo>
                  <a:pt x="1297" y="2886"/>
                </a:lnTo>
                <a:lnTo>
                  <a:pt x="1219" y="2910"/>
                </a:lnTo>
                <a:lnTo>
                  <a:pt x="1142" y="2932"/>
                </a:lnTo>
                <a:lnTo>
                  <a:pt x="1067" y="2955"/>
                </a:lnTo>
                <a:lnTo>
                  <a:pt x="991" y="2975"/>
                </a:lnTo>
                <a:lnTo>
                  <a:pt x="918" y="2994"/>
                </a:lnTo>
                <a:lnTo>
                  <a:pt x="847" y="3013"/>
                </a:lnTo>
                <a:lnTo>
                  <a:pt x="778" y="3031"/>
                </a:lnTo>
                <a:lnTo>
                  <a:pt x="711" y="3047"/>
                </a:lnTo>
                <a:lnTo>
                  <a:pt x="647" y="3063"/>
                </a:lnTo>
                <a:lnTo>
                  <a:pt x="588" y="3076"/>
                </a:lnTo>
                <a:lnTo>
                  <a:pt x="531" y="3088"/>
                </a:lnTo>
                <a:lnTo>
                  <a:pt x="479" y="3100"/>
                </a:lnTo>
                <a:lnTo>
                  <a:pt x="431" y="3110"/>
                </a:lnTo>
                <a:lnTo>
                  <a:pt x="387" y="3118"/>
                </a:lnTo>
                <a:lnTo>
                  <a:pt x="349" y="3126"/>
                </a:lnTo>
                <a:lnTo>
                  <a:pt x="316" y="3131"/>
                </a:lnTo>
                <a:lnTo>
                  <a:pt x="289" y="3135"/>
                </a:lnTo>
                <a:lnTo>
                  <a:pt x="268" y="3137"/>
                </a:lnTo>
                <a:lnTo>
                  <a:pt x="253" y="3138"/>
                </a:lnTo>
                <a:lnTo>
                  <a:pt x="229" y="3138"/>
                </a:lnTo>
                <a:lnTo>
                  <a:pt x="205" y="3136"/>
                </a:lnTo>
                <a:lnTo>
                  <a:pt x="181" y="3133"/>
                </a:lnTo>
                <a:lnTo>
                  <a:pt x="159" y="3129"/>
                </a:lnTo>
                <a:lnTo>
                  <a:pt x="138" y="3122"/>
                </a:lnTo>
                <a:lnTo>
                  <a:pt x="118" y="3114"/>
                </a:lnTo>
                <a:lnTo>
                  <a:pt x="101" y="3104"/>
                </a:lnTo>
                <a:lnTo>
                  <a:pt x="87" y="3091"/>
                </a:lnTo>
                <a:lnTo>
                  <a:pt x="77" y="3076"/>
                </a:lnTo>
                <a:lnTo>
                  <a:pt x="69" y="3058"/>
                </a:lnTo>
                <a:lnTo>
                  <a:pt x="67" y="3038"/>
                </a:lnTo>
                <a:lnTo>
                  <a:pt x="69" y="3024"/>
                </a:lnTo>
                <a:lnTo>
                  <a:pt x="77" y="3007"/>
                </a:lnTo>
                <a:lnTo>
                  <a:pt x="90" y="2989"/>
                </a:lnTo>
                <a:lnTo>
                  <a:pt x="107" y="2970"/>
                </a:lnTo>
                <a:lnTo>
                  <a:pt x="127" y="2948"/>
                </a:lnTo>
                <a:lnTo>
                  <a:pt x="153" y="2926"/>
                </a:lnTo>
                <a:lnTo>
                  <a:pt x="153" y="2926"/>
                </a:lnTo>
                <a:lnTo>
                  <a:pt x="9" y="2669"/>
                </a:lnTo>
                <a:lnTo>
                  <a:pt x="1" y="2651"/>
                </a:lnTo>
                <a:lnTo>
                  <a:pt x="0" y="2633"/>
                </a:lnTo>
                <a:lnTo>
                  <a:pt x="4" y="2615"/>
                </a:lnTo>
                <a:lnTo>
                  <a:pt x="12" y="2599"/>
                </a:lnTo>
                <a:lnTo>
                  <a:pt x="25" y="2586"/>
                </a:lnTo>
                <a:lnTo>
                  <a:pt x="42" y="2576"/>
                </a:lnTo>
                <a:lnTo>
                  <a:pt x="66" y="2566"/>
                </a:lnTo>
                <a:lnTo>
                  <a:pt x="94" y="2558"/>
                </a:lnTo>
                <a:lnTo>
                  <a:pt x="122" y="2554"/>
                </a:lnTo>
                <a:lnTo>
                  <a:pt x="150" y="2556"/>
                </a:lnTo>
                <a:lnTo>
                  <a:pt x="178" y="2563"/>
                </a:lnTo>
                <a:lnTo>
                  <a:pt x="204" y="2573"/>
                </a:lnTo>
                <a:lnTo>
                  <a:pt x="465" y="2712"/>
                </a:lnTo>
                <a:lnTo>
                  <a:pt x="544" y="2666"/>
                </a:lnTo>
                <a:lnTo>
                  <a:pt x="627" y="2619"/>
                </a:lnTo>
                <a:lnTo>
                  <a:pt x="715" y="2573"/>
                </a:lnTo>
                <a:lnTo>
                  <a:pt x="804" y="2526"/>
                </a:lnTo>
                <a:lnTo>
                  <a:pt x="295" y="2195"/>
                </a:lnTo>
                <a:lnTo>
                  <a:pt x="282" y="2183"/>
                </a:lnTo>
                <a:lnTo>
                  <a:pt x="272" y="2170"/>
                </a:lnTo>
                <a:lnTo>
                  <a:pt x="267" y="2155"/>
                </a:lnTo>
                <a:lnTo>
                  <a:pt x="265" y="2139"/>
                </a:lnTo>
                <a:lnTo>
                  <a:pt x="267" y="2123"/>
                </a:lnTo>
                <a:lnTo>
                  <a:pt x="273" y="2108"/>
                </a:lnTo>
                <a:lnTo>
                  <a:pt x="283" y="2094"/>
                </a:lnTo>
                <a:lnTo>
                  <a:pt x="295" y="2084"/>
                </a:lnTo>
                <a:lnTo>
                  <a:pt x="337" y="2058"/>
                </a:lnTo>
                <a:lnTo>
                  <a:pt x="373" y="2039"/>
                </a:lnTo>
                <a:lnTo>
                  <a:pt x="411" y="2024"/>
                </a:lnTo>
                <a:lnTo>
                  <a:pt x="450" y="2015"/>
                </a:lnTo>
                <a:lnTo>
                  <a:pt x="490" y="2012"/>
                </a:lnTo>
                <a:close/>
                <a:moveTo>
                  <a:pt x="1903" y="0"/>
                </a:moveTo>
                <a:lnTo>
                  <a:pt x="1903" y="0"/>
                </a:lnTo>
                <a:lnTo>
                  <a:pt x="2005" y="3"/>
                </a:lnTo>
                <a:lnTo>
                  <a:pt x="2106" y="13"/>
                </a:lnTo>
                <a:lnTo>
                  <a:pt x="2204" y="29"/>
                </a:lnTo>
                <a:lnTo>
                  <a:pt x="2301" y="50"/>
                </a:lnTo>
                <a:lnTo>
                  <a:pt x="2395" y="77"/>
                </a:lnTo>
                <a:lnTo>
                  <a:pt x="2486" y="110"/>
                </a:lnTo>
                <a:lnTo>
                  <a:pt x="2576" y="148"/>
                </a:lnTo>
                <a:lnTo>
                  <a:pt x="2662" y="190"/>
                </a:lnTo>
                <a:lnTo>
                  <a:pt x="2746" y="238"/>
                </a:lnTo>
                <a:lnTo>
                  <a:pt x="2826" y="291"/>
                </a:lnTo>
                <a:lnTo>
                  <a:pt x="2903" y="348"/>
                </a:lnTo>
                <a:lnTo>
                  <a:pt x="2976" y="410"/>
                </a:lnTo>
                <a:lnTo>
                  <a:pt x="3045" y="476"/>
                </a:lnTo>
                <a:lnTo>
                  <a:pt x="3111" y="545"/>
                </a:lnTo>
                <a:lnTo>
                  <a:pt x="3172" y="619"/>
                </a:lnTo>
                <a:lnTo>
                  <a:pt x="3230" y="696"/>
                </a:lnTo>
                <a:lnTo>
                  <a:pt x="3282" y="776"/>
                </a:lnTo>
                <a:lnTo>
                  <a:pt x="3330" y="859"/>
                </a:lnTo>
                <a:lnTo>
                  <a:pt x="3373" y="946"/>
                </a:lnTo>
                <a:lnTo>
                  <a:pt x="3411" y="1036"/>
                </a:lnTo>
                <a:lnTo>
                  <a:pt x="3443" y="1127"/>
                </a:lnTo>
                <a:lnTo>
                  <a:pt x="3471" y="1223"/>
                </a:lnTo>
                <a:lnTo>
                  <a:pt x="3492" y="1319"/>
                </a:lnTo>
                <a:lnTo>
                  <a:pt x="3507" y="1418"/>
                </a:lnTo>
                <a:lnTo>
                  <a:pt x="3517" y="1519"/>
                </a:lnTo>
                <a:lnTo>
                  <a:pt x="3520" y="1621"/>
                </a:lnTo>
                <a:lnTo>
                  <a:pt x="3517" y="1726"/>
                </a:lnTo>
                <a:lnTo>
                  <a:pt x="3507" y="1828"/>
                </a:lnTo>
                <a:lnTo>
                  <a:pt x="3490" y="1930"/>
                </a:lnTo>
                <a:lnTo>
                  <a:pt x="3468" y="2028"/>
                </a:lnTo>
                <a:lnTo>
                  <a:pt x="3440" y="2125"/>
                </a:lnTo>
                <a:lnTo>
                  <a:pt x="3406" y="2219"/>
                </a:lnTo>
                <a:lnTo>
                  <a:pt x="3366" y="2310"/>
                </a:lnTo>
                <a:lnTo>
                  <a:pt x="3322" y="2398"/>
                </a:lnTo>
                <a:lnTo>
                  <a:pt x="3271" y="2483"/>
                </a:lnTo>
                <a:lnTo>
                  <a:pt x="3216" y="2565"/>
                </a:lnTo>
                <a:lnTo>
                  <a:pt x="3156" y="2643"/>
                </a:lnTo>
                <a:lnTo>
                  <a:pt x="3092" y="2717"/>
                </a:lnTo>
                <a:lnTo>
                  <a:pt x="3024" y="2787"/>
                </a:lnTo>
                <a:lnTo>
                  <a:pt x="2951" y="2853"/>
                </a:lnTo>
                <a:lnTo>
                  <a:pt x="2875" y="2915"/>
                </a:lnTo>
                <a:lnTo>
                  <a:pt x="2795" y="2972"/>
                </a:lnTo>
                <a:lnTo>
                  <a:pt x="2711" y="3023"/>
                </a:lnTo>
                <a:lnTo>
                  <a:pt x="2624" y="3070"/>
                </a:lnTo>
                <a:lnTo>
                  <a:pt x="2534" y="3112"/>
                </a:lnTo>
                <a:lnTo>
                  <a:pt x="2442" y="3148"/>
                </a:lnTo>
                <a:lnTo>
                  <a:pt x="2346" y="3179"/>
                </a:lnTo>
                <a:lnTo>
                  <a:pt x="2249" y="3204"/>
                </a:lnTo>
                <a:lnTo>
                  <a:pt x="2148" y="3222"/>
                </a:lnTo>
                <a:lnTo>
                  <a:pt x="2153" y="3185"/>
                </a:lnTo>
                <a:lnTo>
                  <a:pt x="2155" y="3149"/>
                </a:lnTo>
                <a:lnTo>
                  <a:pt x="2151" y="3111"/>
                </a:lnTo>
                <a:lnTo>
                  <a:pt x="2151" y="3109"/>
                </a:lnTo>
                <a:lnTo>
                  <a:pt x="2150" y="3099"/>
                </a:lnTo>
                <a:lnTo>
                  <a:pt x="2148" y="3085"/>
                </a:lnTo>
                <a:lnTo>
                  <a:pt x="2146" y="3067"/>
                </a:lnTo>
                <a:lnTo>
                  <a:pt x="2144" y="3044"/>
                </a:lnTo>
                <a:lnTo>
                  <a:pt x="2141" y="3020"/>
                </a:lnTo>
                <a:lnTo>
                  <a:pt x="2231" y="3001"/>
                </a:lnTo>
                <a:lnTo>
                  <a:pt x="2321" y="2977"/>
                </a:lnTo>
                <a:lnTo>
                  <a:pt x="2406" y="2947"/>
                </a:lnTo>
                <a:lnTo>
                  <a:pt x="2491" y="2912"/>
                </a:lnTo>
                <a:lnTo>
                  <a:pt x="2572" y="2871"/>
                </a:lnTo>
                <a:lnTo>
                  <a:pt x="2649" y="2826"/>
                </a:lnTo>
                <a:lnTo>
                  <a:pt x="2723" y="2777"/>
                </a:lnTo>
                <a:lnTo>
                  <a:pt x="2795" y="2723"/>
                </a:lnTo>
                <a:lnTo>
                  <a:pt x="2863" y="2664"/>
                </a:lnTo>
                <a:lnTo>
                  <a:pt x="2845" y="2647"/>
                </a:lnTo>
                <a:lnTo>
                  <a:pt x="2827" y="2624"/>
                </a:lnTo>
                <a:lnTo>
                  <a:pt x="2815" y="2601"/>
                </a:lnTo>
                <a:lnTo>
                  <a:pt x="2809" y="2579"/>
                </a:lnTo>
                <a:lnTo>
                  <a:pt x="2807" y="2556"/>
                </a:lnTo>
                <a:lnTo>
                  <a:pt x="2811" y="2534"/>
                </a:lnTo>
                <a:lnTo>
                  <a:pt x="2816" y="2511"/>
                </a:lnTo>
                <a:lnTo>
                  <a:pt x="2822" y="2489"/>
                </a:lnTo>
                <a:lnTo>
                  <a:pt x="2830" y="2467"/>
                </a:lnTo>
                <a:lnTo>
                  <a:pt x="2836" y="2446"/>
                </a:lnTo>
                <a:lnTo>
                  <a:pt x="2842" y="2426"/>
                </a:lnTo>
                <a:lnTo>
                  <a:pt x="2844" y="2404"/>
                </a:lnTo>
                <a:lnTo>
                  <a:pt x="2841" y="2389"/>
                </a:lnTo>
                <a:lnTo>
                  <a:pt x="2833" y="2378"/>
                </a:lnTo>
                <a:lnTo>
                  <a:pt x="2822" y="2367"/>
                </a:lnTo>
                <a:lnTo>
                  <a:pt x="2809" y="2358"/>
                </a:lnTo>
                <a:lnTo>
                  <a:pt x="2794" y="2351"/>
                </a:lnTo>
                <a:lnTo>
                  <a:pt x="2777" y="2345"/>
                </a:lnTo>
                <a:lnTo>
                  <a:pt x="2759" y="2339"/>
                </a:lnTo>
                <a:lnTo>
                  <a:pt x="2745" y="2333"/>
                </a:lnTo>
                <a:lnTo>
                  <a:pt x="2730" y="2326"/>
                </a:lnTo>
                <a:lnTo>
                  <a:pt x="2718" y="2319"/>
                </a:lnTo>
                <a:lnTo>
                  <a:pt x="2710" y="2311"/>
                </a:lnTo>
                <a:lnTo>
                  <a:pt x="2706" y="2301"/>
                </a:lnTo>
                <a:lnTo>
                  <a:pt x="2705" y="2271"/>
                </a:lnTo>
                <a:lnTo>
                  <a:pt x="2706" y="2245"/>
                </a:lnTo>
                <a:lnTo>
                  <a:pt x="2711" y="2223"/>
                </a:lnTo>
                <a:lnTo>
                  <a:pt x="2719" y="2203"/>
                </a:lnTo>
                <a:lnTo>
                  <a:pt x="2729" y="2187"/>
                </a:lnTo>
                <a:lnTo>
                  <a:pt x="2740" y="2174"/>
                </a:lnTo>
                <a:lnTo>
                  <a:pt x="2753" y="2161"/>
                </a:lnTo>
                <a:lnTo>
                  <a:pt x="2768" y="2150"/>
                </a:lnTo>
                <a:lnTo>
                  <a:pt x="2783" y="2140"/>
                </a:lnTo>
                <a:lnTo>
                  <a:pt x="2799" y="2131"/>
                </a:lnTo>
                <a:lnTo>
                  <a:pt x="2814" y="2122"/>
                </a:lnTo>
                <a:lnTo>
                  <a:pt x="2829" y="2113"/>
                </a:lnTo>
                <a:lnTo>
                  <a:pt x="2844" y="2102"/>
                </a:lnTo>
                <a:lnTo>
                  <a:pt x="2857" y="2090"/>
                </a:lnTo>
                <a:lnTo>
                  <a:pt x="2866" y="2077"/>
                </a:lnTo>
                <a:lnTo>
                  <a:pt x="2871" y="2061"/>
                </a:lnTo>
                <a:lnTo>
                  <a:pt x="2873" y="2045"/>
                </a:lnTo>
                <a:lnTo>
                  <a:pt x="2869" y="2027"/>
                </a:lnTo>
                <a:lnTo>
                  <a:pt x="2862" y="2009"/>
                </a:lnTo>
                <a:lnTo>
                  <a:pt x="2852" y="1992"/>
                </a:lnTo>
                <a:lnTo>
                  <a:pt x="2841" y="1975"/>
                </a:lnTo>
                <a:lnTo>
                  <a:pt x="2827" y="1958"/>
                </a:lnTo>
                <a:lnTo>
                  <a:pt x="2811" y="1944"/>
                </a:lnTo>
                <a:lnTo>
                  <a:pt x="2794" y="1931"/>
                </a:lnTo>
                <a:lnTo>
                  <a:pt x="2777" y="1920"/>
                </a:lnTo>
                <a:lnTo>
                  <a:pt x="2758" y="1913"/>
                </a:lnTo>
                <a:lnTo>
                  <a:pt x="2741" y="1909"/>
                </a:lnTo>
                <a:lnTo>
                  <a:pt x="2724" y="1909"/>
                </a:lnTo>
                <a:lnTo>
                  <a:pt x="2709" y="1910"/>
                </a:lnTo>
                <a:lnTo>
                  <a:pt x="2691" y="1909"/>
                </a:lnTo>
                <a:lnTo>
                  <a:pt x="2671" y="1907"/>
                </a:lnTo>
                <a:lnTo>
                  <a:pt x="2649" y="1904"/>
                </a:lnTo>
                <a:lnTo>
                  <a:pt x="2625" y="1899"/>
                </a:lnTo>
                <a:lnTo>
                  <a:pt x="2602" y="1893"/>
                </a:lnTo>
                <a:lnTo>
                  <a:pt x="2578" y="1884"/>
                </a:lnTo>
                <a:lnTo>
                  <a:pt x="2556" y="1874"/>
                </a:lnTo>
                <a:lnTo>
                  <a:pt x="2534" y="1862"/>
                </a:lnTo>
                <a:lnTo>
                  <a:pt x="2514" y="1848"/>
                </a:lnTo>
                <a:lnTo>
                  <a:pt x="2496" y="1831"/>
                </a:lnTo>
                <a:lnTo>
                  <a:pt x="2481" y="1812"/>
                </a:lnTo>
                <a:lnTo>
                  <a:pt x="2468" y="1791"/>
                </a:lnTo>
                <a:lnTo>
                  <a:pt x="2461" y="1767"/>
                </a:lnTo>
                <a:lnTo>
                  <a:pt x="2457" y="1741"/>
                </a:lnTo>
                <a:lnTo>
                  <a:pt x="2458" y="1712"/>
                </a:lnTo>
                <a:lnTo>
                  <a:pt x="2459" y="1682"/>
                </a:lnTo>
                <a:lnTo>
                  <a:pt x="2455" y="1656"/>
                </a:lnTo>
                <a:lnTo>
                  <a:pt x="2448" y="1633"/>
                </a:lnTo>
                <a:lnTo>
                  <a:pt x="2437" y="1613"/>
                </a:lnTo>
                <a:lnTo>
                  <a:pt x="2423" y="1594"/>
                </a:lnTo>
                <a:lnTo>
                  <a:pt x="2407" y="1578"/>
                </a:lnTo>
                <a:lnTo>
                  <a:pt x="2389" y="1564"/>
                </a:lnTo>
                <a:lnTo>
                  <a:pt x="2369" y="1553"/>
                </a:lnTo>
                <a:lnTo>
                  <a:pt x="2347" y="1541"/>
                </a:lnTo>
                <a:lnTo>
                  <a:pt x="2324" y="1531"/>
                </a:lnTo>
                <a:lnTo>
                  <a:pt x="2302" y="1522"/>
                </a:lnTo>
                <a:lnTo>
                  <a:pt x="2279" y="1513"/>
                </a:lnTo>
                <a:lnTo>
                  <a:pt x="2258" y="1505"/>
                </a:lnTo>
                <a:lnTo>
                  <a:pt x="2238" y="1496"/>
                </a:lnTo>
                <a:lnTo>
                  <a:pt x="2219" y="1486"/>
                </a:lnTo>
                <a:lnTo>
                  <a:pt x="2202" y="1477"/>
                </a:lnTo>
                <a:lnTo>
                  <a:pt x="2187" y="1465"/>
                </a:lnTo>
                <a:lnTo>
                  <a:pt x="2175" y="1453"/>
                </a:lnTo>
                <a:lnTo>
                  <a:pt x="2167" y="1439"/>
                </a:lnTo>
                <a:lnTo>
                  <a:pt x="2156" y="1405"/>
                </a:lnTo>
                <a:lnTo>
                  <a:pt x="2150" y="1371"/>
                </a:lnTo>
                <a:lnTo>
                  <a:pt x="2151" y="1336"/>
                </a:lnTo>
                <a:lnTo>
                  <a:pt x="2157" y="1302"/>
                </a:lnTo>
                <a:lnTo>
                  <a:pt x="2166" y="1267"/>
                </a:lnTo>
                <a:lnTo>
                  <a:pt x="2180" y="1235"/>
                </a:lnTo>
                <a:lnTo>
                  <a:pt x="2198" y="1205"/>
                </a:lnTo>
                <a:lnTo>
                  <a:pt x="2220" y="1178"/>
                </a:lnTo>
                <a:lnTo>
                  <a:pt x="2243" y="1153"/>
                </a:lnTo>
                <a:lnTo>
                  <a:pt x="2270" y="1132"/>
                </a:lnTo>
                <a:lnTo>
                  <a:pt x="2299" y="1116"/>
                </a:lnTo>
                <a:lnTo>
                  <a:pt x="2330" y="1104"/>
                </a:lnTo>
                <a:lnTo>
                  <a:pt x="2373" y="1088"/>
                </a:lnTo>
                <a:lnTo>
                  <a:pt x="2416" y="1070"/>
                </a:lnTo>
                <a:lnTo>
                  <a:pt x="2458" y="1048"/>
                </a:lnTo>
                <a:lnTo>
                  <a:pt x="2498" y="1023"/>
                </a:lnTo>
                <a:lnTo>
                  <a:pt x="2534" y="995"/>
                </a:lnTo>
                <a:lnTo>
                  <a:pt x="2569" y="965"/>
                </a:lnTo>
                <a:lnTo>
                  <a:pt x="2598" y="933"/>
                </a:lnTo>
                <a:lnTo>
                  <a:pt x="2623" y="899"/>
                </a:lnTo>
                <a:lnTo>
                  <a:pt x="2643" y="862"/>
                </a:lnTo>
                <a:lnTo>
                  <a:pt x="2657" y="825"/>
                </a:lnTo>
                <a:lnTo>
                  <a:pt x="2665" y="787"/>
                </a:lnTo>
                <a:lnTo>
                  <a:pt x="2666" y="747"/>
                </a:lnTo>
                <a:lnTo>
                  <a:pt x="2658" y="693"/>
                </a:lnTo>
                <a:lnTo>
                  <a:pt x="2649" y="640"/>
                </a:lnTo>
                <a:lnTo>
                  <a:pt x="2634" y="590"/>
                </a:lnTo>
                <a:lnTo>
                  <a:pt x="2615" y="541"/>
                </a:lnTo>
                <a:lnTo>
                  <a:pt x="2594" y="494"/>
                </a:lnTo>
                <a:lnTo>
                  <a:pt x="2569" y="450"/>
                </a:lnTo>
                <a:lnTo>
                  <a:pt x="2540" y="408"/>
                </a:lnTo>
                <a:lnTo>
                  <a:pt x="2508" y="371"/>
                </a:lnTo>
                <a:lnTo>
                  <a:pt x="2471" y="336"/>
                </a:lnTo>
                <a:lnTo>
                  <a:pt x="2433" y="305"/>
                </a:lnTo>
                <a:lnTo>
                  <a:pt x="2348" y="274"/>
                </a:lnTo>
                <a:lnTo>
                  <a:pt x="2259" y="247"/>
                </a:lnTo>
                <a:lnTo>
                  <a:pt x="2170" y="227"/>
                </a:lnTo>
                <a:lnTo>
                  <a:pt x="2077" y="212"/>
                </a:lnTo>
                <a:lnTo>
                  <a:pt x="1983" y="203"/>
                </a:lnTo>
                <a:lnTo>
                  <a:pt x="1945" y="205"/>
                </a:lnTo>
                <a:lnTo>
                  <a:pt x="1908" y="210"/>
                </a:lnTo>
                <a:lnTo>
                  <a:pt x="1873" y="214"/>
                </a:lnTo>
                <a:lnTo>
                  <a:pt x="1841" y="220"/>
                </a:lnTo>
                <a:lnTo>
                  <a:pt x="1811" y="228"/>
                </a:lnTo>
                <a:lnTo>
                  <a:pt x="1786" y="237"/>
                </a:lnTo>
                <a:lnTo>
                  <a:pt x="1763" y="248"/>
                </a:lnTo>
                <a:lnTo>
                  <a:pt x="1745" y="260"/>
                </a:lnTo>
                <a:lnTo>
                  <a:pt x="1732" y="274"/>
                </a:lnTo>
                <a:lnTo>
                  <a:pt x="1725" y="289"/>
                </a:lnTo>
                <a:lnTo>
                  <a:pt x="1723" y="306"/>
                </a:lnTo>
                <a:lnTo>
                  <a:pt x="1727" y="326"/>
                </a:lnTo>
                <a:lnTo>
                  <a:pt x="1737" y="346"/>
                </a:lnTo>
                <a:lnTo>
                  <a:pt x="1750" y="364"/>
                </a:lnTo>
                <a:lnTo>
                  <a:pt x="1769" y="382"/>
                </a:lnTo>
                <a:lnTo>
                  <a:pt x="1789" y="399"/>
                </a:lnTo>
                <a:lnTo>
                  <a:pt x="1812" y="414"/>
                </a:lnTo>
                <a:lnTo>
                  <a:pt x="1838" y="429"/>
                </a:lnTo>
                <a:lnTo>
                  <a:pt x="1866" y="442"/>
                </a:lnTo>
                <a:lnTo>
                  <a:pt x="1893" y="456"/>
                </a:lnTo>
                <a:lnTo>
                  <a:pt x="1922" y="470"/>
                </a:lnTo>
                <a:lnTo>
                  <a:pt x="1951" y="484"/>
                </a:lnTo>
                <a:lnTo>
                  <a:pt x="1980" y="497"/>
                </a:lnTo>
                <a:lnTo>
                  <a:pt x="2006" y="510"/>
                </a:lnTo>
                <a:lnTo>
                  <a:pt x="2032" y="524"/>
                </a:lnTo>
                <a:lnTo>
                  <a:pt x="2055" y="538"/>
                </a:lnTo>
                <a:lnTo>
                  <a:pt x="2076" y="551"/>
                </a:lnTo>
                <a:lnTo>
                  <a:pt x="2094" y="566"/>
                </a:lnTo>
                <a:lnTo>
                  <a:pt x="2107" y="582"/>
                </a:lnTo>
                <a:lnTo>
                  <a:pt x="2116" y="598"/>
                </a:lnTo>
                <a:lnTo>
                  <a:pt x="2121" y="617"/>
                </a:lnTo>
                <a:lnTo>
                  <a:pt x="2119" y="635"/>
                </a:lnTo>
                <a:lnTo>
                  <a:pt x="2112" y="654"/>
                </a:lnTo>
                <a:lnTo>
                  <a:pt x="2102" y="669"/>
                </a:lnTo>
                <a:lnTo>
                  <a:pt x="2086" y="685"/>
                </a:lnTo>
                <a:lnTo>
                  <a:pt x="2067" y="701"/>
                </a:lnTo>
                <a:lnTo>
                  <a:pt x="2044" y="718"/>
                </a:lnTo>
                <a:lnTo>
                  <a:pt x="2018" y="735"/>
                </a:lnTo>
                <a:lnTo>
                  <a:pt x="1991" y="753"/>
                </a:lnTo>
                <a:lnTo>
                  <a:pt x="1964" y="772"/>
                </a:lnTo>
                <a:lnTo>
                  <a:pt x="1936" y="791"/>
                </a:lnTo>
                <a:lnTo>
                  <a:pt x="1910" y="810"/>
                </a:lnTo>
                <a:lnTo>
                  <a:pt x="1886" y="830"/>
                </a:lnTo>
                <a:lnTo>
                  <a:pt x="1865" y="851"/>
                </a:lnTo>
                <a:lnTo>
                  <a:pt x="1846" y="871"/>
                </a:lnTo>
                <a:lnTo>
                  <a:pt x="1834" y="892"/>
                </a:lnTo>
                <a:lnTo>
                  <a:pt x="1826" y="914"/>
                </a:lnTo>
                <a:lnTo>
                  <a:pt x="1825" y="934"/>
                </a:lnTo>
                <a:lnTo>
                  <a:pt x="1831" y="956"/>
                </a:lnTo>
                <a:lnTo>
                  <a:pt x="1839" y="968"/>
                </a:lnTo>
                <a:lnTo>
                  <a:pt x="1847" y="978"/>
                </a:lnTo>
                <a:lnTo>
                  <a:pt x="1856" y="985"/>
                </a:lnTo>
                <a:lnTo>
                  <a:pt x="1866" y="992"/>
                </a:lnTo>
                <a:lnTo>
                  <a:pt x="1875" y="996"/>
                </a:lnTo>
                <a:lnTo>
                  <a:pt x="1885" y="1000"/>
                </a:lnTo>
                <a:lnTo>
                  <a:pt x="1894" y="1003"/>
                </a:lnTo>
                <a:lnTo>
                  <a:pt x="1904" y="1008"/>
                </a:lnTo>
                <a:lnTo>
                  <a:pt x="1911" y="1012"/>
                </a:lnTo>
                <a:lnTo>
                  <a:pt x="1918" y="1018"/>
                </a:lnTo>
                <a:lnTo>
                  <a:pt x="1924" y="1026"/>
                </a:lnTo>
                <a:lnTo>
                  <a:pt x="1929" y="1037"/>
                </a:lnTo>
                <a:lnTo>
                  <a:pt x="1931" y="1049"/>
                </a:lnTo>
                <a:lnTo>
                  <a:pt x="1931" y="1065"/>
                </a:lnTo>
                <a:lnTo>
                  <a:pt x="1929" y="1086"/>
                </a:lnTo>
                <a:lnTo>
                  <a:pt x="1923" y="1110"/>
                </a:lnTo>
                <a:lnTo>
                  <a:pt x="1918" y="1130"/>
                </a:lnTo>
                <a:lnTo>
                  <a:pt x="1910" y="1151"/>
                </a:lnTo>
                <a:lnTo>
                  <a:pt x="1902" y="1174"/>
                </a:lnTo>
                <a:lnTo>
                  <a:pt x="1890" y="1198"/>
                </a:lnTo>
                <a:lnTo>
                  <a:pt x="1877" y="1220"/>
                </a:lnTo>
                <a:lnTo>
                  <a:pt x="1862" y="1243"/>
                </a:lnTo>
                <a:lnTo>
                  <a:pt x="1845" y="1263"/>
                </a:lnTo>
                <a:lnTo>
                  <a:pt x="1827" y="1280"/>
                </a:lnTo>
                <a:lnTo>
                  <a:pt x="1807" y="1294"/>
                </a:lnTo>
                <a:lnTo>
                  <a:pt x="1785" y="1305"/>
                </a:lnTo>
                <a:lnTo>
                  <a:pt x="1761" y="1309"/>
                </a:lnTo>
                <a:lnTo>
                  <a:pt x="1745" y="1308"/>
                </a:lnTo>
                <a:lnTo>
                  <a:pt x="1729" y="1303"/>
                </a:lnTo>
                <a:lnTo>
                  <a:pt x="1713" y="1293"/>
                </a:lnTo>
                <a:lnTo>
                  <a:pt x="1697" y="1280"/>
                </a:lnTo>
                <a:lnTo>
                  <a:pt x="1680" y="1264"/>
                </a:lnTo>
                <a:lnTo>
                  <a:pt x="1662" y="1246"/>
                </a:lnTo>
                <a:lnTo>
                  <a:pt x="1643" y="1226"/>
                </a:lnTo>
                <a:lnTo>
                  <a:pt x="1623" y="1205"/>
                </a:lnTo>
                <a:lnTo>
                  <a:pt x="1601" y="1184"/>
                </a:lnTo>
                <a:lnTo>
                  <a:pt x="1578" y="1163"/>
                </a:lnTo>
                <a:lnTo>
                  <a:pt x="1553" y="1142"/>
                </a:lnTo>
                <a:lnTo>
                  <a:pt x="1525" y="1123"/>
                </a:lnTo>
                <a:lnTo>
                  <a:pt x="1495" y="1106"/>
                </a:lnTo>
                <a:lnTo>
                  <a:pt x="1462" y="1091"/>
                </a:lnTo>
                <a:lnTo>
                  <a:pt x="1427" y="1079"/>
                </a:lnTo>
                <a:lnTo>
                  <a:pt x="1388" y="1072"/>
                </a:lnTo>
                <a:lnTo>
                  <a:pt x="1346" y="1068"/>
                </a:lnTo>
                <a:lnTo>
                  <a:pt x="1324" y="1070"/>
                </a:lnTo>
                <a:lnTo>
                  <a:pt x="1300" y="1075"/>
                </a:lnTo>
                <a:lnTo>
                  <a:pt x="1278" y="1085"/>
                </a:lnTo>
                <a:lnTo>
                  <a:pt x="1254" y="1097"/>
                </a:lnTo>
                <a:lnTo>
                  <a:pt x="1233" y="1112"/>
                </a:lnTo>
                <a:lnTo>
                  <a:pt x="1213" y="1132"/>
                </a:lnTo>
                <a:lnTo>
                  <a:pt x="1195" y="1152"/>
                </a:lnTo>
                <a:lnTo>
                  <a:pt x="1179" y="1174"/>
                </a:lnTo>
                <a:lnTo>
                  <a:pt x="1166" y="1199"/>
                </a:lnTo>
                <a:lnTo>
                  <a:pt x="1156" y="1225"/>
                </a:lnTo>
                <a:lnTo>
                  <a:pt x="1151" y="1251"/>
                </a:lnTo>
                <a:lnTo>
                  <a:pt x="1151" y="1278"/>
                </a:lnTo>
                <a:lnTo>
                  <a:pt x="1155" y="1305"/>
                </a:lnTo>
                <a:lnTo>
                  <a:pt x="1165" y="1333"/>
                </a:lnTo>
                <a:lnTo>
                  <a:pt x="1181" y="1358"/>
                </a:lnTo>
                <a:lnTo>
                  <a:pt x="1204" y="1384"/>
                </a:lnTo>
                <a:lnTo>
                  <a:pt x="1219" y="1395"/>
                </a:lnTo>
                <a:lnTo>
                  <a:pt x="1235" y="1402"/>
                </a:lnTo>
                <a:lnTo>
                  <a:pt x="1252" y="1405"/>
                </a:lnTo>
                <a:lnTo>
                  <a:pt x="1269" y="1405"/>
                </a:lnTo>
                <a:lnTo>
                  <a:pt x="1287" y="1403"/>
                </a:lnTo>
                <a:lnTo>
                  <a:pt x="1307" y="1400"/>
                </a:lnTo>
                <a:lnTo>
                  <a:pt x="1326" y="1395"/>
                </a:lnTo>
                <a:lnTo>
                  <a:pt x="1345" y="1389"/>
                </a:lnTo>
                <a:lnTo>
                  <a:pt x="1364" y="1383"/>
                </a:lnTo>
                <a:lnTo>
                  <a:pt x="1382" y="1377"/>
                </a:lnTo>
                <a:lnTo>
                  <a:pt x="1401" y="1373"/>
                </a:lnTo>
                <a:lnTo>
                  <a:pt x="1418" y="1371"/>
                </a:lnTo>
                <a:lnTo>
                  <a:pt x="1434" y="1371"/>
                </a:lnTo>
                <a:lnTo>
                  <a:pt x="1450" y="1374"/>
                </a:lnTo>
                <a:lnTo>
                  <a:pt x="1463" y="1380"/>
                </a:lnTo>
                <a:lnTo>
                  <a:pt x="1475" y="1390"/>
                </a:lnTo>
                <a:lnTo>
                  <a:pt x="1487" y="1405"/>
                </a:lnTo>
                <a:lnTo>
                  <a:pt x="1495" y="1426"/>
                </a:lnTo>
                <a:lnTo>
                  <a:pt x="1501" y="1447"/>
                </a:lnTo>
                <a:lnTo>
                  <a:pt x="1505" y="1469"/>
                </a:lnTo>
                <a:lnTo>
                  <a:pt x="1508" y="1495"/>
                </a:lnTo>
                <a:lnTo>
                  <a:pt x="1511" y="1522"/>
                </a:lnTo>
                <a:lnTo>
                  <a:pt x="1515" y="1551"/>
                </a:lnTo>
                <a:lnTo>
                  <a:pt x="1518" y="1579"/>
                </a:lnTo>
                <a:lnTo>
                  <a:pt x="1522" y="1609"/>
                </a:lnTo>
                <a:lnTo>
                  <a:pt x="1527" y="1638"/>
                </a:lnTo>
                <a:lnTo>
                  <a:pt x="1535" y="1668"/>
                </a:lnTo>
                <a:lnTo>
                  <a:pt x="1546" y="1696"/>
                </a:lnTo>
                <a:lnTo>
                  <a:pt x="1557" y="1724"/>
                </a:lnTo>
                <a:lnTo>
                  <a:pt x="1573" y="1749"/>
                </a:lnTo>
                <a:lnTo>
                  <a:pt x="1594" y="1773"/>
                </a:lnTo>
                <a:lnTo>
                  <a:pt x="1617" y="1794"/>
                </a:lnTo>
                <a:lnTo>
                  <a:pt x="1646" y="1813"/>
                </a:lnTo>
                <a:lnTo>
                  <a:pt x="1683" y="1832"/>
                </a:lnTo>
                <a:lnTo>
                  <a:pt x="1726" y="1850"/>
                </a:lnTo>
                <a:lnTo>
                  <a:pt x="1773" y="1869"/>
                </a:lnTo>
                <a:lnTo>
                  <a:pt x="1823" y="1890"/>
                </a:lnTo>
                <a:lnTo>
                  <a:pt x="1874" y="1915"/>
                </a:lnTo>
                <a:lnTo>
                  <a:pt x="1818" y="1928"/>
                </a:lnTo>
                <a:lnTo>
                  <a:pt x="1758" y="1943"/>
                </a:lnTo>
                <a:lnTo>
                  <a:pt x="1695" y="1961"/>
                </a:lnTo>
                <a:lnTo>
                  <a:pt x="1628" y="1981"/>
                </a:lnTo>
                <a:lnTo>
                  <a:pt x="1557" y="2005"/>
                </a:lnTo>
                <a:lnTo>
                  <a:pt x="1484" y="2031"/>
                </a:lnTo>
                <a:lnTo>
                  <a:pt x="1407" y="2060"/>
                </a:lnTo>
                <a:lnTo>
                  <a:pt x="1251" y="2020"/>
                </a:lnTo>
                <a:lnTo>
                  <a:pt x="1267" y="2007"/>
                </a:lnTo>
                <a:lnTo>
                  <a:pt x="1284" y="1995"/>
                </a:lnTo>
                <a:lnTo>
                  <a:pt x="1301" y="1983"/>
                </a:lnTo>
                <a:lnTo>
                  <a:pt x="1318" y="1972"/>
                </a:lnTo>
                <a:lnTo>
                  <a:pt x="1334" y="1959"/>
                </a:lnTo>
                <a:lnTo>
                  <a:pt x="1350" y="1945"/>
                </a:lnTo>
                <a:lnTo>
                  <a:pt x="1365" y="1931"/>
                </a:lnTo>
                <a:lnTo>
                  <a:pt x="1377" y="1915"/>
                </a:lnTo>
                <a:lnTo>
                  <a:pt x="1388" y="1898"/>
                </a:lnTo>
                <a:lnTo>
                  <a:pt x="1395" y="1879"/>
                </a:lnTo>
                <a:lnTo>
                  <a:pt x="1399" y="1858"/>
                </a:lnTo>
                <a:lnTo>
                  <a:pt x="1399" y="1835"/>
                </a:lnTo>
                <a:lnTo>
                  <a:pt x="1395" y="1809"/>
                </a:lnTo>
                <a:lnTo>
                  <a:pt x="1388" y="1784"/>
                </a:lnTo>
                <a:lnTo>
                  <a:pt x="1375" y="1761"/>
                </a:lnTo>
                <a:lnTo>
                  <a:pt x="1359" y="1742"/>
                </a:lnTo>
                <a:lnTo>
                  <a:pt x="1340" y="1726"/>
                </a:lnTo>
                <a:lnTo>
                  <a:pt x="1317" y="1712"/>
                </a:lnTo>
                <a:lnTo>
                  <a:pt x="1292" y="1699"/>
                </a:lnTo>
                <a:lnTo>
                  <a:pt x="1264" y="1688"/>
                </a:lnTo>
                <a:lnTo>
                  <a:pt x="1233" y="1678"/>
                </a:lnTo>
                <a:lnTo>
                  <a:pt x="1201" y="1668"/>
                </a:lnTo>
                <a:lnTo>
                  <a:pt x="1168" y="1658"/>
                </a:lnTo>
                <a:lnTo>
                  <a:pt x="1133" y="1648"/>
                </a:lnTo>
                <a:lnTo>
                  <a:pt x="1098" y="1636"/>
                </a:lnTo>
                <a:lnTo>
                  <a:pt x="1061" y="1623"/>
                </a:lnTo>
                <a:lnTo>
                  <a:pt x="1024" y="1609"/>
                </a:lnTo>
                <a:lnTo>
                  <a:pt x="988" y="1592"/>
                </a:lnTo>
                <a:lnTo>
                  <a:pt x="951" y="1572"/>
                </a:lnTo>
                <a:lnTo>
                  <a:pt x="916" y="1549"/>
                </a:lnTo>
                <a:lnTo>
                  <a:pt x="881" y="1523"/>
                </a:lnTo>
                <a:lnTo>
                  <a:pt x="848" y="1492"/>
                </a:lnTo>
                <a:lnTo>
                  <a:pt x="832" y="1475"/>
                </a:lnTo>
                <a:lnTo>
                  <a:pt x="814" y="1452"/>
                </a:lnTo>
                <a:lnTo>
                  <a:pt x="795" y="1426"/>
                </a:lnTo>
                <a:lnTo>
                  <a:pt x="774" y="1395"/>
                </a:lnTo>
                <a:lnTo>
                  <a:pt x="754" y="1359"/>
                </a:lnTo>
                <a:lnTo>
                  <a:pt x="734" y="1320"/>
                </a:lnTo>
                <a:lnTo>
                  <a:pt x="715" y="1277"/>
                </a:lnTo>
                <a:lnTo>
                  <a:pt x="697" y="1231"/>
                </a:lnTo>
                <a:lnTo>
                  <a:pt x="681" y="1182"/>
                </a:lnTo>
                <a:lnTo>
                  <a:pt x="668" y="1130"/>
                </a:lnTo>
                <a:lnTo>
                  <a:pt x="657" y="1076"/>
                </a:lnTo>
                <a:lnTo>
                  <a:pt x="651" y="1019"/>
                </a:lnTo>
                <a:lnTo>
                  <a:pt x="649" y="962"/>
                </a:lnTo>
                <a:lnTo>
                  <a:pt x="611" y="1037"/>
                </a:lnTo>
                <a:lnTo>
                  <a:pt x="579" y="1115"/>
                </a:lnTo>
                <a:lnTo>
                  <a:pt x="551" y="1194"/>
                </a:lnTo>
                <a:lnTo>
                  <a:pt x="528" y="1276"/>
                </a:lnTo>
                <a:lnTo>
                  <a:pt x="510" y="1359"/>
                </a:lnTo>
                <a:lnTo>
                  <a:pt x="497" y="1445"/>
                </a:lnTo>
                <a:lnTo>
                  <a:pt x="489" y="1532"/>
                </a:lnTo>
                <a:lnTo>
                  <a:pt x="486" y="1621"/>
                </a:lnTo>
                <a:lnTo>
                  <a:pt x="487" y="1694"/>
                </a:lnTo>
                <a:lnTo>
                  <a:pt x="493" y="1765"/>
                </a:lnTo>
                <a:lnTo>
                  <a:pt x="502" y="1836"/>
                </a:lnTo>
                <a:lnTo>
                  <a:pt x="498" y="1836"/>
                </a:lnTo>
                <a:lnTo>
                  <a:pt x="495" y="1836"/>
                </a:lnTo>
                <a:lnTo>
                  <a:pt x="446" y="1838"/>
                </a:lnTo>
                <a:lnTo>
                  <a:pt x="398" y="1845"/>
                </a:lnTo>
                <a:lnTo>
                  <a:pt x="351" y="1858"/>
                </a:lnTo>
                <a:lnTo>
                  <a:pt x="306" y="1875"/>
                </a:lnTo>
                <a:lnTo>
                  <a:pt x="294" y="1792"/>
                </a:lnTo>
                <a:lnTo>
                  <a:pt x="288" y="1707"/>
                </a:lnTo>
                <a:lnTo>
                  <a:pt x="286" y="1621"/>
                </a:lnTo>
                <a:lnTo>
                  <a:pt x="289" y="1519"/>
                </a:lnTo>
                <a:lnTo>
                  <a:pt x="299" y="1418"/>
                </a:lnTo>
                <a:lnTo>
                  <a:pt x="314" y="1319"/>
                </a:lnTo>
                <a:lnTo>
                  <a:pt x="335" y="1223"/>
                </a:lnTo>
                <a:lnTo>
                  <a:pt x="363" y="1127"/>
                </a:lnTo>
                <a:lnTo>
                  <a:pt x="395" y="1036"/>
                </a:lnTo>
                <a:lnTo>
                  <a:pt x="432" y="946"/>
                </a:lnTo>
                <a:lnTo>
                  <a:pt x="476" y="859"/>
                </a:lnTo>
                <a:lnTo>
                  <a:pt x="524" y="776"/>
                </a:lnTo>
                <a:lnTo>
                  <a:pt x="576" y="696"/>
                </a:lnTo>
                <a:lnTo>
                  <a:pt x="633" y="619"/>
                </a:lnTo>
                <a:lnTo>
                  <a:pt x="694" y="545"/>
                </a:lnTo>
                <a:lnTo>
                  <a:pt x="759" y="476"/>
                </a:lnTo>
                <a:lnTo>
                  <a:pt x="830" y="410"/>
                </a:lnTo>
                <a:lnTo>
                  <a:pt x="902" y="348"/>
                </a:lnTo>
                <a:lnTo>
                  <a:pt x="979" y="291"/>
                </a:lnTo>
                <a:lnTo>
                  <a:pt x="1060" y="238"/>
                </a:lnTo>
                <a:lnTo>
                  <a:pt x="1143" y="190"/>
                </a:lnTo>
                <a:lnTo>
                  <a:pt x="1230" y="148"/>
                </a:lnTo>
                <a:lnTo>
                  <a:pt x="1318" y="110"/>
                </a:lnTo>
                <a:lnTo>
                  <a:pt x="1411" y="77"/>
                </a:lnTo>
                <a:lnTo>
                  <a:pt x="1505" y="50"/>
                </a:lnTo>
                <a:lnTo>
                  <a:pt x="1602" y="29"/>
                </a:lnTo>
                <a:lnTo>
                  <a:pt x="1700" y="13"/>
                </a:lnTo>
                <a:lnTo>
                  <a:pt x="1801" y="3"/>
                </a:lnTo>
                <a:lnTo>
                  <a:pt x="190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" name="Freeform 111"/>
          <p:cNvSpPr>
            <a:spLocks noEditPoints="1"/>
          </p:cNvSpPr>
          <p:nvPr/>
        </p:nvSpPr>
        <p:spPr bwMode="auto">
          <a:xfrm>
            <a:off x="7181877" y="2793271"/>
            <a:ext cx="625475" cy="346075"/>
          </a:xfrm>
          <a:custGeom>
            <a:avLst/>
            <a:gdLst>
              <a:gd name="T0" fmla="*/ 2683 w 3546"/>
              <a:gd name="T1" fmla="*/ 1354 h 1966"/>
              <a:gd name="T2" fmla="*/ 1983 w 3546"/>
              <a:gd name="T3" fmla="*/ 1346 h 1966"/>
              <a:gd name="T4" fmla="*/ 1710 w 3546"/>
              <a:gd name="T5" fmla="*/ 1342 h 1966"/>
              <a:gd name="T6" fmla="*/ 1020 w 3546"/>
              <a:gd name="T7" fmla="*/ 1356 h 1966"/>
              <a:gd name="T8" fmla="*/ 1327 w 3546"/>
              <a:gd name="T9" fmla="*/ 1104 h 1966"/>
              <a:gd name="T10" fmla="*/ 602 w 3546"/>
              <a:gd name="T11" fmla="*/ 986 h 1966"/>
              <a:gd name="T12" fmla="*/ 347 w 3546"/>
              <a:gd name="T13" fmla="*/ 1078 h 1966"/>
              <a:gd name="T14" fmla="*/ 2267 w 3546"/>
              <a:gd name="T15" fmla="*/ 1061 h 1966"/>
              <a:gd name="T16" fmla="*/ 1904 w 3546"/>
              <a:gd name="T17" fmla="*/ 886 h 1966"/>
              <a:gd name="T18" fmla="*/ 1258 w 3546"/>
              <a:gd name="T19" fmla="*/ 1061 h 1966"/>
              <a:gd name="T20" fmla="*/ 895 w 3546"/>
              <a:gd name="T21" fmla="*/ 886 h 1966"/>
              <a:gd name="T22" fmla="*/ 2782 w 3546"/>
              <a:gd name="T23" fmla="*/ 849 h 1966"/>
              <a:gd name="T24" fmla="*/ 2785 w 3546"/>
              <a:gd name="T25" fmla="*/ 1252 h 1966"/>
              <a:gd name="T26" fmla="*/ 2774 w 3546"/>
              <a:gd name="T27" fmla="*/ 833 h 1966"/>
              <a:gd name="T28" fmla="*/ 1777 w 3546"/>
              <a:gd name="T29" fmla="*/ 886 h 1966"/>
              <a:gd name="T30" fmla="*/ 1763 w 3546"/>
              <a:gd name="T31" fmla="*/ 1289 h 1966"/>
              <a:gd name="T32" fmla="*/ 1653 w 3546"/>
              <a:gd name="T33" fmla="*/ 761 h 1966"/>
              <a:gd name="T34" fmla="*/ 1327 w 3546"/>
              <a:gd name="T35" fmla="*/ 1018 h 1966"/>
              <a:gd name="T36" fmla="*/ 1020 w 3546"/>
              <a:gd name="T37" fmla="*/ 761 h 1966"/>
              <a:gd name="T38" fmla="*/ 2705 w 3546"/>
              <a:gd name="T39" fmla="*/ 769 h 1966"/>
              <a:gd name="T40" fmla="*/ 1979 w 3546"/>
              <a:gd name="T41" fmla="*/ 771 h 1966"/>
              <a:gd name="T42" fmla="*/ 464 w 3546"/>
              <a:gd name="T43" fmla="*/ 811 h 1966"/>
              <a:gd name="T44" fmla="*/ 211 w 3546"/>
              <a:gd name="T45" fmla="*/ 718 h 1966"/>
              <a:gd name="T46" fmla="*/ 211 w 3546"/>
              <a:gd name="T47" fmla="*/ 718 h 1966"/>
              <a:gd name="T48" fmla="*/ 537 w 3546"/>
              <a:gd name="T49" fmla="*/ 501 h 1966"/>
              <a:gd name="T50" fmla="*/ 673 w 3546"/>
              <a:gd name="T51" fmla="*/ 632 h 1966"/>
              <a:gd name="T52" fmla="*/ 687 w 3546"/>
              <a:gd name="T53" fmla="*/ 1206 h 1966"/>
              <a:gd name="T54" fmla="*/ 780 w 3546"/>
              <a:gd name="T55" fmla="*/ 1227 h 1966"/>
              <a:gd name="T56" fmla="*/ 900 w 3546"/>
              <a:gd name="T57" fmla="*/ 1438 h 1966"/>
              <a:gd name="T58" fmla="*/ 3109 w 3546"/>
              <a:gd name="T59" fmla="*/ 1148 h 1966"/>
              <a:gd name="T60" fmla="*/ 3238 w 3546"/>
              <a:gd name="T61" fmla="*/ 1105 h 1966"/>
              <a:gd name="T62" fmla="*/ 3541 w 3546"/>
              <a:gd name="T63" fmla="*/ 1128 h 1966"/>
              <a:gd name="T64" fmla="*/ 3090 w 3546"/>
              <a:gd name="T65" fmla="*/ 1862 h 1966"/>
              <a:gd name="T66" fmla="*/ 3000 w 3546"/>
              <a:gd name="T67" fmla="*/ 1941 h 1966"/>
              <a:gd name="T68" fmla="*/ 442 w 3546"/>
              <a:gd name="T69" fmla="*/ 1966 h 1966"/>
              <a:gd name="T70" fmla="*/ 323 w 3546"/>
              <a:gd name="T71" fmla="*/ 1930 h 1966"/>
              <a:gd name="T72" fmla="*/ 244 w 3546"/>
              <a:gd name="T73" fmla="*/ 1834 h 1966"/>
              <a:gd name="T74" fmla="*/ 8 w 3546"/>
              <a:gd name="T75" fmla="*/ 1226 h 1966"/>
              <a:gd name="T76" fmla="*/ 116 w 3546"/>
              <a:gd name="T77" fmla="*/ 1206 h 1966"/>
              <a:gd name="T78" fmla="*/ 132 w 3546"/>
              <a:gd name="T79" fmla="*/ 632 h 1966"/>
              <a:gd name="T80" fmla="*/ 273 w 3546"/>
              <a:gd name="T81" fmla="*/ 501 h 1966"/>
              <a:gd name="T82" fmla="*/ 2211 w 3546"/>
              <a:gd name="T83" fmla="*/ 581 h 1966"/>
              <a:gd name="T84" fmla="*/ 1520 w 3546"/>
              <a:gd name="T85" fmla="*/ 595 h 1966"/>
              <a:gd name="T86" fmla="*/ 1829 w 3546"/>
              <a:gd name="T87" fmla="*/ 343 h 1966"/>
              <a:gd name="T88" fmla="*/ 1399 w 3546"/>
              <a:gd name="T89" fmla="*/ 495 h 1966"/>
              <a:gd name="T90" fmla="*/ 1404 w 3546"/>
              <a:gd name="T91" fmla="*/ 80 h 1966"/>
              <a:gd name="T92" fmla="*/ 2279 w 3546"/>
              <a:gd name="T93" fmla="*/ 125 h 1966"/>
              <a:gd name="T94" fmla="*/ 2264 w 3546"/>
              <a:gd name="T95" fmla="*/ 528 h 1966"/>
              <a:gd name="T96" fmla="*/ 2154 w 3546"/>
              <a:gd name="T97" fmla="*/ 0 h 1966"/>
              <a:gd name="T98" fmla="*/ 1829 w 3546"/>
              <a:gd name="T99" fmla="*/ 257 h 1966"/>
              <a:gd name="T100" fmla="*/ 1520 w 3546"/>
              <a:gd name="T101" fmla="*/ 0 h 1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546" h="1966">
                <a:moveTo>
                  <a:pt x="2337" y="1104"/>
                </a:moveTo>
                <a:lnTo>
                  <a:pt x="2720" y="1342"/>
                </a:lnTo>
                <a:lnTo>
                  <a:pt x="2701" y="1350"/>
                </a:lnTo>
                <a:lnTo>
                  <a:pt x="2683" y="1354"/>
                </a:lnTo>
                <a:lnTo>
                  <a:pt x="2663" y="1356"/>
                </a:lnTo>
                <a:lnTo>
                  <a:pt x="2029" y="1356"/>
                </a:lnTo>
                <a:lnTo>
                  <a:pt x="2005" y="1354"/>
                </a:lnTo>
                <a:lnTo>
                  <a:pt x="1983" y="1346"/>
                </a:lnTo>
                <a:lnTo>
                  <a:pt x="1962" y="1337"/>
                </a:lnTo>
                <a:lnTo>
                  <a:pt x="2337" y="1104"/>
                </a:lnTo>
                <a:close/>
                <a:moveTo>
                  <a:pt x="1327" y="1104"/>
                </a:moveTo>
                <a:lnTo>
                  <a:pt x="1710" y="1342"/>
                </a:lnTo>
                <a:lnTo>
                  <a:pt x="1692" y="1350"/>
                </a:lnTo>
                <a:lnTo>
                  <a:pt x="1673" y="1354"/>
                </a:lnTo>
                <a:lnTo>
                  <a:pt x="1653" y="1356"/>
                </a:lnTo>
                <a:lnTo>
                  <a:pt x="1020" y="1356"/>
                </a:lnTo>
                <a:lnTo>
                  <a:pt x="995" y="1354"/>
                </a:lnTo>
                <a:lnTo>
                  <a:pt x="974" y="1346"/>
                </a:lnTo>
                <a:lnTo>
                  <a:pt x="953" y="1337"/>
                </a:lnTo>
                <a:lnTo>
                  <a:pt x="1327" y="1104"/>
                </a:lnTo>
                <a:close/>
                <a:moveTo>
                  <a:pt x="464" y="986"/>
                </a:moveTo>
                <a:lnTo>
                  <a:pt x="464" y="1078"/>
                </a:lnTo>
                <a:lnTo>
                  <a:pt x="602" y="1078"/>
                </a:lnTo>
                <a:lnTo>
                  <a:pt x="602" y="986"/>
                </a:lnTo>
                <a:lnTo>
                  <a:pt x="464" y="986"/>
                </a:lnTo>
                <a:close/>
                <a:moveTo>
                  <a:pt x="211" y="986"/>
                </a:moveTo>
                <a:lnTo>
                  <a:pt x="211" y="1078"/>
                </a:lnTo>
                <a:lnTo>
                  <a:pt x="347" y="1078"/>
                </a:lnTo>
                <a:lnTo>
                  <a:pt x="347" y="986"/>
                </a:lnTo>
                <a:lnTo>
                  <a:pt x="211" y="986"/>
                </a:lnTo>
                <a:close/>
                <a:moveTo>
                  <a:pt x="1913" y="841"/>
                </a:moveTo>
                <a:lnTo>
                  <a:pt x="2267" y="1061"/>
                </a:lnTo>
                <a:lnTo>
                  <a:pt x="1915" y="1281"/>
                </a:lnTo>
                <a:lnTo>
                  <a:pt x="1907" y="1257"/>
                </a:lnTo>
                <a:lnTo>
                  <a:pt x="1904" y="1231"/>
                </a:lnTo>
                <a:lnTo>
                  <a:pt x="1904" y="886"/>
                </a:lnTo>
                <a:lnTo>
                  <a:pt x="1906" y="863"/>
                </a:lnTo>
                <a:lnTo>
                  <a:pt x="1913" y="841"/>
                </a:lnTo>
                <a:close/>
                <a:moveTo>
                  <a:pt x="904" y="841"/>
                </a:moveTo>
                <a:lnTo>
                  <a:pt x="1258" y="1061"/>
                </a:lnTo>
                <a:lnTo>
                  <a:pt x="905" y="1281"/>
                </a:lnTo>
                <a:lnTo>
                  <a:pt x="897" y="1257"/>
                </a:lnTo>
                <a:lnTo>
                  <a:pt x="895" y="1231"/>
                </a:lnTo>
                <a:lnTo>
                  <a:pt x="895" y="886"/>
                </a:lnTo>
                <a:lnTo>
                  <a:pt x="897" y="863"/>
                </a:lnTo>
                <a:lnTo>
                  <a:pt x="904" y="841"/>
                </a:lnTo>
                <a:close/>
                <a:moveTo>
                  <a:pt x="2774" y="833"/>
                </a:moveTo>
                <a:lnTo>
                  <a:pt x="2782" y="849"/>
                </a:lnTo>
                <a:lnTo>
                  <a:pt x="2786" y="867"/>
                </a:lnTo>
                <a:lnTo>
                  <a:pt x="2787" y="886"/>
                </a:lnTo>
                <a:lnTo>
                  <a:pt x="2787" y="1231"/>
                </a:lnTo>
                <a:lnTo>
                  <a:pt x="2785" y="1252"/>
                </a:lnTo>
                <a:lnTo>
                  <a:pt x="2781" y="1271"/>
                </a:lnTo>
                <a:lnTo>
                  <a:pt x="2772" y="1289"/>
                </a:lnTo>
                <a:lnTo>
                  <a:pt x="2406" y="1061"/>
                </a:lnTo>
                <a:lnTo>
                  <a:pt x="2774" y="833"/>
                </a:lnTo>
                <a:close/>
                <a:moveTo>
                  <a:pt x="1765" y="833"/>
                </a:moveTo>
                <a:lnTo>
                  <a:pt x="1772" y="849"/>
                </a:lnTo>
                <a:lnTo>
                  <a:pt x="1776" y="867"/>
                </a:lnTo>
                <a:lnTo>
                  <a:pt x="1777" y="886"/>
                </a:lnTo>
                <a:lnTo>
                  <a:pt x="1777" y="1231"/>
                </a:lnTo>
                <a:lnTo>
                  <a:pt x="1776" y="1252"/>
                </a:lnTo>
                <a:lnTo>
                  <a:pt x="1771" y="1271"/>
                </a:lnTo>
                <a:lnTo>
                  <a:pt x="1763" y="1289"/>
                </a:lnTo>
                <a:lnTo>
                  <a:pt x="1396" y="1061"/>
                </a:lnTo>
                <a:lnTo>
                  <a:pt x="1765" y="833"/>
                </a:lnTo>
                <a:close/>
                <a:moveTo>
                  <a:pt x="1020" y="761"/>
                </a:moveTo>
                <a:lnTo>
                  <a:pt x="1653" y="761"/>
                </a:lnTo>
                <a:lnTo>
                  <a:pt x="1675" y="764"/>
                </a:lnTo>
                <a:lnTo>
                  <a:pt x="1696" y="769"/>
                </a:lnTo>
                <a:lnTo>
                  <a:pt x="1715" y="778"/>
                </a:lnTo>
                <a:lnTo>
                  <a:pt x="1327" y="1018"/>
                </a:lnTo>
                <a:lnTo>
                  <a:pt x="949" y="783"/>
                </a:lnTo>
                <a:lnTo>
                  <a:pt x="970" y="771"/>
                </a:lnTo>
                <a:lnTo>
                  <a:pt x="994" y="764"/>
                </a:lnTo>
                <a:lnTo>
                  <a:pt x="1020" y="761"/>
                </a:lnTo>
                <a:close/>
                <a:moveTo>
                  <a:pt x="2029" y="761"/>
                </a:moveTo>
                <a:lnTo>
                  <a:pt x="2663" y="761"/>
                </a:lnTo>
                <a:lnTo>
                  <a:pt x="2684" y="763"/>
                </a:lnTo>
                <a:lnTo>
                  <a:pt x="2705" y="769"/>
                </a:lnTo>
                <a:lnTo>
                  <a:pt x="2724" y="778"/>
                </a:lnTo>
                <a:lnTo>
                  <a:pt x="2337" y="1018"/>
                </a:lnTo>
                <a:lnTo>
                  <a:pt x="1958" y="783"/>
                </a:lnTo>
                <a:lnTo>
                  <a:pt x="1979" y="771"/>
                </a:lnTo>
                <a:lnTo>
                  <a:pt x="2003" y="764"/>
                </a:lnTo>
                <a:lnTo>
                  <a:pt x="2029" y="761"/>
                </a:lnTo>
                <a:close/>
                <a:moveTo>
                  <a:pt x="464" y="718"/>
                </a:moveTo>
                <a:lnTo>
                  <a:pt x="464" y="811"/>
                </a:lnTo>
                <a:lnTo>
                  <a:pt x="602" y="811"/>
                </a:lnTo>
                <a:lnTo>
                  <a:pt x="602" y="718"/>
                </a:lnTo>
                <a:lnTo>
                  <a:pt x="464" y="718"/>
                </a:lnTo>
                <a:close/>
                <a:moveTo>
                  <a:pt x="211" y="718"/>
                </a:moveTo>
                <a:lnTo>
                  <a:pt x="211" y="811"/>
                </a:lnTo>
                <a:lnTo>
                  <a:pt x="347" y="811"/>
                </a:lnTo>
                <a:lnTo>
                  <a:pt x="347" y="718"/>
                </a:lnTo>
                <a:lnTo>
                  <a:pt x="211" y="718"/>
                </a:lnTo>
                <a:close/>
                <a:moveTo>
                  <a:pt x="305" y="493"/>
                </a:moveTo>
                <a:lnTo>
                  <a:pt x="504" y="493"/>
                </a:lnTo>
                <a:lnTo>
                  <a:pt x="520" y="495"/>
                </a:lnTo>
                <a:lnTo>
                  <a:pt x="537" y="501"/>
                </a:lnTo>
                <a:lnTo>
                  <a:pt x="553" y="509"/>
                </a:lnTo>
                <a:lnTo>
                  <a:pt x="566" y="519"/>
                </a:lnTo>
                <a:lnTo>
                  <a:pt x="663" y="619"/>
                </a:lnTo>
                <a:lnTo>
                  <a:pt x="673" y="632"/>
                </a:lnTo>
                <a:lnTo>
                  <a:pt x="680" y="647"/>
                </a:lnTo>
                <a:lnTo>
                  <a:pt x="686" y="663"/>
                </a:lnTo>
                <a:lnTo>
                  <a:pt x="687" y="680"/>
                </a:lnTo>
                <a:lnTo>
                  <a:pt x="687" y="1206"/>
                </a:lnTo>
                <a:lnTo>
                  <a:pt x="710" y="1206"/>
                </a:lnTo>
                <a:lnTo>
                  <a:pt x="735" y="1208"/>
                </a:lnTo>
                <a:lnTo>
                  <a:pt x="759" y="1215"/>
                </a:lnTo>
                <a:lnTo>
                  <a:pt x="780" y="1227"/>
                </a:lnTo>
                <a:lnTo>
                  <a:pt x="799" y="1241"/>
                </a:lnTo>
                <a:lnTo>
                  <a:pt x="816" y="1259"/>
                </a:lnTo>
                <a:lnTo>
                  <a:pt x="827" y="1281"/>
                </a:lnTo>
                <a:lnTo>
                  <a:pt x="900" y="1438"/>
                </a:lnTo>
                <a:lnTo>
                  <a:pt x="2894" y="1438"/>
                </a:lnTo>
                <a:lnTo>
                  <a:pt x="3060" y="1198"/>
                </a:lnTo>
                <a:lnTo>
                  <a:pt x="3083" y="1171"/>
                </a:lnTo>
                <a:lnTo>
                  <a:pt x="3109" y="1148"/>
                </a:lnTo>
                <a:lnTo>
                  <a:pt x="3138" y="1130"/>
                </a:lnTo>
                <a:lnTo>
                  <a:pt x="3169" y="1117"/>
                </a:lnTo>
                <a:lnTo>
                  <a:pt x="3202" y="1108"/>
                </a:lnTo>
                <a:lnTo>
                  <a:pt x="3238" y="1105"/>
                </a:lnTo>
                <a:lnTo>
                  <a:pt x="3503" y="1105"/>
                </a:lnTo>
                <a:lnTo>
                  <a:pt x="3519" y="1108"/>
                </a:lnTo>
                <a:lnTo>
                  <a:pt x="3532" y="1116"/>
                </a:lnTo>
                <a:lnTo>
                  <a:pt x="3541" y="1128"/>
                </a:lnTo>
                <a:lnTo>
                  <a:pt x="3546" y="1142"/>
                </a:lnTo>
                <a:lnTo>
                  <a:pt x="3545" y="1157"/>
                </a:lnTo>
                <a:lnTo>
                  <a:pt x="3538" y="1172"/>
                </a:lnTo>
                <a:lnTo>
                  <a:pt x="3090" y="1862"/>
                </a:lnTo>
                <a:lnTo>
                  <a:pt x="3072" y="1887"/>
                </a:lnTo>
                <a:lnTo>
                  <a:pt x="3051" y="1909"/>
                </a:lnTo>
                <a:lnTo>
                  <a:pt x="3026" y="1927"/>
                </a:lnTo>
                <a:lnTo>
                  <a:pt x="3000" y="1941"/>
                </a:lnTo>
                <a:lnTo>
                  <a:pt x="2971" y="1952"/>
                </a:lnTo>
                <a:lnTo>
                  <a:pt x="2942" y="1958"/>
                </a:lnTo>
                <a:lnTo>
                  <a:pt x="2911" y="1960"/>
                </a:lnTo>
                <a:lnTo>
                  <a:pt x="442" y="1966"/>
                </a:lnTo>
                <a:lnTo>
                  <a:pt x="410" y="1963"/>
                </a:lnTo>
                <a:lnTo>
                  <a:pt x="379" y="1957"/>
                </a:lnTo>
                <a:lnTo>
                  <a:pt x="350" y="1945"/>
                </a:lnTo>
                <a:lnTo>
                  <a:pt x="323" y="1930"/>
                </a:lnTo>
                <a:lnTo>
                  <a:pt x="299" y="1911"/>
                </a:lnTo>
                <a:lnTo>
                  <a:pt x="277" y="1888"/>
                </a:lnTo>
                <a:lnTo>
                  <a:pt x="258" y="1863"/>
                </a:lnTo>
                <a:lnTo>
                  <a:pt x="244" y="1834"/>
                </a:lnTo>
                <a:lnTo>
                  <a:pt x="3" y="1267"/>
                </a:lnTo>
                <a:lnTo>
                  <a:pt x="0" y="1252"/>
                </a:lnTo>
                <a:lnTo>
                  <a:pt x="1" y="1238"/>
                </a:lnTo>
                <a:lnTo>
                  <a:pt x="8" y="1226"/>
                </a:lnTo>
                <a:lnTo>
                  <a:pt x="16" y="1215"/>
                </a:lnTo>
                <a:lnTo>
                  <a:pt x="29" y="1208"/>
                </a:lnTo>
                <a:lnTo>
                  <a:pt x="43" y="1206"/>
                </a:lnTo>
                <a:lnTo>
                  <a:pt x="116" y="1206"/>
                </a:lnTo>
                <a:lnTo>
                  <a:pt x="116" y="681"/>
                </a:lnTo>
                <a:lnTo>
                  <a:pt x="118" y="665"/>
                </a:lnTo>
                <a:lnTo>
                  <a:pt x="124" y="647"/>
                </a:lnTo>
                <a:lnTo>
                  <a:pt x="132" y="632"/>
                </a:lnTo>
                <a:lnTo>
                  <a:pt x="142" y="619"/>
                </a:lnTo>
                <a:lnTo>
                  <a:pt x="245" y="518"/>
                </a:lnTo>
                <a:lnTo>
                  <a:pt x="258" y="508"/>
                </a:lnTo>
                <a:lnTo>
                  <a:pt x="273" y="501"/>
                </a:lnTo>
                <a:lnTo>
                  <a:pt x="290" y="495"/>
                </a:lnTo>
                <a:lnTo>
                  <a:pt x="305" y="493"/>
                </a:lnTo>
                <a:close/>
                <a:moveTo>
                  <a:pt x="1829" y="343"/>
                </a:moveTo>
                <a:lnTo>
                  <a:pt x="2211" y="581"/>
                </a:lnTo>
                <a:lnTo>
                  <a:pt x="2193" y="588"/>
                </a:lnTo>
                <a:lnTo>
                  <a:pt x="2175" y="593"/>
                </a:lnTo>
                <a:lnTo>
                  <a:pt x="2154" y="595"/>
                </a:lnTo>
                <a:lnTo>
                  <a:pt x="1520" y="595"/>
                </a:lnTo>
                <a:lnTo>
                  <a:pt x="1497" y="592"/>
                </a:lnTo>
                <a:lnTo>
                  <a:pt x="1474" y="586"/>
                </a:lnTo>
                <a:lnTo>
                  <a:pt x="1454" y="575"/>
                </a:lnTo>
                <a:lnTo>
                  <a:pt x="1829" y="343"/>
                </a:lnTo>
                <a:close/>
                <a:moveTo>
                  <a:pt x="1404" y="80"/>
                </a:moveTo>
                <a:lnTo>
                  <a:pt x="1760" y="299"/>
                </a:lnTo>
                <a:lnTo>
                  <a:pt x="1407" y="519"/>
                </a:lnTo>
                <a:lnTo>
                  <a:pt x="1399" y="495"/>
                </a:lnTo>
                <a:lnTo>
                  <a:pt x="1396" y="470"/>
                </a:lnTo>
                <a:lnTo>
                  <a:pt x="1396" y="125"/>
                </a:lnTo>
                <a:lnTo>
                  <a:pt x="1398" y="101"/>
                </a:lnTo>
                <a:lnTo>
                  <a:pt x="1404" y="80"/>
                </a:lnTo>
                <a:close/>
                <a:moveTo>
                  <a:pt x="2266" y="71"/>
                </a:moveTo>
                <a:lnTo>
                  <a:pt x="2274" y="88"/>
                </a:lnTo>
                <a:lnTo>
                  <a:pt x="2278" y="106"/>
                </a:lnTo>
                <a:lnTo>
                  <a:pt x="2279" y="125"/>
                </a:lnTo>
                <a:lnTo>
                  <a:pt x="2279" y="470"/>
                </a:lnTo>
                <a:lnTo>
                  <a:pt x="2277" y="490"/>
                </a:lnTo>
                <a:lnTo>
                  <a:pt x="2273" y="509"/>
                </a:lnTo>
                <a:lnTo>
                  <a:pt x="2264" y="528"/>
                </a:lnTo>
                <a:lnTo>
                  <a:pt x="1898" y="299"/>
                </a:lnTo>
                <a:lnTo>
                  <a:pt x="2266" y="71"/>
                </a:lnTo>
                <a:close/>
                <a:moveTo>
                  <a:pt x="1520" y="0"/>
                </a:moveTo>
                <a:lnTo>
                  <a:pt x="2154" y="0"/>
                </a:lnTo>
                <a:lnTo>
                  <a:pt x="2176" y="2"/>
                </a:lnTo>
                <a:lnTo>
                  <a:pt x="2197" y="8"/>
                </a:lnTo>
                <a:lnTo>
                  <a:pt x="2216" y="16"/>
                </a:lnTo>
                <a:lnTo>
                  <a:pt x="1829" y="257"/>
                </a:lnTo>
                <a:lnTo>
                  <a:pt x="1450" y="23"/>
                </a:lnTo>
                <a:lnTo>
                  <a:pt x="1471" y="10"/>
                </a:lnTo>
                <a:lnTo>
                  <a:pt x="1495" y="2"/>
                </a:lnTo>
                <a:lnTo>
                  <a:pt x="152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Freeform 181"/>
          <p:cNvSpPr>
            <a:spLocks noEditPoints="1"/>
          </p:cNvSpPr>
          <p:nvPr/>
        </p:nvSpPr>
        <p:spPr bwMode="auto">
          <a:xfrm>
            <a:off x="7216802" y="3528177"/>
            <a:ext cx="555625" cy="420688"/>
          </a:xfrm>
          <a:custGeom>
            <a:avLst/>
            <a:gdLst>
              <a:gd name="T0" fmla="*/ 2588 w 3500"/>
              <a:gd name="T1" fmla="*/ 2344 h 2652"/>
              <a:gd name="T2" fmla="*/ 2697 w 3500"/>
              <a:gd name="T3" fmla="*/ 2510 h 2652"/>
              <a:gd name="T4" fmla="*/ 2863 w 3500"/>
              <a:gd name="T5" fmla="*/ 2401 h 2652"/>
              <a:gd name="T6" fmla="*/ 2753 w 3500"/>
              <a:gd name="T7" fmla="*/ 2235 h 2652"/>
              <a:gd name="T8" fmla="*/ 1131 w 3500"/>
              <a:gd name="T9" fmla="*/ 2318 h 2652"/>
              <a:gd name="T10" fmla="*/ 1205 w 3500"/>
              <a:gd name="T11" fmla="*/ 2501 h 2652"/>
              <a:gd name="T12" fmla="*/ 1388 w 3500"/>
              <a:gd name="T13" fmla="*/ 2427 h 2652"/>
              <a:gd name="T14" fmla="*/ 1314 w 3500"/>
              <a:gd name="T15" fmla="*/ 2244 h 2652"/>
              <a:gd name="T16" fmla="*/ 2908 w 3500"/>
              <a:gd name="T17" fmla="*/ 2161 h 2652"/>
              <a:gd name="T18" fmla="*/ 2993 w 3500"/>
              <a:gd name="T19" fmla="*/ 2454 h 2652"/>
              <a:gd name="T20" fmla="*/ 2766 w 3500"/>
              <a:gd name="T21" fmla="*/ 2650 h 2652"/>
              <a:gd name="T22" fmla="*/ 2490 w 3500"/>
              <a:gd name="T23" fmla="*/ 2525 h 2652"/>
              <a:gd name="T24" fmla="*/ 2490 w 3500"/>
              <a:gd name="T25" fmla="*/ 2220 h 2652"/>
              <a:gd name="T26" fmla="*/ 1260 w 3500"/>
              <a:gd name="T27" fmla="*/ 2092 h 2652"/>
              <a:gd name="T28" fmla="*/ 1513 w 3500"/>
              <a:gd name="T29" fmla="*/ 2254 h 2652"/>
              <a:gd name="T30" fmla="*/ 1471 w 3500"/>
              <a:gd name="T31" fmla="*/ 2556 h 2652"/>
              <a:gd name="T32" fmla="*/ 1179 w 3500"/>
              <a:gd name="T33" fmla="*/ 2640 h 2652"/>
              <a:gd name="T34" fmla="*/ 983 w 3500"/>
              <a:gd name="T35" fmla="*/ 2413 h 2652"/>
              <a:gd name="T36" fmla="*/ 1107 w 3500"/>
              <a:gd name="T37" fmla="*/ 2138 h 2652"/>
              <a:gd name="T38" fmla="*/ 960 w 3500"/>
              <a:gd name="T39" fmla="*/ 2157 h 2652"/>
              <a:gd name="T40" fmla="*/ 355 w 3500"/>
              <a:gd name="T41" fmla="*/ 2301 h 2652"/>
              <a:gd name="T42" fmla="*/ 391 w 3500"/>
              <a:gd name="T43" fmla="*/ 2092 h 2652"/>
              <a:gd name="T44" fmla="*/ 2403 w 3500"/>
              <a:gd name="T45" fmla="*/ 1331 h 2652"/>
              <a:gd name="T46" fmla="*/ 3043 w 3500"/>
              <a:gd name="T47" fmla="*/ 1343 h 2652"/>
              <a:gd name="T48" fmla="*/ 2787 w 3500"/>
              <a:gd name="T49" fmla="*/ 961 h 2652"/>
              <a:gd name="T50" fmla="*/ 2918 w 3500"/>
              <a:gd name="T51" fmla="*/ 782 h 2652"/>
              <a:gd name="T52" fmla="*/ 3343 w 3500"/>
              <a:gd name="T53" fmla="*/ 1439 h 2652"/>
              <a:gd name="T54" fmla="*/ 3500 w 3500"/>
              <a:gd name="T55" fmla="*/ 2138 h 2652"/>
              <a:gd name="T56" fmla="*/ 3080 w 3500"/>
              <a:gd name="T57" fmla="*/ 2271 h 2652"/>
              <a:gd name="T58" fmla="*/ 2822 w 3500"/>
              <a:gd name="T59" fmla="*/ 2016 h 2652"/>
              <a:gd name="T60" fmla="*/ 2465 w 3500"/>
              <a:gd name="T61" fmla="*/ 2110 h 2652"/>
              <a:gd name="T62" fmla="*/ 1603 w 3500"/>
              <a:gd name="T63" fmla="*/ 2233 h 2652"/>
              <a:gd name="T64" fmla="*/ 2209 w 3500"/>
              <a:gd name="T65" fmla="*/ 762 h 2652"/>
              <a:gd name="T66" fmla="*/ 1985 w 3500"/>
              <a:gd name="T67" fmla="*/ 449 h 2652"/>
              <a:gd name="T68" fmla="*/ 2066 w 3500"/>
              <a:gd name="T69" fmla="*/ 1927 h 2652"/>
              <a:gd name="T70" fmla="*/ 466 w 3500"/>
              <a:gd name="T71" fmla="*/ 1940 h 2652"/>
              <a:gd name="T72" fmla="*/ 750 w 3500"/>
              <a:gd name="T73" fmla="*/ 1446 h 2652"/>
              <a:gd name="T74" fmla="*/ 1225 w 3500"/>
              <a:gd name="T75" fmla="*/ 1224 h 2652"/>
              <a:gd name="T76" fmla="*/ 1448 w 3500"/>
              <a:gd name="T77" fmla="*/ 750 h 2652"/>
              <a:gd name="T78" fmla="*/ 696 w 3500"/>
              <a:gd name="T79" fmla="*/ 269 h 2652"/>
              <a:gd name="T80" fmla="*/ 929 w 3500"/>
              <a:gd name="T81" fmla="*/ 676 h 2652"/>
              <a:gd name="T82" fmla="*/ 898 w 3500"/>
              <a:gd name="T83" fmla="*/ 788 h 2652"/>
              <a:gd name="T84" fmla="*/ 594 w 3500"/>
              <a:gd name="T85" fmla="*/ 664 h 2652"/>
              <a:gd name="T86" fmla="*/ 680 w 3500"/>
              <a:gd name="T87" fmla="*/ 155 h 2652"/>
              <a:gd name="T88" fmla="*/ 291 w 3500"/>
              <a:gd name="T89" fmla="*/ 327 h 2652"/>
              <a:gd name="T90" fmla="*/ 158 w 3500"/>
              <a:gd name="T91" fmla="*/ 736 h 2652"/>
              <a:gd name="T92" fmla="*/ 370 w 3500"/>
              <a:gd name="T93" fmla="*/ 1103 h 2652"/>
              <a:gd name="T94" fmla="*/ 793 w 3500"/>
              <a:gd name="T95" fmla="*/ 1193 h 2652"/>
              <a:gd name="T96" fmla="*/ 1134 w 3500"/>
              <a:gd name="T97" fmla="*/ 945 h 2652"/>
              <a:gd name="T98" fmla="*/ 1179 w 3500"/>
              <a:gd name="T99" fmla="*/ 514 h 2652"/>
              <a:gd name="T100" fmla="*/ 897 w 3500"/>
              <a:gd name="T101" fmla="*/ 201 h 2652"/>
              <a:gd name="T102" fmla="*/ 872 w 3500"/>
              <a:gd name="T103" fmla="*/ 28 h 2652"/>
              <a:gd name="T104" fmla="*/ 1257 w 3500"/>
              <a:gd name="T105" fmla="*/ 319 h 2652"/>
              <a:gd name="T106" fmla="*/ 1348 w 3500"/>
              <a:gd name="T107" fmla="*/ 808 h 2652"/>
              <a:gd name="T108" fmla="*/ 1092 w 3500"/>
              <a:gd name="T109" fmla="*/ 1220 h 2652"/>
              <a:gd name="T110" fmla="*/ 615 w 3500"/>
              <a:gd name="T111" fmla="*/ 1356 h 2652"/>
              <a:gd name="T112" fmla="*/ 178 w 3500"/>
              <a:gd name="T113" fmla="*/ 1138 h 2652"/>
              <a:gd name="T114" fmla="*/ 0 w 3500"/>
              <a:gd name="T115" fmla="*/ 679 h 2652"/>
              <a:gd name="T116" fmla="*/ 178 w 3500"/>
              <a:gd name="T117" fmla="*/ 222 h 2652"/>
              <a:gd name="T118" fmla="*/ 615 w 3500"/>
              <a:gd name="T119" fmla="*/ 3 h 2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500" h="2652">
                <a:moveTo>
                  <a:pt x="2725" y="2233"/>
                </a:moveTo>
                <a:lnTo>
                  <a:pt x="2697" y="2235"/>
                </a:lnTo>
                <a:lnTo>
                  <a:pt x="2671" y="2244"/>
                </a:lnTo>
                <a:lnTo>
                  <a:pt x="2647" y="2257"/>
                </a:lnTo>
                <a:lnTo>
                  <a:pt x="2626" y="2273"/>
                </a:lnTo>
                <a:lnTo>
                  <a:pt x="2609" y="2295"/>
                </a:lnTo>
                <a:lnTo>
                  <a:pt x="2596" y="2318"/>
                </a:lnTo>
                <a:lnTo>
                  <a:pt x="2588" y="2344"/>
                </a:lnTo>
                <a:lnTo>
                  <a:pt x="2585" y="2372"/>
                </a:lnTo>
                <a:lnTo>
                  <a:pt x="2588" y="2401"/>
                </a:lnTo>
                <a:lnTo>
                  <a:pt x="2596" y="2427"/>
                </a:lnTo>
                <a:lnTo>
                  <a:pt x="2609" y="2450"/>
                </a:lnTo>
                <a:lnTo>
                  <a:pt x="2626" y="2472"/>
                </a:lnTo>
                <a:lnTo>
                  <a:pt x="2647" y="2489"/>
                </a:lnTo>
                <a:lnTo>
                  <a:pt x="2671" y="2501"/>
                </a:lnTo>
                <a:lnTo>
                  <a:pt x="2697" y="2510"/>
                </a:lnTo>
                <a:lnTo>
                  <a:pt x="2725" y="2512"/>
                </a:lnTo>
                <a:lnTo>
                  <a:pt x="2753" y="2510"/>
                </a:lnTo>
                <a:lnTo>
                  <a:pt x="2780" y="2501"/>
                </a:lnTo>
                <a:lnTo>
                  <a:pt x="2803" y="2489"/>
                </a:lnTo>
                <a:lnTo>
                  <a:pt x="2824" y="2472"/>
                </a:lnTo>
                <a:lnTo>
                  <a:pt x="2841" y="2450"/>
                </a:lnTo>
                <a:lnTo>
                  <a:pt x="2854" y="2427"/>
                </a:lnTo>
                <a:lnTo>
                  <a:pt x="2863" y="2401"/>
                </a:lnTo>
                <a:lnTo>
                  <a:pt x="2865" y="2372"/>
                </a:lnTo>
                <a:lnTo>
                  <a:pt x="2863" y="2344"/>
                </a:lnTo>
                <a:lnTo>
                  <a:pt x="2854" y="2318"/>
                </a:lnTo>
                <a:lnTo>
                  <a:pt x="2841" y="2295"/>
                </a:lnTo>
                <a:lnTo>
                  <a:pt x="2824" y="2273"/>
                </a:lnTo>
                <a:lnTo>
                  <a:pt x="2803" y="2257"/>
                </a:lnTo>
                <a:lnTo>
                  <a:pt x="2780" y="2244"/>
                </a:lnTo>
                <a:lnTo>
                  <a:pt x="2753" y="2235"/>
                </a:lnTo>
                <a:lnTo>
                  <a:pt x="2725" y="2233"/>
                </a:lnTo>
                <a:close/>
                <a:moveTo>
                  <a:pt x="1260" y="2233"/>
                </a:moveTo>
                <a:lnTo>
                  <a:pt x="1231" y="2235"/>
                </a:lnTo>
                <a:lnTo>
                  <a:pt x="1205" y="2244"/>
                </a:lnTo>
                <a:lnTo>
                  <a:pt x="1182" y="2257"/>
                </a:lnTo>
                <a:lnTo>
                  <a:pt x="1161" y="2273"/>
                </a:lnTo>
                <a:lnTo>
                  <a:pt x="1143" y="2295"/>
                </a:lnTo>
                <a:lnTo>
                  <a:pt x="1131" y="2318"/>
                </a:lnTo>
                <a:lnTo>
                  <a:pt x="1123" y="2344"/>
                </a:lnTo>
                <a:lnTo>
                  <a:pt x="1120" y="2372"/>
                </a:lnTo>
                <a:lnTo>
                  <a:pt x="1123" y="2401"/>
                </a:lnTo>
                <a:lnTo>
                  <a:pt x="1131" y="2427"/>
                </a:lnTo>
                <a:lnTo>
                  <a:pt x="1143" y="2450"/>
                </a:lnTo>
                <a:lnTo>
                  <a:pt x="1161" y="2472"/>
                </a:lnTo>
                <a:lnTo>
                  <a:pt x="1182" y="2489"/>
                </a:lnTo>
                <a:lnTo>
                  <a:pt x="1205" y="2501"/>
                </a:lnTo>
                <a:lnTo>
                  <a:pt x="1231" y="2510"/>
                </a:lnTo>
                <a:lnTo>
                  <a:pt x="1260" y="2512"/>
                </a:lnTo>
                <a:lnTo>
                  <a:pt x="1289" y="2510"/>
                </a:lnTo>
                <a:lnTo>
                  <a:pt x="1314" y="2501"/>
                </a:lnTo>
                <a:lnTo>
                  <a:pt x="1338" y="2489"/>
                </a:lnTo>
                <a:lnTo>
                  <a:pt x="1359" y="2472"/>
                </a:lnTo>
                <a:lnTo>
                  <a:pt x="1376" y="2450"/>
                </a:lnTo>
                <a:lnTo>
                  <a:pt x="1388" y="2427"/>
                </a:lnTo>
                <a:lnTo>
                  <a:pt x="1397" y="2401"/>
                </a:lnTo>
                <a:lnTo>
                  <a:pt x="1400" y="2372"/>
                </a:lnTo>
                <a:lnTo>
                  <a:pt x="1397" y="2344"/>
                </a:lnTo>
                <a:lnTo>
                  <a:pt x="1388" y="2318"/>
                </a:lnTo>
                <a:lnTo>
                  <a:pt x="1376" y="2295"/>
                </a:lnTo>
                <a:lnTo>
                  <a:pt x="1359" y="2273"/>
                </a:lnTo>
                <a:lnTo>
                  <a:pt x="1338" y="2257"/>
                </a:lnTo>
                <a:lnTo>
                  <a:pt x="1314" y="2244"/>
                </a:lnTo>
                <a:lnTo>
                  <a:pt x="1289" y="2235"/>
                </a:lnTo>
                <a:lnTo>
                  <a:pt x="1260" y="2233"/>
                </a:lnTo>
                <a:close/>
                <a:moveTo>
                  <a:pt x="2725" y="2092"/>
                </a:moveTo>
                <a:lnTo>
                  <a:pt x="2766" y="2095"/>
                </a:lnTo>
                <a:lnTo>
                  <a:pt x="2806" y="2104"/>
                </a:lnTo>
                <a:lnTo>
                  <a:pt x="2843" y="2119"/>
                </a:lnTo>
                <a:lnTo>
                  <a:pt x="2877" y="2138"/>
                </a:lnTo>
                <a:lnTo>
                  <a:pt x="2908" y="2161"/>
                </a:lnTo>
                <a:lnTo>
                  <a:pt x="2936" y="2189"/>
                </a:lnTo>
                <a:lnTo>
                  <a:pt x="2960" y="2220"/>
                </a:lnTo>
                <a:lnTo>
                  <a:pt x="2979" y="2254"/>
                </a:lnTo>
                <a:lnTo>
                  <a:pt x="2993" y="2291"/>
                </a:lnTo>
                <a:lnTo>
                  <a:pt x="3002" y="2331"/>
                </a:lnTo>
                <a:lnTo>
                  <a:pt x="3005" y="2372"/>
                </a:lnTo>
                <a:lnTo>
                  <a:pt x="3002" y="2413"/>
                </a:lnTo>
                <a:lnTo>
                  <a:pt x="2993" y="2454"/>
                </a:lnTo>
                <a:lnTo>
                  <a:pt x="2979" y="2491"/>
                </a:lnTo>
                <a:lnTo>
                  <a:pt x="2960" y="2525"/>
                </a:lnTo>
                <a:lnTo>
                  <a:pt x="2936" y="2556"/>
                </a:lnTo>
                <a:lnTo>
                  <a:pt x="2908" y="2584"/>
                </a:lnTo>
                <a:lnTo>
                  <a:pt x="2877" y="2607"/>
                </a:lnTo>
                <a:lnTo>
                  <a:pt x="2843" y="2626"/>
                </a:lnTo>
                <a:lnTo>
                  <a:pt x="2806" y="2640"/>
                </a:lnTo>
                <a:lnTo>
                  <a:pt x="2766" y="2650"/>
                </a:lnTo>
                <a:lnTo>
                  <a:pt x="2725" y="2652"/>
                </a:lnTo>
                <a:lnTo>
                  <a:pt x="2683" y="2650"/>
                </a:lnTo>
                <a:lnTo>
                  <a:pt x="2644" y="2640"/>
                </a:lnTo>
                <a:lnTo>
                  <a:pt x="2607" y="2626"/>
                </a:lnTo>
                <a:lnTo>
                  <a:pt x="2573" y="2607"/>
                </a:lnTo>
                <a:lnTo>
                  <a:pt x="2541" y="2584"/>
                </a:lnTo>
                <a:lnTo>
                  <a:pt x="2514" y="2556"/>
                </a:lnTo>
                <a:lnTo>
                  <a:pt x="2490" y="2525"/>
                </a:lnTo>
                <a:lnTo>
                  <a:pt x="2471" y="2491"/>
                </a:lnTo>
                <a:lnTo>
                  <a:pt x="2457" y="2454"/>
                </a:lnTo>
                <a:lnTo>
                  <a:pt x="2448" y="2413"/>
                </a:lnTo>
                <a:lnTo>
                  <a:pt x="2445" y="2372"/>
                </a:lnTo>
                <a:lnTo>
                  <a:pt x="2448" y="2331"/>
                </a:lnTo>
                <a:lnTo>
                  <a:pt x="2457" y="2291"/>
                </a:lnTo>
                <a:lnTo>
                  <a:pt x="2471" y="2254"/>
                </a:lnTo>
                <a:lnTo>
                  <a:pt x="2490" y="2220"/>
                </a:lnTo>
                <a:lnTo>
                  <a:pt x="2514" y="2189"/>
                </a:lnTo>
                <a:lnTo>
                  <a:pt x="2541" y="2161"/>
                </a:lnTo>
                <a:lnTo>
                  <a:pt x="2573" y="2138"/>
                </a:lnTo>
                <a:lnTo>
                  <a:pt x="2607" y="2119"/>
                </a:lnTo>
                <a:lnTo>
                  <a:pt x="2644" y="2104"/>
                </a:lnTo>
                <a:lnTo>
                  <a:pt x="2683" y="2095"/>
                </a:lnTo>
                <a:lnTo>
                  <a:pt x="2725" y="2092"/>
                </a:lnTo>
                <a:close/>
                <a:moveTo>
                  <a:pt x="1260" y="2092"/>
                </a:moveTo>
                <a:lnTo>
                  <a:pt x="1301" y="2095"/>
                </a:lnTo>
                <a:lnTo>
                  <a:pt x="1341" y="2104"/>
                </a:lnTo>
                <a:lnTo>
                  <a:pt x="1378" y="2119"/>
                </a:lnTo>
                <a:lnTo>
                  <a:pt x="1413" y="2138"/>
                </a:lnTo>
                <a:lnTo>
                  <a:pt x="1443" y="2161"/>
                </a:lnTo>
                <a:lnTo>
                  <a:pt x="1471" y="2189"/>
                </a:lnTo>
                <a:lnTo>
                  <a:pt x="1494" y="2220"/>
                </a:lnTo>
                <a:lnTo>
                  <a:pt x="1513" y="2254"/>
                </a:lnTo>
                <a:lnTo>
                  <a:pt x="1528" y="2291"/>
                </a:lnTo>
                <a:lnTo>
                  <a:pt x="1537" y="2331"/>
                </a:lnTo>
                <a:lnTo>
                  <a:pt x="1540" y="2372"/>
                </a:lnTo>
                <a:lnTo>
                  <a:pt x="1537" y="2413"/>
                </a:lnTo>
                <a:lnTo>
                  <a:pt x="1528" y="2454"/>
                </a:lnTo>
                <a:lnTo>
                  <a:pt x="1513" y="2491"/>
                </a:lnTo>
                <a:lnTo>
                  <a:pt x="1494" y="2525"/>
                </a:lnTo>
                <a:lnTo>
                  <a:pt x="1471" y="2556"/>
                </a:lnTo>
                <a:lnTo>
                  <a:pt x="1443" y="2584"/>
                </a:lnTo>
                <a:lnTo>
                  <a:pt x="1413" y="2607"/>
                </a:lnTo>
                <a:lnTo>
                  <a:pt x="1378" y="2626"/>
                </a:lnTo>
                <a:lnTo>
                  <a:pt x="1341" y="2640"/>
                </a:lnTo>
                <a:lnTo>
                  <a:pt x="1301" y="2650"/>
                </a:lnTo>
                <a:lnTo>
                  <a:pt x="1260" y="2652"/>
                </a:lnTo>
                <a:lnTo>
                  <a:pt x="1219" y="2650"/>
                </a:lnTo>
                <a:lnTo>
                  <a:pt x="1179" y="2640"/>
                </a:lnTo>
                <a:lnTo>
                  <a:pt x="1142" y="2626"/>
                </a:lnTo>
                <a:lnTo>
                  <a:pt x="1107" y="2607"/>
                </a:lnTo>
                <a:lnTo>
                  <a:pt x="1077" y="2584"/>
                </a:lnTo>
                <a:lnTo>
                  <a:pt x="1049" y="2556"/>
                </a:lnTo>
                <a:lnTo>
                  <a:pt x="1026" y="2525"/>
                </a:lnTo>
                <a:lnTo>
                  <a:pt x="1007" y="2491"/>
                </a:lnTo>
                <a:lnTo>
                  <a:pt x="992" y="2454"/>
                </a:lnTo>
                <a:lnTo>
                  <a:pt x="983" y="2413"/>
                </a:lnTo>
                <a:lnTo>
                  <a:pt x="980" y="2372"/>
                </a:lnTo>
                <a:lnTo>
                  <a:pt x="983" y="2331"/>
                </a:lnTo>
                <a:lnTo>
                  <a:pt x="992" y="2291"/>
                </a:lnTo>
                <a:lnTo>
                  <a:pt x="1007" y="2254"/>
                </a:lnTo>
                <a:lnTo>
                  <a:pt x="1026" y="2220"/>
                </a:lnTo>
                <a:lnTo>
                  <a:pt x="1049" y="2189"/>
                </a:lnTo>
                <a:lnTo>
                  <a:pt x="1077" y="2161"/>
                </a:lnTo>
                <a:lnTo>
                  <a:pt x="1107" y="2138"/>
                </a:lnTo>
                <a:lnTo>
                  <a:pt x="1142" y="2119"/>
                </a:lnTo>
                <a:lnTo>
                  <a:pt x="1179" y="2104"/>
                </a:lnTo>
                <a:lnTo>
                  <a:pt x="1219" y="2095"/>
                </a:lnTo>
                <a:lnTo>
                  <a:pt x="1260" y="2092"/>
                </a:lnTo>
                <a:close/>
                <a:moveTo>
                  <a:pt x="391" y="2092"/>
                </a:moveTo>
                <a:lnTo>
                  <a:pt x="1018" y="2092"/>
                </a:lnTo>
                <a:lnTo>
                  <a:pt x="987" y="2123"/>
                </a:lnTo>
                <a:lnTo>
                  <a:pt x="960" y="2157"/>
                </a:lnTo>
                <a:lnTo>
                  <a:pt x="937" y="2193"/>
                </a:lnTo>
                <a:lnTo>
                  <a:pt x="917" y="2233"/>
                </a:lnTo>
                <a:lnTo>
                  <a:pt x="904" y="2275"/>
                </a:lnTo>
                <a:lnTo>
                  <a:pt x="894" y="2319"/>
                </a:lnTo>
                <a:lnTo>
                  <a:pt x="391" y="2319"/>
                </a:lnTo>
                <a:lnTo>
                  <a:pt x="378" y="2317"/>
                </a:lnTo>
                <a:lnTo>
                  <a:pt x="365" y="2311"/>
                </a:lnTo>
                <a:lnTo>
                  <a:pt x="355" y="2301"/>
                </a:lnTo>
                <a:lnTo>
                  <a:pt x="349" y="2288"/>
                </a:lnTo>
                <a:lnTo>
                  <a:pt x="347" y="2275"/>
                </a:lnTo>
                <a:lnTo>
                  <a:pt x="347" y="2138"/>
                </a:lnTo>
                <a:lnTo>
                  <a:pt x="349" y="2123"/>
                </a:lnTo>
                <a:lnTo>
                  <a:pt x="355" y="2111"/>
                </a:lnTo>
                <a:lnTo>
                  <a:pt x="365" y="2101"/>
                </a:lnTo>
                <a:lnTo>
                  <a:pt x="378" y="2094"/>
                </a:lnTo>
                <a:lnTo>
                  <a:pt x="391" y="2092"/>
                </a:lnTo>
                <a:close/>
                <a:moveTo>
                  <a:pt x="2446" y="961"/>
                </a:moveTo>
                <a:lnTo>
                  <a:pt x="2432" y="963"/>
                </a:lnTo>
                <a:lnTo>
                  <a:pt x="2419" y="969"/>
                </a:lnTo>
                <a:lnTo>
                  <a:pt x="2410" y="980"/>
                </a:lnTo>
                <a:lnTo>
                  <a:pt x="2403" y="992"/>
                </a:lnTo>
                <a:lnTo>
                  <a:pt x="2401" y="1006"/>
                </a:lnTo>
                <a:lnTo>
                  <a:pt x="2401" y="1317"/>
                </a:lnTo>
                <a:lnTo>
                  <a:pt x="2403" y="1331"/>
                </a:lnTo>
                <a:lnTo>
                  <a:pt x="2410" y="1343"/>
                </a:lnTo>
                <a:lnTo>
                  <a:pt x="2419" y="1353"/>
                </a:lnTo>
                <a:lnTo>
                  <a:pt x="2432" y="1359"/>
                </a:lnTo>
                <a:lnTo>
                  <a:pt x="2446" y="1361"/>
                </a:lnTo>
                <a:lnTo>
                  <a:pt x="3007" y="1361"/>
                </a:lnTo>
                <a:lnTo>
                  <a:pt x="3022" y="1359"/>
                </a:lnTo>
                <a:lnTo>
                  <a:pt x="3033" y="1353"/>
                </a:lnTo>
                <a:lnTo>
                  <a:pt x="3043" y="1343"/>
                </a:lnTo>
                <a:lnTo>
                  <a:pt x="3049" y="1332"/>
                </a:lnTo>
                <a:lnTo>
                  <a:pt x="3051" y="1318"/>
                </a:lnTo>
                <a:lnTo>
                  <a:pt x="3050" y="1304"/>
                </a:lnTo>
                <a:lnTo>
                  <a:pt x="3044" y="1291"/>
                </a:lnTo>
                <a:lnTo>
                  <a:pt x="2824" y="980"/>
                </a:lnTo>
                <a:lnTo>
                  <a:pt x="2815" y="970"/>
                </a:lnTo>
                <a:lnTo>
                  <a:pt x="2802" y="963"/>
                </a:lnTo>
                <a:lnTo>
                  <a:pt x="2787" y="961"/>
                </a:lnTo>
                <a:lnTo>
                  <a:pt x="2446" y="961"/>
                </a:lnTo>
                <a:close/>
                <a:moveTo>
                  <a:pt x="2287" y="717"/>
                </a:moveTo>
                <a:lnTo>
                  <a:pt x="2712" y="717"/>
                </a:lnTo>
                <a:lnTo>
                  <a:pt x="2757" y="719"/>
                </a:lnTo>
                <a:lnTo>
                  <a:pt x="2799" y="728"/>
                </a:lnTo>
                <a:lnTo>
                  <a:pt x="2841" y="741"/>
                </a:lnTo>
                <a:lnTo>
                  <a:pt x="2881" y="759"/>
                </a:lnTo>
                <a:lnTo>
                  <a:pt x="2918" y="782"/>
                </a:lnTo>
                <a:lnTo>
                  <a:pt x="2952" y="808"/>
                </a:lnTo>
                <a:lnTo>
                  <a:pt x="2982" y="840"/>
                </a:lnTo>
                <a:lnTo>
                  <a:pt x="3010" y="875"/>
                </a:lnTo>
                <a:lnTo>
                  <a:pt x="3284" y="1281"/>
                </a:lnTo>
                <a:lnTo>
                  <a:pt x="3306" y="1318"/>
                </a:lnTo>
                <a:lnTo>
                  <a:pt x="3323" y="1356"/>
                </a:lnTo>
                <a:lnTo>
                  <a:pt x="3336" y="1397"/>
                </a:lnTo>
                <a:lnTo>
                  <a:pt x="3343" y="1439"/>
                </a:lnTo>
                <a:lnTo>
                  <a:pt x="3345" y="1482"/>
                </a:lnTo>
                <a:lnTo>
                  <a:pt x="3345" y="2092"/>
                </a:lnTo>
                <a:lnTo>
                  <a:pt x="3455" y="2092"/>
                </a:lnTo>
                <a:lnTo>
                  <a:pt x="3469" y="2094"/>
                </a:lnTo>
                <a:lnTo>
                  <a:pt x="3482" y="2101"/>
                </a:lnTo>
                <a:lnTo>
                  <a:pt x="3492" y="2111"/>
                </a:lnTo>
                <a:lnTo>
                  <a:pt x="3498" y="2123"/>
                </a:lnTo>
                <a:lnTo>
                  <a:pt x="3500" y="2138"/>
                </a:lnTo>
                <a:lnTo>
                  <a:pt x="3500" y="2275"/>
                </a:lnTo>
                <a:lnTo>
                  <a:pt x="3498" y="2288"/>
                </a:lnTo>
                <a:lnTo>
                  <a:pt x="3492" y="2301"/>
                </a:lnTo>
                <a:lnTo>
                  <a:pt x="3482" y="2311"/>
                </a:lnTo>
                <a:lnTo>
                  <a:pt x="3469" y="2317"/>
                </a:lnTo>
                <a:lnTo>
                  <a:pt x="3455" y="2319"/>
                </a:lnTo>
                <a:lnTo>
                  <a:pt x="3091" y="2319"/>
                </a:lnTo>
                <a:lnTo>
                  <a:pt x="3080" y="2271"/>
                </a:lnTo>
                <a:lnTo>
                  <a:pt x="3064" y="2226"/>
                </a:lnTo>
                <a:lnTo>
                  <a:pt x="3043" y="2184"/>
                </a:lnTo>
                <a:lnTo>
                  <a:pt x="3016" y="2145"/>
                </a:lnTo>
                <a:lnTo>
                  <a:pt x="2985" y="2110"/>
                </a:lnTo>
                <a:lnTo>
                  <a:pt x="2950" y="2079"/>
                </a:lnTo>
                <a:lnTo>
                  <a:pt x="2910" y="2053"/>
                </a:lnTo>
                <a:lnTo>
                  <a:pt x="2868" y="2032"/>
                </a:lnTo>
                <a:lnTo>
                  <a:pt x="2822" y="2016"/>
                </a:lnTo>
                <a:lnTo>
                  <a:pt x="2775" y="2005"/>
                </a:lnTo>
                <a:lnTo>
                  <a:pt x="2725" y="2002"/>
                </a:lnTo>
                <a:lnTo>
                  <a:pt x="2675" y="2005"/>
                </a:lnTo>
                <a:lnTo>
                  <a:pt x="2627" y="2016"/>
                </a:lnTo>
                <a:lnTo>
                  <a:pt x="2583" y="2032"/>
                </a:lnTo>
                <a:lnTo>
                  <a:pt x="2540" y="2053"/>
                </a:lnTo>
                <a:lnTo>
                  <a:pt x="2501" y="2079"/>
                </a:lnTo>
                <a:lnTo>
                  <a:pt x="2465" y="2110"/>
                </a:lnTo>
                <a:lnTo>
                  <a:pt x="2434" y="2145"/>
                </a:lnTo>
                <a:lnTo>
                  <a:pt x="2408" y="2184"/>
                </a:lnTo>
                <a:lnTo>
                  <a:pt x="2385" y="2226"/>
                </a:lnTo>
                <a:lnTo>
                  <a:pt x="2369" y="2271"/>
                </a:lnTo>
                <a:lnTo>
                  <a:pt x="2359" y="2319"/>
                </a:lnTo>
                <a:lnTo>
                  <a:pt x="1626" y="2319"/>
                </a:lnTo>
                <a:lnTo>
                  <a:pt x="1616" y="2275"/>
                </a:lnTo>
                <a:lnTo>
                  <a:pt x="1603" y="2233"/>
                </a:lnTo>
                <a:lnTo>
                  <a:pt x="1583" y="2193"/>
                </a:lnTo>
                <a:lnTo>
                  <a:pt x="1560" y="2157"/>
                </a:lnTo>
                <a:lnTo>
                  <a:pt x="1533" y="2123"/>
                </a:lnTo>
                <a:lnTo>
                  <a:pt x="1501" y="2092"/>
                </a:lnTo>
                <a:lnTo>
                  <a:pt x="2197" y="2092"/>
                </a:lnTo>
                <a:lnTo>
                  <a:pt x="2197" y="807"/>
                </a:lnTo>
                <a:lnTo>
                  <a:pt x="2200" y="783"/>
                </a:lnTo>
                <a:lnTo>
                  <a:pt x="2209" y="762"/>
                </a:lnTo>
                <a:lnTo>
                  <a:pt x="2223" y="744"/>
                </a:lnTo>
                <a:lnTo>
                  <a:pt x="2241" y="729"/>
                </a:lnTo>
                <a:lnTo>
                  <a:pt x="2262" y="720"/>
                </a:lnTo>
                <a:lnTo>
                  <a:pt x="2287" y="717"/>
                </a:lnTo>
                <a:close/>
                <a:moveTo>
                  <a:pt x="1412" y="439"/>
                </a:moveTo>
                <a:lnTo>
                  <a:pt x="1933" y="439"/>
                </a:lnTo>
                <a:lnTo>
                  <a:pt x="1960" y="441"/>
                </a:lnTo>
                <a:lnTo>
                  <a:pt x="1985" y="449"/>
                </a:lnTo>
                <a:lnTo>
                  <a:pt x="2009" y="461"/>
                </a:lnTo>
                <a:lnTo>
                  <a:pt x="2029" y="478"/>
                </a:lnTo>
                <a:lnTo>
                  <a:pt x="2045" y="498"/>
                </a:lnTo>
                <a:lnTo>
                  <a:pt x="2058" y="520"/>
                </a:lnTo>
                <a:lnTo>
                  <a:pt x="2065" y="546"/>
                </a:lnTo>
                <a:lnTo>
                  <a:pt x="2068" y="573"/>
                </a:lnTo>
                <a:lnTo>
                  <a:pt x="2068" y="1913"/>
                </a:lnTo>
                <a:lnTo>
                  <a:pt x="2066" y="1927"/>
                </a:lnTo>
                <a:lnTo>
                  <a:pt x="2060" y="1940"/>
                </a:lnTo>
                <a:lnTo>
                  <a:pt x="2049" y="1949"/>
                </a:lnTo>
                <a:lnTo>
                  <a:pt x="2037" y="1956"/>
                </a:lnTo>
                <a:lnTo>
                  <a:pt x="2023" y="1958"/>
                </a:lnTo>
                <a:lnTo>
                  <a:pt x="502" y="1958"/>
                </a:lnTo>
                <a:lnTo>
                  <a:pt x="488" y="1956"/>
                </a:lnTo>
                <a:lnTo>
                  <a:pt x="475" y="1949"/>
                </a:lnTo>
                <a:lnTo>
                  <a:pt x="466" y="1940"/>
                </a:lnTo>
                <a:lnTo>
                  <a:pt x="459" y="1927"/>
                </a:lnTo>
                <a:lnTo>
                  <a:pt x="457" y="1913"/>
                </a:lnTo>
                <a:lnTo>
                  <a:pt x="457" y="1416"/>
                </a:lnTo>
                <a:lnTo>
                  <a:pt x="511" y="1430"/>
                </a:lnTo>
                <a:lnTo>
                  <a:pt x="566" y="1441"/>
                </a:lnTo>
                <a:lnTo>
                  <a:pt x="623" y="1447"/>
                </a:lnTo>
                <a:lnTo>
                  <a:pt x="680" y="1449"/>
                </a:lnTo>
                <a:lnTo>
                  <a:pt x="750" y="1446"/>
                </a:lnTo>
                <a:lnTo>
                  <a:pt x="819" y="1437"/>
                </a:lnTo>
                <a:lnTo>
                  <a:pt x="885" y="1422"/>
                </a:lnTo>
                <a:lnTo>
                  <a:pt x="949" y="1401"/>
                </a:lnTo>
                <a:lnTo>
                  <a:pt x="1011" y="1375"/>
                </a:lnTo>
                <a:lnTo>
                  <a:pt x="1069" y="1344"/>
                </a:lnTo>
                <a:lnTo>
                  <a:pt x="1124" y="1308"/>
                </a:lnTo>
                <a:lnTo>
                  <a:pt x="1176" y="1268"/>
                </a:lnTo>
                <a:lnTo>
                  <a:pt x="1225" y="1224"/>
                </a:lnTo>
                <a:lnTo>
                  <a:pt x="1270" y="1175"/>
                </a:lnTo>
                <a:lnTo>
                  <a:pt x="1310" y="1123"/>
                </a:lnTo>
                <a:lnTo>
                  <a:pt x="1345" y="1068"/>
                </a:lnTo>
                <a:lnTo>
                  <a:pt x="1377" y="1010"/>
                </a:lnTo>
                <a:lnTo>
                  <a:pt x="1402" y="948"/>
                </a:lnTo>
                <a:lnTo>
                  <a:pt x="1423" y="884"/>
                </a:lnTo>
                <a:lnTo>
                  <a:pt x="1438" y="818"/>
                </a:lnTo>
                <a:lnTo>
                  <a:pt x="1448" y="750"/>
                </a:lnTo>
                <a:lnTo>
                  <a:pt x="1451" y="680"/>
                </a:lnTo>
                <a:lnTo>
                  <a:pt x="1448" y="618"/>
                </a:lnTo>
                <a:lnTo>
                  <a:pt x="1440" y="556"/>
                </a:lnTo>
                <a:lnTo>
                  <a:pt x="1429" y="496"/>
                </a:lnTo>
                <a:lnTo>
                  <a:pt x="1412" y="439"/>
                </a:lnTo>
                <a:close/>
                <a:moveTo>
                  <a:pt x="662" y="260"/>
                </a:moveTo>
                <a:lnTo>
                  <a:pt x="680" y="262"/>
                </a:lnTo>
                <a:lnTo>
                  <a:pt x="696" y="269"/>
                </a:lnTo>
                <a:lnTo>
                  <a:pt x="710" y="280"/>
                </a:lnTo>
                <a:lnTo>
                  <a:pt x="720" y="292"/>
                </a:lnTo>
                <a:lnTo>
                  <a:pt x="727" y="309"/>
                </a:lnTo>
                <a:lnTo>
                  <a:pt x="730" y="327"/>
                </a:lnTo>
                <a:lnTo>
                  <a:pt x="730" y="612"/>
                </a:lnTo>
                <a:lnTo>
                  <a:pt x="898" y="658"/>
                </a:lnTo>
                <a:lnTo>
                  <a:pt x="915" y="665"/>
                </a:lnTo>
                <a:lnTo>
                  <a:pt x="929" y="676"/>
                </a:lnTo>
                <a:lnTo>
                  <a:pt x="940" y="690"/>
                </a:lnTo>
                <a:lnTo>
                  <a:pt x="946" y="706"/>
                </a:lnTo>
                <a:lnTo>
                  <a:pt x="948" y="723"/>
                </a:lnTo>
                <a:lnTo>
                  <a:pt x="946" y="741"/>
                </a:lnTo>
                <a:lnTo>
                  <a:pt x="940" y="758"/>
                </a:lnTo>
                <a:lnTo>
                  <a:pt x="928" y="771"/>
                </a:lnTo>
                <a:lnTo>
                  <a:pt x="914" y="782"/>
                </a:lnTo>
                <a:lnTo>
                  <a:pt x="898" y="788"/>
                </a:lnTo>
                <a:lnTo>
                  <a:pt x="881" y="790"/>
                </a:lnTo>
                <a:lnTo>
                  <a:pt x="863" y="788"/>
                </a:lnTo>
                <a:lnTo>
                  <a:pt x="644" y="729"/>
                </a:lnTo>
                <a:lnTo>
                  <a:pt x="628" y="723"/>
                </a:lnTo>
                <a:lnTo>
                  <a:pt x="614" y="712"/>
                </a:lnTo>
                <a:lnTo>
                  <a:pt x="603" y="698"/>
                </a:lnTo>
                <a:lnTo>
                  <a:pt x="597" y="681"/>
                </a:lnTo>
                <a:lnTo>
                  <a:pt x="594" y="664"/>
                </a:lnTo>
                <a:lnTo>
                  <a:pt x="594" y="327"/>
                </a:lnTo>
                <a:lnTo>
                  <a:pt x="597" y="309"/>
                </a:lnTo>
                <a:lnTo>
                  <a:pt x="603" y="292"/>
                </a:lnTo>
                <a:lnTo>
                  <a:pt x="614" y="280"/>
                </a:lnTo>
                <a:lnTo>
                  <a:pt x="628" y="269"/>
                </a:lnTo>
                <a:lnTo>
                  <a:pt x="644" y="262"/>
                </a:lnTo>
                <a:lnTo>
                  <a:pt x="662" y="260"/>
                </a:lnTo>
                <a:close/>
                <a:moveTo>
                  <a:pt x="680" y="155"/>
                </a:moveTo>
                <a:lnTo>
                  <a:pt x="623" y="158"/>
                </a:lnTo>
                <a:lnTo>
                  <a:pt x="567" y="166"/>
                </a:lnTo>
                <a:lnTo>
                  <a:pt x="514" y="181"/>
                </a:lnTo>
                <a:lnTo>
                  <a:pt x="463" y="201"/>
                </a:lnTo>
                <a:lnTo>
                  <a:pt x="415" y="227"/>
                </a:lnTo>
                <a:lnTo>
                  <a:pt x="370" y="256"/>
                </a:lnTo>
                <a:lnTo>
                  <a:pt x="328" y="290"/>
                </a:lnTo>
                <a:lnTo>
                  <a:pt x="291" y="327"/>
                </a:lnTo>
                <a:lnTo>
                  <a:pt x="257" y="370"/>
                </a:lnTo>
                <a:lnTo>
                  <a:pt x="227" y="414"/>
                </a:lnTo>
                <a:lnTo>
                  <a:pt x="202" y="463"/>
                </a:lnTo>
                <a:lnTo>
                  <a:pt x="181" y="514"/>
                </a:lnTo>
                <a:lnTo>
                  <a:pt x="167" y="567"/>
                </a:lnTo>
                <a:lnTo>
                  <a:pt x="158" y="622"/>
                </a:lnTo>
                <a:lnTo>
                  <a:pt x="155" y="679"/>
                </a:lnTo>
                <a:lnTo>
                  <a:pt x="158" y="736"/>
                </a:lnTo>
                <a:lnTo>
                  <a:pt x="167" y="793"/>
                </a:lnTo>
                <a:lnTo>
                  <a:pt x="181" y="845"/>
                </a:lnTo>
                <a:lnTo>
                  <a:pt x="202" y="896"/>
                </a:lnTo>
                <a:lnTo>
                  <a:pt x="227" y="945"/>
                </a:lnTo>
                <a:lnTo>
                  <a:pt x="257" y="990"/>
                </a:lnTo>
                <a:lnTo>
                  <a:pt x="291" y="1031"/>
                </a:lnTo>
                <a:lnTo>
                  <a:pt x="328" y="1069"/>
                </a:lnTo>
                <a:lnTo>
                  <a:pt x="370" y="1103"/>
                </a:lnTo>
                <a:lnTo>
                  <a:pt x="415" y="1133"/>
                </a:lnTo>
                <a:lnTo>
                  <a:pt x="463" y="1158"/>
                </a:lnTo>
                <a:lnTo>
                  <a:pt x="514" y="1178"/>
                </a:lnTo>
                <a:lnTo>
                  <a:pt x="567" y="1193"/>
                </a:lnTo>
                <a:lnTo>
                  <a:pt x="623" y="1201"/>
                </a:lnTo>
                <a:lnTo>
                  <a:pt x="680" y="1205"/>
                </a:lnTo>
                <a:lnTo>
                  <a:pt x="737" y="1201"/>
                </a:lnTo>
                <a:lnTo>
                  <a:pt x="793" y="1193"/>
                </a:lnTo>
                <a:lnTo>
                  <a:pt x="846" y="1178"/>
                </a:lnTo>
                <a:lnTo>
                  <a:pt x="897" y="1158"/>
                </a:lnTo>
                <a:lnTo>
                  <a:pt x="946" y="1133"/>
                </a:lnTo>
                <a:lnTo>
                  <a:pt x="991" y="1103"/>
                </a:lnTo>
                <a:lnTo>
                  <a:pt x="1032" y="1069"/>
                </a:lnTo>
                <a:lnTo>
                  <a:pt x="1070" y="1031"/>
                </a:lnTo>
                <a:lnTo>
                  <a:pt x="1104" y="990"/>
                </a:lnTo>
                <a:lnTo>
                  <a:pt x="1134" y="945"/>
                </a:lnTo>
                <a:lnTo>
                  <a:pt x="1159" y="896"/>
                </a:lnTo>
                <a:lnTo>
                  <a:pt x="1179" y="845"/>
                </a:lnTo>
                <a:lnTo>
                  <a:pt x="1194" y="793"/>
                </a:lnTo>
                <a:lnTo>
                  <a:pt x="1203" y="736"/>
                </a:lnTo>
                <a:lnTo>
                  <a:pt x="1206" y="679"/>
                </a:lnTo>
                <a:lnTo>
                  <a:pt x="1203" y="622"/>
                </a:lnTo>
                <a:lnTo>
                  <a:pt x="1194" y="567"/>
                </a:lnTo>
                <a:lnTo>
                  <a:pt x="1179" y="514"/>
                </a:lnTo>
                <a:lnTo>
                  <a:pt x="1159" y="463"/>
                </a:lnTo>
                <a:lnTo>
                  <a:pt x="1134" y="414"/>
                </a:lnTo>
                <a:lnTo>
                  <a:pt x="1104" y="370"/>
                </a:lnTo>
                <a:lnTo>
                  <a:pt x="1070" y="327"/>
                </a:lnTo>
                <a:lnTo>
                  <a:pt x="1032" y="290"/>
                </a:lnTo>
                <a:lnTo>
                  <a:pt x="991" y="256"/>
                </a:lnTo>
                <a:lnTo>
                  <a:pt x="946" y="227"/>
                </a:lnTo>
                <a:lnTo>
                  <a:pt x="897" y="201"/>
                </a:lnTo>
                <a:lnTo>
                  <a:pt x="846" y="181"/>
                </a:lnTo>
                <a:lnTo>
                  <a:pt x="793" y="166"/>
                </a:lnTo>
                <a:lnTo>
                  <a:pt x="737" y="158"/>
                </a:lnTo>
                <a:lnTo>
                  <a:pt x="680" y="155"/>
                </a:lnTo>
                <a:close/>
                <a:moveTo>
                  <a:pt x="680" y="0"/>
                </a:moveTo>
                <a:lnTo>
                  <a:pt x="746" y="3"/>
                </a:lnTo>
                <a:lnTo>
                  <a:pt x="809" y="13"/>
                </a:lnTo>
                <a:lnTo>
                  <a:pt x="872" y="28"/>
                </a:lnTo>
                <a:lnTo>
                  <a:pt x="931" y="48"/>
                </a:lnTo>
                <a:lnTo>
                  <a:pt x="987" y="73"/>
                </a:lnTo>
                <a:lnTo>
                  <a:pt x="1042" y="104"/>
                </a:lnTo>
                <a:lnTo>
                  <a:pt x="1092" y="139"/>
                </a:lnTo>
                <a:lnTo>
                  <a:pt x="1139" y="178"/>
                </a:lnTo>
                <a:lnTo>
                  <a:pt x="1183" y="222"/>
                </a:lnTo>
                <a:lnTo>
                  <a:pt x="1222" y="268"/>
                </a:lnTo>
                <a:lnTo>
                  <a:pt x="1257" y="319"/>
                </a:lnTo>
                <a:lnTo>
                  <a:pt x="1288" y="373"/>
                </a:lnTo>
                <a:lnTo>
                  <a:pt x="1313" y="429"/>
                </a:lnTo>
                <a:lnTo>
                  <a:pt x="1333" y="488"/>
                </a:lnTo>
                <a:lnTo>
                  <a:pt x="1348" y="551"/>
                </a:lnTo>
                <a:lnTo>
                  <a:pt x="1358" y="615"/>
                </a:lnTo>
                <a:lnTo>
                  <a:pt x="1361" y="679"/>
                </a:lnTo>
                <a:lnTo>
                  <a:pt x="1358" y="745"/>
                </a:lnTo>
                <a:lnTo>
                  <a:pt x="1348" y="808"/>
                </a:lnTo>
                <a:lnTo>
                  <a:pt x="1333" y="871"/>
                </a:lnTo>
                <a:lnTo>
                  <a:pt x="1313" y="930"/>
                </a:lnTo>
                <a:lnTo>
                  <a:pt x="1288" y="986"/>
                </a:lnTo>
                <a:lnTo>
                  <a:pt x="1257" y="1040"/>
                </a:lnTo>
                <a:lnTo>
                  <a:pt x="1222" y="1091"/>
                </a:lnTo>
                <a:lnTo>
                  <a:pt x="1183" y="1138"/>
                </a:lnTo>
                <a:lnTo>
                  <a:pt x="1139" y="1181"/>
                </a:lnTo>
                <a:lnTo>
                  <a:pt x="1092" y="1220"/>
                </a:lnTo>
                <a:lnTo>
                  <a:pt x="1042" y="1255"/>
                </a:lnTo>
                <a:lnTo>
                  <a:pt x="987" y="1286"/>
                </a:lnTo>
                <a:lnTo>
                  <a:pt x="931" y="1312"/>
                </a:lnTo>
                <a:lnTo>
                  <a:pt x="872" y="1332"/>
                </a:lnTo>
                <a:lnTo>
                  <a:pt x="809" y="1347"/>
                </a:lnTo>
                <a:lnTo>
                  <a:pt x="746" y="1356"/>
                </a:lnTo>
                <a:lnTo>
                  <a:pt x="680" y="1359"/>
                </a:lnTo>
                <a:lnTo>
                  <a:pt x="615" y="1356"/>
                </a:lnTo>
                <a:lnTo>
                  <a:pt x="552" y="1347"/>
                </a:lnTo>
                <a:lnTo>
                  <a:pt x="489" y="1332"/>
                </a:lnTo>
                <a:lnTo>
                  <a:pt x="430" y="1312"/>
                </a:lnTo>
                <a:lnTo>
                  <a:pt x="373" y="1286"/>
                </a:lnTo>
                <a:lnTo>
                  <a:pt x="319" y="1255"/>
                </a:lnTo>
                <a:lnTo>
                  <a:pt x="268" y="1220"/>
                </a:lnTo>
                <a:lnTo>
                  <a:pt x="222" y="1181"/>
                </a:lnTo>
                <a:lnTo>
                  <a:pt x="178" y="1138"/>
                </a:lnTo>
                <a:lnTo>
                  <a:pt x="139" y="1091"/>
                </a:lnTo>
                <a:lnTo>
                  <a:pt x="104" y="1040"/>
                </a:lnTo>
                <a:lnTo>
                  <a:pt x="73" y="986"/>
                </a:lnTo>
                <a:lnTo>
                  <a:pt x="48" y="930"/>
                </a:lnTo>
                <a:lnTo>
                  <a:pt x="28" y="871"/>
                </a:lnTo>
                <a:lnTo>
                  <a:pt x="13" y="808"/>
                </a:lnTo>
                <a:lnTo>
                  <a:pt x="3" y="745"/>
                </a:lnTo>
                <a:lnTo>
                  <a:pt x="0" y="679"/>
                </a:lnTo>
                <a:lnTo>
                  <a:pt x="3" y="615"/>
                </a:lnTo>
                <a:lnTo>
                  <a:pt x="13" y="551"/>
                </a:lnTo>
                <a:lnTo>
                  <a:pt x="28" y="488"/>
                </a:lnTo>
                <a:lnTo>
                  <a:pt x="48" y="429"/>
                </a:lnTo>
                <a:lnTo>
                  <a:pt x="73" y="373"/>
                </a:lnTo>
                <a:lnTo>
                  <a:pt x="104" y="319"/>
                </a:lnTo>
                <a:lnTo>
                  <a:pt x="139" y="268"/>
                </a:lnTo>
                <a:lnTo>
                  <a:pt x="178" y="222"/>
                </a:lnTo>
                <a:lnTo>
                  <a:pt x="222" y="178"/>
                </a:lnTo>
                <a:lnTo>
                  <a:pt x="268" y="139"/>
                </a:lnTo>
                <a:lnTo>
                  <a:pt x="319" y="104"/>
                </a:lnTo>
                <a:lnTo>
                  <a:pt x="373" y="73"/>
                </a:lnTo>
                <a:lnTo>
                  <a:pt x="430" y="48"/>
                </a:lnTo>
                <a:lnTo>
                  <a:pt x="489" y="28"/>
                </a:lnTo>
                <a:lnTo>
                  <a:pt x="552" y="13"/>
                </a:lnTo>
                <a:lnTo>
                  <a:pt x="615" y="3"/>
                </a:lnTo>
                <a:lnTo>
                  <a:pt x="68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Freeform 251"/>
          <p:cNvSpPr>
            <a:spLocks noEditPoints="1"/>
          </p:cNvSpPr>
          <p:nvPr/>
        </p:nvSpPr>
        <p:spPr bwMode="auto">
          <a:xfrm>
            <a:off x="7319196" y="4267053"/>
            <a:ext cx="350837" cy="487363"/>
          </a:xfrm>
          <a:custGeom>
            <a:avLst/>
            <a:gdLst>
              <a:gd name="T0" fmla="*/ 2226 w 2429"/>
              <a:gd name="T1" fmla="*/ 647 h 3377"/>
              <a:gd name="T2" fmla="*/ 2345 w 2429"/>
              <a:gd name="T3" fmla="*/ 1023 h 3377"/>
              <a:gd name="T4" fmla="*/ 2421 w 2429"/>
              <a:gd name="T5" fmla="*/ 1439 h 3377"/>
              <a:gd name="T6" fmla="*/ 2421 w 2429"/>
              <a:gd name="T7" fmla="*/ 1714 h 3377"/>
              <a:gd name="T8" fmla="*/ 2360 w 2429"/>
              <a:gd name="T9" fmla="*/ 1918 h 3377"/>
              <a:gd name="T10" fmla="*/ 2235 w 2429"/>
              <a:gd name="T11" fmla="*/ 2121 h 3377"/>
              <a:gd name="T12" fmla="*/ 2032 w 2429"/>
              <a:gd name="T13" fmla="*/ 2304 h 3377"/>
              <a:gd name="T14" fmla="*/ 1744 w 2429"/>
              <a:gd name="T15" fmla="*/ 2441 h 3377"/>
              <a:gd name="T16" fmla="*/ 1356 w 2429"/>
              <a:gd name="T17" fmla="*/ 2510 h 3377"/>
              <a:gd name="T18" fmla="*/ 1328 w 2429"/>
              <a:gd name="T19" fmla="*/ 2744 h 3377"/>
              <a:gd name="T20" fmla="*/ 1385 w 2429"/>
              <a:gd name="T21" fmla="*/ 2993 h 3377"/>
              <a:gd name="T22" fmla="*/ 1696 w 2429"/>
              <a:gd name="T23" fmla="*/ 3035 h 3377"/>
              <a:gd name="T24" fmla="*/ 1899 w 2429"/>
              <a:gd name="T25" fmla="*/ 3109 h 3377"/>
              <a:gd name="T26" fmla="*/ 1951 w 2429"/>
              <a:gd name="T27" fmla="*/ 3201 h 3377"/>
              <a:gd name="T28" fmla="*/ 1843 w 2429"/>
              <a:gd name="T29" fmla="*/ 3286 h 3377"/>
              <a:gd name="T30" fmla="*/ 1608 w 2429"/>
              <a:gd name="T31" fmla="*/ 3347 h 3377"/>
              <a:gd name="T32" fmla="*/ 1287 w 2429"/>
              <a:gd name="T33" fmla="*/ 3376 h 3377"/>
              <a:gd name="T34" fmla="*/ 943 w 2429"/>
              <a:gd name="T35" fmla="*/ 3364 h 3377"/>
              <a:gd name="T36" fmla="*/ 668 w 2429"/>
              <a:gd name="T37" fmla="*/ 3314 h 3377"/>
              <a:gd name="T38" fmla="*/ 504 w 2429"/>
              <a:gd name="T39" fmla="*/ 3237 h 3377"/>
              <a:gd name="T40" fmla="*/ 489 w 2429"/>
              <a:gd name="T41" fmla="*/ 3145 h 3377"/>
              <a:gd name="T42" fmla="*/ 637 w 2429"/>
              <a:gd name="T43" fmla="*/ 3061 h 3377"/>
              <a:gd name="T44" fmla="*/ 911 w 2429"/>
              <a:gd name="T45" fmla="*/ 3006 h 3377"/>
              <a:gd name="T46" fmla="*/ 1088 w 2429"/>
              <a:gd name="T47" fmla="*/ 2845 h 3377"/>
              <a:gd name="T48" fmla="*/ 1096 w 2429"/>
              <a:gd name="T49" fmla="*/ 2597 h 3377"/>
              <a:gd name="T50" fmla="*/ 829 w 2429"/>
              <a:gd name="T51" fmla="*/ 2477 h 3377"/>
              <a:gd name="T52" fmla="*/ 502 w 2429"/>
              <a:gd name="T53" fmla="*/ 2365 h 3377"/>
              <a:gd name="T54" fmla="*/ 266 w 2429"/>
              <a:gd name="T55" fmla="*/ 2198 h 3377"/>
              <a:gd name="T56" fmla="*/ 111 w 2429"/>
              <a:gd name="T57" fmla="*/ 2001 h 3377"/>
              <a:gd name="T58" fmla="*/ 27 w 2429"/>
              <a:gd name="T59" fmla="*/ 1794 h 3377"/>
              <a:gd name="T60" fmla="*/ 0 w 2429"/>
              <a:gd name="T61" fmla="*/ 1602 h 3377"/>
              <a:gd name="T62" fmla="*/ 46 w 2429"/>
              <a:gd name="T63" fmla="*/ 1190 h 3377"/>
              <a:gd name="T64" fmla="*/ 152 w 2429"/>
              <a:gd name="T65" fmla="*/ 793 h 3377"/>
              <a:gd name="T66" fmla="*/ 274 w 2429"/>
              <a:gd name="T67" fmla="*/ 472 h 3377"/>
              <a:gd name="T68" fmla="*/ 427 w 2429"/>
              <a:gd name="T69" fmla="*/ 553 h 3377"/>
              <a:gd name="T70" fmla="*/ 713 w 2429"/>
              <a:gd name="T71" fmla="*/ 672 h 3377"/>
              <a:gd name="T72" fmla="*/ 1101 w 2429"/>
              <a:gd name="T73" fmla="*/ 730 h 3377"/>
              <a:gd name="T74" fmla="*/ 1413 w 2429"/>
              <a:gd name="T75" fmla="*/ 1094 h 3377"/>
              <a:gd name="T76" fmla="*/ 1809 w 2429"/>
              <a:gd name="T77" fmla="*/ 643 h 3377"/>
              <a:gd name="T78" fmla="*/ 2050 w 2429"/>
              <a:gd name="T79" fmla="*/ 514 h 3377"/>
              <a:gd name="T80" fmla="*/ 1298 w 2429"/>
              <a:gd name="T81" fmla="*/ 2 h 3377"/>
              <a:gd name="T82" fmla="*/ 1670 w 2429"/>
              <a:gd name="T83" fmla="*/ 53 h 3377"/>
              <a:gd name="T84" fmla="*/ 1929 w 2429"/>
              <a:gd name="T85" fmla="*/ 157 h 3377"/>
              <a:gd name="T86" fmla="*/ 2045 w 2429"/>
              <a:gd name="T87" fmla="*/ 283 h 3377"/>
              <a:gd name="T88" fmla="*/ 1994 w 2429"/>
              <a:gd name="T89" fmla="*/ 413 h 3377"/>
              <a:gd name="T90" fmla="*/ 1789 w 2429"/>
              <a:gd name="T91" fmla="*/ 530 h 3377"/>
              <a:gd name="T92" fmla="*/ 1458 w 2429"/>
              <a:gd name="T93" fmla="*/ 605 h 3377"/>
              <a:gd name="T94" fmla="*/ 1045 w 2429"/>
              <a:gd name="T95" fmla="*/ 613 h 3377"/>
              <a:gd name="T96" fmla="*/ 693 w 2429"/>
              <a:gd name="T97" fmla="*/ 549 h 3377"/>
              <a:gd name="T98" fmla="*/ 461 w 2429"/>
              <a:gd name="T99" fmla="*/ 439 h 3377"/>
              <a:gd name="T100" fmla="*/ 376 w 2429"/>
              <a:gd name="T101" fmla="*/ 310 h 3377"/>
              <a:gd name="T102" fmla="*/ 461 w 2429"/>
              <a:gd name="T103" fmla="*/ 181 h 3377"/>
              <a:gd name="T104" fmla="*/ 693 w 2429"/>
              <a:gd name="T105" fmla="*/ 71 h 3377"/>
              <a:gd name="T106" fmla="*/ 1045 w 2429"/>
              <a:gd name="T107" fmla="*/ 6 h 3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29" h="3377">
                <a:moveTo>
                  <a:pt x="2132" y="416"/>
                </a:moveTo>
                <a:lnTo>
                  <a:pt x="2154" y="467"/>
                </a:lnTo>
                <a:lnTo>
                  <a:pt x="2177" y="522"/>
                </a:lnTo>
                <a:lnTo>
                  <a:pt x="2202" y="582"/>
                </a:lnTo>
                <a:lnTo>
                  <a:pt x="2226" y="647"/>
                </a:lnTo>
                <a:lnTo>
                  <a:pt x="2251" y="715"/>
                </a:lnTo>
                <a:lnTo>
                  <a:pt x="2276" y="788"/>
                </a:lnTo>
                <a:lnTo>
                  <a:pt x="2300" y="865"/>
                </a:lnTo>
                <a:lnTo>
                  <a:pt x="2324" y="942"/>
                </a:lnTo>
                <a:lnTo>
                  <a:pt x="2345" y="1023"/>
                </a:lnTo>
                <a:lnTo>
                  <a:pt x="2366" y="1105"/>
                </a:lnTo>
                <a:lnTo>
                  <a:pt x="2383" y="1188"/>
                </a:lnTo>
                <a:lnTo>
                  <a:pt x="2399" y="1272"/>
                </a:lnTo>
                <a:lnTo>
                  <a:pt x="2412" y="1355"/>
                </a:lnTo>
                <a:lnTo>
                  <a:pt x="2421" y="1439"/>
                </a:lnTo>
                <a:lnTo>
                  <a:pt x="2427" y="1521"/>
                </a:lnTo>
                <a:lnTo>
                  <a:pt x="2429" y="1602"/>
                </a:lnTo>
                <a:lnTo>
                  <a:pt x="2428" y="1638"/>
                </a:lnTo>
                <a:lnTo>
                  <a:pt x="2425" y="1675"/>
                </a:lnTo>
                <a:lnTo>
                  <a:pt x="2421" y="1714"/>
                </a:lnTo>
                <a:lnTo>
                  <a:pt x="2413" y="1754"/>
                </a:lnTo>
                <a:lnTo>
                  <a:pt x="2403" y="1794"/>
                </a:lnTo>
                <a:lnTo>
                  <a:pt x="2391" y="1835"/>
                </a:lnTo>
                <a:lnTo>
                  <a:pt x="2377" y="1877"/>
                </a:lnTo>
                <a:lnTo>
                  <a:pt x="2360" y="1918"/>
                </a:lnTo>
                <a:lnTo>
                  <a:pt x="2341" y="1960"/>
                </a:lnTo>
                <a:lnTo>
                  <a:pt x="2318" y="2001"/>
                </a:lnTo>
                <a:lnTo>
                  <a:pt x="2293" y="2042"/>
                </a:lnTo>
                <a:lnTo>
                  <a:pt x="2265" y="2082"/>
                </a:lnTo>
                <a:lnTo>
                  <a:pt x="2235" y="2121"/>
                </a:lnTo>
                <a:lnTo>
                  <a:pt x="2201" y="2160"/>
                </a:lnTo>
                <a:lnTo>
                  <a:pt x="2163" y="2198"/>
                </a:lnTo>
                <a:lnTo>
                  <a:pt x="2123" y="2235"/>
                </a:lnTo>
                <a:lnTo>
                  <a:pt x="2079" y="2270"/>
                </a:lnTo>
                <a:lnTo>
                  <a:pt x="2032" y="2304"/>
                </a:lnTo>
                <a:lnTo>
                  <a:pt x="1982" y="2335"/>
                </a:lnTo>
                <a:lnTo>
                  <a:pt x="1928" y="2365"/>
                </a:lnTo>
                <a:lnTo>
                  <a:pt x="1871" y="2393"/>
                </a:lnTo>
                <a:lnTo>
                  <a:pt x="1808" y="2417"/>
                </a:lnTo>
                <a:lnTo>
                  <a:pt x="1744" y="2441"/>
                </a:lnTo>
                <a:lnTo>
                  <a:pt x="1674" y="2460"/>
                </a:lnTo>
                <a:lnTo>
                  <a:pt x="1601" y="2477"/>
                </a:lnTo>
                <a:lnTo>
                  <a:pt x="1524" y="2492"/>
                </a:lnTo>
                <a:lnTo>
                  <a:pt x="1442" y="2503"/>
                </a:lnTo>
                <a:lnTo>
                  <a:pt x="1356" y="2510"/>
                </a:lnTo>
                <a:lnTo>
                  <a:pt x="1343" y="2552"/>
                </a:lnTo>
                <a:lnTo>
                  <a:pt x="1334" y="2597"/>
                </a:lnTo>
                <a:lnTo>
                  <a:pt x="1327" y="2644"/>
                </a:lnTo>
                <a:lnTo>
                  <a:pt x="1326" y="2693"/>
                </a:lnTo>
                <a:lnTo>
                  <a:pt x="1328" y="2744"/>
                </a:lnTo>
                <a:lnTo>
                  <a:pt x="1334" y="2794"/>
                </a:lnTo>
                <a:lnTo>
                  <a:pt x="1342" y="2845"/>
                </a:lnTo>
                <a:lnTo>
                  <a:pt x="1353" y="2895"/>
                </a:lnTo>
                <a:lnTo>
                  <a:pt x="1367" y="2945"/>
                </a:lnTo>
                <a:lnTo>
                  <a:pt x="1385" y="2993"/>
                </a:lnTo>
                <a:lnTo>
                  <a:pt x="1453" y="2998"/>
                </a:lnTo>
                <a:lnTo>
                  <a:pt x="1519" y="3006"/>
                </a:lnTo>
                <a:lnTo>
                  <a:pt x="1581" y="3014"/>
                </a:lnTo>
                <a:lnTo>
                  <a:pt x="1640" y="3024"/>
                </a:lnTo>
                <a:lnTo>
                  <a:pt x="1696" y="3035"/>
                </a:lnTo>
                <a:lnTo>
                  <a:pt x="1747" y="3047"/>
                </a:lnTo>
                <a:lnTo>
                  <a:pt x="1793" y="3061"/>
                </a:lnTo>
                <a:lnTo>
                  <a:pt x="1834" y="3076"/>
                </a:lnTo>
                <a:lnTo>
                  <a:pt x="1870" y="3091"/>
                </a:lnTo>
                <a:lnTo>
                  <a:pt x="1899" y="3109"/>
                </a:lnTo>
                <a:lnTo>
                  <a:pt x="1924" y="3126"/>
                </a:lnTo>
                <a:lnTo>
                  <a:pt x="1941" y="3145"/>
                </a:lnTo>
                <a:lnTo>
                  <a:pt x="1951" y="3163"/>
                </a:lnTo>
                <a:lnTo>
                  <a:pt x="1955" y="3183"/>
                </a:lnTo>
                <a:lnTo>
                  <a:pt x="1951" y="3201"/>
                </a:lnTo>
                <a:lnTo>
                  <a:pt x="1942" y="3219"/>
                </a:lnTo>
                <a:lnTo>
                  <a:pt x="1926" y="3237"/>
                </a:lnTo>
                <a:lnTo>
                  <a:pt x="1903" y="3254"/>
                </a:lnTo>
                <a:lnTo>
                  <a:pt x="1876" y="3271"/>
                </a:lnTo>
                <a:lnTo>
                  <a:pt x="1843" y="3286"/>
                </a:lnTo>
                <a:lnTo>
                  <a:pt x="1804" y="3300"/>
                </a:lnTo>
                <a:lnTo>
                  <a:pt x="1761" y="3314"/>
                </a:lnTo>
                <a:lnTo>
                  <a:pt x="1714" y="3326"/>
                </a:lnTo>
                <a:lnTo>
                  <a:pt x="1663" y="3337"/>
                </a:lnTo>
                <a:lnTo>
                  <a:pt x="1608" y="3347"/>
                </a:lnTo>
                <a:lnTo>
                  <a:pt x="1549" y="3357"/>
                </a:lnTo>
                <a:lnTo>
                  <a:pt x="1487" y="3364"/>
                </a:lnTo>
                <a:lnTo>
                  <a:pt x="1423" y="3369"/>
                </a:lnTo>
                <a:lnTo>
                  <a:pt x="1355" y="3374"/>
                </a:lnTo>
                <a:lnTo>
                  <a:pt x="1287" y="3376"/>
                </a:lnTo>
                <a:lnTo>
                  <a:pt x="1215" y="3377"/>
                </a:lnTo>
                <a:lnTo>
                  <a:pt x="1143" y="3376"/>
                </a:lnTo>
                <a:lnTo>
                  <a:pt x="1074" y="3374"/>
                </a:lnTo>
                <a:lnTo>
                  <a:pt x="1007" y="3369"/>
                </a:lnTo>
                <a:lnTo>
                  <a:pt x="943" y="3364"/>
                </a:lnTo>
                <a:lnTo>
                  <a:pt x="881" y="3357"/>
                </a:lnTo>
                <a:lnTo>
                  <a:pt x="822" y="3347"/>
                </a:lnTo>
                <a:lnTo>
                  <a:pt x="767" y="3337"/>
                </a:lnTo>
                <a:lnTo>
                  <a:pt x="716" y="3326"/>
                </a:lnTo>
                <a:lnTo>
                  <a:pt x="668" y="3314"/>
                </a:lnTo>
                <a:lnTo>
                  <a:pt x="626" y="3300"/>
                </a:lnTo>
                <a:lnTo>
                  <a:pt x="587" y="3286"/>
                </a:lnTo>
                <a:lnTo>
                  <a:pt x="554" y="3271"/>
                </a:lnTo>
                <a:lnTo>
                  <a:pt x="527" y="3254"/>
                </a:lnTo>
                <a:lnTo>
                  <a:pt x="504" y="3237"/>
                </a:lnTo>
                <a:lnTo>
                  <a:pt x="488" y="3219"/>
                </a:lnTo>
                <a:lnTo>
                  <a:pt x="478" y="3201"/>
                </a:lnTo>
                <a:lnTo>
                  <a:pt x="475" y="3183"/>
                </a:lnTo>
                <a:lnTo>
                  <a:pt x="479" y="3163"/>
                </a:lnTo>
                <a:lnTo>
                  <a:pt x="489" y="3145"/>
                </a:lnTo>
                <a:lnTo>
                  <a:pt x="506" y="3126"/>
                </a:lnTo>
                <a:lnTo>
                  <a:pt x="531" y="3109"/>
                </a:lnTo>
                <a:lnTo>
                  <a:pt x="560" y="3091"/>
                </a:lnTo>
                <a:lnTo>
                  <a:pt x="596" y="3076"/>
                </a:lnTo>
                <a:lnTo>
                  <a:pt x="637" y="3061"/>
                </a:lnTo>
                <a:lnTo>
                  <a:pt x="683" y="3047"/>
                </a:lnTo>
                <a:lnTo>
                  <a:pt x="734" y="3035"/>
                </a:lnTo>
                <a:lnTo>
                  <a:pt x="790" y="3024"/>
                </a:lnTo>
                <a:lnTo>
                  <a:pt x="848" y="3014"/>
                </a:lnTo>
                <a:lnTo>
                  <a:pt x="911" y="3006"/>
                </a:lnTo>
                <a:lnTo>
                  <a:pt x="977" y="2998"/>
                </a:lnTo>
                <a:lnTo>
                  <a:pt x="1045" y="2993"/>
                </a:lnTo>
                <a:lnTo>
                  <a:pt x="1063" y="2945"/>
                </a:lnTo>
                <a:lnTo>
                  <a:pt x="1077" y="2895"/>
                </a:lnTo>
                <a:lnTo>
                  <a:pt x="1088" y="2845"/>
                </a:lnTo>
                <a:lnTo>
                  <a:pt x="1096" y="2794"/>
                </a:lnTo>
                <a:lnTo>
                  <a:pt x="1101" y="2744"/>
                </a:lnTo>
                <a:lnTo>
                  <a:pt x="1103" y="2693"/>
                </a:lnTo>
                <a:lnTo>
                  <a:pt x="1102" y="2644"/>
                </a:lnTo>
                <a:lnTo>
                  <a:pt x="1096" y="2597"/>
                </a:lnTo>
                <a:lnTo>
                  <a:pt x="1087" y="2552"/>
                </a:lnTo>
                <a:lnTo>
                  <a:pt x="1074" y="2510"/>
                </a:lnTo>
                <a:lnTo>
                  <a:pt x="988" y="2503"/>
                </a:lnTo>
                <a:lnTo>
                  <a:pt x="906" y="2492"/>
                </a:lnTo>
                <a:lnTo>
                  <a:pt x="829" y="2477"/>
                </a:lnTo>
                <a:lnTo>
                  <a:pt x="756" y="2460"/>
                </a:lnTo>
                <a:lnTo>
                  <a:pt x="686" y="2441"/>
                </a:lnTo>
                <a:lnTo>
                  <a:pt x="621" y="2417"/>
                </a:lnTo>
                <a:lnTo>
                  <a:pt x="559" y="2393"/>
                </a:lnTo>
                <a:lnTo>
                  <a:pt x="502" y="2365"/>
                </a:lnTo>
                <a:lnTo>
                  <a:pt x="448" y="2335"/>
                </a:lnTo>
                <a:lnTo>
                  <a:pt x="397" y="2304"/>
                </a:lnTo>
                <a:lnTo>
                  <a:pt x="350" y="2270"/>
                </a:lnTo>
                <a:lnTo>
                  <a:pt x="307" y="2235"/>
                </a:lnTo>
                <a:lnTo>
                  <a:pt x="266" y="2198"/>
                </a:lnTo>
                <a:lnTo>
                  <a:pt x="229" y="2160"/>
                </a:lnTo>
                <a:lnTo>
                  <a:pt x="195" y="2121"/>
                </a:lnTo>
                <a:lnTo>
                  <a:pt x="165" y="2082"/>
                </a:lnTo>
                <a:lnTo>
                  <a:pt x="136" y="2042"/>
                </a:lnTo>
                <a:lnTo>
                  <a:pt x="111" y="2001"/>
                </a:lnTo>
                <a:lnTo>
                  <a:pt x="89" y="1960"/>
                </a:lnTo>
                <a:lnTo>
                  <a:pt x="70" y="1918"/>
                </a:lnTo>
                <a:lnTo>
                  <a:pt x="53" y="1877"/>
                </a:lnTo>
                <a:lnTo>
                  <a:pt x="39" y="1835"/>
                </a:lnTo>
                <a:lnTo>
                  <a:pt x="27" y="1794"/>
                </a:lnTo>
                <a:lnTo>
                  <a:pt x="16" y="1754"/>
                </a:lnTo>
                <a:lnTo>
                  <a:pt x="9" y="1714"/>
                </a:lnTo>
                <a:lnTo>
                  <a:pt x="4" y="1675"/>
                </a:lnTo>
                <a:lnTo>
                  <a:pt x="1" y="1638"/>
                </a:lnTo>
                <a:lnTo>
                  <a:pt x="0" y="1602"/>
                </a:lnTo>
                <a:lnTo>
                  <a:pt x="3" y="1521"/>
                </a:lnTo>
                <a:lnTo>
                  <a:pt x="8" y="1440"/>
                </a:lnTo>
                <a:lnTo>
                  <a:pt x="18" y="1357"/>
                </a:lnTo>
                <a:lnTo>
                  <a:pt x="31" y="1274"/>
                </a:lnTo>
                <a:lnTo>
                  <a:pt x="46" y="1190"/>
                </a:lnTo>
                <a:lnTo>
                  <a:pt x="64" y="1108"/>
                </a:lnTo>
                <a:lnTo>
                  <a:pt x="84" y="1026"/>
                </a:lnTo>
                <a:lnTo>
                  <a:pt x="105" y="947"/>
                </a:lnTo>
                <a:lnTo>
                  <a:pt x="129" y="869"/>
                </a:lnTo>
                <a:lnTo>
                  <a:pt x="152" y="793"/>
                </a:lnTo>
                <a:lnTo>
                  <a:pt x="177" y="720"/>
                </a:lnTo>
                <a:lnTo>
                  <a:pt x="201" y="652"/>
                </a:lnTo>
                <a:lnTo>
                  <a:pt x="226" y="587"/>
                </a:lnTo>
                <a:lnTo>
                  <a:pt x="251" y="527"/>
                </a:lnTo>
                <a:lnTo>
                  <a:pt x="274" y="472"/>
                </a:lnTo>
                <a:lnTo>
                  <a:pt x="296" y="422"/>
                </a:lnTo>
                <a:lnTo>
                  <a:pt x="319" y="456"/>
                </a:lnTo>
                <a:lnTo>
                  <a:pt x="350" y="490"/>
                </a:lnTo>
                <a:lnTo>
                  <a:pt x="386" y="522"/>
                </a:lnTo>
                <a:lnTo>
                  <a:pt x="427" y="553"/>
                </a:lnTo>
                <a:lnTo>
                  <a:pt x="475" y="581"/>
                </a:lnTo>
                <a:lnTo>
                  <a:pt x="527" y="607"/>
                </a:lnTo>
                <a:lnTo>
                  <a:pt x="585" y="631"/>
                </a:lnTo>
                <a:lnTo>
                  <a:pt x="646" y="653"/>
                </a:lnTo>
                <a:lnTo>
                  <a:pt x="713" y="672"/>
                </a:lnTo>
                <a:lnTo>
                  <a:pt x="783" y="690"/>
                </a:lnTo>
                <a:lnTo>
                  <a:pt x="858" y="704"/>
                </a:lnTo>
                <a:lnTo>
                  <a:pt x="936" y="715"/>
                </a:lnTo>
                <a:lnTo>
                  <a:pt x="1018" y="725"/>
                </a:lnTo>
                <a:lnTo>
                  <a:pt x="1101" y="730"/>
                </a:lnTo>
                <a:lnTo>
                  <a:pt x="981" y="1321"/>
                </a:lnTo>
                <a:lnTo>
                  <a:pt x="1338" y="1331"/>
                </a:lnTo>
                <a:lnTo>
                  <a:pt x="1178" y="1934"/>
                </a:lnTo>
                <a:lnTo>
                  <a:pt x="1708" y="1094"/>
                </a:lnTo>
                <a:lnTo>
                  <a:pt x="1413" y="1094"/>
                </a:lnTo>
                <a:lnTo>
                  <a:pt x="1541" y="708"/>
                </a:lnTo>
                <a:lnTo>
                  <a:pt x="1614" y="695"/>
                </a:lnTo>
                <a:lnTo>
                  <a:pt x="1683" y="679"/>
                </a:lnTo>
                <a:lnTo>
                  <a:pt x="1748" y="662"/>
                </a:lnTo>
                <a:lnTo>
                  <a:pt x="1809" y="643"/>
                </a:lnTo>
                <a:lnTo>
                  <a:pt x="1866" y="621"/>
                </a:lnTo>
                <a:lnTo>
                  <a:pt x="1920" y="597"/>
                </a:lnTo>
                <a:lnTo>
                  <a:pt x="1968" y="571"/>
                </a:lnTo>
                <a:lnTo>
                  <a:pt x="2012" y="543"/>
                </a:lnTo>
                <a:lnTo>
                  <a:pt x="2050" y="514"/>
                </a:lnTo>
                <a:lnTo>
                  <a:pt x="2083" y="483"/>
                </a:lnTo>
                <a:lnTo>
                  <a:pt x="2110" y="450"/>
                </a:lnTo>
                <a:lnTo>
                  <a:pt x="2132" y="416"/>
                </a:lnTo>
                <a:close/>
                <a:moveTo>
                  <a:pt x="1213" y="0"/>
                </a:moveTo>
                <a:lnTo>
                  <a:pt x="1298" y="2"/>
                </a:lnTo>
                <a:lnTo>
                  <a:pt x="1380" y="6"/>
                </a:lnTo>
                <a:lnTo>
                  <a:pt x="1458" y="14"/>
                </a:lnTo>
                <a:lnTo>
                  <a:pt x="1533" y="25"/>
                </a:lnTo>
                <a:lnTo>
                  <a:pt x="1604" y="38"/>
                </a:lnTo>
                <a:lnTo>
                  <a:pt x="1670" y="53"/>
                </a:lnTo>
                <a:lnTo>
                  <a:pt x="1731" y="71"/>
                </a:lnTo>
                <a:lnTo>
                  <a:pt x="1789" y="90"/>
                </a:lnTo>
                <a:lnTo>
                  <a:pt x="1841" y="111"/>
                </a:lnTo>
                <a:lnTo>
                  <a:pt x="1888" y="133"/>
                </a:lnTo>
                <a:lnTo>
                  <a:pt x="1929" y="157"/>
                </a:lnTo>
                <a:lnTo>
                  <a:pt x="1965" y="181"/>
                </a:lnTo>
                <a:lnTo>
                  <a:pt x="1994" y="206"/>
                </a:lnTo>
                <a:lnTo>
                  <a:pt x="2018" y="231"/>
                </a:lnTo>
                <a:lnTo>
                  <a:pt x="2034" y="258"/>
                </a:lnTo>
                <a:lnTo>
                  <a:pt x="2045" y="283"/>
                </a:lnTo>
                <a:lnTo>
                  <a:pt x="2048" y="310"/>
                </a:lnTo>
                <a:lnTo>
                  <a:pt x="2045" y="336"/>
                </a:lnTo>
                <a:lnTo>
                  <a:pt x="2034" y="362"/>
                </a:lnTo>
                <a:lnTo>
                  <a:pt x="2018" y="388"/>
                </a:lnTo>
                <a:lnTo>
                  <a:pt x="1994" y="413"/>
                </a:lnTo>
                <a:lnTo>
                  <a:pt x="1965" y="439"/>
                </a:lnTo>
                <a:lnTo>
                  <a:pt x="1929" y="464"/>
                </a:lnTo>
                <a:lnTo>
                  <a:pt x="1888" y="487"/>
                </a:lnTo>
                <a:lnTo>
                  <a:pt x="1841" y="509"/>
                </a:lnTo>
                <a:lnTo>
                  <a:pt x="1789" y="530"/>
                </a:lnTo>
                <a:lnTo>
                  <a:pt x="1731" y="549"/>
                </a:lnTo>
                <a:lnTo>
                  <a:pt x="1670" y="566"/>
                </a:lnTo>
                <a:lnTo>
                  <a:pt x="1604" y="581"/>
                </a:lnTo>
                <a:lnTo>
                  <a:pt x="1533" y="595"/>
                </a:lnTo>
                <a:lnTo>
                  <a:pt x="1458" y="605"/>
                </a:lnTo>
                <a:lnTo>
                  <a:pt x="1380" y="613"/>
                </a:lnTo>
                <a:lnTo>
                  <a:pt x="1298" y="618"/>
                </a:lnTo>
                <a:lnTo>
                  <a:pt x="1213" y="619"/>
                </a:lnTo>
                <a:lnTo>
                  <a:pt x="1127" y="618"/>
                </a:lnTo>
                <a:lnTo>
                  <a:pt x="1045" y="613"/>
                </a:lnTo>
                <a:lnTo>
                  <a:pt x="966" y="605"/>
                </a:lnTo>
                <a:lnTo>
                  <a:pt x="892" y="595"/>
                </a:lnTo>
                <a:lnTo>
                  <a:pt x="821" y="581"/>
                </a:lnTo>
                <a:lnTo>
                  <a:pt x="755" y="566"/>
                </a:lnTo>
                <a:lnTo>
                  <a:pt x="693" y="549"/>
                </a:lnTo>
                <a:lnTo>
                  <a:pt x="636" y="530"/>
                </a:lnTo>
                <a:lnTo>
                  <a:pt x="584" y="509"/>
                </a:lnTo>
                <a:lnTo>
                  <a:pt x="538" y="487"/>
                </a:lnTo>
                <a:lnTo>
                  <a:pt x="496" y="464"/>
                </a:lnTo>
                <a:lnTo>
                  <a:pt x="461" y="439"/>
                </a:lnTo>
                <a:lnTo>
                  <a:pt x="431" y="413"/>
                </a:lnTo>
                <a:lnTo>
                  <a:pt x="408" y="388"/>
                </a:lnTo>
                <a:lnTo>
                  <a:pt x="391" y="362"/>
                </a:lnTo>
                <a:lnTo>
                  <a:pt x="380" y="336"/>
                </a:lnTo>
                <a:lnTo>
                  <a:pt x="376" y="310"/>
                </a:lnTo>
                <a:lnTo>
                  <a:pt x="380" y="283"/>
                </a:lnTo>
                <a:lnTo>
                  <a:pt x="391" y="258"/>
                </a:lnTo>
                <a:lnTo>
                  <a:pt x="408" y="231"/>
                </a:lnTo>
                <a:lnTo>
                  <a:pt x="431" y="206"/>
                </a:lnTo>
                <a:lnTo>
                  <a:pt x="461" y="181"/>
                </a:lnTo>
                <a:lnTo>
                  <a:pt x="496" y="157"/>
                </a:lnTo>
                <a:lnTo>
                  <a:pt x="538" y="133"/>
                </a:lnTo>
                <a:lnTo>
                  <a:pt x="584" y="111"/>
                </a:lnTo>
                <a:lnTo>
                  <a:pt x="636" y="90"/>
                </a:lnTo>
                <a:lnTo>
                  <a:pt x="693" y="71"/>
                </a:lnTo>
                <a:lnTo>
                  <a:pt x="755" y="53"/>
                </a:lnTo>
                <a:lnTo>
                  <a:pt x="821" y="38"/>
                </a:lnTo>
                <a:lnTo>
                  <a:pt x="892" y="25"/>
                </a:lnTo>
                <a:lnTo>
                  <a:pt x="966" y="14"/>
                </a:lnTo>
                <a:lnTo>
                  <a:pt x="1045" y="6"/>
                </a:lnTo>
                <a:lnTo>
                  <a:pt x="1127" y="2"/>
                </a:lnTo>
                <a:lnTo>
                  <a:pt x="121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Freeform 321"/>
          <p:cNvSpPr>
            <a:spLocks noEditPoints="1"/>
          </p:cNvSpPr>
          <p:nvPr/>
        </p:nvSpPr>
        <p:spPr bwMode="auto">
          <a:xfrm>
            <a:off x="7240941" y="5037701"/>
            <a:ext cx="507347" cy="490492"/>
          </a:xfrm>
          <a:custGeom>
            <a:avLst/>
            <a:gdLst>
              <a:gd name="T0" fmla="*/ 1596 w 3311"/>
              <a:gd name="T1" fmla="*/ 2969 h 3191"/>
              <a:gd name="T2" fmla="*/ 1734 w 3311"/>
              <a:gd name="T3" fmla="*/ 3077 h 3191"/>
              <a:gd name="T4" fmla="*/ 1808 w 3311"/>
              <a:gd name="T5" fmla="*/ 2920 h 3191"/>
              <a:gd name="T6" fmla="*/ 494 w 3311"/>
              <a:gd name="T7" fmla="*/ 2868 h 3191"/>
              <a:gd name="T8" fmla="*/ 456 w 3311"/>
              <a:gd name="T9" fmla="*/ 3039 h 3191"/>
              <a:gd name="T10" fmla="*/ 629 w 3311"/>
              <a:gd name="T11" fmla="*/ 3039 h 3191"/>
              <a:gd name="T12" fmla="*/ 592 w 3311"/>
              <a:gd name="T13" fmla="*/ 2868 h 3191"/>
              <a:gd name="T14" fmla="*/ 1865 w 3311"/>
              <a:gd name="T15" fmla="*/ 2811 h 3191"/>
              <a:gd name="T16" fmla="*/ 1905 w 3311"/>
              <a:gd name="T17" fmla="*/ 3071 h 3191"/>
              <a:gd name="T18" fmla="*/ 1672 w 3311"/>
              <a:gd name="T19" fmla="*/ 3188 h 3191"/>
              <a:gd name="T20" fmla="*/ 1488 w 3311"/>
              <a:gd name="T21" fmla="*/ 3005 h 3191"/>
              <a:gd name="T22" fmla="*/ 1605 w 3311"/>
              <a:gd name="T23" fmla="*/ 2771 h 3191"/>
              <a:gd name="T24" fmla="*/ 674 w 3311"/>
              <a:gd name="T25" fmla="*/ 2789 h 3191"/>
              <a:gd name="T26" fmla="*/ 754 w 3311"/>
              <a:gd name="T27" fmla="*/ 3039 h 3191"/>
              <a:gd name="T28" fmla="*/ 543 w 3311"/>
              <a:gd name="T29" fmla="*/ 3191 h 3191"/>
              <a:gd name="T30" fmla="*/ 331 w 3311"/>
              <a:gd name="T31" fmla="*/ 3039 h 3191"/>
              <a:gd name="T32" fmla="*/ 411 w 3311"/>
              <a:gd name="T33" fmla="*/ 2789 h 3191"/>
              <a:gd name="T34" fmla="*/ 2218 w 3311"/>
              <a:gd name="T35" fmla="*/ 2843 h 3191"/>
              <a:gd name="T36" fmla="*/ 1992 w 3311"/>
              <a:gd name="T37" fmla="*/ 2889 h 3191"/>
              <a:gd name="T38" fmla="*/ 1786 w 3311"/>
              <a:gd name="T39" fmla="*/ 2685 h 3191"/>
              <a:gd name="T40" fmla="*/ 1501 w 3311"/>
              <a:gd name="T41" fmla="*/ 2760 h 3191"/>
              <a:gd name="T42" fmla="*/ 813 w 3311"/>
              <a:gd name="T43" fmla="*/ 2852 h 3191"/>
              <a:gd name="T44" fmla="*/ 582 w 3311"/>
              <a:gd name="T45" fmla="*/ 2677 h 3191"/>
              <a:gd name="T46" fmla="*/ 311 w 3311"/>
              <a:gd name="T47" fmla="*/ 2788 h 3191"/>
              <a:gd name="T48" fmla="*/ 40 w 3311"/>
              <a:gd name="T49" fmla="*/ 2903 h 3191"/>
              <a:gd name="T50" fmla="*/ 1572 w 3311"/>
              <a:gd name="T51" fmla="*/ 2017 h 3191"/>
              <a:gd name="T52" fmla="*/ 2010 w 3311"/>
              <a:gd name="T53" fmla="*/ 2350 h 3191"/>
              <a:gd name="T54" fmla="*/ 1587 w 3311"/>
              <a:gd name="T55" fmla="*/ 2008 h 3191"/>
              <a:gd name="T56" fmla="*/ 1441 w 3311"/>
              <a:gd name="T57" fmla="*/ 1781 h 3191"/>
              <a:gd name="T58" fmla="*/ 1757 w 3311"/>
              <a:gd name="T59" fmla="*/ 1926 h 3191"/>
              <a:gd name="T60" fmla="*/ 0 w 3311"/>
              <a:gd name="T61" fmla="*/ 2523 h 3191"/>
              <a:gd name="T62" fmla="*/ 107 w 3311"/>
              <a:gd name="T63" fmla="*/ 1699 h 3191"/>
              <a:gd name="T64" fmla="*/ 1850 w 3311"/>
              <a:gd name="T65" fmla="*/ 1368 h 3191"/>
              <a:gd name="T66" fmla="*/ 1961 w 3311"/>
              <a:gd name="T67" fmla="*/ 1455 h 3191"/>
              <a:gd name="T68" fmla="*/ 2021 w 3311"/>
              <a:gd name="T69" fmla="*/ 1328 h 3191"/>
              <a:gd name="T70" fmla="*/ 2172 w 3311"/>
              <a:gd name="T71" fmla="*/ 370 h 3191"/>
              <a:gd name="T72" fmla="*/ 2113 w 3311"/>
              <a:gd name="T73" fmla="*/ 1314 h 3191"/>
              <a:gd name="T74" fmla="*/ 2579 w 3311"/>
              <a:gd name="T75" fmla="*/ 1781 h 3191"/>
              <a:gd name="T76" fmla="*/ 1994 w 3311"/>
              <a:gd name="T77" fmla="*/ 1540 h 3191"/>
              <a:gd name="T78" fmla="*/ 1783 w 3311"/>
              <a:gd name="T79" fmla="*/ 1459 h 3191"/>
              <a:gd name="T80" fmla="*/ 1813 w 3311"/>
              <a:gd name="T81" fmla="*/ 1239 h 3191"/>
              <a:gd name="T82" fmla="*/ 2155 w 3311"/>
              <a:gd name="T83" fmla="*/ 368 h 3191"/>
              <a:gd name="T84" fmla="*/ 2553 w 3311"/>
              <a:gd name="T85" fmla="*/ 144 h 3191"/>
              <a:gd name="T86" fmla="*/ 3076 w 3311"/>
              <a:gd name="T87" fmla="*/ 604 h 3191"/>
              <a:gd name="T88" fmla="*/ 3308 w 3311"/>
              <a:gd name="T89" fmla="*/ 1274 h 3191"/>
              <a:gd name="T90" fmla="*/ 3175 w 3311"/>
              <a:gd name="T91" fmla="*/ 1962 h 3191"/>
              <a:gd name="T92" fmla="*/ 2741 w 3311"/>
              <a:gd name="T93" fmla="*/ 2478 h 3191"/>
              <a:gd name="T94" fmla="*/ 2504 w 3311"/>
              <a:gd name="T95" fmla="*/ 2410 h 3191"/>
              <a:gd name="T96" fmla="*/ 2955 w 3311"/>
              <a:gd name="T97" fmla="*/ 1982 h 3191"/>
              <a:gd name="T98" fmla="*/ 3126 w 3311"/>
              <a:gd name="T99" fmla="*/ 1368 h 3191"/>
              <a:gd name="T100" fmla="*/ 2951 w 3311"/>
              <a:gd name="T101" fmla="*/ 748 h 3191"/>
              <a:gd name="T102" fmla="*/ 2492 w 3311"/>
              <a:gd name="T103" fmla="*/ 320 h 3191"/>
              <a:gd name="T104" fmla="*/ 1856 w 3311"/>
              <a:gd name="T105" fmla="*/ 186 h 3191"/>
              <a:gd name="T106" fmla="*/ 1253 w 3311"/>
              <a:gd name="T107" fmla="*/ 403 h 3191"/>
              <a:gd name="T108" fmla="*/ 855 w 3311"/>
              <a:gd name="T109" fmla="*/ 889 h 3191"/>
              <a:gd name="T110" fmla="*/ 762 w 3311"/>
              <a:gd name="T111" fmla="*/ 1497 h 3191"/>
              <a:gd name="T112" fmla="*/ 598 w 3311"/>
              <a:gd name="T113" fmla="*/ 1093 h 3191"/>
              <a:gd name="T114" fmla="*/ 911 w 3311"/>
              <a:gd name="T115" fmla="*/ 465 h 3191"/>
              <a:gd name="T116" fmla="*/ 1491 w 3311"/>
              <a:gd name="T117" fmla="*/ 75 h 3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11" h="3191">
                <a:moveTo>
                  <a:pt x="1708" y="2857"/>
                </a:moveTo>
                <a:lnTo>
                  <a:pt x="1683" y="2860"/>
                </a:lnTo>
                <a:lnTo>
                  <a:pt x="1659" y="2868"/>
                </a:lnTo>
                <a:lnTo>
                  <a:pt x="1638" y="2882"/>
                </a:lnTo>
                <a:lnTo>
                  <a:pt x="1621" y="2900"/>
                </a:lnTo>
                <a:lnTo>
                  <a:pt x="1608" y="2920"/>
                </a:lnTo>
                <a:lnTo>
                  <a:pt x="1599" y="2944"/>
                </a:lnTo>
                <a:lnTo>
                  <a:pt x="1596" y="2969"/>
                </a:lnTo>
                <a:lnTo>
                  <a:pt x="1599" y="2995"/>
                </a:lnTo>
                <a:lnTo>
                  <a:pt x="1608" y="3018"/>
                </a:lnTo>
                <a:lnTo>
                  <a:pt x="1621" y="3039"/>
                </a:lnTo>
                <a:lnTo>
                  <a:pt x="1638" y="3056"/>
                </a:lnTo>
                <a:lnTo>
                  <a:pt x="1659" y="3069"/>
                </a:lnTo>
                <a:lnTo>
                  <a:pt x="1683" y="3077"/>
                </a:lnTo>
                <a:lnTo>
                  <a:pt x="1708" y="3080"/>
                </a:lnTo>
                <a:lnTo>
                  <a:pt x="1734" y="3077"/>
                </a:lnTo>
                <a:lnTo>
                  <a:pt x="1757" y="3069"/>
                </a:lnTo>
                <a:lnTo>
                  <a:pt x="1778" y="3056"/>
                </a:lnTo>
                <a:lnTo>
                  <a:pt x="1795" y="3039"/>
                </a:lnTo>
                <a:lnTo>
                  <a:pt x="1808" y="3018"/>
                </a:lnTo>
                <a:lnTo>
                  <a:pt x="1816" y="2995"/>
                </a:lnTo>
                <a:lnTo>
                  <a:pt x="1819" y="2969"/>
                </a:lnTo>
                <a:lnTo>
                  <a:pt x="1816" y="2944"/>
                </a:lnTo>
                <a:lnTo>
                  <a:pt x="1808" y="2920"/>
                </a:lnTo>
                <a:lnTo>
                  <a:pt x="1795" y="2900"/>
                </a:lnTo>
                <a:lnTo>
                  <a:pt x="1778" y="2882"/>
                </a:lnTo>
                <a:lnTo>
                  <a:pt x="1757" y="2868"/>
                </a:lnTo>
                <a:lnTo>
                  <a:pt x="1734" y="2860"/>
                </a:lnTo>
                <a:lnTo>
                  <a:pt x="1708" y="2857"/>
                </a:lnTo>
                <a:close/>
                <a:moveTo>
                  <a:pt x="543" y="2857"/>
                </a:moveTo>
                <a:lnTo>
                  <a:pt x="517" y="2860"/>
                </a:lnTo>
                <a:lnTo>
                  <a:pt x="494" y="2868"/>
                </a:lnTo>
                <a:lnTo>
                  <a:pt x="473" y="2882"/>
                </a:lnTo>
                <a:lnTo>
                  <a:pt x="456" y="2900"/>
                </a:lnTo>
                <a:lnTo>
                  <a:pt x="442" y="2920"/>
                </a:lnTo>
                <a:lnTo>
                  <a:pt x="434" y="2944"/>
                </a:lnTo>
                <a:lnTo>
                  <a:pt x="431" y="2969"/>
                </a:lnTo>
                <a:lnTo>
                  <a:pt x="434" y="2995"/>
                </a:lnTo>
                <a:lnTo>
                  <a:pt x="442" y="3018"/>
                </a:lnTo>
                <a:lnTo>
                  <a:pt x="456" y="3039"/>
                </a:lnTo>
                <a:lnTo>
                  <a:pt x="473" y="3056"/>
                </a:lnTo>
                <a:lnTo>
                  <a:pt x="494" y="3069"/>
                </a:lnTo>
                <a:lnTo>
                  <a:pt x="517" y="3077"/>
                </a:lnTo>
                <a:lnTo>
                  <a:pt x="543" y="3080"/>
                </a:lnTo>
                <a:lnTo>
                  <a:pt x="568" y="3077"/>
                </a:lnTo>
                <a:lnTo>
                  <a:pt x="592" y="3069"/>
                </a:lnTo>
                <a:lnTo>
                  <a:pt x="612" y="3056"/>
                </a:lnTo>
                <a:lnTo>
                  <a:pt x="629" y="3039"/>
                </a:lnTo>
                <a:lnTo>
                  <a:pt x="643" y="3018"/>
                </a:lnTo>
                <a:lnTo>
                  <a:pt x="651" y="2995"/>
                </a:lnTo>
                <a:lnTo>
                  <a:pt x="654" y="2969"/>
                </a:lnTo>
                <a:lnTo>
                  <a:pt x="651" y="2944"/>
                </a:lnTo>
                <a:lnTo>
                  <a:pt x="643" y="2920"/>
                </a:lnTo>
                <a:lnTo>
                  <a:pt x="629" y="2900"/>
                </a:lnTo>
                <a:lnTo>
                  <a:pt x="612" y="2882"/>
                </a:lnTo>
                <a:lnTo>
                  <a:pt x="592" y="2868"/>
                </a:lnTo>
                <a:lnTo>
                  <a:pt x="568" y="2860"/>
                </a:lnTo>
                <a:lnTo>
                  <a:pt x="543" y="2857"/>
                </a:lnTo>
                <a:close/>
                <a:moveTo>
                  <a:pt x="1708" y="2746"/>
                </a:moveTo>
                <a:lnTo>
                  <a:pt x="1744" y="2749"/>
                </a:lnTo>
                <a:lnTo>
                  <a:pt x="1778" y="2758"/>
                </a:lnTo>
                <a:lnTo>
                  <a:pt x="1810" y="2771"/>
                </a:lnTo>
                <a:lnTo>
                  <a:pt x="1839" y="2789"/>
                </a:lnTo>
                <a:lnTo>
                  <a:pt x="1865" y="2811"/>
                </a:lnTo>
                <a:lnTo>
                  <a:pt x="1887" y="2837"/>
                </a:lnTo>
                <a:lnTo>
                  <a:pt x="1905" y="2866"/>
                </a:lnTo>
                <a:lnTo>
                  <a:pt x="1919" y="2899"/>
                </a:lnTo>
                <a:lnTo>
                  <a:pt x="1927" y="2933"/>
                </a:lnTo>
                <a:lnTo>
                  <a:pt x="1930" y="2969"/>
                </a:lnTo>
                <a:lnTo>
                  <a:pt x="1927" y="3005"/>
                </a:lnTo>
                <a:lnTo>
                  <a:pt x="1919" y="3039"/>
                </a:lnTo>
                <a:lnTo>
                  <a:pt x="1905" y="3071"/>
                </a:lnTo>
                <a:lnTo>
                  <a:pt x="1887" y="3100"/>
                </a:lnTo>
                <a:lnTo>
                  <a:pt x="1865" y="3126"/>
                </a:lnTo>
                <a:lnTo>
                  <a:pt x="1839" y="3148"/>
                </a:lnTo>
                <a:lnTo>
                  <a:pt x="1810" y="3166"/>
                </a:lnTo>
                <a:lnTo>
                  <a:pt x="1778" y="3180"/>
                </a:lnTo>
                <a:lnTo>
                  <a:pt x="1744" y="3188"/>
                </a:lnTo>
                <a:lnTo>
                  <a:pt x="1708" y="3191"/>
                </a:lnTo>
                <a:lnTo>
                  <a:pt x="1672" y="3188"/>
                </a:lnTo>
                <a:lnTo>
                  <a:pt x="1637" y="3180"/>
                </a:lnTo>
                <a:lnTo>
                  <a:pt x="1605" y="3166"/>
                </a:lnTo>
                <a:lnTo>
                  <a:pt x="1576" y="3148"/>
                </a:lnTo>
                <a:lnTo>
                  <a:pt x="1550" y="3126"/>
                </a:lnTo>
                <a:lnTo>
                  <a:pt x="1528" y="3100"/>
                </a:lnTo>
                <a:lnTo>
                  <a:pt x="1510" y="3071"/>
                </a:lnTo>
                <a:lnTo>
                  <a:pt x="1496" y="3039"/>
                </a:lnTo>
                <a:lnTo>
                  <a:pt x="1488" y="3005"/>
                </a:lnTo>
                <a:lnTo>
                  <a:pt x="1485" y="2969"/>
                </a:lnTo>
                <a:lnTo>
                  <a:pt x="1488" y="2933"/>
                </a:lnTo>
                <a:lnTo>
                  <a:pt x="1496" y="2899"/>
                </a:lnTo>
                <a:lnTo>
                  <a:pt x="1510" y="2866"/>
                </a:lnTo>
                <a:lnTo>
                  <a:pt x="1528" y="2837"/>
                </a:lnTo>
                <a:lnTo>
                  <a:pt x="1550" y="2811"/>
                </a:lnTo>
                <a:lnTo>
                  <a:pt x="1576" y="2789"/>
                </a:lnTo>
                <a:lnTo>
                  <a:pt x="1605" y="2771"/>
                </a:lnTo>
                <a:lnTo>
                  <a:pt x="1637" y="2758"/>
                </a:lnTo>
                <a:lnTo>
                  <a:pt x="1672" y="2749"/>
                </a:lnTo>
                <a:lnTo>
                  <a:pt x="1708" y="2746"/>
                </a:lnTo>
                <a:close/>
                <a:moveTo>
                  <a:pt x="543" y="2746"/>
                </a:moveTo>
                <a:lnTo>
                  <a:pt x="579" y="2749"/>
                </a:lnTo>
                <a:lnTo>
                  <a:pt x="613" y="2758"/>
                </a:lnTo>
                <a:lnTo>
                  <a:pt x="645" y="2771"/>
                </a:lnTo>
                <a:lnTo>
                  <a:pt x="674" y="2789"/>
                </a:lnTo>
                <a:lnTo>
                  <a:pt x="700" y="2811"/>
                </a:lnTo>
                <a:lnTo>
                  <a:pt x="722" y="2837"/>
                </a:lnTo>
                <a:lnTo>
                  <a:pt x="740" y="2866"/>
                </a:lnTo>
                <a:lnTo>
                  <a:pt x="754" y="2899"/>
                </a:lnTo>
                <a:lnTo>
                  <a:pt x="763" y="2933"/>
                </a:lnTo>
                <a:lnTo>
                  <a:pt x="766" y="2969"/>
                </a:lnTo>
                <a:lnTo>
                  <a:pt x="763" y="3005"/>
                </a:lnTo>
                <a:lnTo>
                  <a:pt x="754" y="3039"/>
                </a:lnTo>
                <a:lnTo>
                  <a:pt x="740" y="3071"/>
                </a:lnTo>
                <a:lnTo>
                  <a:pt x="722" y="3100"/>
                </a:lnTo>
                <a:lnTo>
                  <a:pt x="700" y="3126"/>
                </a:lnTo>
                <a:lnTo>
                  <a:pt x="674" y="3148"/>
                </a:lnTo>
                <a:lnTo>
                  <a:pt x="645" y="3166"/>
                </a:lnTo>
                <a:lnTo>
                  <a:pt x="613" y="3180"/>
                </a:lnTo>
                <a:lnTo>
                  <a:pt x="579" y="3188"/>
                </a:lnTo>
                <a:lnTo>
                  <a:pt x="543" y="3191"/>
                </a:lnTo>
                <a:lnTo>
                  <a:pt x="507" y="3188"/>
                </a:lnTo>
                <a:lnTo>
                  <a:pt x="473" y="3180"/>
                </a:lnTo>
                <a:lnTo>
                  <a:pt x="440" y="3166"/>
                </a:lnTo>
                <a:lnTo>
                  <a:pt x="411" y="3148"/>
                </a:lnTo>
                <a:lnTo>
                  <a:pt x="385" y="3126"/>
                </a:lnTo>
                <a:lnTo>
                  <a:pt x="363" y="3100"/>
                </a:lnTo>
                <a:lnTo>
                  <a:pt x="344" y="3071"/>
                </a:lnTo>
                <a:lnTo>
                  <a:pt x="331" y="3039"/>
                </a:lnTo>
                <a:lnTo>
                  <a:pt x="323" y="3005"/>
                </a:lnTo>
                <a:lnTo>
                  <a:pt x="320" y="2969"/>
                </a:lnTo>
                <a:lnTo>
                  <a:pt x="323" y="2933"/>
                </a:lnTo>
                <a:lnTo>
                  <a:pt x="331" y="2899"/>
                </a:lnTo>
                <a:lnTo>
                  <a:pt x="344" y="2866"/>
                </a:lnTo>
                <a:lnTo>
                  <a:pt x="363" y="2837"/>
                </a:lnTo>
                <a:lnTo>
                  <a:pt x="385" y="2811"/>
                </a:lnTo>
                <a:lnTo>
                  <a:pt x="411" y="2789"/>
                </a:lnTo>
                <a:lnTo>
                  <a:pt x="440" y="2771"/>
                </a:lnTo>
                <a:lnTo>
                  <a:pt x="473" y="2758"/>
                </a:lnTo>
                <a:lnTo>
                  <a:pt x="507" y="2749"/>
                </a:lnTo>
                <a:lnTo>
                  <a:pt x="543" y="2746"/>
                </a:lnTo>
                <a:close/>
                <a:moveTo>
                  <a:pt x="0" y="2582"/>
                </a:moveTo>
                <a:lnTo>
                  <a:pt x="2221" y="2582"/>
                </a:lnTo>
                <a:lnTo>
                  <a:pt x="2221" y="2819"/>
                </a:lnTo>
                <a:lnTo>
                  <a:pt x="2218" y="2843"/>
                </a:lnTo>
                <a:lnTo>
                  <a:pt x="2210" y="2866"/>
                </a:lnTo>
                <a:lnTo>
                  <a:pt x="2198" y="2887"/>
                </a:lnTo>
                <a:lnTo>
                  <a:pt x="2181" y="2903"/>
                </a:lnTo>
                <a:lnTo>
                  <a:pt x="2161" y="2916"/>
                </a:lnTo>
                <a:lnTo>
                  <a:pt x="2139" y="2924"/>
                </a:lnTo>
                <a:lnTo>
                  <a:pt x="2114" y="2927"/>
                </a:lnTo>
                <a:lnTo>
                  <a:pt x="2000" y="2927"/>
                </a:lnTo>
                <a:lnTo>
                  <a:pt x="1992" y="2889"/>
                </a:lnTo>
                <a:lnTo>
                  <a:pt x="1979" y="2852"/>
                </a:lnTo>
                <a:lnTo>
                  <a:pt x="1962" y="2819"/>
                </a:lnTo>
                <a:lnTo>
                  <a:pt x="1940" y="2788"/>
                </a:lnTo>
                <a:lnTo>
                  <a:pt x="1915" y="2760"/>
                </a:lnTo>
                <a:lnTo>
                  <a:pt x="1887" y="2735"/>
                </a:lnTo>
                <a:lnTo>
                  <a:pt x="1855" y="2714"/>
                </a:lnTo>
                <a:lnTo>
                  <a:pt x="1822" y="2698"/>
                </a:lnTo>
                <a:lnTo>
                  <a:pt x="1786" y="2685"/>
                </a:lnTo>
                <a:lnTo>
                  <a:pt x="1748" y="2677"/>
                </a:lnTo>
                <a:lnTo>
                  <a:pt x="1708" y="2675"/>
                </a:lnTo>
                <a:lnTo>
                  <a:pt x="1669" y="2677"/>
                </a:lnTo>
                <a:lnTo>
                  <a:pt x="1630" y="2685"/>
                </a:lnTo>
                <a:lnTo>
                  <a:pt x="1594" y="2698"/>
                </a:lnTo>
                <a:lnTo>
                  <a:pt x="1560" y="2714"/>
                </a:lnTo>
                <a:lnTo>
                  <a:pt x="1529" y="2735"/>
                </a:lnTo>
                <a:lnTo>
                  <a:pt x="1501" y="2760"/>
                </a:lnTo>
                <a:lnTo>
                  <a:pt x="1476" y="2788"/>
                </a:lnTo>
                <a:lnTo>
                  <a:pt x="1455" y="2819"/>
                </a:lnTo>
                <a:lnTo>
                  <a:pt x="1438" y="2852"/>
                </a:lnTo>
                <a:lnTo>
                  <a:pt x="1425" y="2889"/>
                </a:lnTo>
                <a:lnTo>
                  <a:pt x="1417" y="2927"/>
                </a:lnTo>
                <a:lnTo>
                  <a:pt x="834" y="2927"/>
                </a:lnTo>
                <a:lnTo>
                  <a:pt x="826" y="2889"/>
                </a:lnTo>
                <a:lnTo>
                  <a:pt x="813" y="2852"/>
                </a:lnTo>
                <a:lnTo>
                  <a:pt x="796" y="2819"/>
                </a:lnTo>
                <a:lnTo>
                  <a:pt x="775" y="2788"/>
                </a:lnTo>
                <a:lnTo>
                  <a:pt x="749" y="2760"/>
                </a:lnTo>
                <a:lnTo>
                  <a:pt x="721" y="2735"/>
                </a:lnTo>
                <a:lnTo>
                  <a:pt x="690" y="2714"/>
                </a:lnTo>
                <a:lnTo>
                  <a:pt x="656" y="2698"/>
                </a:lnTo>
                <a:lnTo>
                  <a:pt x="620" y="2685"/>
                </a:lnTo>
                <a:lnTo>
                  <a:pt x="582" y="2677"/>
                </a:lnTo>
                <a:lnTo>
                  <a:pt x="543" y="2675"/>
                </a:lnTo>
                <a:lnTo>
                  <a:pt x="503" y="2677"/>
                </a:lnTo>
                <a:lnTo>
                  <a:pt x="465" y="2685"/>
                </a:lnTo>
                <a:lnTo>
                  <a:pt x="428" y="2698"/>
                </a:lnTo>
                <a:lnTo>
                  <a:pt x="395" y="2714"/>
                </a:lnTo>
                <a:lnTo>
                  <a:pt x="364" y="2735"/>
                </a:lnTo>
                <a:lnTo>
                  <a:pt x="335" y="2760"/>
                </a:lnTo>
                <a:lnTo>
                  <a:pt x="311" y="2788"/>
                </a:lnTo>
                <a:lnTo>
                  <a:pt x="289" y="2819"/>
                </a:lnTo>
                <a:lnTo>
                  <a:pt x="272" y="2852"/>
                </a:lnTo>
                <a:lnTo>
                  <a:pt x="260" y="2889"/>
                </a:lnTo>
                <a:lnTo>
                  <a:pt x="251" y="2927"/>
                </a:lnTo>
                <a:lnTo>
                  <a:pt x="107" y="2927"/>
                </a:lnTo>
                <a:lnTo>
                  <a:pt x="82" y="2924"/>
                </a:lnTo>
                <a:lnTo>
                  <a:pt x="60" y="2916"/>
                </a:lnTo>
                <a:lnTo>
                  <a:pt x="40" y="2903"/>
                </a:lnTo>
                <a:lnTo>
                  <a:pt x="24" y="2887"/>
                </a:lnTo>
                <a:lnTo>
                  <a:pt x="11" y="2866"/>
                </a:lnTo>
                <a:lnTo>
                  <a:pt x="3" y="2843"/>
                </a:lnTo>
                <a:lnTo>
                  <a:pt x="0" y="2819"/>
                </a:lnTo>
                <a:lnTo>
                  <a:pt x="0" y="2582"/>
                </a:lnTo>
                <a:close/>
                <a:moveTo>
                  <a:pt x="1587" y="2008"/>
                </a:moveTo>
                <a:lnTo>
                  <a:pt x="1578" y="2011"/>
                </a:lnTo>
                <a:lnTo>
                  <a:pt x="1572" y="2017"/>
                </a:lnTo>
                <a:lnTo>
                  <a:pt x="1570" y="2025"/>
                </a:lnTo>
                <a:lnTo>
                  <a:pt x="1570" y="2340"/>
                </a:lnTo>
                <a:lnTo>
                  <a:pt x="1572" y="2349"/>
                </a:lnTo>
                <a:lnTo>
                  <a:pt x="1578" y="2355"/>
                </a:lnTo>
                <a:lnTo>
                  <a:pt x="1587" y="2357"/>
                </a:lnTo>
                <a:lnTo>
                  <a:pt x="1996" y="2357"/>
                </a:lnTo>
                <a:lnTo>
                  <a:pt x="2004" y="2355"/>
                </a:lnTo>
                <a:lnTo>
                  <a:pt x="2010" y="2350"/>
                </a:lnTo>
                <a:lnTo>
                  <a:pt x="2012" y="2343"/>
                </a:lnTo>
                <a:lnTo>
                  <a:pt x="2012" y="2335"/>
                </a:lnTo>
                <a:lnTo>
                  <a:pt x="2007" y="2329"/>
                </a:lnTo>
                <a:lnTo>
                  <a:pt x="1677" y="2013"/>
                </a:lnTo>
                <a:lnTo>
                  <a:pt x="1674" y="2011"/>
                </a:lnTo>
                <a:lnTo>
                  <a:pt x="1669" y="2009"/>
                </a:lnTo>
                <a:lnTo>
                  <a:pt x="1665" y="2008"/>
                </a:lnTo>
                <a:lnTo>
                  <a:pt x="1587" y="2008"/>
                </a:lnTo>
                <a:close/>
                <a:moveTo>
                  <a:pt x="107" y="1699"/>
                </a:moveTo>
                <a:lnTo>
                  <a:pt x="1336" y="1699"/>
                </a:lnTo>
                <a:lnTo>
                  <a:pt x="1361" y="1701"/>
                </a:lnTo>
                <a:lnTo>
                  <a:pt x="1384" y="1709"/>
                </a:lnTo>
                <a:lnTo>
                  <a:pt x="1404" y="1722"/>
                </a:lnTo>
                <a:lnTo>
                  <a:pt x="1421" y="1739"/>
                </a:lnTo>
                <a:lnTo>
                  <a:pt x="1433" y="1758"/>
                </a:lnTo>
                <a:lnTo>
                  <a:pt x="1441" y="1781"/>
                </a:lnTo>
                <a:lnTo>
                  <a:pt x="1444" y="1806"/>
                </a:lnTo>
                <a:lnTo>
                  <a:pt x="1444" y="1885"/>
                </a:lnTo>
                <a:lnTo>
                  <a:pt x="1657" y="1885"/>
                </a:lnTo>
                <a:lnTo>
                  <a:pt x="1680" y="1887"/>
                </a:lnTo>
                <a:lnTo>
                  <a:pt x="1701" y="1892"/>
                </a:lnTo>
                <a:lnTo>
                  <a:pt x="1721" y="1900"/>
                </a:lnTo>
                <a:lnTo>
                  <a:pt x="1740" y="1912"/>
                </a:lnTo>
                <a:lnTo>
                  <a:pt x="1757" y="1926"/>
                </a:lnTo>
                <a:lnTo>
                  <a:pt x="2179" y="2343"/>
                </a:lnTo>
                <a:lnTo>
                  <a:pt x="2194" y="2360"/>
                </a:lnTo>
                <a:lnTo>
                  <a:pt x="2206" y="2379"/>
                </a:lnTo>
                <a:lnTo>
                  <a:pt x="2214" y="2400"/>
                </a:lnTo>
                <a:lnTo>
                  <a:pt x="2219" y="2422"/>
                </a:lnTo>
                <a:lnTo>
                  <a:pt x="2221" y="2445"/>
                </a:lnTo>
                <a:lnTo>
                  <a:pt x="2221" y="2523"/>
                </a:lnTo>
                <a:lnTo>
                  <a:pt x="0" y="2523"/>
                </a:lnTo>
                <a:lnTo>
                  <a:pt x="0" y="1806"/>
                </a:lnTo>
                <a:lnTo>
                  <a:pt x="3" y="1781"/>
                </a:lnTo>
                <a:lnTo>
                  <a:pt x="11" y="1758"/>
                </a:lnTo>
                <a:lnTo>
                  <a:pt x="23" y="1739"/>
                </a:lnTo>
                <a:lnTo>
                  <a:pt x="40" y="1722"/>
                </a:lnTo>
                <a:lnTo>
                  <a:pt x="60" y="1709"/>
                </a:lnTo>
                <a:lnTo>
                  <a:pt x="82" y="1701"/>
                </a:lnTo>
                <a:lnTo>
                  <a:pt x="107" y="1699"/>
                </a:lnTo>
                <a:close/>
                <a:moveTo>
                  <a:pt x="1940" y="1278"/>
                </a:moveTo>
                <a:lnTo>
                  <a:pt x="1919" y="1281"/>
                </a:lnTo>
                <a:lnTo>
                  <a:pt x="1900" y="1287"/>
                </a:lnTo>
                <a:lnTo>
                  <a:pt x="1884" y="1298"/>
                </a:lnTo>
                <a:lnTo>
                  <a:pt x="1870" y="1312"/>
                </a:lnTo>
                <a:lnTo>
                  <a:pt x="1859" y="1328"/>
                </a:lnTo>
                <a:lnTo>
                  <a:pt x="1853" y="1347"/>
                </a:lnTo>
                <a:lnTo>
                  <a:pt x="1850" y="1368"/>
                </a:lnTo>
                <a:lnTo>
                  <a:pt x="1853" y="1388"/>
                </a:lnTo>
                <a:lnTo>
                  <a:pt x="1859" y="1407"/>
                </a:lnTo>
                <a:lnTo>
                  <a:pt x="1870" y="1424"/>
                </a:lnTo>
                <a:lnTo>
                  <a:pt x="1884" y="1438"/>
                </a:lnTo>
                <a:lnTo>
                  <a:pt x="1901" y="1448"/>
                </a:lnTo>
                <a:lnTo>
                  <a:pt x="1919" y="1455"/>
                </a:lnTo>
                <a:lnTo>
                  <a:pt x="1940" y="1457"/>
                </a:lnTo>
                <a:lnTo>
                  <a:pt x="1961" y="1455"/>
                </a:lnTo>
                <a:lnTo>
                  <a:pt x="1980" y="1448"/>
                </a:lnTo>
                <a:lnTo>
                  <a:pt x="1997" y="1438"/>
                </a:lnTo>
                <a:lnTo>
                  <a:pt x="2011" y="1424"/>
                </a:lnTo>
                <a:lnTo>
                  <a:pt x="2021" y="1407"/>
                </a:lnTo>
                <a:lnTo>
                  <a:pt x="2028" y="1388"/>
                </a:lnTo>
                <a:lnTo>
                  <a:pt x="2031" y="1368"/>
                </a:lnTo>
                <a:lnTo>
                  <a:pt x="2028" y="1347"/>
                </a:lnTo>
                <a:lnTo>
                  <a:pt x="2021" y="1328"/>
                </a:lnTo>
                <a:lnTo>
                  <a:pt x="2011" y="1312"/>
                </a:lnTo>
                <a:lnTo>
                  <a:pt x="1997" y="1298"/>
                </a:lnTo>
                <a:lnTo>
                  <a:pt x="1980" y="1287"/>
                </a:lnTo>
                <a:lnTo>
                  <a:pt x="1961" y="1281"/>
                </a:lnTo>
                <a:lnTo>
                  <a:pt x="1940" y="1278"/>
                </a:lnTo>
                <a:close/>
                <a:moveTo>
                  <a:pt x="2155" y="368"/>
                </a:moveTo>
                <a:lnTo>
                  <a:pt x="2170" y="369"/>
                </a:lnTo>
                <a:lnTo>
                  <a:pt x="2172" y="370"/>
                </a:lnTo>
                <a:lnTo>
                  <a:pt x="2189" y="376"/>
                </a:lnTo>
                <a:lnTo>
                  <a:pt x="2202" y="387"/>
                </a:lnTo>
                <a:lnTo>
                  <a:pt x="2212" y="402"/>
                </a:lnTo>
                <a:lnTo>
                  <a:pt x="2217" y="418"/>
                </a:lnTo>
                <a:lnTo>
                  <a:pt x="2217" y="436"/>
                </a:lnTo>
                <a:lnTo>
                  <a:pt x="2084" y="1258"/>
                </a:lnTo>
                <a:lnTo>
                  <a:pt x="2101" y="1285"/>
                </a:lnTo>
                <a:lnTo>
                  <a:pt x="2113" y="1314"/>
                </a:lnTo>
                <a:lnTo>
                  <a:pt x="2120" y="1346"/>
                </a:lnTo>
                <a:lnTo>
                  <a:pt x="2566" y="1701"/>
                </a:lnTo>
                <a:lnTo>
                  <a:pt x="2576" y="1711"/>
                </a:lnTo>
                <a:lnTo>
                  <a:pt x="2584" y="1724"/>
                </a:lnTo>
                <a:lnTo>
                  <a:pt x="2588" y="1738"/>
                </a:lnTo>
                <a:lnTo>
                  <a:pt x="2588" y="1753"/>
                </a:lnTo>
                <a:lnTo>
                  <a:pt x="2586" y="1767"/>
                </a:lnTo>
                <a:lnTo>
                  <a:pt x="2579" y="1781"/>
                </a:lnTo>
                <a:lnTo>
                  <a:pt x="2578" y="1782"/>
                </a:lnTo>
                <a:lnTo>
                  <a:pt x="2568" y="1794"/>
                </a:lnTo>
                <a:lnTo>
                  <a:pt x="2555" y="1802"/>
                </a:lnTo>
                <a:lnTo>
                  <a:pt x="2542" y="1808"/>
                </a:lnTo>
                <a:lnTo>
                  <a:pt x="2527" y="1810"/>
                </a:lnTo>
                <a:lnTo>
                  <a:pt x="2513" y="1808"/>
                </a:lnTo>
                <a:lnTo>
                  <a:pt x="2498" y="1803"/>
                </a:lnTo>
                <a:lnTo>
                  <a:pt x="1994" y="1540"/>
                </a:lnTo>
                <a:lnTo>
                  <a:pt x="1968" y="1547"/>
                </a:lnTo>
                <a:lnTo>
                  <a:pt x="1940" y="1549"/>
                </a:lnTo>
                <a:lnTo>
                  <a:pt x="1907" y="1546"/>
                </a:lnTo>
                <a:lnTo>
                  <a:pt x="1877" y="1538"/>
                </a:lnTo>
                <a:lnTo>
                  <a:pt x="1848" y="1524"/>
                </a:lnTo>
                <a:lnTo>
                  <a:pt x="1823" y="1507"/>
                </a:lnTo>
                <a:lnTo>
                  <a:pt x="1801" y="1485"/>
                </a:lnTo>
                <a:lnTo>
                  <a:pt x="1783" y="1459"/>
                </a:lnTo>
                <a:lnTo>
                  <a:pt x="1770" y="1431"/>
                </a:lnTo>
                <a:lnTo>
                  <a:pt x="1761" y="1400"/>
                </a:lnTo>
                <a:lnTo>
                  <a:pt x="1758" y="1368"/>
                </a:lnTo>
                <a:lnTo>
                  <a:pt x="1761" y="1338"/>
                </a:lnTo>
                <a:lnTo>
                  <a:pt x="1768" y="1310"/>
                </a:lnTo>
                <a:lnTo>
                  <a:pt x="1779" y="1284"/>
                </a:lnTo>
                <a:lnTo>
                  <a:pt x="1794" y="1260"/>
                </a:lnTo>
                <a:lnTo>
                  <a:pt x="1813" y="1239"/>
                </a:lnTo>
                <a:lnTo>
                  <a:pt x="1835" y="1221"/>
                </a:lnTo>
                <a:lnTo>
                  <a:pt x="1859" y="1206"/>
                </a:lnTo>
                <a:lnTo>
                  <a:pt x="2101" y="410"/>
                </a:lnTo>
                <a:lnTo>
                  <a:pt x="2107" y="396"/>
                </a:lnTo>
                <a:lnTo>
                  <a:pt x="2116" y="385"/>
                </a:lnTo>
                <a:lnTo>
                  <a:pt x="2128" y="376"/>
                </a:lnTo>
                <a:lnTo>
                  <a:pt x="2141" y="370"/>
                </a:lnTo>
                <a:lnTo>
                  <a:pt x="2155" y="368"/>
                </a:lnTo>
                <a:close/>
                <a:moveTo>
                  <a:pt x="1940" y="0"/>
                </a:moveTo>
                <a:lnTo>
                  <a:pt x="2034" y="3"/>
                </a:lnTo>
                <a:lnTo>
                  <a:pt x="2126" y="12"/>
                </a:lnTo>
                <a:lnTo>
                  <a:pt x="2216" y="27"/>
                </a:lnTo>
                <a:lnTo>
                  <a:pt x="2305" y="49"/>
                </a:lnTo>
                <a:lnTo>
                  <a:pt x="2390" y="75"/>
                </a:lnTo>
                <a:lnTo>
                  <a:pt x="2473" y="107"/>
                </a:lnTo>
                <a:lnTo>
                  <a:pt x="2553" y="144"/>
                </a:lnTo>
                <a:lnTo>
                  <a:pt x="2632" y="186"/>
                </a:lnTo>
                <a:lnTo>
                  <a:pt x="2706" y="233"/>
                </a:lnTo>
                <a:lnTo>
                  <a:pt x="2777" y="285"/>
                </a:lnTo>
                <a:lnTo>
                  <a:pt x="2845" y="341"/>
                </a:lnTo>
                <a:lnTo>
                  <a:pt x="2909" y="401"/>
                </a:lnTo>
                <a:lnTo>
                  <a:pt x="2969" y="465"/>
                </a:lnTo>
                <a:lnTo>
                  <a:pt x="3025" y="533"/>
                </a:lnTo>
                <a:lnTo>
                  <a:pt x="3076" y="604"/>
                </a:lnTo>
                <a:lnTo>
                  <a:pt x="3123" y="678"/>
                </a:lnTo>
                <a:lnTo>
                  <a:pt x="3166" y="755"/>
                </a:lnTo>
                <a:lnTo>
                  <a:pt x="3203" y="836"/>
                </a:lnTo>
                <a:lnTo>
                  <a:pt x="3235" y="919"/>
                </a:lnTo>
                <a:lnTo>
                  <a:pt x="3262" y="1005"/>
                </a:lnTo>
                <a:lnTo>
                  <a:pt x="3283" y="1093"/>
                </a:lnTo>
                <a:lnTo>
                  <a:pt x="3299" y="1183"/>
                </a:lnTo>
                <a:lnTo>
                  <a:pt x="3308" y="1274"/>
                </a:lnTo>
                <a:lnTo>
                  <a:pt x="3311" y="1368"/>
                </a:lnTo>
                <a:lnTo>
                  <a:pt x="3308" y="1458"/>
                </a:lnTo>
                <a:lnTo>
                  <a:pt x="3299" y="1547"/>
                </a:lnTo>
                <a:lnTo>
                  <a:pt x="3285" y="1635"/>
                </a:lnTo>
                <a:lnTo>
                  <a:pt x="3265" y="1720"/>
                </a:lnTo>
                <a:lnTo>
                  <a:pt x="3240" y="1803"/>
                </a:lnTo>
                <a:lnTo>
                  <a:pt x="3210" y="1884"/>
                </a:lnTo>
                <a:lnTo>
                  <a:pt x="3175" y="1962"/>
                </a:lnTo>
                <a:lnTo>
                  <a:pt x="3135" y="2038"/>
                </a:lnTo>
                <a:lnTo>
                  <a:pt x="3090" y="2111"/>
                </a:lnTo>
                <a:lnTo>
                  <a:pt x="3042" y="2180"/>
                </a:lnTo>
                <a:lnTo>
                  <a:pt x="2989" y="2248"/>
                </a:lnTo>
                <a:lnTo>
                  <a:pt x="2933" y="2311"/>
                </a:lnTo>
                <a:lnTo>
                  <a:pt x="2873" y="2370"/>
                </a:lnTo>
                <a:lnTo>
                  <a:pt x="2808" y="2426"/>
                </a:lnTo>
                <a:lnTo>
                  <a:pt x="2741" y="2478"/>
                </a:lnTo>
                <a:lnTo>
                  <a:pt x="2671" y="2525"/>
                </a:lnTo>
                <a:lnTo>
                  <a:pt x="2597" y="2569"/>
                </a:lnTo>
                <a:lnTo>
                  <a:pt x="2520" y="2607"/>
                </a:lnTo>
                <a:lnTo>
                  <a:pt x="2441" y="2641"/>
                </a:lnTo>
                <a:lnTo>
                  <a:pt x="2360" y="2670"/>
                </a:lnTo>
                <a:lnTo>
                  <a:pt x="2360" y="2476"/>
                </a:lnTo>
                <a:lnTo>
                  <a:pt x="2433" y="2445"/>
                </a:lnTo>
                <a:lnTo>
                  <a:pt x="2504" y="2410"/>
                </a:lnTo>
                <a:lnTo>
                  <a:pt x="2573" y="2370"/>
                </a:lnTo>
                <a:lnTo>
                  <a:pt x="2637" y="2326"/>
                </a:lnTo>
                <a:lnTo>
                  <a:pt x="2699" y="2278"/>
                </a:lnTo>
                <a:lnTo>
                  <a:pt x="2757" y="2225"/>
                </a:lnTo>
                <a:lnTo>
                  <a:pt x="2812" y="2169"/>
                </a:lnTo>
                <a:lnTo>
                  <a:pt x="2864" y="2110"/>
                </a:lnTo>
                <a:lnTo>
                  <a:pt x="2912" y="2048"/>
                </a:lnTo>
                <a:lnTo>
                  <a:pt x="2955" y="1982"/>
                </a:lnTo>
                <a:lnTo>
                  <a:pt x="2993" y="1913"/>
                </a:lnTo>
                <a:lnTo>
                  <a:pt x="3027" y="1842"/>
                </a:lnTo>
                <a:lnTo>
                  <a:pt x="3057" y="1769"/>
                </a:lnTo>
                <a:lnTo>
                  <a:pt x="3081" y="1692"/>
                </a:lnTo>
                <a:lnTo>
                  <a:pt x="3101" y="1614"/>
                </a:lnTo>
                <a:lnTo>
                  <a:pt x="3115" y="1533"/>
                </a:lnTo>
                <a:lnTo>
                  <a:pt x="3123" y="1451"/>
                </a:lnTo>
                <a:lnTo>
                  <a:pt x="3126" y="1368"/>
                </a:lnTo>
                <a:lnTo>
                  <a:pt x="3123" y="1283"/>
                </a:lnTo>
                <a:lnTo>
                  <a:pt x="3115" y="1201"/>
                </a:lnTo>
                <a:lnTo>
                  <a:pt x="3100" y="1120"/>
                </a:lnTo>
                <a:lnTo>
                  <a:pt x="3080" y="1041"/>
                </a:lnTo>
                <a:lnTo>
                  <a:pt x="3055" y="964"/>
                </a:lnTo>
                <a:lnTo>
                  <a:pt x="3025" y="889"/>
                </a:lnTo>
                <a:lnTo>
                  <a:pt x="2990" y="817"/>
                </a:lnTo>
                <a:lnTo>
                  <a:pt x="2951" y="748"/>
                </a:lnTo>
                <a:lnTo>
                  <a:pt x="2907" y="682"/>
                </a:lnTo>
                <a:lnTo>
                  <a:pt x="2858" y="619"/>
                </a:lnTo>
                <a:lnTo>
                  <a:pt x="2806" y="559"/>
                </a:lnTo>
                <a:lnTo>
                  <a:pt x="2750" y="504"/>
                </a:lnTo>
                <a:lnTo>
                  <a:pt x="2691" y="452"/>
                </a:lnTo>
                <a:lnTo>
                  <a:pt x="2628" y="403"/>
                </a:lnTo>
                <a:lnTo>
                  <a:pt x="2562" y="360"/>
                </a:lnTo>
                <a:lnTo>
                  <a:pt x="2492" y="320"/>
                </a:lnTo>
                <a:lnTo>
                  <a:pt x="2420" y="284"/>
                </a:lnTo>
                <a:lnTo>
                  <a:pt x="2346" y="254"/>
                </a:lnTo>
                <a:lnTo>
                  <a:pt x="2269" y="229"/>
                </a:lnTo>
                <a:lnTo>
                  <a:pt x="2189" y="209"/>
                </a:lnTo>
                <a:lnTo>
                  <a:pt x="2108" y="195"/>
                </a:lnTo>
                <a:lnTo>
                  <a:pt x="2025" y="186"/>
                </a:lnTo>
                <a:lnTo>
                  <a:pt x="1940" y="183"/>
                </a:lnTo>
                <a:lnTo>
                  <a:pt x="1856" y="186"/>
                </a:lnTo>
                <a:lnTo>
                  <a:pt x="1773" y="195"/>
                </a:lnTo>
                <a:lnTo>
                  <a:pt x="1692" y="209"/>
                </a:lnTo>
                <a:lnTo>
                  <a:pt x="1612" y="229"/>
                </a:lnTo>
                <a:lnTo>
                  <a:pt x="1535" y="254"/>
                </a:lnTo>
                <a:lnTo>
                  <a:pt x="1461" y="284"/>
                </a:lnTo>
                <a:lnTo>
                  <a:pt x="1389" y="320"/>
                </a:lnTo>
                <a:lnTo>
                  <a:pt x="1319" y="360"/>
                </a:lnTo>
                <a:lnTo>
                  <a:pt x="1253" y="403"/>
                </a:lnTo>
                <a:lnTo>
                  <a:pt x="1190" y="452"/>
                </a:lnTo>
                <a:lnTo>
                  <a:pt x="1131" y="504"/>
                </a:lnTo>
                <a:lnTo>
                  <a:pt x="1075" y="559"/>
                </a:lnTo>
                <a:lnTo>
                  <a:pt x="1022" y="619"/>
                </a:lnTo>
                <a:lnTo>
                  <a:pt x="974" y="682"/>
                </a:lnTo>
                <a:lnTo>
                  <a:pt x="930" y="748"/>
                </a:lnTo>
                <a:lnTo>
                  <a:pt x="890" y="817"/>
                </a:lnTo>
                <a:lnTo>
                  <a:pt x="855" y="889"/>
                </a:lnTo>
                <a:lnTo>
                  <a:pt x="825" y="964"/>
                </a:lnTo>
                <a:lnTo>
                  <a:pt x="800" y="1041"/>
                </a:lnTo>
                <a:lnTo>
                  <a:pt x="781" y="1120"/>
                </a:lnTo>
                <a:lnTo>
                  <a:pt x="766" y="1201"/>
                </a:lnTo>
                <a:lnTo>
                  <a:pt x="757" y="1283"/>
                </a:lnTo>
                <a:lnTo>
                  <a:pt x="754" y="1368"/>
                </a:lnTo>
                <a:lnTo>
                  <a:pt x="756" y="1433"/>
                </a:lnTo>
                <a:lnTo>
                  <a:pt x="762" y="1497"/>
                </a:lnTo>
                <a:lnTo>
                  <a:pt x="770" y="1560"/>
                </a:lnTo>
                <a:lnTo>
                  <a:pt x="584" y="1560"/>
                </a:lnTo>
                <a:lnTo>
                  <a:pt x="576" y="1497"/>
                </a:lnTo>
                <a:lnTo>
                  <a:pt x="571" y="1433"/>
                </a:lnTo>
                <a:lnTo>
                  <a:pt x="570" y="1368"/>
                </a:lnTo>
                <a:lnTo>
                  <a:pt x="573" y="1274"/>
                </a:lnTo>
                <a:lnTo>
                  <a:pt x="582" y="1183"/>
                </a:lnTo>
                <a:lnTo>
                  <a:pt x="598" y="1093"/>
                </a:lnTo>
                <a:lnTo>
                  <a:pt x="619" y="1005"/>
                </a:lnTo>
                <a:lnTo>
                  <a:pt x="645" y="919"/>
                </a:lnTo>
                <a:lnTo>
                  <a:pt x="677" y="836"/>
                </a:lnTo>
                <a:lnTo>
                  <a:pt x="714" y="755"/>
                </a:lnTo>
                <a:lnTo>
                  <a:pt x="758" y="678"/>
                </a:lnTo>
                <a:lnTo>
                  <a:pt x="804" y="604"/>
                </a:lnTo>
                <a:lnTo>
                  <a:pt x="856" y="533"/>
                </a:lnTo>
                <a:lnTo>
                  <a:pt x="911" y="465"/>
                </a:lnTo>
                <a:lnTo>
                  <a:pt x="971" y="401"/>
                </a:lnTo>
                <a:lnTo>
                  <a:pt x="1035" y="341"/>
                </a:lnTo>
                <a:lnTo>
                  <a:pt x="1104" y="285"/>
                </a:lnTo>
                <a:lnTo>
                  <a:pt x="1175" y="233"/>
                </a:lnTo>
                <a:lnTo>
                  <a:pt x="1249" y="186"/>
                </a:lnTo>
                <a:lnTo>
                  <a:pt x="1326" y="144"/>
                </a:lnTo>
                <a:lnTo>
                  <a:pt x="1408" y="107"/>
                </a:lnTo>
                <a:lnTo>
                  <a:pt x="1491" y="75"/>
                </a:lnTo>
                <a:lnTo>
                  <a:pt x="1576" y="49"/>
                </a:lnTo>
                <a:lnTo>
                  <a:pt x="1665" y="27"/>
                </a:lnTo>
                <a:lnTo>
                  <a:pt x="1755" y="12"/>
                </a:lnTo>
                <a:lnTo>
                  <a:pt x="1846" y="3"/>
                </a:lnTo>
                <a:lnTo>
                  <a:pt x="194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Freeform 391"/>
          <p:cNvSpPr>
            <a:spLocks noEditPoints="1"/>
          </p:cNvSpPr>
          <p:nvPr/>
        </p:nvSpPr>
        <p:spPr bwMode="auto">
          <a:xfrm>
            <a:off x="7227914" y="5850374"/>
            <a:ext cx="533400" cy="409575"/>
          </a:xfrm>
          <a:custGeom>
            <a:avLst/>
            <a:gdLst>
              <a:gd name="T0" fmla="*/ 2769 w 3360"/>
              <a:gd name="T1" fmla="*/ 2303 h 2582"/>
              <a:gd name="T2" fmla="*/ 2757 w 3360"/>
              <a:gd name="T3" fmla="*/ 2416 h 2582"/>
              <a:gd name="T4" fmla="*/ 2852 w 3360"/>
              <a:gd name="T5" fmla="*/ 2476 h 2582"/>
              <a:gd name="T6" fmla="*/ 2948 w 3360"/>
              <a:gd name="T7" fmla="*/ 2416 h 2582"/>
              <a:gd name="T8" fmla="*/ 2935 w 3360"/>
              <a:gd name="T9" fmla="*/ 2303 h 2582"/>
              <a:gd name="T10" fmla="*/ 724 w 3360"/>
              <a:gd name="T11" fmla="*/ 2263 h 2582"/>
              <a:gd name="T12" fmla="*/ 628 w 3360"/>
              <a:gd name="T13" fmla="*/ 2322 h 2582"/>
              <a:gd name="T14" fmla="*/ 641 w 3360"/>
              <a:gd name="T15" fmla="*/ 2436 h 2582"/>
              <a:gd name="T16" fmla="*/ 748 w 3360"/>
              <a:gd name="T17" fmla="*/ 2473 h 2582"/>
              <a:gd name="T18" fmla="*/ 827 w 3360"/>
              <a:gd name="T19" fmla="*/ 2394 h 2582"/>
              <a:gd name="T20" fmla="*/ 790 w 3360"/>
              <a:gd name="T21" fmla="*/ 2287 h 2582"/>
              <a:gd name="T22" fmla="*/ 2887 w 3360"/>
              <a:gd name="T23" fmla="*/ 2160 h 2582"/>
              <a:gd name="T24" fmla="*/ 3023 w 3360"/>
              <a:gd name="T25" fmla="*/ 2244 h 2582"/>
              <a:gd name="T26" fmla="*/ 3062 w 3360"/>
              <a:gd name="T27" fmla="*/ 2404 h 2582"/>
              <a:gd name="T28" fmla="*/ 2977 w 3360"/>
              <a:gd name="T29" fmla="*/ 2541 h 2582"/>
              <a:gd name="T30" fmla="*/ 2818 w 3360"/>
              <a:gd name="T31" fmla="*/ 2580 h 2582"/>
              <a:gd name="T32" fmla="*/ 2681 w 3360"/>
              <a:gd name="T33" fmla="*/ 2495 h 2582"/>
              <a:gd name="T34" fmla="*/ 2643 w 3360"/>
              <a:gd name="T35" fmla="*/ 2335 h 2582"/>
              <a:gd name="T36" fmla="*/ 2727 w 3360"/>
              <a:gd name="T37" fmla="*/ 2198 h 2582"/>
              <a:gd name="T38" fmla="*/ 724 w 3360"/>
              <a:gd name="T39" fmla="*/ 2157 h 2582"/>
              <a:gd name="T40" fmla="*/ 874 w 3360"/>
              <a:gd name="T41" fmla="*/ 2219 h 2582"/>
              <a:gd name="T42" fmla="*/ 936 w 3360"/>
              <a:gd name="T43" fmla="*/ 2369 h 2582"/>
              <a:gd name="T44" fmla="*/ 874 w 3360"/>
              <a:gd name="T45" fmla="*/ 2520 h 2582"/>
              <a:gd name="T46" fmla="*/ 724 w 3360"/>
              <a:gd name="T47" fmla="*/ 2582 h 2582"/>
              <a:gd name="T48" fmla="*/ 574 w 3360"/>
              <a:gd name="T49" fmla="*/ 2520 h 2582"/>
              <a:gd name="T50" fmla="*/ 512 w 3360"/>
              <a:gd name="T51" fmla="*/ 2369 h 2582"/>
              <a:gd name="T52" fmla="*/ 574 w 3360"/>
              <a:gd name="T53" fmla="*/ 2219 h 2582"/>
              <a:gd name="T54" fmla="*/ 724 w 3360"/>
              <a:gd name="T55" fmla="*/ 2157 h 2582"/>
              <a:gd name="T56" fmla="*/ 2227 w 3360"/>
              <a:gd name="T57" fmla="*/ 1578 h 2582"/>
              <a:gd name="T58" fmla="*/ 2337 w 3360"/>
              <a:gd name="T59" fmla="*/ 1231 h 2582"/>
              <a:gd name="T60" fmla="*/ 2375 w 3360"/>
              <a:gd name="T61" fmla="*/ 1232 h 2582"/>
              <a:gd name="T62" fmla="*/ 2070 w 3360"/>
              <a:gd name="T63" fmla="*/ 545 h 2582"/>
              <a:gd name="T64" fmla="*/ 2634 w 3360"/>
              <a:gd name="T65" fmla="*/ 548 h 2582"/>
              <a:gd name="T66" fmla="*/ 2786 w 3360"/>
              <a:gd name="T67" fmla="*/ 642 h 2582"/>
              <a:gd name="T68" fmla="*/ 2832 w 3360"/>
              <a:gd name="T69" fmla="*/ 1570 h 2582"/>
              <a:gd name="T70" fmla="*/ 2762 w 3360"/>
              <a:gd name="T71" fmla="*/ 1737 h 2582"/>
              <a:gd name="T72" fmla="*/ 2595 w 3360"/>
              <a:gd name="T73" fmla="*/ 1807 h 2582"/>
              <a:gd name="T74" fmla="*/ 1571 w 3360"/>
              <a:gd name="T75" fmla="*/ 1761 h 2582"/>
              <a:gd name="T76" fmla="*/ 1477 w 3360"/>
              <a:gd name="T77" fmla="*/ 1609 h 2582"/>
              <a:gd name="T78" fmla="*/ 1501 w 3360"/>
              <a:gd name="T79" fmla="*/ 673 h 2582"/>
              <a:gd name="T80" fmla="*/ 1635 w 3360"/>
              <a:gd name="T81" fmla="*/ 558 h 2582"/>
              <a:gd name="T82" fmla="*/ 142 w 3360"/>
              <a:gd name="T83" fmla="*/ 4 h 2582"/>
              <a:gd name="T84" fmla="*/ 456 w 3360"/>
              <a:gd name="T85" fmla="*/ 267 h 2582"/>
              <a:gd name="T86" fmla="*/ 508 w 3360"/>
              <a:gd name="T87" fmla="*/ 428 h 2582"/>
              <a:gd name="T88" fmla="*/ 3250 w 3360"/>
              <a:gd name="T89" fmla="*/ 1962 h 2582"/>
              <a:gd name="T90" fmla="*/ 3349 w 3360"/>
              <a:gd name="T91" fmla="*/ 2024 h 2582"/>
              <a:gd name="T92" fmla="*/ 3336 w 3360"/>
              <a:gd name="T93" fmla="*/ 2141 h 2582"/>
              <a:gd name="T94" fmla="*/ 3114 w 3360"/>
              <a:gd name="T95" fmla="*/ 2183 h 2582"/>
              <a:gd name="T96" fmla="*/ 2941 w 3360"/>
              <a:gd name="T97" fmla="*/ 2059 h 2582"/>
              <a:gd name="T98" fmla="*/ 2723 w 3360"/>
              <a:gd name="T99" fmla="*/ 2074 h 2582"/>
              <a:gd name="T100" fmla="*/ 986 w 3360"/>
              <a:gd name="T101" fmla="*/ 2183 h 2582"/>
              <a:gd name="T102" fmla="*/ 813 w 3360"/>
              <a:gd name="T103" fmla="*/ 2059 h 2582"/>
              <a:gd name="T104" fmla="*/ 595 w 3360"/>
              <a:gd name="T105" fmla="*/ 2074 h 2582"/>
              <a:gd name="T106" fmla="*/ 289 w 3360"/>
              <a:gd name="T107" fmla="*/ 2183 h 2582"/>
              <a:gd name="T108" fmla="*/ 40 w 3360"/>
              <a:gd name="T109" fmla="*/ 194 h 2582"/>
              <a:gd name="T110" fmla="*/ 1 w 3360"/>
              <a:gd name="T111" fmla="*/ 99 h 2582"/>
              <a:gd name="T112" fmla="*/ 59 w 3360"/>
              <a:gd name="T113" fmla="*/ 12 h 2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60" h="2582">
                <a:moveTo>
                  <a:pt x="2852" y="2263"/>
                </a:moveTo>
                <a:lnTo>
                  <a:pt x="2827" y="2266"/>
                </a:lnTo>
                <a:lnTo>
                  <a:pt x="2806" y="2274"/>
                </a:lnTo>
                <a:lnTo>
                  <a:pt x="2786" y="2287"/>
                </a:lnTo>
                <a:lnTo>
                  <a:pt x="2769" y="2303"/>
                </a:lnTo>
                <a:lnTo>
                  <a:pt x="2757" y="2322"/>
                </a:lnTo>
                <a:lnTo>
                  <a:pt x="2749" y="2345"/>
                </a:lnTo>
                <a:lnTo>
                  <a:pt x="2746" y="2369"/>
                </a:lnTo>
                <a:lnTo>
                  <a:pt x="2749" y="2394"/>
                </a:lnTo>
                <a:lnTo>
                  <a:pt x="2757" y="2416"/>
                </a:lnTo>
                <a:lnTo>
                  <a:pt x="2769" y="2436"/>
                </a:lnTo>
                <a:lnTo>
                  <a:pt x="2786" y="2452"/>
                </a:lnTo>
                <a:lnTo>
                  <a:pt x="2806" y="2465"/>
                </a:lnTo>
                <a:lnTo>
                  <a:pt x="2827" y="2473"/>
                </a:lnTo>
                <a:lnTo>
                  <a:pt x="2852" y="2476"/>
                </a:lnTo>
                <a:lnTo>
                  <a:pt x="2876" y="2473"/>
                </a:lnTo>
                <a:lnTo>
                  <a:pt x="2899" y="2465"/>
                </a:lnTo>
                <a:lnTo>
                  <a:pt x="2918" y="2452"/>
                </a:lnTo>
                <a:lnTo>
                  <a:pt x="2935" y="2436"/>
                </a:lnTo>
                <a:lnTo>
                  <a:pt x="2948" y="2416"/>
                </a:lnTo>
                <a:lnTo>
                  <a:pt x="2956" y="2394"/>
                </a:lnTo>
                <a:lnTo>
                  <a:pt x="2958" y="2369"/>
                </a:lnTo>
                <a:lnTo>
                  <a:pt x="2956" y="2345"/>
                </a:lnTo>
                <a:lnTo>
                  <a:pt x="2948" y="2322"/>
                </a:lnTo>
                <a:lnTo>
                  <a:pt x="2935" y="2303"/>
                </a:lnTo>
                <a:lnTo>
                  <a:pt x="2918" y="2287"/>
                </a:lnTo>
                <a:lnTo>
                  <a:pt x="2899" y="2274"/>
                </a:lnTo>
                <a:lnTo>
                  <a:pt x="2876" y="2266"/>
                </a:lnTo>
                <a:lnTo>
                  <a:pt x="2852" y="2263"/>
                </a:lnTo>
                <a:close/>
                <a:moveTo>
                  <a:pt x="724" y="2263"/>
                </a:moveTo>
                <a:lnTo>
                  <a:pt x="699" y="2266"/>
                </a:lnTo>
                <a:lnTo>
                  <a:pt x="677" y="2274"/>
                </a:lnTo>
                <a:lnTo>
                  <a:pt x="658" y="2287"/>
                </a:lnTo>
                <a:lnTo>
                  <a:pt x="641" y="2303"/>
                </a:lnTo>
                <a:lnTo>
                  <a:pt x="628" y="2322"/>
                </a:lnTo>
                <a:lnTo>
                  <a:pt x="621" y="2345"/>
                </a:lnTo>
                <a:lnTo>
                  <a:pt x="618" y="2369"/>
                </a:lnTo>
                <a:lnTo>
                  <a:pt x="621" y="2394"/>
                </a:lnTo>
                <a:lnTo>
                  <a:pt x="628" y="2416"/>
                </a:lnTo>
                <a:lnTo>
                  <a:pt x="641" y="2436"/>
                </a:lnTo>
                <a:lnTo>
                  <a:pt x="658" y="2452"/>
                </a:lnTo>
                <a:lnTo>
                  <a:pt x="677" y="2465"/>
                </a:lnTo>
                <a:lnTo>
                  <a:pt x="699" y="2473"/>
                </a:lnTo>
                <a:lnTo>
                  <a:pt x="724" y="2476"/>
                </a:lnTo>
                <a:lnTo>
                  <a:pt x="748" y="2473"/>
                </a:lnTo>
                <a:lnTo>
                  <a:pt x="771" y="2465"/>
                </a:lnTo>
                <a:lnTo>
                  <a:pt x="790" y="2452"/>
                </a:lnTo>
                <a:lnTo>
                  <a:pt x="806" y="2436"/>
                </a:lnTo>
                <a:lnTo>
                  <a:pt x="819" y="2416"/>
                </a:lnTo>
                <a:lnTo>
                  <a:pt x="827" y="2394"/>
                </a:lnTo>
                <a:lnTo>
                  <a:pt x="830" y="2369"/>
                </a:lnTo>
                <a:lnTo>
                  <a:pt x="827" y="2345"/>
                </a:lnTo>
                <a:lnTo>
                  <a:pt x="819" y="2322"/>
                </a:lnTo>
                <a:lnTo>
                  <a:pt x="806" y="2303"/>
                </a:lnTo>
                <a:lnTo>
                  <a:pt x="790" y="2287"/>
                </a:lnTo>
                <a:lnTo>
                  <a:pt x="771" y="2274"/>
                </a:lnTo>
                <a:lnTo>
                  <a:pt x="748" y="2266"/>
                </a:lnTo>
                <a:lnTo>
                  <a:pt x="724" y="2263"/>
                </a:lnTo>
                <a:close/>
                <a:moveTo>
                  <a:pt x="2852" y="2157"/>
                </a:moveTo>
                <a:lnTo>
                  <a:pt x="2887" y="2160"/>
                </a:lnTo>
                <a:lnTo>
                  <a:pt x="2919" y="2168"/>
                </a:lnTo>
                <a:lnTo>
                  <a:pt x="2950" y="2181"/>
                </a:lnTo>
                <a:lnTo>
                  <a:pt x="2977" y="2198"/>
                </a:lnTo>
                <a:lnTo>
                  <a:pt x="3002" y="2219"/>
                </a:lnTo>
                <a:lnTo>
                  <a:pt x="3023" y="2244"/>
                </a:lnTo>
                <a:lnTo>
                  <a:pt x="3040" y="2271"/>
                </a:lnTo>
                <a:lnTo>
                  <a:pt x="3054" y="2302"/>
                </a:lnTo>
                <a:lnTo>
                  <a:pt x="3062" y="2335"/>
                </a:lnTo>
                <a:lnTo>
                  <a:pt x="3064" y="2369"/>
                </a:lnTo>
                <a:lnTo>
                  <a:pt x="3062" y="2404"/>
                </a:lnTo>
                <a:lnTo>
                  <a:pt x="3054" y="2437"/>
                </a:lnTo>
                <a:lnTo>
                  <a:pt x="3040" y="2468"/>
                </a:lnTo>
                <a:lnTo>
                  <a:pt x="3023" y="2495"/>
                </a:lnTo>
                <a:lnTo>
                  <a:pt x="3002" y="2520"/>
                </a:lnTo>
                <a:lnTo>
                  <a:pt x="2977" y="2541"/>
                </a:lnTo>
                <a:lnTo>
                  <a:pt x="2950" y="2558"/>
                </a:lnTo>
                <a:lnTo>
                  <a:pt x="2919" y="2572"/>
                </a:lnTo>
                <a:lnTo>
                  <a:pt x="2887" y="2580"/>
                </a:lnTo>
                <a:lnTo>
                  <a:pt x="2852" y="2582"/>
                </a:lnTo>
                <a:lnTo>
                  <a:pt x="2818" y="2580"/>
                </a:lnTo>
                <a:lnTo>
                  <a:pt x="2785" y="2572"/>
                </a:lnTo>
                <a:lnTo>
                  <a:pt x="2755" y="2558"/>
                </a:lnTo>
                <a:lnTo>
                  <a:pt x="2727" y="2541"/>
                </a:lnTo>
                <a:lnTo>
                  <a:pt x="2702" y="2520"/>
                </a:lnTo>
                <a:lnTo>
                  <a:pt x="2681" y="2495"/>
                </a:lnTo>
                <a:lnTo>
                  <a:pt x="2664" y="2468"/>
                </a:lnTo>
                <a:lnTo>
                  <a:pt x="2651" y="2437"/>
                </a:lnTo>
                <a:lnTo>
                  <a:pt x="2643" y="2404"/>
                </a:lnTo>
                <a:lnTo>
                  <a:pt x="2640" y="2369"/>
                </a:lnTo>
                <a:lnTo>
                  <a:pt x="2643" y="2335"/>
                </a:lnTo>
                <a:lnTo>
                  <a:pt x="2651" y="2302"/>
                </a:lnTo>
                <a:lnTo>
                  <a:pt x="2664" y="2271"/>
                </a:lnTo>
                <a:lnTo>
                  <a:pt x="2681" y="2244"/>
                </a:lnTo>
                <a:lnTo>
                  <a:pt x="2702" y="2219"/>
                </a:lnTo>
                <a:lnTo>
                  <a:pt x="2727" y="2198"/>
                </a:lnTo>
                <a:lnTo>
                  <a:pt x="2755" y="2181"/>
                </a:lnTo>
                <a:lnTo>
                  <a:pt x="2785" y="2168"/>
                </a:lnTo>
                <a:lnTo>
                  <a:pt x="2818" y="2160"/>
                </a:lnTo>
                <a:lnTo>
                  <a:pt x="2852" y="2157"/>
                </a:lnTo>
                <a:close/>
                <a:moveTo>
                  <a:pt x="724" y="2157"/>
                </a:moveTo>
                <a:lnTo>
                  <a:pt x="759" y="2160"/>
                </a:lnTo>
                <a:lnTo>
                  <a:pt x="791" y="2168"/>
                </a:lnTo>
                <a:lnTo>
                  <a:pt x="822" y="2181"/>
                </a:lnTo>
                <a:lnTo>
                  <a:pt x="849" y="2198"/>
                </a:lnTo>
                <a:lnTo>
                  <a:pt x="874" y="2219"/>
                </a:lnTo>
                <a:lnTo>
                  <a:pt x="895" y="2244"/>
                </a:lnTo>
                <a:lnTo>
                  <a:pt x="912" y="2271"/>
                </a:lnTo>
                <a:lnTo>
                  <a:pt x="926" y="2302"/>
                </a:lnTo>
                <a:lnTo>
                  <a:pt x="933" y="2335"/>
                </a:lnTo>
                <a:lnTo>
                  <a:pt x="936" y="2369"/>
                </a:lnTo>
                <a:lnTo>
                  <a:pt x="933" y="2404"/>
                </a:lnTo>
                <a:lnTo>
                  <a:pt x="926" y="2437"/>
                </a:lnTo>
                <a:lnTo>
                  <a:pt x="912" y="2468"/>
                </a:lnTo>
                <a:lnTo>
                  <a:pt x="895" y="2495"/>
                </a:lnTo>
                <a:lnTo>
                  <a:pt x="874" y="2520"/>
                </a:lnTo>
                <a:lnTo>
                  <a:pt x="849" y="2541"/>
                </a:lnTo>
                <a:lnTo>
                  <a:pt x="822" y="2558"/>
                </a:lnTo>
                <a:lnTo>
                  <a:pt x="791" y="2572"/>
                </a:lnTo>
                <a:lnTo>
                  <a:pt x="759" y="2580"/>
                </a:lnTo>
                <a:lnTo>
                  <a:pt x="724" y="2582"/>
                </a:lnTo>
                <a:lnTo>
                  <a:pt x="689" y="2580"/>
                </a:lnTo>
                <a:lnTo>
                  <a:pt x="657" y="2572"/>
                </a:lnTo>
                <a:lnTo>
                  <a:pt x="626" y="2558"/>
                </a:lnTo>
                <a:lnTo>
                  <a:pt x="599" y="2541"/>
                </a:lnTo>
                <a:lnTo>
                  <a:pt x="574" y="2520"/>
                </a:lnTo>
                <a:lnTo>
                  <a:pt x="553" y="2495"/>
                </a:lnTo>
                <a:lnTo>
                  <a:pt x="536" y="2468"/>
                </a:lnTo>
                <a:lnTo>
                  <a:pt x="522" y="2437"/>
                </a:lnTo>
                <a:lnTo>
                  <a:pt x="515" y="2404"/>
                </a:lnTo>
                <a:lnTo>
                  <a:pt x="512" y="2369"/>
                </a:lnTo>
                <a:lnTo>
                  <a:pt x="515" y="2335"/>
                </a:lnTo>
                <a:lnTo>
                  <a:pt x="522" y="2302"/>
                </a:lnTo>
                <a:lnTo>
                  <a:pt x="536" y="2271"/>
                </a:lnTo>
                <a:lnTo>
                  <a:pt x="553" y="2244"/>
                </a:lnTo>
                <a:lnTo>
                  <a:pt x="574" y="2219"/>
                </a:lnTo>
                <a:lnTo>
                  <a:pt x="599" y="2198"/>
                </a:lnTo>
                <a:lnTo>
                  <a:pt x="626" y="2181"/>
                </a:lnTo>
                <a:lnTo>
                  <a:pt x="657" y="2168"/>
                </a:lnTo>
                <a:lnTo>
                  <a:pt x="689" y="2160"/>
                </a:lnTo>
                <a:lnTo>
                  <a:pt x="724" y="2157"/>
                </a:lnTo>
                <a:close/>
                <a:moveTo>
                  <a:pt x="2124" y="929"/>
                </a:moveTo>
                <a:lnTo>
                  <a:pt x="1870" y="1231"/>
                </a:lnTo>
                <a:lnTo>
                  <a:pt x="2018" y="1231"/>
                </a:lnTo>
                <a:lnTo>
                  <a:pt x="2018" y="1578"/>
                </a:lnTo>
                <a:lnTo>
                  <a:pt x="2227" y="1578"/>
                </a:lnTo>
                <a:lnTo>
                  <a:pt x="2227" y="1231"/>
                </a:lnTo>
                <a:lnTo>
                  <a:pt x="2264" y="1231"/>
                </a:lnTo>
                <a:lnTo>
                  <a:pt x="2294" y="1231"/>
                </a:lnTo>
                <a:lnTo>
                  <a:pt x="2318" y="1231"/>
                </a:lnTo>
                <a:lnTo>
                  <a:pt x="2337" y="1231"/>
                </a:lnTo>
                <a:lnTo>
                  <a:pt x="2351" y="1232"/>
                </a:lnTo>
                <a:lnTo>
                  <a:pt x="2361" y="1232"/>
                </a:lnTo>
                <a:lnTo>
                  <a:pt x="2368" y="1232"/>
                </a:lnTo>
                <a:lnTo>
                  <a:pt x="2372" y="1232"/>
                </a:lnTo>
                <a:lnTo>
                  <a:pt x="2375" y="1232"/>
                </a:lnTo>
                <a:lnTo>
                  <a:pt x="2376" y="1232"/>
                </a:lnTo>
                <a:lnTo>
                  <a:pt x="2376" y="1232"/>
                </a:lnTo>
                <a:lnTo>
                  <a:pt x="2124" y="929"/>
                </a:lnTo>
                <a:close/>
                <a:moveTo>
                  <a:pt x="1710" y="545"/>
                </a:moveTo>
                <a:lnTo>
                  <a:pt x="2070" y="545"/>
                </a:lnTo>
                <a:lnTo>
                  <a:pt x="2070" y="723"/>
                </a:lnTo>
                <a:lnTo>
                  <a:pt x="2237" y="723"/>
                </a:lnTo>
                <a:lnTo>
                  <a:pt x="2237" y="545"/>
                </a:lnTo>
                <a:lnTo>
                  <a:pt x="2595" y="545"/>
                </a:lnTo>
                <a:lnTo>
                  <a:pt x="2634" y="548"/>
                </a:lnTo>
                <a:lnTo>
                  <a:pt x="2670" y="558"/>
                </a:lnTo>
                <a:lnTo>
                  <a:pt x="2703" y="572"/>
                </a:lnTo>
                <a:lnTo>
                  <a:pt x="2735" y="590"/>
                </a:lnTo>
                <a:lnTo>
                  <a:pt x="2762" y="615"/>
                </a:lnTo>
                <a:lnTo>
                  <a:pt x="2786" y="642"/>
                </a:lnTo>
                <a:lnTo>
                  <a:pt x="2805" y="673"/>
                </a:lnTo>
                <a:lnTo>
                  <a:pt x="2819" y="707"/>
                </a:lnTo>
                <a:lnTo>
                  <a:pt x="2829" y="744"/>
                </a:lnTo>
                <a:lnTo>
                  <a:pt x="2832" y="781"/>
                </a:lnTo>
                <a:lnTo>
                  <a:pt x="2832" y="1570"/>
                </a:lnTo>
                <a:lnTo>
                  <a:pt x="2829" y="1609"/>
                </a:lnTo>
                <a:lnTo>
                  <a:pt x="2819" y="1644"/>
                </a:lnTo>
                <a:lnTo>
                  <a:pt x="2805" y="1679"/>
                </a:lnTo>
                <a:lnTo>
                  <a:pt x="2786" y="1710"/>
                </a:lnTo>
                <a:lnTo>
                  <a:pt x="2762" y="1737"/>
                </a:lnTo>
                <a:lnTo>
                  <a:pt x="2735" y="1761"/>
                </a:lnTo>
                <a:lnTo>
                  <a:pt x="2703" y="1780"/>
                </a:lnTo>
                <a:lnTo>
                  <a:pt x="2670" y="1794"/>
                </a:lnTo>
                <a:lnTo>
                  <a:pt x="2634" y="1804"/>
                </a:lnTo>
                <a:lnTo>
                  <a:pt x="2595" y="1807"/>
                </a:lnTo>
                <a:lnTo>
                  <a:pt x="1710" y="1807"/>
                </a:lnTo>
                <a:lnTo>
                  <a:pt x="1672" y="1804"/>
                </a:lnTo>
                <a:lnTo>
                  <a:pt x="1635" y="1794"/>
                </a:lnTo>
                <a:lnTo>
                  <a:pt x="1602" y="1780"/>
                </a:lnTo>
                <a:lnTo>
                  <a:pt x="1571" y="1761"/>
                </a:lnTo>
                <a:lnTo>
                  <a:pt x="1544" y="1737"/>
                </a:lnTo>
                <a:lnTo>
                  <a:pt x="1520" y="1710"/>
                </a:lnTo>
                <a:lnTo>
                  <a:pt x="1501" y="1679"/>
                </a:lnTo>
                <a:lnTo>
                  <a:pt x="1487" y="1644"/>
                </a:lnTo>
                <a:lnTo>
                  <a:pt x="1477" y="1609"/>
                </a:lnTo>
                <a:lnTo>
                  <a:pt x="1474" y="1570"/>
                </a:lnTo>
                <a:lnTo>
                  <a:pt x="1474" y="781"/>
                </a:lnTo>
                <a:lnTo>
                  <a:pt x="1477" y="744"/>
                </a:lnTo>
                <a:lnTo>
                  <a:pt x="1487" y="707"/>
                </a:lnTo>
                <a:lnTo>
                  <a:pt x="1501" y="673"/>
                </a:lnTo>
                <a:lnTo>
                  <a:pt x="1520" y="642"/>
                </a:lnTo>
                <a:lnTo>
                  <a:pt x="1544" y="615"/>
                </a:lnTo>
                <a:lnTo>
                  <a:pt x="1571" y="590"/>
                </a:lnTo>
                <a:lnTo>
                  <a:pt x="1602" y="572"/>
                </a:lnTo>
                <a:lnTo>
                  <a:pt x="1635" y="558"/>
                </a:lnTo>
                <a:lnTo>
                  <a:pt x="1672" y="548"/>
                </a:lnTo>
                <a:lnTo>
                  <a:pt x="1710" y="545"/>
                </a:lnTo>
                <a:close/>
                <a:moveTo>
                  <a:pt x="100" y="0"/>
                </a:moveTo>
                <a:lnTo>
                  <a:pt x="120" y="0"/>
                </a:lnTo>
                <a:lnTo>
                  <a:pt x="142" y="4"/>
                </a:lnTo>
                <a:lnTo>
                  <a:pt x="161" y="12"/>
                </a:lnTo>
                <a:lnTo>
                  <a:pt x="180" y="25"/>
                </a:lnTo>
                <a:lnTo>
                  <a:pt x="409" y="216"/>
                </a:lnTo>
                <a:lnTo>
                  <a:pt x="435" y="240"/>
                </a:lnTo>
                <a:lnTo>
                  <a:pt x="456" y="267"/>
                </a:lnTo>
                <a:lnTo>
                  <a:pt x="474" y="295"/>
                </a:lnTo>
                <a:lnTo>
                  <a:pt x="490" y="326"/>
                </a:lnTo>
                <a:lnTo>
                  <a:pt x="500" y="359"/>
                </a:lnTo>
                <a:lnTo>
                  <a:pt x="506" y="392"/>
                </a:lnTo>
                <a:lnTo>
                  <a:pt x="508" y="428"/>
                </a:lnTo>
                <a:lnTo>
                  <a:pt x="508" y="758"/>
                </a:lnTo>
                <a:lnTo>
                  <a:pt x="737" y="758"/>
                </a:lnTo>
                <a:lnTo>
                  <a:pt x="1286" y="1321"/>
                </a:lnTo>
                <a:lnTo>
                  <a:pt x="1286" y="1962"/>
                </a:lnTo>
                <a:lnTo>
                  <a:pt x="3250" y="1962"/>
                </a:lnTo>
                <a:lnTo>
                  <a:pt x="3275" y="1965"/>
                </a:lnTo>
                <a:lnTo>
                  <a:pt x="3299" y="1973"/>
                </a:lnTo>
                <a:lnTo>
                  <a:pt x="3319" y="1986"/>
                </a:lnTo>
                <a:lnTo>
                  <a:pt x="3336" y="2004"/>
                </a:lnTo>
                <a:lnTo>
                  <a:pt x="3349" y="2024"/>
                </a:lnTo>
                <a:lnTo>
                  <a:pt x="3357" y="2047"/>
                </a:lnTo>
                <a:lnTo>
                  <a:pt x="3360" y="2072"/>
                </a:lnTo>
                <a:lnTo>
                  <a:pt x="3357" y="2098"/>
                </a:lnTo>
                <a:lnTo>
                  <a:pt x="3349" y="2120"/>
                </a:lnTo>
                <a:lnTo>
                  <a:pt x="3336" y="2141"/>
                </a:lnTo>
                <a:lnTo>
                  <a:pt x="3319" y="2158"/>
                </a:lnTo>
                <a:lnTo>
                  <a:pt x="3299" y="2171"/>
                </a:lnTo>
                <a:lnTo>
                  <a:pt x="3275" y="2180"/>
                </a:lnTo>
                <a:lnTo>
                  <a:pt x="3250" y="2183"/>
                </a:lnTo>
                <a:lnTo>
                  <a:pt x="3114" y="2183"/>
                </a:lnTo>
                <a:lnTo>
                  <a:pt x="3086" y="2149"/>
                </a:lnTo>
                <a:lnTo>
                  <a:pt x="3056" y="2119"/>
                </a:lnTo>
                <a:lnTo>
                  <a:pt x="3020" y="2095"/>
                </a:lnTo>
                <a:lnTo>
                  <a:pt x="2982" y="2074"/>
                </a:lnTo>
                <a:lnTo>
                  <a:pt x="2941" y="2059"/>
                </a:lnTo>
                <a:lnTo>
                  <a:pt x="2898" y="2050"/>
                </a:lnTo>
                <a:lnTo>
                  <a:pt x="2852" y="2047"/>
                </a:lnTo>
                <a:lnTo>
                  <a:pt x="2807" y="2050"/>
                </a:lnTo>
                <a:lnTo>
                  <a:pt x="2763" y="2059"/>
                </a:lnTo>
                <a:lnTo>
                  <a:pt x="2723" y="2074"/>
                </a:lnTo>
                <a:lnTo>
                  <a:pt x="2684" y="2095"/>
                </a:lnTo>
                <a:lnTo>
                  <a:pt x="2649" y="2119"/>
                </a:lnTo>
                <a:lnTo>
                  <a:pt x="2618" y="2149"/>
                </a:lnTo>
                <a:lnTo>
                  <a:pt x="2590" y="2183"/>
                </a:lnTo>
                <a:lnTo>
                  <a:pt x="986" y="2183"/>
                </a:lnTo>
                <a:lnTo>
                  <a:pt x="958" y="2149"/>
                </a:lnTo>
                <a:lnTo>
                  <a:pt x="927" y="2119"/>
                </a:lnTo>
                <a:lnTo>
                  <a:pt x="892" y="2095"/>
                </a:lnTo>
                <a:lnTo>
                  <a:pt x="853" y="2074"/>
                </a:lnTo>
                <a:lnTo>
                  <a:pt x="813" y="2059"/>
                </a:lnTo>
                <a:lnTo>
                  <a:pt x="770" y="2050"/>
                </a:lnTo>
                <a:lnTo>
                  <a:pt x="724" y="2047"/>
                </a:lnTo>
                <a:lnTo>
                  <a:pt x="678" y="2050"/>
                </a:lnTo>
                <a:lnTo>
                  <a:pt x="635" y="2059"/>
                </a:lnTo>
                <a:lnTo>
                  <a:pt x="595" y="2074"/>
                </a:lnTo>
                <a:lnTo>
                  <a:pt x="556" y="2095"/>
                </a:lnTo>
                <a:lnTo>
                  <a:pt x="521" y="2119"/>
                </a:lnTo>
                <a:lnTo>
                  <a:pt x="490" y="2149"/>
                </a:lnTo>
                <a:lnTo>
                  <a:pt x="462" y="2183"/>
                </a:lnTo>
                <a:lnTo>
                  <a:pt x="289" y="2183"/>
                </a:lnTo>
                <a:lnTo>
                  <a:pt x="289" y="428"/>
                </a:lnTo>
                <a:lnTo>
                  <a:pt x="287" y="412"/>
                </a:lnTo>
                <a:lnTo>
                  <a:pt x="280" y="397"/>
                </a:lnTo>
                <a:lnTo>
                  <a:pt x="269" y="385"/>
                </a:lnTo>
                <a:lnTo>
                  <a:pt x="40" y="194"/>
                </a:lnTo>
                <a:lnTo>
                  <a:pt x="24" y="179"/>
                </a:lnTo>
                <a:lnTo>
                  <a:pt x="12" y="160"/>
                </a:lnTo>
                <a:lnTo>
                  <a:pt x="4" y="141"/>
                </a:lnTo>
                <a:lnTo>
                  <a:pt x="0" y="121"/>
                </a:lnTo>
                <a:lnTo>
                  <a:pt x="1" y="99"/>
                </a:lnTo>
                <a:lnTo>
                  <a:pt x="5" y="78"/>
                </a:lnTo>
                <a:lnTo>
                  <a:pt x="13" y="58"/>
                </a:lnTo>
                <a:lnTo>
                  <a:pt x="25" y="40"/>
                </a:lnTo>
                <a:lnTo>
                  <a:pt x="41" y="24"/>
                </a:lnTo>
                <a:lnTo>
                  <a:pt x="59" y="12"/>
                </a:lnTo>
                <a:lnTo>
                  <a:pt x="78" y="4"/>
                </a:lnTo>
                <a:lnTo>
                  <a:pt x="10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Freeform 46"/>
          <p:cNvSpPr>
            <a:spLocks noEditPoints="1"/>
          </p:cNvSpPr>
          <p:nvPr/>
        </p:nvSpPr>
        <p:spPr bwMode="auto">
          <a:xfrm>
            <a:off x="8088169" y="2046204"/>
            <a:ext cx="683878" cy="295783"/>
          </a:xfrm>
          <a:custGeom>
            <a:avLst/>
            <a:gdLst>
              <a:gd name="T0" fmla="*/ 2114 w 3630"/>
              <a:gd name="T1" fmla="*/ 882 h 1573"/>
              <a:gd name="T2" fmla="*/ 1814 w 3630"/>
              <a:gd name="T3" fmla="*/ 0 h 1573"/>
              <a:gd name="T4" fmla="*/ 1837 w 3630"/>
              <a:gd name="T5" fmla="*/ 8 h 1573"/>
              <a:gd name="T6" fmla="*/ 1904 w 3630"/>
              <a:gd name="T7" fmla="*/ 441 h 1573"/>
              <a:gd name="T8" fmla="*/ 2066 w 3630"/>
              <a:gd name="T9" fmla="*/ 493 h 1573"/>
              <a:gd name="T10" fmla="*/ 2203 w 3630"/>
              <a:gd name="T11" fmla="*/ 588 h 1573"/>
              <a:gd name="T12" fmla="*/ 2307 w 3630"/>
              <a:gd name="T13" fmla="*/ 718 h 1573"/>
              <a:gd name="T14" fmla="*/ 2368 w 3630"/>
              <a:gd name="T15" fmla="*/ 876 h 1573"/>
              <a:gd name="T16" fmla="*/ 3608 w 3630"/>
              <a:gd name="T17" fmla="*/ 1098 h 1573"/>
              <a:gd name="T18" fmla="*/ 3630 w 3630"/>
              <a:gd name="T19" fmla="*/ 1148 h 1573"/>
              <a:gd name="T20" fmla="*/ 3617 w 3630"/>
              <a:gd name="T21" fmla="*/ 1189 h 1573"/>
              <a:gd name="T22" fmla="*/ 3564 w 3630"/>
              <a:gd name="T23" fmla="*/ 1215 h 1573"/>
              <a:gd name="T24" fmla="*/ 3308 w 3630"/>
              <a:gd name="T25" fmla="*/ 1264 h 1573"/>
              <a:gd name="T26" fmla="*/ 3279 w 3630"/>
              <a:gd name="T27" fmla="*/ 1382 h 1573"/>
              <a:gd name="T28" fmla="*/ 3203 w 3630"/>
              <a:gd name="T29" fmla="*/ 1471 h 1573"/>
              <a:gd name="T30" fmla="*/ 3093 w 3630"/>
              <a:gd name="T31" fmla="*/ 1516 h 1573"/>
              <a:gd name="T32" fmla="*/ 2971 w 3630"/>
              <a:gd name="T33" fmla="*/ 1507 h 1573"/>
              <a:gd name="T34" fmla="*/ 2871 w 3630"/>
              <a:gd name="T35" fmla="*/ 1444 h 1573"/>
              <a:gd name="T36" fmla="*/ 2809 w 3630"/>
              <a:gd name="T37" fmla="*/ 1345 h 1573"/>
              <a:gd name="T38" fmla="*/ 2797 w 3630"/>
              <a:gd name="T39" fmla="*/ 1239 h 1573"/>
              <a:gd name="T40" fmla="*/ 2319 w 3630"/>
              <a:gd name="T41" fmla="*/ 1267 h 1573"/>
              <a:gd name="T42" fmla="*/ 2221 w 3630"/>
              <a:gd name="T43" fmla="*/ 1401 h 1573"/>
              <a:gd name="T44" fmla="*/ 2090 w 3630"/>
              <a:gd name="T45" fmla="*/ 1502 h 1573"/>
              <a:gd name="T46" fmla="*/ 1932 w 3630"/>
              <a:gd name="T47" fmla="*/ 1561 h 1573"/>
              <a:gd name="T48" fmla="*/ 1756 w 3630"/>
              <a:gd name="T49" fmla="*/ 1570 h 1573"/>
              <a:gd name="T50" fmla="*/ 1591 w 3630"/>
              <a:gd name="T51" fmla="*/ 1527 h 1573"/>
              <a:gd name="T52" fmla="*/ 1449 w 3630"/>
              <a:gd name="T53" fmla="*/ 1439 h 1573"/>
              <a:gd name="T54" fmla="*/ 1340 w 3630"/>
              <a:gd name="T55" fmla="*/ 1314 h 1573"/>
              <a:gd name="T56" fmla="*/ 828 w 3630"/>
              <a:gd name="T57" fmla="*/ 1215 h 1573"/>
              <a:gd name="T58" fmla="*/ 831 w 3630"/>
              <a:gd name="T59" fmla="*/ 1306 h 1573"/>
              <a:gd name="T60" fmla="*/ 784 w 3630"/>
              <a:gd name="T61" fmla="*/ 1415 h 1573"/>
              <a:gd name="T62" fmla="*/ 695 w 3630"/>
              <a:gd name="T63" fmla="*/ 1492 h 1573"/>
              <a:gd name="T64" fmla="*/ 578 w 3630"/>
              <a:gd name="T65" fmla="*/ 1521 h 1573"/>
              <a:gd name="T66" fmla="*/ 461 w 3630"/>
              <a:gd name="T67" fmla="*/ 1492 h 1573"/>
              <a:gd name="T68" fmla="*/ 372 w 3630"/>
              <a:gd name="T69" fmla="*/ 1415 h 1573"/>
              <a:gd name="T70" fmla="*/ 326 w 3630"/>
              <a:gd name="T71" fmla="*/ 1306 h 1573"/>
              <a:gd name="T72" fmla="*/ 327 w 3630"/>
              <a:gd name="T73" fmla="*/ 1215 h 1573"/>
              <a:gd name="T74" fmla="*/ 28 w 3630"/>
              <a:gd name="T75" fmla="*/ 1203 h 1573"/>
              <a:gd name="T76" fmla="*/ 0 w 3630"/>
              <a:gd name="T77" fmla="*/ 1149 h 1573"/>
              <a:gd name="T78" fmla="*/ 11 w 3630"/>
              <a:gd name="T79" fmla="*/ 1113 h 1573"/>
              <a:gd name="T80" fmla="*/ 56 w 3630"/>
              <a:gd name="T81" fmla="*/ 1083 h 1573"/>
              <a:gd name="T82" fmla="*/ 1298 w 3630"/>
              <a:gd name="T83" fmla="*/ 767 h 1573"/>
              <a:gd name="T84" fmla="*/ 1388 w 3630"/>
              <a:gd name="T85" fmla="*/ 627 h 1573"/>
              <a:gd name="T86" fmla="*/ 1515 w 3630"/>
              <a:gd name="T87" fmla="*/ 521 h 1573"/>
              <a:gd name="T88" fmla="*/ 1670 w 3630"/>
              <a:gd name="T89" fmla="*/ 453 h 1573"/>
              <a:gd name="T90" fmla="*/ 1785 w 3630"/>
              <a:gd name="T91" fmla="*/ 18 h 1573"/>
              <a:gd name="T92" fmla="*/ 1814 w 3630"/>
              <a:gd name="T93" fmla="*/ 0 h 1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630" h="1573">
                <a:moveTo>
                  <a:pt x="1586" y="736"/>
                </a:moveTo>
                <a:lnTo>
                  <a:pt x="1516" y="882"/>
                </a:lnTo>
                <a:lnTo>
                  <a:pt x="2114" y="882"/>
                </a:lnTo>
                <a:lnTo>
                  <a:pt x="2044" y="736"/>
                </a:lnTo>
                <a:lnTo>
                  <a:pt x="1586" y="736"/>
                </a:lnTo>
                <a:close/>
                <a:moveTo>
                  <a:pt x="1814" y="0"/>
                </a:moveTo>
                <a:lnTo>
                  <a:pt x="1815" y="0"/>
                </a:lnTo>
                <a:lnTo>
                  <a:pt x="1827" y="2"/>
                </a:lnTo>
                <a:lnTo>
                  <a:pt x="1837" y="8"/>
                </a:lnTo>
                <a:lnTo>
                  <a:pt x="1845" y="18"/>
                </a:lnTo>
                <a:lnTo>
                  <a:pt x="1849" y="29"/>
                </a:lnTo>
                <a:lnTo>
                  <a:pt x="1904" y="441"/>
                </a:lnTo>
                <a:lnTo>
                  <a:pt x="1960" y="453"/>
                </a:lnTo>
                <a:lnTo>
                  <a:pt x="2014" y="471"/>
                </a:lnTo>
                <a:lnTo>
                  <a:pt x="2066" y="493"/>
                </a:lnTo>
                <a:lnTo>
                  <a:pt x="2115" y="521"/>
                </a:lnTo>
                <a:lnTo>
                  <a:pt x="2160" y="551"/>
                </a:lnTo>
                <a:lnTo>
                  <a:pt x="2203" y="588"/>
                </a:lnTo>
                <a:lnTo>
                  <a:pt x="2242" y="627"/>
                </a:lnTo>
                <a:lnTo>
                  <a:pt x="2276" y="672"/>
                </a:lnTo>
                <a:lnTo>
                  <a:pt x="2307" y="718"/>
                </a:lnTo>
                <a:lnTo>
                  <a:pt x="2332" y="767"/>
                </a:lnTo>
                <a:lnTo>
                  <a:pt x="2353" y="820"/>
                </a:lnTo>
                <a:lnTo>
                  <a:pt x="2368" y="876"/>
                </a:lnTo>
                <a:lnTo>
                  <a:pt x="3574" y="1083"/>
                </a:lnTo>
                <a:lnTo>
                  <a:pt x="3592" y="1088"/>
                </a:lnTo>
                <a:lnTo>
                  <a:pt x="3608" y="1098"/>
                </a:lnTo>
                <a:lnTo>
                  <a:pt x="3619" y="1113"/>
                </a:lnTo>
                <a:lnTo>
                  <a:pt x="3628" y="1129"/>
                </a:lnTo>
                <a:lnTo>
                  <a:pt x="3630" y="1148"/>
                </a:lnTo>
                <a:lnTo>
                  <a:pt x="3630" y="1149"/>
                </a:lnTo>
                <a:lnTo>
                  <a:pt x="3627" y="1170"/>
                </a:lnTo>
                <a:lnTo>
                  <a:pt x="3617" y="1189"/>
                </a:lnTo>
                <a:lnTo>
                  <a:pt x="3603" y="1203"/>
                </a:lnTo>
                <a:lnTo>
                  <a:pt x="3585" y="1212"/>
                </a:lnTo>
                <a:lnTo>
                  <a:pt x="3564" y="1215"/>
                </a:lnTo>
                <a:lnTo>
                  <a:pt x="3303" y="1215"/>
                </a:lnTo>
                <a:lnTo>
                  <a:pt x="3307" y="1239"/>
                </a:lnTo>
                <a:lnTo>
                  <a:pt x="3308" y="1264"/>
                </a:lnTo>
                <a:lnTo>
                  <a:pt x="3304" y="1306"/>
                </a:lnTo>
                <a:lnTo>
                  <a:pt x="3295" y="1345"/>
                </a:lnTo>
                <a:lnTo>
                  <a:pt x="3279" y="1382"/>
                </a:lnTo>
                <a:lnTo>
                  <a:pt x="3258" y="1415"/>
                </a:lnTo>
                <a:lnTo>
                  <a:pt x="3233" y="1444"/>
                </a:lnTo>
                <a:lnTo>
                  <a:pt x="3203" y="1471"/>
                </a:lnTo>
                <a:lnTo>
                  <a:pt x="3169" y="1492"/>
                </a:lnTo>
                <a:lnTo>
                  <a:pt x="3133" y="1507"/>
                </a:lnTo>
                <a:lnTo>
                  <a:pt x="3093" y="1516"/>
                </a:lnTo>
                <a:lnTo>
                  <a:pt x="3053" y="1521"/>
                </a:lnTo>
                <a:lnTo>
                  <a:pt x="3011" y="1516"/>
                </a:lnTo>
                <a:lnTo>
                  <a:pt x="2971" y="1507"/>
                </a:lnTo>
                <a:lnTo>
                  <a:pt x="2935" y="1492"/>
                </a:lnTo>
                <a:lnTo>
                  <a:pt x="2901" y="1471"/>
                </a:lnTo>
                <a:lnTo>
                  <a:pt x="2871" y="1444"/>
                </a:lnTo>
                <a:lnTo>
                  <a:pt x="2846" y="1415"/>
                </a:lnTo>
                <a:lnTo>
                  <a:pt x="2825" y="1382"/>
                </a:lnTo>
                <a:lnTo>
                  <a:pt x="2809" y="1345"/>
                </a:lnTo>
                <a:lnTo>
                  <a:pt x="2800" y="1306"/>
                </a:lnTo>
                <a:lnTo>
                  <a:pt x="2796" y="1264"/>
                </a:lnTo>
                <a:lnTo>
                  <a:pt x="2797" y="1239"/>
                </a:lnTo>
                <a:lnTo>
                  <a:pt x="2802" y="1215"/>
                </a:lnTo>
                <a:lnTo>
                  <a:pt x="2342" y="1215"/>
                </a:lnTo>
                <a:lnTo>
                  <a:pt x="2319" y="1267"/>
                </a:lnTo>
                <a:lnTo>
                  <a:pt x="2290" y="1314"/>
                </a:lnTo>
                <a:lnTo>
                  <a:pt x="2258" y="1360"/>
                </a:lnTo>
                <a:lnTo>
                  <a:pt x="2221" y="1401"/>
                </a:lnTo>
                <a:lnTo>
                  <a:pt x="2181" y="1439"/>
                </a:lnTo>
                <a:lnTo>
                  <a:pt x="2136" y="1473"/>
                </a:lnTo>
                <a:lnTo>
                  <a:pt x="2090" y="1502"/>
                </a:lnTo>
                <a:lnTo>
                  <a:pt x="2039" y="1527"/>
                </a:lnTo>
                <a:lnTo>
                  <a:pt x="1987" y="1547"/>
                </a:lnTo>
                <a:lnTo>
                  <a:pt x="1932" y="1561"/>
                </a:lnTo>
                <a:lnTo>
                  <a:pt x="1874" y="1570"/>
                </a:lnTo>
                <a:lnTo>
                  <a:pt x="1815" y="1573"/>
                </a:lnTo>
                <a:lnTo>
                  <a:pt x="1756" y="1570"/>
                </a:lnTo>
                <a:lnTo>
                  <a:pt x="1698" y="1561"/>
                </a:lnTo>
                <a:lnTo>
                  <a:pt x="1643" y="1547"/>
                </a:lnTo>
                <a:lnTo>
                  <a:pt x="1591" y="1527"/>
                </a:lnTo>
                <a:lnTo>
                  <a:pt x="1541" y="1502"/>
                </a:lnTo>
                <a:lnTo>
                  <a:pt x="1494" y="1473"/>
                </a:lnTo>
                <a:lnTo>
                  <a:pt x="1449" y="1439"/>
                </a:lnTo>
                <a:lnTo>
                  <a:pt x="1409" y="1401"/>
                </a:lnTo>
                <a:lnTo>
                  <a:pt x="1372" y="1360"/>
                </a:lnTo>
                <a:lnTo>
                  <a:pt x="1340" y="1314"/>
                </a:lnTo>
                <a:lnTo>
                  <a:pt x="1311" y="1267"/>
                </a:lnTo>
                <a:lnTo>
                  <a:pt x="1288" y="1215"/>
                </a:lnTo>
                <a:lnTo>
                  <a:pt x="828" y="1215"/>
                </a:lnTo>
                <a:lnTo>
                  <a:pt x="833" y="1239"/>
                </a:lnTo>
                <a:lnTo>
                  <a:pt x="834" y="1264"/>
                </a:lnTo>
                <a:lnTo>
                  <a:pt x="831" y="1306"/>
                </a:lnTo>
                <a:lnTo>
                  <a:pt x="821" y="1345"/>
                </a:lnTo>
                <a:lnTo>
                  <a:pt x="805" y="1382"/>
                </a:lnTo>
                <a:lnTo>
                  <a:pt x="784" y="1415"/>
                </a:lnTo>
                <a:lnTo>
                  <a:pt x="759" y="1444"/>
                </a:lnTo>
                <a:lnTo>
                  <a:pt x="729" y="1471"/>
                </a:lnTo>
                <a:lnTo>
                  <a:pt x="695" y="1492"/>
                </a:lnTo>
                <a:lnTo>
                  <a:pt x="659" y="1507"/>
                </a:lnTo>
                <a:lnTo>
                  <a:pt x="619" y="1516"/>
                </a:lnTo>
                <a:lnTo>
                  <a:pt x="578" y="1521"/>
                </a:lnTo>
                <a:lnTo>
                  <a:pt x="537" y="1516"/>
                </a:lnTo>
                <a:lnTo>
                  <a:pt x="497" y="1507"/>
                </a:lnTo>
                <a:lnTo>
                  <a:pt x="461" y="1492"/>
                </a:lnTo>
                <a:lnTo>
                  <a:pt x="427" y="1471"/>
                </a:lnTo>
                <a:lnTo>
                  <a:pt x="397" y="1444"/>
                </a:lnTo>
                <a:lnTo>
                  <a:pt x="372" y="1415"/>
                </a:lnTo>
                <a:lnTo>
                  <a:pt x="351" y="1382"/>
                </a:lnTo>
                <a:lnTo>
                  <a:pt x="336" y="1345"/>
                </a:lnTo>
                <a:lnTo>
                  <a:pt x="326" y="1306"/>
                </a:lnTo>
                <a:lnTo>
                  <a:pt x="322" y="1264"/>
                </a:lnTo>
                <a:lnTo>
                  <a:pt x="323" y="1239"/>
                </a:lnTo>
                <a:lnTo>
                  <a:pt x="327" y="1215"/>
                </a:lnTo>
                <a:lnTo>
                  <a:pt x="66" y="1215"/>
                </a:lnTo>
                <a:lnTo>
                  <a:pt x="45" y="1212"/>
                </a:lnTo>
                <a:lnTo>
                  <a:pt x="28" y="1203"/>
                </a:lnTo>
                <a:lnTo>
                  <a:pt x="13" y="1189"/>
                </a:lnTo>
                <a:lnTo>
                  <a:pt x="3" y="1170"/>
                </a:lnTo>
                <a:lnTo>
                  <a:pt x="0" y="1149"/>
                </a:lnTo>
                <a:lnTo>
                  <a:pt x="0" y="1148"/>
                </a:lnTo>
                <a:lnTo>
                  <a:pt x="2" y="1129"/>
                </a:lnTo>
                <a:lnTo>
                  <a:pt x="11" y="1113"/>
                </a:lnTo>
                <a:lnTo>
                  <a:pt x="22" y="1098"/>
                </a:lnTo>
                <a:lnTo>
                  <a:pt x="39" y="1088"/>
                </a:lnTo>
                <a:lnTo>
                  <a:pt x="56" y="1083"/>
                </a:lnTo>
                <a:lnTo>
                  <a:pt x="1262" y="876"/>
                </a:lnTo>
                <a:lnTo>
                  <a:pt x="1277" y="820"/>
                </a:lnTo>
                <a:lnTo>
                  <a:pt x="1298" y="767"/>
                </a:lnTo>
                <a:lnTo>
                  <a:pt x="1323" y="718"/>
                </a:lnTo>
                <a:lnTo>
                  <a:pt x="1354" y="672"/>
                </a:lnTo>
                <a:lnTo>
                  <a:pt x="1388" y="627"/>
                </a:lnTo>
                <a:lnTo>
                  <a:pt x="1427" y="588"/>
                </a:lnTo>
                <a:lnTo>
                  <a:pt x="1470" y="551"/>
                </a:lnTo>
                <a:lnTo>
                  <a:pt x="1515" y="521"/>
                </a:lnTo>
                <a:lnTo>
                  <a:pt x="1564" y="493"/>
                </a:lnTo>
                <a:lnTo>
                  <a:pt x="1616" y="471"/>
                </a:lnTo>
                <a:lnTo>
                  <a:pt x="1670" y="453"/>
                </a:lnTo>
                <a:lnTo>
                  <a:pt x="1726" y="441"/>
                </a:lnTo>
                <a:lnTo>
                  <a:pt x="1781" y="29"/>
                </a:lnTo>
                <a:lnTo>
                  <a:pt x="1785" y="18"/>
                </a:lnTo>
                <a:lnTo>
                  <a:pt x="1793" y="8"/>
                </a:lnTo>
                <a:lnTo>
                  <a:pt x="1803" y="2"/>
                </a:lnTo>
                <a:lnTo>
                  <a:pt x="181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" name="Freeform 116"/>
          <p:cNvSpPr>
            <a:spLocks noEditPoints="1"/>
          </p:cNvSpPr>
          <p:nvPr/>
        </p:nvSpPr>
        <p:spPr bwMode="auto">
          <a:xfrm>
            <a:off x="8203096" y="2701990"/>
            <a:ext cx="454025" cy="528637"/>
          </a:xfrm>
          <a:custGeom>
            <a:avLst/>
            <a:gdLst>
              <a:gd name="T0" fmla="*/ 2206 w 2866"/>
              <a:gd name="T1" fmla="*/ 1871 h 3330"/>
              <a:gd name="T2" fmla="*/ 2199 w 2866"/>
              <a:gd name="T3" fmla="*/ 3059 h 3330"/>
              <a:gd name="T4" fmla="*/ 2245 w 2866"/>
              <a:gd name="T5" fmla="*/ 3092 h 3330"/>
              <a:gd name="T6" fmla="*/ 2379 w 2866"/>
              <a:gd name="T7" fmla="*/ 3072 h 3330"/>
              <a:gd name="T8" fmla="*/ 2385 w 2866"/>
              <a:gd name="T9" fmla="*/ 1884 h 3330"/>
              <a:gd name="T10" fmla="*/ 2341 w 2866"/>
              <a:gd name="T11" fmla="*/ 1852 h 3330"/>
              <a:gd name="T12" fmla="*/ 1357 w 2866"/>
              <a:gd name="T13" fmla="*/ 1861 h 3330"/>
              <a:gd name="T14" fmla="*/ 1338 w 2866"/>
              <a:gd name="T15" fmla="*/ 3043 h 3330"/>
              <a:gd name="T16" fmla="*/ 1370 w 2866"/>
              <a:gd name="T17" fmla="*/ 3089 h 3330"/>
              <a:gd name="T18" fmla="*/ 1509 w 2866"/>
              <a:gd name="T19" fmla="*/ 3083 h 3330"/>
              <a:gd name="T20" fmla="*/ 1528 w 2866"/>
              <a:gd name="T21" fmla="*/ 1899 h 3330"/>
              <a:gd name="T22" fmla="*/ 1496 w 2866"/>
              <a:gd name="T23" fmla="*/ 1854 h 3330"/>
              <a:gd name="T24" fmla="*/ 559 w 2866"/>
              <a:gd name="T25" fmla="*/ 1854 h 3330"/>
              <a:gd name="T26" fmla="*/ 525 w 2866"/>
              <a:gd name="T27" fmla="*/ 1899 h 3330"/>
              <a:gd name="T28" fmla="*/ 546 w 2866"/>
              <a:gd name="T29" fmla="*/ 3083 h 3330"/>
              <a:gd name="T30" fmla="*/ 684 w 2866"/>
              <a:gd name="T31" fmla="*/ 3089 h 3330"/>
              <a:gd name="T32" fmla="*/ 716 w 2866"/>
              <a:gd name="T33" fmla="*/ 3043 h 3330"/>
              <a:gd name="T34" fmla="*/ 697 w 2866"/>
              <a:gd name="T35" fmla="*/ 1861 h 3330"/>
              <a:gd name="T36" fmla="*/ 0 w 2866"/>
              <a:gd name="T37" fmla="*/ 1613 h 3330"/>
              <a:gd name="T38" fmla="*/ 2722 w 2866"/>
              <a:gd name="T39" fmla="*/ 3139 h 3330"/>
              <a:gd name="T40" fmla="*/ 0 w 2866"/>
              <a:gd name="T41" fmla="*/ 3139 h 3330"/>
              <a:gd name="T42" fmla="*/ 0 w 2866"/>
              <a:gd name="T43" fmla="*/ 1613 h 3330"/>
              <a:gd name="T44" fmla="*/ 1725 w 2866"/>
              <a:gd name="T45" fmla="*/ 64 h 3330"/>
              <a:gd name="T46" fmla="*/ 1709 w 2866"/>
              <a:gd name="T47" fmla="*/ 145 h 3330"/>
              <a:gd name="T48" fmla="*/ 1672 w 2866"/>
              <a:gd name="T49" fmla="*/ 266 h 3330"/>
              <a:gd name="T50" fmla="*/ 1605 w 2866"/>
              <a:gd name="T51" fmla="*/ 389 h 3330"/>
              <a:gd name="T52" fmla="*/ 1504 w 2866"/>
              <a:gd name="T53" fmla="*/ 470 h 3330"/>
              <a:gd name="T54" fmla="*/ 1593 w 2866"/>
              <a:gd name="T55" fmla="*/ 664 h 3330"/>
              <a:gd name="T56" fmla="*/ 1678 w 2866"/>
              <a:gd name="T57" fmla="*/ 768 h 3330"/>
              <a:gd name="T58" fmla="*/ 1702 w 2866"/>
              <a:gd name="T59" fmla="*/ 908 h 3330"/>
              <a:gd name="T60" fmla="*/ 1648 w 2866"/>
              <a:gd name="T61" fmla="*/ 1047 h 3330"/>
              <a:gd name="T62" fmla="*/ 2659 w 2866"/>
              <a:gd name="T63" fmla="*/ 1563 h 3330"/>
              <a:gd name="T64" fmla="*/ 1425 w 2866"/>
              <a:gd name="T65" fmla="*/ 1152 h 3330"/>
              <a:gd name="T66" fmla="*/ 1273 w 2866"/>
              <a:gd name="T67" fmla="*/ 1100 h 3330"/>
              <a:gd name="T68" fmla="*/ 1215 w 2866"/>
              <a:gd name="T69" fmla="*/ 1043 h 3330"/>
              <a:gd name="T70" fmla="*/ 1165 w 2866"/>
              <a:gd name="T71" fmla="*/ 917 h 3330"/>
              <a:gd name="T72" fmla="*/ 1183 w 2866"/>
              <a:gd name="T73" fmla="*/ 831 h 3330"/>
              <a:gd name="T74" fmla="*/ 1253 w 2866"/>
              <a:gd name="T75" fmla="*/ 813 h 3330"/>
              <a:gd name="T76" fmla="*/ 1303 w 2866"/>
              <a:gd name="T77" fmla="*/ 864 h 3330"/>
              <a:gd name="T78" fmla="*/ 1323 w 2866"/>
              <a:gd name="T79" fmla="*/ 948 h 3330"/>
              <a:gd name="T80" fmla="*/ 1394 w 2866"/>
              <a:gd name="T81" fmla="*/ 1004 h 3330"/>
              <a:gd name="T82" fmla="*/ 1486 w 2866"/>
              <a:gd name="T83" fmla="*/ 999 h 3330"/>
              <a:gd name="T84" fmla="*/ 1550 w 2866"/>
              <a:gd name="T85" fmla="*/ 935 h 3330"/>
              <a:gd name="T86" fmla="*/ 1552 w 2866"/>
              <a:gd name="T87" fmla="*/ 837 h 3330"/>
              <a:gd name="T88" fmla="*/ 1483 w 2866"/>
              <a:gd name="T89" fmla="*/ 765 h 3330"/>
              <a:gd name="T90" fmla="*/ 1396 w 2866"/>
              <a:gd name="T91" fmla="*/ 725 h 3330"/>
              <a:gd name="T92" fmla="*/ 1362 w 2866"/>
              <a:gd name="T93" fmla="*/ 641 h 3330"/>
              <a:gd name="T94" fmla="*/ 1282 w 2866"/>
              <a:gd name="T95" fmla="*/ 414 h 3330"/>
              <a:gd name="T96" fmla="*/ 1208 w 2866"/>
              <a:gd name="T97" fmla="*/ 299 h 3330"/>
              <a:gd name="T98" fmla="*/ 1164 w 2866"/>
              <a:gd name="T99" fmla="*/ 174 h 3330"/>
              <a:gd name="T100" fmla="*/ 1143 w 2866"/>
              <a:gd name="T101" fmla="*/ 79 h 3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866" h="3330">
                <a:moveTo>
                  <a:pt x="2245" y="1852"/>
                </a:moveTo>
                <a:lnTo>
                  <a:pt x="2230" y="1854"/>
                </a:lnTo>
                <a:lnTo>
                  <a:pt x="2216" y="1861"/>
                </a:lnTo>
                <a:lnTo>
                  <a:pt x="2206" y="1871"/>
                </a:lnTo>
                <a:lnTo>
                  <a:pt x="2199" y="1884"/>
                </a:lnTo>
                <a:lnTo>
                  <a:pt x="2197" y="1899"/>
                </a:lnTo>
                <a:lnTo>
                  <a:pt x="2197" y="3043"/>
                </a:lnTo>
                <a:lnTo>
                  <a:pt x="2199" y="3059"/>
                </a:lnTo>
                <a:lnTo>
                  <a:pt x="2206" y="3072"/>
                </a:lnTo>
                <a:lnTo>
                  <a:pt x="2216" y="3083"/>
                </a:lnTo>
                <a:lnTo>
                  <a:pt x="2230" y="3089"/>
                </a:lnTo>
                <a:lnTo>
                  <a:pt x="2245" y="3092"/>
                </a:lnTo>
                <a:lnTo>
                  <a:pt x="2341" y="3092"/>
                </a:lnTo>
                <a:lnTo>
                  <a:pt x="2355" y="3089"/>
                </a:lnTo>
                <a:lnTo>
                  <a:pt x="2368" y="3083"/>
                </a:lnTo>
                <a:lnTo>
                  <a:pt x="2379" y="3072"/>
                </a:lnTo>
                <a:lnTo>
                  <a:pt x="2385" y="3059"/>
                </a:lnTo>
                <a:lnTo>
                  <a:pt x="2388" y="3043"/>
                </a:lnTo>
                <a:lnTo>
                  <a:pt x="2388" y="1899"/>
                </a:lnTo>
                <a:lnTo>
                  <a:pt x="2385" y="1884"/>
                </a:lnTo>
                <a:lnTo>
                  <a:pt x="2379" y="1871"/>
                </a:lnTo>
                <a:lnTo>
                  <a:pt x="2368" y="1861"/>
                </a:lnTo>
                <a:lnTo>
                  <a:pt x="2355" y="1854"/>
                </a:lnTo>
                <a:lnTo>
                  <a:pt x="2341" y="1852"/>
                </a:lnTo>
                <a:lnTo>
                  <a:pt x="2245" y="1852"/>
                </a:lnTo>
                <a:close/>
                <a:moveTo>
                  <a:pt x="1385" y="1852"/>
                </a:moveTo>
                <a:lnTo>
                  <a:pt x="1370" y="1854"/>
                </a:lnTo>
                <a:lnTo>
                  <a:pt x="1357" y="1861"/>
                </a:lnTo>
                <a:lnTo>
                  <a:pt x="1347" y="1871"/>
                </a:lnTo>
                <a:lnTo>
                  <a:pt x="1340" y="1884"/>
                </a:lnTo>
                <a:lnTo>
                  <a:pt x="1338" y="1899"/>
                </a:lnTo>
                <a:lnTo>
                  <a:pt x="1338" y="3043"/>
                </a:lnTo>
                <a:lnTo>
                  <a:pt x="1340" y="3059"/>
                </a:lnTo>
                <a:lnTo>
                  <a:pt x="1347" y="3072"/>
                </a:lnTo>
                <a:lnTo>
                  <a:pt x="1357" y="3083"/>
                </a:lnTo>
                <a:lnTo>
                  <a:pt x="1370" y="3089"/>
                </a:lnTo>
                <a:lnTo>
                  <a:pt x="1385" y="3092"/>
                </a:lnTo>
                <a:lnTo>
                  <a:pt x="1481" y="3092"/>
                </a:lnTo>
                <a:lnTo>
                  <a:pt x="1496" y="3089"/>
                </a:lnTo>
                <a:lnTo>
                  <a:pt x="1509" y="3083"/>
                </a:lnTo>
                <a:lnTo>
                  <a:pt x="1519" y="3072"/>
                </a:lnTo>
                <a:lnTo>
                  <a:pt x="1526" y="3059"/>
                </a:lnTo>
                <a:lnTo>
                  <a:pt x="1528" y="3043"/>
                </a:lnTo>
                <a:lnTo>
                  <a:pt x="1528" y="1899"/>
                </a:lnTo>
                <a:lnTo>
                  <a:pt x="1526" y="1884"/>
                </a:lnTo>
                <a:lnTo>
                  <a:pt x="1519" y="1871"/>
                </a:lnTo>
                <a:lnTo>
                  <a:pt x="1509" y="1861"/>
                </a:lnTo>
                <a:lnTo>
                  <a:pt x="1496" y="1854"/>
                </a:lnTo>
                <a:lnTo>
                  <a:pt x="1481" y="1852"/>
                </a:lnTo>
                <a:lnTo>
                  <a:pt x="1385" y="1852"/>
                </a:lnTo>
                <a:close/>
                <a:moveTo>
                  <a:pt x="574" y="1852"/>
                </a:moveTo>
                <a:lnTo>
                  <a:pt x="559" y="1854"/>
                </a:lnTo>
                <a:lnTo>
                  <a:pt x="546" y="1861"/>
                </a:lnTo>
                <a:lnTo>
                  <a:pt x="535" y="1871"/>
                </a:lnTo>
                <a:lnTo>
                  <a:pt x="528" y="1884"/>
                </a:lnTo>
                <a:lnTo>
                  <a:pt x="525" y="1899"/>
                </a:lnTo>
                <a:lnTo>
                  <a:pt x="525" y="3043"/>
                </a:lnTo>
                <a:lnTo>
                  <a:pt x="528" y="3059"/>
                </a:lnTo>
                <a:lnTo>
                  <a:pt x="535" y="3072"/>
                </a:lnTo>
                <a:lnTo>
                  <a:pt x="546" y="3083"/>
                </a:lnTo>
                <a:lnTo>
                  <a:pt x="559" y="3089"/>
                </a:lnTo>
                <a:lnTo>
                  <a:pt x="574" y="3092"/>
                </a:lnTo>
                <a:lnTo>
                  <a:pt x="669" y="3092"/>
                </a:lnTo>
                <a:lnTo>
                  <a:pt x="684" y="3089"/>
                </a:lnTo>
                <a:lnTo>
                  <a:pt x="697" y="3083"/>
                </a:lnTo>
                <a:lnTo>
                  <a:pt x="707" y="3072"/>
                </a:lnTo>
                <a:lnTo>
                  <a:pt x="714" y="3059"/>
                </a:lnTo>
                <a:lnTo>
                  <a:pt x="716" y="3043"/>
                </a:lnTo>
                <a:lnTo>
                  <a:pt x="716" y="1899"/>
                </a:lnTo>
                <a:lnTo>
                  <a:pt x="714" y="1884"/>
                </a:lnTo>
                <a:lnTo>
                  <a:pt x="707" y="1871"/>
                </a:lnTo>
                <a:lnTo>
                  <a:pt x="697" y="1861"/>
                </a:lnTo>
                <a:lnTo>
                  <a:pt x="684" y="1854"/>
                </a:lnTo>
                <a:lnTo>
                  <a:pt x="669" y="1852"/>
                </a:lnTo>
                <a:lnTo>
                  <a:pt x="574" y="1852"/>
                </a:lnTo>
                <a:close/>
                <a:moveTo>
                  <a:pt x="0" y="1613"/>
                </a:moveTo>
                <a:lnTo>
                  <a:pt x="2866" y="1613"/>
                </a:lnTo>
                <a:lnTo>
                  <a:pt x="2866" y="1803"/>
                </a:lnTo>
                <a:lnTo>
                  <a:pt x="2722" y="1803"/>
                </a:lnTo>
                <a:lnTo>
                  <a:pt x="2722" y="3139"/>
                </a:lnTo>
                <a:lnTo>
                  <a:pt x="2866" y="3139"/>
                </a:lnTo>
                <a:lnTo>
                  <a:pt x="2866" y="3330"/>
                </a:lnTo>
                <a:lnTo>
                  <a:pt x="0" y="3330"/>
                </a:lnTo>
                <a:lnTo>
                  <a:pt x="0" y="3139"/>
                </a:lnTo>
                <a:lnTo>
                  <a:pt x="143" y="3139"/>
                </a:lnTo>
                <a:lnTo>
                  <a:pt x="143" y="1803"/>
                </a:lnTo>
                <a:lnTo>
                  <a:pt x="0" y="1803"/>
                </a:lnTo>
                <a:lnTo>
                  <a:pt x="0" y="1613"/>
                </a:lnTo>
                <a:close/>
                <a:moveTo>
                  <a:pt x="1131" y="0"/>
                </a:moveTo>
                <a:lnTo>
                  <a:pt x="1735" y="0"/>
                </a:lnTo>
                <a:lnTo>
                  <a:pt x="1727" y="54"/>
                </a:lnTo>
                <a:lnTo>
                  <a:pt x="1725" y="64"/>
                </a:lnTo>
                <a:lnTo>
                  <a:pt x="1723" y="79"/>
                </a:lnTo>
                <a:lnTo>
                  <a:pt x="1720" y="97"/>
                </a:lnTo>
                <a:lnTo>
                  <a:pt x="1715" y="120"/>
                </a:lnTo>
                <a:lnTo>
                  <a:pt x="1709" y="145"/>
                </a:lnTo>
                <a:lnTo>
                  <a:pt x="1702" y="174"/>
                </a:lnTo>
                <a:lnTo>
                  <a:pt x="1693" y="204"/>
                </a:lnTo>
                <a:lnTo>
                  <a:pt x="1683" y="235"/>
                </a:lnTo>
                <a:lnTo>
                  <a:pt x="1672" y="266"/>
                </a:lnTo>
                <a:lnTo>
                  <a:pt x="1658" y="299"/>
                </a:lnTo>
                <a:lnTo>
                  <a:pt x="1643" y="330"/>
                </a:lnTo>
                <a:lnTo>
                  <a:pt x="1624" y="360"/>
                </a:lnTo>
                <a:lnTo>
                  <a:pt x="1605" y="389"/>
                </a:lnTo>
                <a:lnTo>
                  <a:pt x="1584" y="414"/>
                </a:lnTo>
                <a:lnTo>
                  <a:pt x="1560" y="437"/>
                </a:lnTo>
                <a:lnTo>
                  <a:pt x="1533" y="456"/>
                </a:lnTo>
                <a:lnTo>
                  <a:pt x="1504" y="470"/>
                </a:lnTo>
                <a:lnTo>
                  <a:pt x="1504" y="622"/>
                </a:lnTo>
                <a:lnTo>
                  <a:pt x="1536" y="633"/>
                </a:lnTo>
                <a:lnTo>
                  <a:pt x="1565" y="647"/>
                </a:lnTo>
                <a:lnTo>
                  <a:pt x="1593" y="664"/>
                </a:lnTo>
                <a:lnTo>
                  <a:pt x="1618" y="685"/>
                </a:lnTo>
                <a:lnTo>
                  <a:pt x="1641" y="709"/>
                </a:lnTo>
                <a:lnTo>
                  <a:pt x="1661" y="736"/>
                </a:lnTo>
                <a:lnTo>
                  <a:pt x="1678" y="768"/>
                </a:lnTo>
                <a:lnTo>
                  <a:pt x="1691" y="801"/>
                </a:lnTo>
                <a:lnTo>
                  <a:pt x="1700" y="837"/>
                </a:lnTo>
                <a:lnTo>
                  <a:pt x="1703" y="872"/>
                </a:lnTo>
                <a:lnTo>
                  <a:pt x="1702" y="908"/>
                </a:lnTo>
                <a:lnTo>
                  <a:pt x="1696" y="946"/>
                </a:lnTo>
                <a:lnTo>
                  <a:pt x="1685" y="982"/>
                </a:lnTo>
                <a:lnTo>
                  <a:pt x="1669" y="1016"/>
                </a:lnTo>
                <a:lnTo>
                  <a:pt x="1648" y="1047"/>
                </a:lnTo>
                <a:lnTo>
                  <a:pt x="1622" y="1076"/>
                </a:lnTo>
                <a:lnTo>
                  <a:pt x="1594" y="1100"/>
                </a:lnTo>
                <a:lnTo>
                  <a:pt x="2690" y="1472"/>
                </a:lnTo>
                <a:lnTo>
                  <a:pt x="2659" y="1563"/>
                </a:lnTo>
                <a:lnTo>
                  <a:pt x="1450" y="1151"/>
                </a:lnTo>
                <a:lnTo>
                  <a:pt x="1442" y="1152"/>
                </a:lnTo>
                <a:lnTo>
                  <a:pt x="1433" y="1152"/>
                </a:lnTo>
                <a:lnTo>
                  <a:pt x="1425" y="1152"/>
                </a:lnTo>
                <a:lnTo>
                  <a:pt x="1417" y="1151"/>
                </a:lnTo>
                <a:lnTo>
                  <a:pt x="207" y="1563"/>
                </a:lnTo>
                <a:lnTo>
                  <a:pt x="176" y="1472"/>
                </a:lnTo>
                <a:lnTo>
                  <a:pt x="1273" y="1100"/>
                </a:lnTo>
                <a:lnTo>
                  <a:pt x="1269" y="1097"/>
                </a:lnTo>
                <a:lnTo>
                  <a:pt x="1265" y="1094"/>
                </a:lnTo>
                <a:lnTo>
                  <a:pt x="1239" y="1071"/>
                </a:lnTo>
                <a:lnTo>
                  <a:pt x="1215" y="1043"/>
                </a:lnTo>
                <a:lnTo>
                  <a:pt x="1197" y="1015"/>
                </a:lnTo>
                <a:lnTo>
                  <a:pt x="1182" y="984"/>
                </a:lnTo>
                <a:lnTo>
                  <a:pt x="1171" y="952"/>
                </a:lnTo>
                <a:lnTo>
                  <a:pt x="1165" y="917"/>
                </a:lnTo>
                <a:lnTo>
                  <a:pt x="1163" y="882"/>
                </a:lnTo>
                <a:lnTo>
                  <a:pt x="1165" y="864"/>
                </a:lnTo>
                <a:lnTo>
                  <a:pt x="1172" y="847"/>
                </a:lnTo>
                <a:lnTo>
                  <a:pt x="1183" y="831"/>
                </a:lnTo>
                <a:lnTo>
                  <a:pt x="1198" y="820"/>
                </a:lnTo>
                <a:lnTo>
                  <a:pt x="1215" y="813"/>
                </a:lnTo>
                <a:lnTo>
                  <a:pt x="1233" y="811"/>
                </a:lnTo>
                <a:lnTo>
                  <a:pt x="1253" y="813"/>
                </a:lnTo>
                <a:lnTo>
                  <a:pt x="1270" y="820"/>
                </a:lnTo>
                <a:lnTo>
                  <a:pt x="1285" y="831"/>
                </a:lnTo>
                <a:lnTo>
                  <a:pt x="1296" y="847"/>
                </a:lnTo>
                <a:lnTo>
                  <a:pt x="1303" y="864"/>
                </a:lnTo>
                <a:lnTo>
                  <a:pt x="1305" y="882"/>
                </a:lnTo>
                <a:lnTo>
                  <a:pt x="1307" y="905"/>
                </a:lnTo>
                <a:lnTo>
                  <a:pt x="1313" y="927"/>
                </a:lnTo>
                <a:lnTo>
                  <a:pt x="1323" y="948"/>
                </a:lnTo>
                <a:lnTo>
                  <a:pt x="1336" y="966"/>
                </a:lnTo>
                <a:lnTo>
                  <a:pt x="1354" y="982"/>
                </a:lnTo>
                <a:lnTo>
                  <a:pt x="1373" y="995"/>
                </a:lnTo>
                <a:lnTo>
                  <a:pt x="1394" y="1004"/>
                </a:lnTo>
                <a:lnTo>
                  <a:pt x="1416" y="1009"/>
                </a:lnTo>
                <a:lnTo>
                  <a:pt x="1440" y="1009"/>
                </a:lnTo>
                <a:lnTo>
                  <a:pt x="1464" y="1006"/>
                </a:lnTo>
                <a:lnTo>
                  <a:pt x="1486" y="999"/>
                </a:lnTo>
                <a:lnTo>
                  <a:pt x="1506" y="988"/>
                </a:lnTo>
                <a:lnTo>
                  <a:pt x="1523" y="973"/>
                </a:lnTo>
                <a:lnTo>
                  <a:pt x="1539" y="956"/>
                </a:lnTo>
                <a:lnTo>
                  <a:pt x="1550" y="935"/>
                </a:lnTo>
                <a:lnTo>
                  <a:pt x="1557" y="913"/>
                </a:lnTo>
                <a:lnTo>
                  <a:pt x="1561" y="887"/>
                </a:lnTo>
                <a:lnTo>
                  <a:pt x="1559" y="861"/>
                </a:lnTo>
                <a:lnTo>
                  <a:pt x="1552" y="837"/>
                </a:lnTo>
                <a:lnTo>
                  <a:pt x="1541" y="813"/>
                </a:lnTo>
                <a:lnTo>
                  <a:pt x="1524" y="793"/>
                </a:lnTo>
                <a:lnTo>
                  <a:pt x="1505" y="777"/>
                </a:lnTo>
                <a:lnTo>
                  <a:pt x="1483" y="765"/>
                </a:lnTo>
                <a:lnTo>
                  <a:pt x="1459" y="758"/>
                </a:lnTo>
                <a:lnTo>
                  <a:pt x="1434" y="751"/>
                </a:lnTo>
                <a:lnTo>
                  <a:pt x="1414" y="740"/>
                </a:lnTo>
                <a:lnTo>
                  <a:pt x="1396" y="725"/>
                </a:lnTo>
                <a:lnTo>
                  <a:pt x="1382" y="706"/>
                </a:lnTo>
                <a:lnTo>
                  <a:pt x="1371" y="686"/>
                </a:lnTo>
                <a:lnTo>
                  <a:pt x="1364" y="664"/>
                </a:lnTo>
                <a:lnTo>
                  <a:pt x="1362" y="641"/>
                </a:lnTo>
                <a:lnTo>
                  <a:pt x="1362" y="470"/>
                </a:lnTo>
                <a:lnTo>
                  <a:pt x="1332" y="456"/>
                </a:lnTo>
                <a:lnTo>
                  <a:pt x="1306" y="437"/>
                </a:lnTo>
                <a:lnTo>
                  <a:pt x="1282" y="414"/>
                </a:lnTo>
                <a:lnTo>
                  <a:pt x="1261" y="389"/>
                </a:lnTo>
                <a:lnTo>
                  <a:pt x="1242" y="360"/>
                </a:lnTo>
                <a:lnTo>
                  <a:pt x="1223" y="330"/>
                </a:lnTo>
                <a:lnTo>
                  <a:pt x="1208" y="299"/>
                </a:lnTo>
                <a:lnTo>
                  <a:pt x="1194" y="266"/>
                </a:lnTo>
                <a:lnTo>
                  <a:pt x="1183" y="235"/>
                </a:lnTo>
                <a:lnTo>
                  <a:pt x="1172" y="204"/>
                </a:lnTo>
                <a:lnTo>
                  <a:pt x="1164" y="174"/>
                </a:lnTo>
                <a:lnTo>
                  <a:pt x="1157" y="145"/>
                </a:lnTo>
                <a:lnTo>
                  <a:pt x="1151" y="120"/>
                </a:lnTo>
                <a:lnTo>
                  <a:pt x="1146" y="97"/>
                </a:lnTo>
                <a:lnTo>
                  <a:pt x="1143" y="79"/>
                </a:lnTo>
                <a:lnTo>
                  <a:pt x="1141" y="64"/>
                </a:lnTo>
                <a:lnTo>
                  <a:pt x="1138" y="54"/>
                </a:lnTo>
                <a:lnTo>
                  <a:pt x="113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Freeform 186"/>
          <p:cNvSpPr>
            <a:spLocks noEditPoints="1"/>
          </p:cNvSpPr>
          <p:nvPr/>
        </p:nvSpPr>
        <p:spPr bwMode="auto">
          <a:xfrm>
            <a:off x="8213434" y="3524028"/>
            <a:ext cx="433349" cy="428987"/>
          </a:xfrm>
          <a:custGeom>
            <a:avLst/>
            <a:gdLst>
              <a:gd name="T0" fmla="*/ 2099 w 3576"/>
              <a:gd name="T1" fmla="*/ 3212 h 3534"/>
              <a:gd name="T2" fmla="*/ 2099 w 3576"/>
              <a:gd name="T3" fmla="*/ 3301 h 3534"/>
              <a:gd name="T4" fmla="*/ 3337 w 3576"/>
              <a:gd name="T5" fmla="*/ 3312 h 3534"/>
              <a:gd name="T6" fmla="*/ 3359 w 3576"/>
              <a:gd name="T7" fmla="*/ 3291 h 3534"/>
              <a:gd name="T8" fmla="*/ 3348 w 3576"/>
              <a:gd name="T9" fmla="*/ 3205 h 3534"/>
              <a:gd name="T10" fmla="*/ 3072 w 3576"/>
              <a:gd name="T11" fmla="*/ 2112 h 3534"/>
              <a:gd name="T12" fmla="*/ 3036 w 3576"/>
              <a:gd name="T13" fmla="*/ 2123 h 3534"/>
              <a:gd name="T14" fmla="*/ 2851 w 3576"/>
              <a:gd name="T15" fmla="*/ 2447 h 3534"/>
              <a:gd name="T16" fmla="*/ 2865 w 3576"/>
              <a:gd name="T17" fmla="*/ 2487 h 3534"/>
              <a:gd name="T18" fmla="*/ 2966 w 3576"/>
              <a:gd name="T19" fmla="*/ 2498 h 3534"/>
              <a:gd name="T20" fmla="*/ 2975 w 3576"/>
              <a:gd name="T21" fmla="*/ 3077 h 3534"/>
              <a:gd name="T22" fmla="*/ 3010 w 3576"/>
              <a:gd name="T23" fmla="*/ 3095 h 3534"/>
              <a:gd name="T24" fmla="*/ 3147 w 3576"/>
              <a:gd name="T25" fmla="*/ 3087 h 3534"/>
              <a:gd name="T26" fmla="*/ 3165 w 3576"/>
              <a:gd name="T27" fmla="*/ 3051 h 3534"/>
              <a:gd name="T28" fmla="*/ 3253 w 3576"/>
              <a:gd name="T29" fmla="*/ 2494 h 3534"/>
              <a:gd name="T30" fmla="*/ 3280 w 3576"/>
              <a:gd name="T31" fmla="*/ 2462 h 3534"/>
              <a:gd name="T32" fmla="*/ 3104 w 3576"/>
              <a:gd name="T33" fmla="*/ 2134 h 3534"/>
              <a:gd name="T34" fmla="*/ 3072 w 3576"/>
              <a:gd name="T35" fmla="*/ 2112 h 3534"/>
              <a:gd name="T36" fmla="*/ 2384 w 3576"/>
              <a:gd name="T37" fmla="*/ 2117 h 3534"/>
              <a:gd name="T38" fmla="*/ 2193 w 3576"/>
              <a:gd name="T39" fmla="*/ 2431 h 3534"/>
              <a:gd name="T40" fmla="*/ 2193 w 3576"/>
              <a:gd name="T41" fmla="*/ 2476 h 3534"/>
              <a:gd name="T42" fmla="*/ 2231 w 3576"/>
              <a:gd name="T43" fmla="*/ 2498 h 3534"/>
              <a:gd name="T44" fmla="*/ 2306 w 3576"/>
              <a:gd name="T45" fmla="*/ 3065 h 3534"/>
              <a:gd name="T46" fmla="*/ 2334 w 3576"/>
              <a:gd name="T47" fmla="*/ 3093 h 3534"/>
              <a:gd name="T48" fmla="*/ 2472 w 3576"/>
              <a:gd name="T49" fmla="*/ 3093 h 3534"/>
              <a:gd name="T50" fmla="*/ 2500 w 3576"/>
              <a:gd name="T51" fmla="*/ 3065 h 3534"/>
              <a:gd name="T52" fmla="*/ 2574 w 3576"/>
              <a:gd name="T53" fmla="*/ 2498 h 3534"/>
              <a:gd name="T54" fmla="*/ 2613 w 3576"/>
              <a:gd name="T55" fmla="*/ 2476 h 3534"/>
              <a:gd name="T56" fmla="*/ 2613 w 3576"/>
              <a:gd name="T57" fmla="*/ 2431 h 3534"/>
              <a:gd name="T58" fmla="*/ 2422 w 3576"/>
              <a:gd name="T59" fmla="*/ 2117 h 3534"/>
              <a:gd name="T60" fmla="*/ 1605 w 3576"/>
              <a:gd name="T61" fmla="*/ 872 h 3534"/>
              <a:gd name="T62" fmla="*/ 1971 w 3576"/>
              <a:gd name="T63" fmla="*/ 872 h 3534"/>
              <a:gd name="T64" fmla="*/ 3573 w 3576"/>
              <a:gd name="T65" fmla="*/ 3298 h 3534"/>
              <a:gd name="T66" fmla="*/ 3532 w 3576"/>
              <a:gd name="T67" fmla="*/ 3408 h 3534"/>
              <a:gd name="T68" fmla="*/ 3450 w 3576"/>
              <a:gd name="T69" fmla="*/ 3489 h 3534"/>
              <a:gd name="T70" fmla="*/ 3341 w 3576"/>
              <a:gd name="T71" fmla="*/ 3530 h 3534"/>
              <a:gd name="T72" fmla="*/ 235 w 3576"/>
              <a:gd name="T73" fmla="*/ 3530 h 3534"/>
              <a:gd name="T74" fmla="*/ 126 w 3576"/>
              <a:gd name="T75" fmla="*/ 3489 h 3534"/>
              <a:gd name="T76" fmla="*/ 44 w 3576"/>
              <a:gd name="T77" fmla="*/ 3408 h 3534"/>
              <a:gd name="T78" fmla="*/ 3 w 3576"/>
              <a:gd name="T79" fmla="*/ 3298 h 3534"/>
              <a:gd name="T80" fmla="*/ 1879 w 3576"/>
              <a:gd name="T81" fmla="*/ 0 h 3534"/>
              <a:gd name="T82" fmla="*/ 2942 w 3576"/>
              <a:gd name="T83" fmla="*/ 10 h 3534"/>
              <a:gd name="T84" fmla="*/ 3027 w 3576"/>
              <a:gd name="T85" fmla="*/ 59 h 3534"/>
              <a:gd name="T86" fmla="*/ 1971 w 3576"/>
              <a:gd name="T87" fmla="*/ 744 h 3534"/>
              <a:gd name="T88" fmla="*/ 1697 w 3576"/>
              <a:gd name="T89" fmla="*/ 0 h 3534"/>
              <a:gd name="T90" fmla="*/ 527 w 3576"/>
              <a:gd name="T91" fmla="*/ 84 h 3534"/>
              <a:gd name="T92" fmla="*/ 604 w 3576"/>
              <a:gd name="T93" fmla="*/ 22 h 3534"/>
              <a:gd name="T94" fmla="*/ 699 w 3576"/>
              <a:gd name="T95" fmla="*/ 0 h 3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576" h="3534">
                <a:moveTo>
                  <a:pt x="2117" y="3202"/>
                </a:moveTo>
                <a:lnTo>
                  <a:pt x="2107" y="3205"/>
                </a:lnTo>
                <a:lnTo>
                  <a:pt x="2099" y="3212"/>
                </a:lnTo>
                <a:lnTo>
                  <a:pt x="2096" y="3224"/>
                </a:lnTo>
                <a:lnTo>
                  <a:pt x="2096" y="3291"/>
                </a:lnTo>
                <a:lnTo>
                  <a:pt x="2099" y="3301"/>
                </a:lnTo>
                <a:lnTo>
                  <a:pt x="2107" y="3309"/>
                </a:lnTo>
                <a:lnTo>
                  <a:pt x="2117" y="3312"/>
                </a:lnTo>
                <a:lnTo>
                  <a:pt x="3337" y="3312"/>
                </a:lnTo>
                <a:lnTo>
                  <a:pt x="3348" y="3309"/>
                </a:lnTo>
                <a:lnTo>
                  <a:pt x="3356" y="3301"/>
                </a:lnTo>
                <a:lnTo>
                  <a:pt x="3359" y="3291"/>
                </a:lnTo>
                <a:lnTo>
                  <a:pt x="3359" y="3224"/>
                </a:lnTo>
                <a:lnTo>
                  <a:pt x="3356" y="3212"/>
                </a:lnTo>
                <a:lnTo>
                  <a:pt x="3348" y="3205"/>
                </a:lnTo>
                <a:lnTo>
                  <a:pt x="3337" y="3202"/>
                </a:lnTo>
                <a:lnTo>
                  <a:pt x="2117" y="3202"/>
                </a:lnTo>
                <a:close/>
                <a:moveTo>
                  <a:pt x="3072" y="2112"/>
                </a:moveTo>
                <a:lnTo>
                  <a:pt x="3059" y="2112"/>
                </a:lnTo>
                <a:lnTo>
                  <a:pt x="3047" y="2117"/>
                </a:lnTo>
                <a:lnTo>
                  <a:pt x="3036" y="2123"/>
                </a:lnTo>
                <a:lnTo>
                  <a:pt x="3028" y="2134"/>
                </a:lnTo>
                <a:lnTo>
                  <a:pt x="2856" y="2431"/>
                </a:lnTo>
                <a:lnTo>
                  <a:pt x="2851" y="2447"/>
                </a:lnTo>
                <a:lnTo>
                  <a:pt x="2851" y="2462"/>
                </a:lnTo>
                <a:lnTo>
                  <a:pt x="2856" y="2476"/>
                </a:lnTo>
                <a:lnTo>
                  <a:pt x="2865" y="2487"/>
                </a:lnTo>
                <a:lnTo>
                  <a:pt x="2878" y="2494"/>
                </a:lnTo>
                <a:lnTo>
                  <a:pt x="2894" y="2498"/>
                </a:lnTo>
                <a:lnTo>
                  <a:pt x="2966" y="2498"/>
                </a:lnTo>
                <a:lnTo>
                  <a:pt x="2966" y="3051"/>
                </a:lnTo>
                <a:lnTo>
                  <a:pt x="2968" y="3065"/>
                </a:lnTo>
                <a:lnTo>
                  <a:pt x="2975" y="3077"/>
                </a:lnTo>
                <a:lnTo>
                  <a:pt x="2984" y="3087"/>
                </a:lnTo>
                <a:lnTo>
                  <a:pt x="2996" y="3093"/>
                </a:lnTo>
                <a:lnTo>
                  <a:pt x="3010" y="3095"/>
                </a:lnTo>
                <a:lnTo>
                  <a:pt x="3121" y="3095"/>
                </a:lnTo>
                <a:lnTo>
                  <a:pt x="3135" y="3093"/>
                </a:lnTo>
                <a:lnTo>
                  <a:pt x="3147" y="3087"/>
                </a:lnTo>
                <a:lnTo>
                  <a:pt x="3157" y="3077"/>
                </a:lnTo>
                <a:lnTo>
                  <a:pt x="3163" y="3065"/>
                </a:lnTo>
                <a:lnTo>
                  <a:pt x="3165" y="3051"/>
                </a:lnTo>
                <a:lnTo>
                  <a:pt x="3165" y="2498"/>
                </a:lnTo>
                <a:lnTo>
                  <a:pt x="3237" y="2498"/>
                </a:lnTo>
                <a:lnTo>
                  <a:pt x="3253" y="2494"/>
                </a:lnTo>
                <a:lnTo>
                  <a:pt x="3266" y="2487"/>
                </a:lnTo>
                <a:lnTo>
                  <a:pt x="3275" y="2476"/>
                </a:lnTo>
                <a:lnTo>
                  <a:pt x="3280" y="2462"/>
                </a:lnTo>
                <a:lnTo>
                  <a:pt x="3280" y="2447"/>
                </a:lnTo>
                <a:lnTo>
                  <a:pt x="3275" y="2431"/>
                </a:lnTo>
                <a:lnTo>
                  <a:pt x="3104" y="2134"/>
                </a:lnTo>
                <a:lnTo>
                  <a:pt x="3095" y="2123"/>
                </a:lnTo>
                <a:lnTo>
                  <a:pt x="3084" y="2117"/>
                </a:lnTo>
                <a:lnTo>
                  <a:pt x="3072" y="2112"/>
                </a:lnTo>
                <a:close/>
                <a:moveTo>
                  <a:pt x="2409" y="2112"/>
                </a:moveTo>
                <a:lnTo>
                  <a:pt x="2396" y="2112"/>
                </a:lnTo>
                <a:lnTo>
                  <a:pt x="2384" y="2117"/>
                </a:lnTo>
                <a:lnTo>
                  <a:pt x="2373" y="2123"/>
                </a:lnTo>
                <a:lnTo>
                  <a:pt x="2364" y="2134"/>
                </a:lnTo>
                <a:lnTo>
                  <a:pt x="2193" y="2431"/>
                </a:lnTo>
                <a:lnTo>
                  <a:pt x="2188" y="2447"/>
                </a:lnTo>
                <a:lnTo>
                  <a:pt x="2188" y="2462"/>
                </a:lnTo>
                <a:lnTo>
                  <a:pt x="2193" y="2476"/>
                </a:lnTo>
                <a:lnTo>
                  <a:pt x="2203" y="2487"/>
                </a:lnTo>
                <a:lnTo>
                  <a:pt x="2216" y="2494"/>
                </a:lnTo>
                <a:lnTo>
                  <a:pt x="2231" y="2498"/>
                </a:lnTo>
                <a:lnTo>
                  <a:pt x="2304" y="2498"/>
                </a:lnTo>
                <a:lnTo>
                  <a:pt x="2304" y="3051"/>
                </a:lnTo>
                <a:lnTo>
                  <a:pt x="2306" y="3065"/>
                </a:lnTo>
                <a:lnTo>
                  <a:pt x="2312" y="3077"/>
                </a:lnTo>
                <a:lnTo>
                  <a:pt x="2321" y="3087"/>
                </a:lnTo>
                <a:lnTo>
                  <a:pt x="2334" y="3093"/>
                </a:lnTo>
                <a:lnTo>
                  <a:pt x="2347" y="3095"/>
                </a:lnTo>
                <a:lnTo>
                  <a:pt x="2458" y="3095"/>
                </a:lnTo>
                <a:lnTo>
                  <a:pt x="2472" y="3093"/>
                </a:lnTo>
                <a:lnTo>
                  <a:pt x="2484" y="3087"/>
                </a:lnTo>
                <a:lnTo>
                  <a:pt x="2493" y="3077"/>
                </a:lnTo>
                <a:lnTo>
                  <a:pt x="2500" y="3065"/>
                </a:lnTo>
                <a:lnTo>
                  <a:pt x="2502" y="3051"/>
                </a:lnTo>
                <a:lnTo>
                  <a:pt x="2502" y="2498"/>
                </a:lnTo>
                <a:lnTo>
                  <a:pt x="2574" y="2498"/>
                </a:lnTo>
                <a:lnTo>
                  <a:pt x="2590" y="2494"/>
                </a:lnTo>
                <a:lnTo>
                  <a:pt x="2603" y="2487"/>
                </a:lnTo>
                <a:lnTo>
                  <a:pt x="2613" y="2476"/>
                </a:lnTo>
                <a:lnTo>
                  <a:pt x="2618" y="2462"/>
                </a:lnTo>
                <a:lnTo>
                  <a:pt x="2618" y="2447"/>
                </a:lnTo>
                <a:lnTo>
                  <a:pt x="2613" y="2431"/>
                </a:lnTo>
                <a:lnTo>
                  <a:pt x="2441" y="2134"/>
                </a:lnTo>
                <a:lnTo>
                  <a:pt x="2433" y="2123"/>
                </a:lnTo>
                <a:lnTo>
                  <a:pt x="2422" y="2117"/>
                </a:lnTo>
                <a:lnTo>
                  <a:pt x="2409" y="2112"/>
                </a:lnTo>
                <a:close/>
                <a:moveTo>
                  <a:pt x="0" y="872"/>
                </a:moveTo>
                <a:lnTo>
                  <a:pt x="1605" y="872"/>
                </a:lnTo>
                <a:lnTo>
                  <a:pt x="1605" y="1814"/>
                </a:lnTo>
                <a:lnTo>
                  <a:pt x="1971" y="1814"/>
                </a:lnTo>
                <a:lnTo>
                  <a:pt x="1971" y="872"/>
                </a:lnTo>
                <a:lnTo>
                  <a:pt x="3576" y="872"/>
                </a:lnTo>
                <a:lnTo>
                  <a:pt x="3576" y="3258"/>
                </a:lnTo>
                <a:lnTo>
                  <a:pt x="3573" y="3298"/>
                </a:lnTo>
                <a:lnTo>
                  <a:pt x="3564" y="3337"/>
                </a:lnTo>
                <a:lnTo>
                  <a:pt x="3550" y="3374"/>
                </a:lnTo>
                <a:lnTo>
                  <a:pt x="3532" y="3408"/>
                </a:lnTo>
                <a:lnTo>
                  <a:pt x="3509" y="3438"/>
                </a:lnTo>
                <a:lnTo>
                  <a:pt x="3482" y="3465"/>
                </a:lnTo>
                <a:lnTo>
                  <a:pt x="3450" y="3489"/>
                </a:lnTo>
                <a:lnTo>
                  <a:pt x="3417" y="3508"/>
                </a:lnTo>
                <a:lnTo>
                  <a:pt x="3380" y="3522"/>
                </a:lnTo>
                <a:lnTo>
                  <a:pt x="3341" y="3530"/>
                </a:lnTo>
                <a:lnTo>
                  <a:pt x="3301" y="3534"/>
                </a:lnTo>
                <a:lnTo>
                  <a:pt x="275" y="3534"/>
                </a:lnTo>
                <a:lnTo>
                  <a:pt x="235" y="3530"/>
                </a:lnTo>
                <a:lnTo>
                  <a:pt x="196" y="3522"/>
                </a:lnTo>
                <a:lnTo>
                  <a:pt x="159" y="3508"/>
                </a:lnTo>
                <a:lnTo>
                  <a:pt x="126" y="3489"/>
                </a:lnTo>
                <a:lnTo>
                  <a:pt x="94" y="3465"/>
                </a:lnTo>
                <a:lnTo>
                  <a:pt x="67" y="3438"/>
                </a:lnTo>
                <a:lnTo>
                  <a:pt x="44" y="3408"/>
                </a:lnTo>
                <a:lnTo>
                  <a:pt x="26" y="3374"/>
                </a:lnTo>
                <a:lnTo>
                  <a:pt x="12" y="3337"/>
                </a:lnTo>
                <a:lnTo>
                  <a:pt x="3" y="3298"/>
                </a:lnTo>
                <a:lnTo>
                  <a:pt x="0" y="3258"/>
                </a:lnTo>
                <a:lnTo>
                  <a:pt x="0" y="872"/>
                </a:lnTo>
                <a:close/>
                <a:moveTo>
                  <a:pt x="1879" y="0"/>
                </a:moveTo>
                <a:lnTo>
                  <a:pt x="2877" y="0"/>
                </a:lnTo>
                <a:lnTo>
                  <a:pt x="2910" y="2"/>
                </a:lnTo>
                <a:lnTo>
                  <a:pt x="2942" y="10"/>
                </a:lnTo>
                <a:lnTo>
                  <a:pt x="2972" y="22"/>
                </a:lnTo>
                <a:lnTo>
                  <a:pt x="3001" y="38"/>
                </a:lnTo>
                <a:lnTo>
                  <a:pt x="3027" y="59"/>
                </a:lnTo>
                <a:lnTo>
                  <a:pt x="3049" y="84"/>
                </a:lnTo>
                <a:lnTo>
                  <a:pt x="3576" y="744"/>
                </a:lnTo>
                <a:lnTo>
                  <a:pt x="1971" y="744"/>
                </a:lnTo>
                <a:lnTo>
                  <a:pt x="1879" y="0"/>
                </a:lnTo>
                <a:close/>
                <a:moveTo>
                  <a:pt x="699" y="0"/>
                </a:moveTo>
                <a:lnTo>
                  <a:pt x="1697" y="0"/>
                </a:lnTo>
                <a:lnTo>
                  <a:pt x="1605" y="744"/>
                </a:lnTo>
                <a:lnTo>
                  <a:pt x="0" y="744"/>
                </a:lnTo>
                <a:lnTo>
                  <a:pt x="527" y="84"/>
                </a:lnTo>
                <a:lnTo>
                  <a:pt x="549" y="59"/>
                </a:lnTo>
                <a:lnTo>
                  <a:pt x="575" y="38"/>
                </a:lnTo>
                <a:lnTo>
                  <a:pt x="604" y="22"/>
                </a:lnTo>
                <a:lnTo>
                  <a:pt x="634" y="10"/>
                </a:lnTo>
                <a:lnTo>
                  <a:pt x="666" y="2"/>
                </a:lnTo>
                <a:lnTo>
                  <a:pt x="69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Freeform 256"/>
          <p:cNvSpPr>
            <a:spLocks noEditPoints="1"/>
          </p:cNvSpPr>
          <p:nvPr/>
        </p:nvSpPr>
        <p:spPr bwMode="auto">
          <a:xfrm>
            <a:off x="8141183" y="4309915"/>
            <a:ext cx="577850" cy="401638"/>
          </a:xfrm>
          <a:custGeom>
            <a:avLst/>
            <a:gdLst>
              <a:gd name="T0" fmla="*/ 1773 w 3640"/>
              <a:gd name="T1" fmla="*/ 731 h 2538"/>
              <a:gd name="T2" fmla="*/ 1797 w 3640"/>
              <a:gd name="T3" fmla="*/ 742 h 2538"/>
              <a:gd name="T4" fmla="*/ 1812 w 3640"/>
              <a:gd name="T5" fmla="*/ 766 h 2538"/>
              <a:gd name="T6" fmla="*/ 1814 w 3640"/>
              <a:gd name="T7" fmla="*/ 2282 h 2538"/>
              <a:gd name="T8" fmla="*/ 3008 w 3640"/>
              <a:gd name="T9" fmla="*/ 1324 h 2538"/>
              <a:gd name="T10" fmla="*/ 3020 w 3640"/>
              <a:gd name="T11" fmla="*/ 1292 h 2538"/>
              <a:gd name="T12" fmla="*/ 3048 w 3640"/>
              <a:gd name="T13" fmla="*/ 1275 h 2538"/>
              <a:gd name="T14" fmla="*/ 3212 w 3640"/>
              <a:gd name="T15" fmla="*/ 1295 h 2538"/>
              <a:gd name="T16" fmla="*/ 3240 w 3640"/>
              <a:gd name="T17" fmla="*/ 1308 h 2538"/>
              <a:gd name="T18" fmla="*/ 3255 w 3640"/>
              <a:gd name="T19" fmla="*/ 1332 h 2538"/>
              <a:gd name="T20" fmla="*/ 3257 w 3640"/>
              <a:gd name="T21" fmla="*/ 2196 h 2538"/>
              <a:gd name="T22" fmla="*/ 3246 w 3640"/>
              <a:gd name="T23" fmla="*/ 2228 h 2538"/>
              <a:gd name="T24" fmla="*/ 3218 w 3640"/>
              <a:gd name="T25" fmla="*/ 2247 h 2538"/>
              <a:gd name="T26" fmla="*/ 1862 w 3640"/>
              <a:gd name="T27" fmla="*/ 2535 h 2538"/>
              <a:gd name="T28" fmla="*/ 1766 w 3640"/>
              <a:gd name="T29" fmla="*/ 2536 h 2538"/>
              <a:gd name="T30" fmla="*/ 425 w 3640"/>
              <a:gd name="T31" fmla="*/ 2256 h 2538"/>
              <a:gd name="T32" fmla="*/ 396 w 3640"/>
              <a:gd name="T33" fmla="*/ 2239 h 2538"/>
              <a:gd name="T34" fmla="*/ 384 w 3640"/>
              <a:gd name="T35" fmla="*/ 2207 h 2538"/>
              <a:gd name="T36" fmla="*/ 364 w 3640"/>
              <a:gd name="T37" fmla="*/ 1329 h 2538"/>
              <a:gd name="T38" fmla="*/ 381 w 3640"/>
              <a:gd name="T39" fmla="*/ 1303 h 2538"/>
              <a:gd name="T40" fmla="*/ 409 w 3640"/>
              <a:gd name="T41" fmla="*/ 1292 h 2538"/>
              <a:gd name="T42" fmla="*/ 1521 w 3640"/>
              <a:gd name="T43" fmla="*/ 1193 h 2538"/>
              <a:gd name="T44" fmla="*/ 1543 w 3640"/>
              <a:gd name="T45" fmla="*/ 1176 h 2538"/>
              <a:gd name="T46" fmla="*/ 1715 w 3640"/>
              <a:gd name="T47" fmla="*/ 761 h 2538"/>
              <a:gd name="T48" fmla="*/ 1734 w 3640"/>
              <a:gd name="T49" fmla="*/ 738 h 2538"/>
              <a:gd name="T50" fmla="*/ 1759 w 3640"/>
              <a:gd name="T51" fmla="*/ 730 h 2538"/>
              <a:gd name="T52" fmla="*/ 1393 w 3640"/>
              <a:gd name="T53" fmla="*/ 939 h 2538"/>
              <a:gd name="T54" fmla="*/ 1375 w 3640"/>
              <a:gd name="T55" fmla="*/ 960 h 2538"/>
              <a:gd name="T56" fmla="*/ 1351 w 3640"/>
              <a:gd name="T57" fmla="*/ 969 h 2538"/>
              <a:gd name="T58" fmla="*/ 40 w 3640"/>
              <a:gd name="T59" fmla="*/ 1099 h 2538"/>
              <a:gd name="T60" fmla="*/ 14 w 3640"/>
              <a:gd name="T61" fmla="*/ 1085 h 2538"/>
              <a:gd name="T62" fmla="*/ 1 w 3640"/>
              <a:gd name="T63" fmla="*/ 1058 h 2538"/>
              <a:gd name="T64" fmla="*/ 4 w 3640"/>
              <a:gd name="T65" fmla="*/ 1027 h 2538"/>
              <a:gd name="T66" fmla="*/ 358 w 3640"/>
              <a:gd name="T67" fmla="*/ 277 h 2538"/>
              <a:gd name="T68" fmla="*/ 387 w 3640"/>
              <a:gd name="T69" fmla="*/ 261 h 2538"/>
              <a:gd name="T70" fmla="*/ 3276 w 3640"/>
              <a:gd name="T71" fmla="*/ 267 h 2538"/>
              <a:gd name="T72" fmla="*/ 3298 w 3640"/>
              <a:gd name="T73" fmla="*/ 290 h 2538"/>
              <a:gd name="T74" fmla="*/ 3640 w 3640"/>
              <a:gd name="T75" fmla="*/ 1045 h 2538"/>
              <a:gd name="T76" fmla="*/ 3634 w 3640"/>
              <a:gd name="T77" fmla="*/ 1074 h 2538"/>
              <a:gd name="T78" fmla="*/ 3615 w 3640"/>
              <a:gd name="T79" fmla="*/ 1096 h 2538"/>
              <a:gd name="T80" fmla="*/ 3585 w 3640"/>
              <a:gd name="T81" fmla="*/ 1102 h 2538"/>
              <a:gd name="T82" fmla="*/ 2279 w 3640"/>
              <a:gd name="T83" fmla="*/ 995 h 2538"/>
              <a:gd name="T84" fmla="*/ 2257 w 3640"/>
              <a:gd name="T85" fmla="*/ 980 h 2538"/>
              <a:gd name="T86" fmla="*/ 1809 w 3640"/>
              <a:gd name="T87" fmla="*/ 0 h 2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640" h="2538">
                <a:moveTo>
                  <a:pt x="1759" y="730"/>
                </a:moveTo>
                <a:lnTo>
                  <a:pt x="1773" y="731"/>
                </a:lnTo>
                <a:lnTo>
                  <a:pt x="1786" y="735"/>
                </a:lnTo>
                <a:lnTo>
                  <a:pt x="1797" y="742"/>
                </a:lnTo>
                <a:lnTo>
                  <a:pt x="1806" y="752"/>
                </a:lnTo>
                <a:lnTo>
                  <a:pt x="1812" y="766"/>
                </a:lnTo>
                <a:lnTo>
                  <a:pt x="1814" y="781"/>
                </a:lnTo>
                <a:lnTo>
                  <a:pt x="1814" y="2282"/>
                </a:lnTo>
                <a:lnTo>
                  <a:pt x="3008" y="2056"/>
                </a:lnTo>
                <a:lnTo>
                  <a:pt x="3008" y="1324"/>
                </a:lnTo>
                <a:lnTo>
                  <a:pt x="3011" y="1307"/>
                </a:lnTo>
                <a:lnTo>
                  <a:pt x="3020" y="1292"/>
                </a:lnTo>
                <a:lnTo>
                  <a:pt x="3032" y="1281"/>
                </a:lnTo>
                <a:lnTo>
                  <a:pt x="3048" y="1275"/>
                </a:lnTo>
                <a:lnTo>
                  <a:pt x="3065" y="1273"/>
                </a:lnTo>
                <a:lnTo>
                  <a:pt x="3212" y="1295"/>
                </a:lnTo>
                <a:lnTo>
                  <a:pt x="3226" y="1300"/>
                </a:lnTo>
                <a:lnTo>
                  <a:pt x="3240" y="1308"/>
                </a:lnTo>
                <a:lnTo>
                  <a:pt x="3250" y="1319"/>
                </a:lnTo>
                <a:lnTo>
                  <a:pt x="3255" y="1332"/>
                </a:lnTo>
                <a:lnTo>
                  <a:pt x="3257" y="1347"/>
                </a:lnTo>
                <a:lnTo>
                  <a:pt x="3257" y="2196"/>
                </a:lnTo>
                <a:lnTo>
                  <a:pt x="3255" y="2214"/>
                </a:lnTo>
                <a:lnTo>
                  <a:pt x="3246" y="2228"/>
                </a:lnTo>
                <a:lnTo>
                  <a:pt x="3233" y="2240"/>
                </a:lnTo>
                <a:lnTo>
                  <a:pt x="3218" y="2247"/>
                </a:lnTo>
                <a:lnTo>
                  <a:pt x="1910" y="2529"/>
                </a:lnTo>
                <a:lnTo>
                  <a:pt x="1862" y="2535"/>
                </a:lnTo>
                <a:lnTo>
                  <a:pt x="1814" y="2538"/>
                </a:lnTo>
                <a:lnTo>
                  <a:pt x="1766" y="2536"/>
                </a:lnTo>
                <a:lnTo>
                  <a:pt x="1719" y="2529"/>
                </a:lnTo>
                <a:lnTo>
                  <a:pt x="425" y="2256"/>
                </a:lnTo>
                <a:lnTo>
                  <a:pt x="409" y="2250"/>
                </a:lnTo>
                <a:lnTo>
                  <a:pt x="396" y="2239"/>
                </a:lnTo>
                <a:lnTo>
                  <a:pt x="388" y="2224"/>
                </a:lnTo>
                <a:lnTo>
                  <a:pt x="384" y="2207"/>
                </a:lnTo>
                <a:lnTo>
                  <a:pt x="362" y="1344"/>
                </a:lnTo>
                <a:lnTo>
                  <a:pt x="364" y="1329"/>
                </a:lnTo>
                <a:lnTo>
                  <a:pt x="371" y="1315"/>
                </a:lnTo>
                <a:lnTo>
                  <a:pt x="381" y="1303"/>
                </a:lnTo>
                <a:lnTo>
                  <a:pt x="394" y="1295"/>
                </a:lnTo>
                <a:lnTo>
                  <a:pt x="409" y="1292"/>
                </a:lnTo>
                <a:lnTo>
                  <a:pt x="1507" y="1195"/>
                </a:lnTo>
                <a:lnTo>
                  <a:pt x="1521" y="1193"/>
                </a:lnTo>
                <a:lnTo>
                  <a:pt x="1533" y="1186"/>
                </a:lnTo>
                <a:lnTo>
                  <a:pt x="1543" y="1176"/>
                </a:lnTo>
                <a:lnTo>
                  <a:pt x="1550" y="1164"/>
                </a:lnTo>
                <a:lnTo>
                  <a:pt x="1715" y="761"/>
                </a:lnTo>
                <a:lnTo>
                  <a:pt x="1724" y="748"/>
                </a:lnTo>
                <a:lnTo>
                  <a:pt x="1734" y="738"/>
                </a:lnTo>
                <a:lnTo>
                  <a:pt x="1746" y="733"/>
                </a:lnTo>
                <a:lnTo>
                  <a:pt x="1759" y="730"/>
                </a:lnTo>
                <a:close/>
                <a:moveTo>
                  <a:pt x="1809" y="0"/>
                </a:moveTo>
                <a:lnTo>
                  <a:pt x="1393" y="939"/>
                </a:lnTo>
                <a:lnTo>
                  <a:pt x="1385" y="950"/>
                </a:lnTo>
                <a:lnTo>
                  <a:pt x="1375" y="960"/>
                </a:lnTo>
                <a:lnTo>
                  <a:pt x="1364" y="965"/>
                </a:lnTo>
                <a:lnTo>
                  <a:pt x="1351" y="969"/>
                </a:lnTo>
                <a:lnTo>
                  <a:pt x="56" y="1100"/>
                </a:lnTo>
                <a:lnTo>
                  <a:pt x="40" y="1099"/>
                </a:lnTo>
                <a:lnTo>
                  <a:pt x="26" y="1093"/>
                </a:lnTo>
                <a:lnTo>
                  <a:pt x="14" y="1085"/>
                </a:lnTo>
                <a:lnTo>
                  <a:pt x="6" y="1073"/>
                </a:lnTo>
                <a:lnTo>
                  <a:pt x="1" y="1058"/>
                </a:lnTo>
                <a:lnTo>
                  <a:pt x="0" y="1043"/>
                </a:lnTo>
                <a:lnTo>
                  <a:pt x="4" y="1027"/>
                </a:lnTo>
                <a:lnTo>
                  <a:pt x="350" y="290"/>
                </a:lnTo>
                <a:lnTo>
                  <a:pt x="358" y="277"/>
                </a:lnTo>
                <a:lnTo>
                  <a:pt x="372" y="267"/>
                </a:lnTo>
                <a:lnTo>
                  <a:pt x="387" y="261"/>
                </a:lnTo>
                <a:lnTo>
                  <a:pt x="3261" y="261"/>
                </a:lnTo>
                <a:lnTo>
                  <a:pt x="3276" y="267"/>
                </a:lnTo>
                <a:lnTo>
                  <a:pt x="3289" y="277"/>
                </a:lnTo>
                <a:lnTo>
                  <a:pt x="3298" y="290"/>
                </a:lnTo>
                <a:lnTo>
                  <a:pt x="3636" y="1029"/>
                </a:lnTo>
                <a:lnTo>
                  <a:pt x="3640" y="1045"/>
                </a:lnTo>
                <a:lnTo>
                  <a:pt x="3639" y="1060"/>
                </a:lnTo>
                <a:lnTo>
                  <a:pt x="3634" y="1074"/>
                </a:lnTo>
                <a:lnTo>
                  <a:pt x="3626" y="1086"/>
                </a:lnTo>
                <a:lnTo>
                  <a:pt x="3615" y="1096"/>
                </a:lnTo>
                <a:lnTo>
                  <a:pt x="3600" y="1101"/>
                </a:lnTo>
                <a:lnTo>
                  <a:pt x="3585" y="1102"/>
                </a:lnTo>
                <a:lnTo>
                  <a:pt x="2292" y="997"/>
                </a:lnTo>
                <a:lnTo>
                  <a:pt x="2279" y="995"/>
                </a:lnTo>
                <a:lnTo>
                  <a:pt x="2267" y="989"/>
                </a:lnTo>
                <a:lnTo>
                  <a:pt x="2257" y="980"/>
                </a:lnTo>
                <a:lnTo>
                  <a:pt x="2250" y="968"/>
                </a:lnTo>
                <a:lnTo>
                  <a:pt x="180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Freeform 326"/>
          <p:cNvSpPr>
            <a:spLocks noEditPoints="1"/>
          </p:cNvSpPr>
          <p:nvPr/>
        </p:nvSpPr>
        <p:spPr bwMode="auto">
          <a:xfrm>
            <a:off x="8156264" y="5059110"/>
            <a:ext cx="547688" cy="447675"/>
          </a:xfrm>
          <a:custGeom>
            <a:avLst/>
            <a:gdLst>
              <a:gd name="T0" fmla="*/ 2073 w 3450"/>
              <a:gd name="T1" fmla="*/ 2316 h 2822"/>
              <a:gd name="T2" fmla="*/ 2008 w 3450"/>
              <a:gd name="T3" fmla="*/ 2456 h 2822"/>
              <a:gd name="T4" fmla="*/ 2073 w 3450"/>
              <a:gd name="T5" fmla="*/ 2596 h 2822"/>
              <a:gd name="T6" fmla="*/ 2225 w 3450"/>
              <a:gd name="T7" fmla="*/ 2636 h 2822"/>
              <a:gd name="T8" fmla="*/ 2350 w 3450"/>
              <a:gd name="T9" fmla="*/ 2548 h 2822"/>
              <a:gd name="T10" fmla="*/ 2363 w 3450"/>
              <a:gd name="T11" fmla="*/ 2392 h 2822"/>
              <a:gd name="T12" fmla="*/ 2255 w 3450"/>
              <a:gd name="T13" fmla="*/ 2284 h 2822"/>
              <a:gd name="T14" fmla="*/ 331 w 3450"/>
              <a:gd name="T15" fmla="*/ 2284 h 2822"/>
              <a:gd name="T16" fmla="*/ 223 w 3450"/>
              <a:gd name="T17" fmla="*/ 2392 h 2822"/>
              <a:gd name="T18" fmla="*/ 236 w 3450"/>
              <a:gd name="T19" fmla="*/ 2548 h 2822"/>
              <a:gd name="T20" fmla="*/ 362 w 3450"/>
              <a:gd name="T21" fmla="*/ 2636 h 2822"/>
              <a:gd name="T22" fmla="*/ 513 w 3450"/>
              <a:gd name="T23" fmla="*/ 2596 h 2822"/>
              <a:gd name="T24" fmla="*/ 578 w 3450"/>
              <a:gd name="T25" fmla="*/ 2456 h 2822"/>
              <a:gd name="T26" fmla="*/ 513 w 3450"/>
              <a:gd name="T27" fmla="*/ 2316 h 2822"/>
              <a:gd name="T28" fmla="*/ 2191 w 3450"/>
              <a:gd name="T29" fmla="*/ 2090 h 2822"/>
              <a:gd name="T30" fmla="*/ 2400 w 3450"/>
              <a:gd name="T31" fmla="*/ 2155 h 2822"/>
              <a:gd name="T32" fmla="*/ 2533 w 3450"/>
              <a:gd name="T33" fmla="*/ 2323 h 2822"/>
              <a:gd name="T34" fmla="*/ 2547 w 3450"/>
              <a:gd name="T35" fmla="*/ 2546 h 2822"/>
              <a:gd name="T36" fmla="*/ 2435 w 3450"/>
              <a:gd name="T37" fmla="*/ 2730 h 2822"/>
              <a:gd name="T38" fmla="*/ 2237 w 3450"/>
              <a:gd name="T39" fmla="*/ 2820 h 2822"/>
              <a:gd name="T40" fmla="*/ 2020 w 3450"/>
              <a:gd name="T41" fmla="*/ 2779 h 2822"/>
              <a:gd name="T42" fmla="*/ 1868 w 3450"/>
              <a:gd name="T43" fmla="*/ 2628 h 2822"/>
              <a:gd name="T44" fmla="*/ 1829 w 3450"/>
              <a:gd name="T45" fmla="*/ 2410 h 2822"/>
              <a:gd name="T46" fmla="*/ 1917 w 3450"/>
              <a:gd name="T47" fmla="*/ 2212 h 2822"/>
              <a:gd name="T48" fmla="*/ 2101 w 3450"/>
              <a:gd name="T49" fmla="*/ 2100 h 2822"/>
              <a:gd name="T50" fmla="*/ 485 w 3450"/>
              <a:gd name="T51" fmla="*/ 2100 h 2822"/>
              <a:gd name="T52" fmla="*/ 669 w 3450"/>
              <a:gd name="T53" fmla="*/ 2212 h 2822"/>
              <a:gd name="T54" fmla="*/ 758 w 3450"/>
              <a:gd name="T55" fmla="*/ 2410 h 2822"/>
              <a:gd name="T56" fmla="*/ 718 w 3450"/>
              <a:gd name="T57" fmla="*/ 2628 h 2822"/>
              <a:gd name="T58" fmla="*/ 567 w 3450"/>
              <a:gd name="T59" fmla="*/ 2779 h 2822"/>
              <a:gd name="T60" fmla="*/ 349 w 3450"/>
              <a:gd name="T61" fmla="*/ 2820 h 2822"/>
              <a:gd name="T62" fmla="*/ 152 w 3450"/>
              <a:gd name="T63" fmla="*/ 2730 h 2822"/>
              <a:gd name="T64" fmla="*/ 40 w 3450"/>
              <a:gd name="T65" fmla="*/ 2546 h 2822"/>
              <a:gd name="T66" fmla="*/ 53 w 3450"/>
              <a:gd name="T67" fmla="*/ 2323 h 2822"/>
              <a:gd name="T68" fmla="*/ 186 w 3450"/>
              <a:gd name="T69" fmla="*/ 2155 h 2822"/>
              <a:gd name="T70" fmla="*/ 395 w 3450"/>
              <a:gd name="T71" fmla="*/ 2090 h 2822"/>
              <a:gd name="T72" fmla="*/ 714 w 3450"/>
              <a:gd name="T73" fmla="*/ 321 h 2822"/>
              <a:gd name="T74" fmla="*/ 731 w 3450"/>
              <a:gd name="T75" fmla="*/ 1532 h 2822"/>
              <a:gd name="T76" fmla="*/ 1842 w 3450"/>
              <a:gd name="T77" fmla="*/ 1531 h 2822"/>
              <a:gd name="T78" fmla="*/ 1259 w 3450"/>
              <a:gd name="T79" fmla="*/ 314 h 2822"/>
              <a:gd name="T80" fmla="*/ 758 w 3450"/>
              <a:gd name="T81" fmla="*/ 289 h 2822"/>
              <a:gd name="T82" fmla="*/ 3450 w 3450"/>
              <a:gd name="T83" fmla="*/ 2424 h 2822"/>
              <a:gd name="T84" fmla="*/ 2593 w 3450"/>
              <a:gd name="T85" fmla="*/ 2233 h 2822"/>
              <a:gd name="T86" fmla="*/ 2424 w 3450"/>
              <a:gd name="T87" fmla="*/ 2061 h 2822"/>
              <a:gd name="T88" fmla="*/ 606 w 3450"/>
              <a:gd name="T89" fmla="*/ 0 h 2822"/>
              <a:gd name="T90" fmla="*/ 1356 w 3450"/>
              <a:gd name="T91" fmla="*/ 42 h 2822"/>
              <a:gd name="T92" fmla="*/ 2424 w 3450"/>
              <a:gd name="T93" fmla="*/ 2056 h 2822"/>
              <a:gd name="T94" fmla="*/ 2243 w 3450"/>
              <a:gd name="T95" fmla="*/ 1999 h 2822"/>
              <a:gd name="T96" fmla="*/ 1983 w 3450"/>
              <a:gd name="T97" fmla="*/ 2046 h 2822"/>
              <a:gd name="T98" fmla="*/ 1796 w 3450"/>
              <a:gd name="T99" fmla="*/ 2223 h 2822"/>
              <a:gd name="T100" fmla="*/ 854 w 3450"/>
              <a:gd name="T101" fmla="*/ 2424 h 2822"/>
              <a:gd name="T102" fmla="*/ 761 w 3450"/>
              <a:gd name="T103" fmla="*/ 2179 h 2822"/>
              <a:gd name="T104" fmla="*/ 554 w 3450"/>
              <a:gd name="T105" fmla="*/ 2025 h 2822"/>
              <a:gd name="T106" fmla="*/ 286 w 3450"/>
              <a:gd name="T107" fmla="*/ 2009 h 2822"/>
              <a:gd name="T108" fmla="*/ 63 w 3450"/>
              <a:gd name="T109" fmla="*/ 2138 h 2822"/>
              <a:gd name="T110" fmla="*/ 12 w 3450"/>
              <a:gd name="T111" fmla="*/ 1326 h 2822"/>
              <a:gd name="T112" fmla="*/ 125 w 3450"/>
              <a:gd name="T113" fmla="*/ 1192 h 2822"/>
              <a:gd name="T114" fmla="*/ 419 w 3450"/>
              <a:gd name="T115" fmla="*/ 187 h 2822"/>
              <a:gd name="T116" fmla="*/ 486 w 3450"/>
              <a:gd name="T117" fmla="*/ 44 h 2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450" h="2822">
                <a:moveTo>
                  <a:pt x="2191" y="2273"/>
                </a:moveTo>
                <a:lnTo>
                  <a:pt x="2159" y="2276"/>
                </a:lnTo>
                <a:lnTo>
                  <a:pt x="2128" y="2284"/>
                </a:lnTo>
                <a:lnTo>
                  <a:pt x="2099" y="2298"/>
                </a:lnTo>
                <a:lnTo>
                  <a:pt x="2073" y="2316"/>
                </a:lnTo>
                <a:lnTo>
                  <a:pt x="2051" y="2338"/>
                </a:lnTo>
                <a:lnTo>
                  <a:pt x="2033" y="2364"/>
                </a:lnTo>
                <a:lnTo>
                  <a:pt x="2020" y="2392"/>
                </a:lnTo>
                <a:lnTo>
                  <a:pt x="2011" y="2423"/>
                </a:lnTo>
                <a:lnTo>
                  <a:pt x="2008" y="2456"/>
                </a:lnTo>
                <a:lnTo>
                  <a:pt x="2011" y="2488"/>
                </a:lnTo>
                <a:lnTo>
                  <a:pt x="2020" y="2520"/>
                </a:lnTo>
                <a:lnTo>
                  <a:pt x="2033" y="2548"/>
                </a:lnTo>
                <a:lnTo>
                  <a:pt x="2051" y="2574"/>
                </a:lnTo>
                <a:lnTo>
                  <a:pt x="2073" y="2596"/>
                </a:lnTo>
                <a:lnTo>
                  <a:pt x="2099" y="2614"/>
                </a:lnTo>
                <a:lnTo>
                  <a:pt x="2128" y="2627"/>
                </a:lnTo>
                <a:lnTo>
                  <a:pt x="2159" y="2636"/>
                </a:lnTo>
                <a:lnTo>
                  <a:pt x="2191" y="2639"/>
                </a:lnTo>
                <a:lnTo>
                  <a:pt x="2225" y="2636"/>
                </a:lnTo>
                <a:lnTo>
                  <a:pt x="2255" y="2627"/>
                </a:lnTo>
                <a:lnTo>
                  <a:pt x="2284" y="2614"/>
                </a:lnTo>
                <a:lnTo>
                  <a:pt x="2309" y="2596"/>
                </a:lnTo>
                <a:lnTo>
                  <a:pt x="2331" y="2574"/>
                </a:lnTo>
                <a:lnTo>
                  <a:pt x="2350" y="2548"/>
                </a:lnTo>
                <a:lnTo>
                  <a:pt x="2363" y="2520"/>
                </a:lnTo>
                <a:lnTo>
                  <a:pt x="2372" y="2488"/>
                </a:lnTo>
                <a:lnTo>
                  <a:pt x="2374" y="2456"/>
                </a:lnTo>
                <a:lnTo>
                  <a:pt x="2372" y="2423"/>
                </a:lnTo>
                <a:lnTo>
                  <a:pt x="2363" y="2392"/>
                </a:lnTo>
                <a:lnTo>
                  <a:pt x="2350" y="2364"/>
                </a:lnTo>
                <a:lnTo>
                  <a:pt x="2331" y="2338"/>
                </a:lnTo>
                <a:lnTo>
                  <a:pt x="2309" y="2316"/>
                </a:lnTo>
                <a:lnTo>
                  <a:pt x="2284" y="2298"/>
                </a:lnTo>
                <a:lnTo>
                  <a:pt x="2255" y="2284"/>
                </a:lnTo>
                <a:lnTo>
                  <a:pt x="2225" y="2276"/>
                </a:lnTo>
                <a:lnTo>
                  <a:pt x="2191" y="2273"/>
                </a:lnTo>
                <a:close/>
                <a:moveTo>
                  <a:pt x="395" y="2273"/>
                </a:moveTo>
                <a:lnTo>
                  <a:pt x="362" y="2276"/>
                </a:lnTo>
                <a:lnTo>
                  <a:pt x="331" y="2284"/>
                </a:lnTo>
                <a:lnTo>
                  <a:pt x="302" y="2298"/>
                </a:lnTo>
                <a:lnTo>
                  <a:pt x="277" y="2316"/>
                </a:lnTo>
                <a:lnTo>
                  <a:pt x="255" y="2338"/>
                </a:lnTo>
                <a:lnTo>
                  <a:pt x="236" y="2364"/>
                </a:lnTo>
                <a:lnTo>
                  <a:pt x="223" y="2392"/>
                </a:lnTo>
                <a:lnTo>
                  <a:pt x="214" y="2423"/>
                </a:lnTo>
                <a:lnTo>
                  <a:pt x="212" y="2456"/>
                </a:lnTo>
                <a:lnTo>
                  <a:pt x="214" y="2488"/>
                </a:lnTo>
                <a:lnTo>
                  <a:pt x="223" y="2520"/>
                </a:lnTo>
                <a:lnTo>
                  <a:pt x="236" y="2548"/>
                </a:lnTo>
                <a:lnTo>
                  <a:pt x="255" y="2574"/>
                </a:lnTo>
                <a:lnTo>
                  <a:pt x="277" y="2596"/>
                </a:lnTo>
                <a:lnTo>
                  <a:pt x="302" y="2614"/>
                </a:lnTo>
                <a:lnTo>
                  <a:pt x="331" y="2627"/>
                </a:lnTo>
                <a:lnTo>
                  <a:pt x="362" y="2636"/>
                </a:lnTo>
                <a:lnTo>
                  <a:pt x="395" y="2639"/>
                </a:lnTo>
                <a:lnTo>
                  <a:pt x="428" y="2636"/>
                </a:lnTo>
                <a:lnTo>
                  <a:pt x="459" y="2627"/>
                </a:lnTo>
                <a:lnTo>
                  <a:pt x="487" y="2614"/>
                </a:lnTo>
                <a:lnTo>
                  <a:pt x="513" y="2596"/>
                </a:lnTo>
                <a:lnTo>
                  <a:pt x="535" y="2574"/>
                </a:lnTo>
                <a:lnTo>
                  <a:pt x="553" y="2548"/>
                </a:lnTo>
                <a:lnTo>
                  <a:pt x="567" y="2520"/>
                </a:lnTo>
                <a:lnTo>
                  <a:pt x="575" y="2488"/>
                </a:lnTo>
                <a:lnTo>
                  <a:pt x="578" y="2456"/>
                </a:lnTo>
                <a:lnTo>
                  <a:pt x="575" y="2423"/>
                </a:lnTo>
                <a:lnTo>
                  <a:pt x="567" y="2392"/>
                </a:lnTo>
                <a:lnTo>
                  <a:pt x="553" y="2364"/>
                </a:lnTo>
                <a:lnTo>
                  <a:pt x="535" y="2338"/>
                </a:lnTo>
                <a:lnTo>
                  <a:pt x="513" y="2316"/>
                </a:lnTo>
                <a:lnTo>
                  <a:pt x="487" y="2298"/>
                </a:lnTo>
                <a:lnTo>
                  <a:pt x="459" y="2284"/>
                </a:lnTo>
                <a:lnTo>
                  <a:pt x="428" y="2276"/>
                </a:lnTo>
                <a:lnTo>
                  <a:pt x="395" y="2273"/>
                </a:lnTo>
                <a:close/>
                <a:moveTo>
                  <a:pt x="2191" y="2090"/>
                </a:moveTo>
                <a:lnTo>
                  <a:pt x="2237" y="2092"/>
                </a:lnTo>
                <a:lnTo>
                  <a:pt x="2282" y="2100"/>
                </a:lnTo>
                <a:lnTo>
                  <a:pt x="2324" y="2114"/>
                </a:lnTo>
                <a:lnTo>
                  <a:pt x="2364" y="2133"/>
                </a:lnTo>
                <a:lnTo>
                  <a:pt x="2400" y="2155"/>
                </a:lnTo>
                <a:lnTo>
                  <a:pt x="2435" y="2182"/>
                </a:lnTo>
                <a:lnTo>
                  <a:pt x="2465" y="2212"/>
                </a:lnTo>
                <a:lnTo>
                  <a:pt x="2492" y="2247"/>
                </a:lnTo>
                <a:lnTo>
                  <a:pt x="2515" y="2283"/>
                </a:lnTo>
                <a:lnTo>
                  <a:pt x="2533" y="2323"/>
                </a:lnTo>
                <a:lnTo>
                  <a:pt x="2547" y="2366"/>
                </a:lnTo>
                <a:lnTo>
                  <a:pt x="2555" y="2410"/>
                </a:lnTo>
                <a:lnTo>
                  <a:pt x="2558" y="2456"/>
                </a:lnTo>
                <a:lnTo>
                  <a:pt x="2555" y="2502"/>
                </a:lnTo>
                <a:lnTo>
                  <a:pt x="2547" y="2546"/>
                </a:lnTo>
                <a:lnTo>
                  <a:pt x="2533" y="2589"/>
                </a:lnTo>
                <a:lnTo>
                  <a:pt x="2515" y="2628"/>
                </a:lnTo>
                <a:lnTo>
                  <a:pt x="2492" y="2665"/>
                </a:lnTo>
                <a:lnTo>
                  <a:pt x="2465" y="2699"/>
                </a:lnTo>
                <a:lnTo>
                  <a:pt x="2435" y="2730"/>
                </a:lnTo>
                <a:lnTo>
                  <a:pt x="2400" y="2757"/>
                </a:lnTo>
                <a:lnTo>
                  <a:pt x="2364" y="2779"/>
                </a:lnTo>
                <a:lnTo>
                  <a:pt x="2324" y="2798"/>
                </a:lnTo>
                <a:lnTo>
                  <a:pt x="2282" y="2811"/>
                </a:lnTo>
                <a:lnTo>
                  <a:pt x="2237" y="2820"/>
                </a:lnTo>
                <a:lnTo>
                  <a:pt x="2191" y="2822"/>
                </a:lnTo>
                <a:lnTo>
                  <a:pt x="2145" y="2820"/>
                </a:lnTo>
                <a:lnTo>
                  <a:pt x="2101" y="2811"/>
                </a:lnTo>
                <a:lnTo>
                  <a:pt x="2060" y="2798"/>
                </a:lnTo>
                <a:lnTo>
                  <a:pt x="2020" y="2779"/>
                </a:lnTo>
                <a:lnTo>
                  <a:pt x="1982" y="2757"/>
                </a:lnTo>
                <a:lnTo>
                  <a:pt x="1949" y="2730"/>
                </a:lnTo>
                <a:lnTo>
                  <a:pt x="1917" y="2699"/>
                </a:lnTo>
                <a:lnTo>
                  <a:pt x="1891" y="2665"/>
                </a:lnTo>
                <a:lnTo>
                  <a:pt x="1868" y="2628"/>
                </a:lnTo>
                <a:lnTo>
                  <a:pt x="1849" y="2589"/>
                </a:lnTo>
                <a:lnTo>
                  <a:pt x="1837" y="2546"/>
                </a:lnTo>
                <a:lnTo>
                  <a:pt x="1829" y="2502"/>
                </a:lnTo>
                <a:lnTo>
                  <a:pt x="1825" y="2456"/>
                </a:lnTo>
                <a:lnTo>
                  <a:pt x="1829" y="2410"/>
                </a:lnTo>
                <a:lnTo>
                  <a:pt x="1837" y="2366"/>
                </a:lnTo>
                <a:lnTo>
                  <a:pt x="1849" y="2323"/>
                </a:lnTo>
                <a:lnTo>
                  <a:pt x="1868" y="2283"/>
                </a:lnTo>
                <a:lnTo>
                  <a:pt x="1891" y="2247"/>
                </a:lnTo>
                <a:lnTo>
                  <a:pt x="1917" y="2212"/>
                </a:lnTo>
                <a:lnTo>
                  <a:pt x="1949" y="2182"/>
                </a:lnTo>
                <a:lnTo>
                  <a:pt x="1982" y="2155"/>
                </a:lnTo>
                <a:lnTo>
                  <a:pt x="2020" y="2133"/>
                </a:lnTo>
                <a:lnTo>
                  <a:pt x="2060" y="2114"/>
                </a:lnTo>
                <a:lnTo>
                  <a:pt x="2101" y="2100"/>
                </a:lnTo>
                <a:lnTo>
                  <a:pt x="2145" y="2092"/>
                </a:lnTo>
                <a:lnTo>
                  <a:pt x="2191" y="2090"/>
                </a:lnTo>
                <a:close/>
                <a:moveTo>
                  <a:pt x="395" y="2090"/>
                </a:moveTo>
                <a:lnTo>
                  <a:pt x="441" y="2092"/>
                </a:lnTo>
                <a:lnTo>
                  <a:pt x="485" y="2100"/>
                </a:lnTo>
                <a:lnTo>
                  <a:pt x="527" y="2114"/>
                </a:lnTo>
                <a:lnTo>
                  <a:pt x="567" y="2133"/>
                </a:lnTo>
                <a:lnTo>
                  <a:pt x="604" y="2155"/>
                </a:lnTo>
                <a:lnTo>
                  <a:pt x="638" y="2182"/>
                </a:lnTo>
                <a:lnTo>
                  <a:pt x="669" y="2212"/>
                </a:lnTo>
                <a:lnTo>
                  <a:pt x="695" y="2247"/>
                </a:lnTo>
                <a:lnTo>
                  <a:pt x="718" y="2283"/>
                </a:lnTo>
                <a:lnTo>
                  <a:pt x="736" y="2323"/>
                </a:lnTo>
                <a:lnTo>
                  <a:pt x="750" y="2366"/>
                </a:lnTo>
                <a:lnTo>
                  <a:pt x="758" y="2410"/>
                </a:lnTo>
                <a:lnTo>
                  <a:pt x="761" y="2456"/>
                </a:lnTo>
                <a:lnTo>
                  <a:pt x="758" y="2502"/>
                </a:lnTo>
                <a:lnTo>
                  <a:pt x="750" y="2546"/>
                </a:lnTo>
                <a:lnTo>
                  <a:pt x="736" y="2589"/>
                </a:lnTo>
                <a:lnTo>
                  <a:pt x="718" y="2628"/>
                </a:lnTo>
                <a:lnTo>
                  <a:pt x="695" y="2665"/>
                </a:lnTo>
                <a:lnTo>
                  <a:pt x="669" y="2699"/>
                </a:lnTo>
                <a:lnTo>
                  <a:pt x="638" y="2730"/>
                </a:lnTo>
                <a:lnTo>
                  <a:pt x="604" y="2757"/>
                </a:lnTo>
                <a:lnTo>
                  <a:pt x="567" y="2779"/>
                </a:lnTo>
                <a:lnTo>
                  <a:pt x="527" y="2798"/>
                </a:lnTo>
                <a:lnTo>
                  <a:pt x="485" y="2811"/>
                </a:lnTo>
                <a:lnTo>
                  <a:pt x="441" y="2820"/>
                </a:lnTo>
                <a:lnTo>
                  <a:pt x="395" y="2822"/>
                </a:lnTo>
                <a:lnTo>
                  <a:pt x="349" y="2820"/>
                </a:lnTo>
                <a:lnTo>
                  <a:pt x="304" y="2811"/>
                </a:lnTo>
                <a:lnTo>
                  <a:pt x="262" y="2798"/>
                </a:lnTo>
                <a:lnTo>
                  <a:pt x="223" y="2779"/>
                </a:lnTo>
                <a:lnTo>
                  <a:pt x="186" y="2757"/>
                </a:lnTo>
                <a:lnTo>
                  <a:pt x="152" y="2730"/>
                </a:lnTo>
                <a:lnTo>
                  <a:pt x="121" y="2699"/>
                </a:lnTo>
                <a:lnTo>
                  <a:pt x="94" y="2665"/>
                </a:lnTo>
                <a:lnTo>
                  <a:pt x="71" y="2628"/>
                </a:lnTo>
                <a:lnTo>
                  <a:pt x="53" y="2589"/>
                </a:lnTo>
                <a:lnTo>
                  <a:pt x="40" y="2546"/>
                </a:lnTo>
                <a:lnTo>
                  <a:pt x="31" y="2502"/>
                </a:lnTo>
                <a:lnTo>
                  <a:pt x="28" y="2456"/>
                </a:lnTo>
                <a:lnTo>
                  <a:pt x="31" y="2410"/>
                </a:lnTo>
                <a:lnTo>
                  <a:pt x="40" y="2366"/>
                </a:lnTo>
                <a:lnTo>
                  <a:pt x="53" y="2323"/>
                </a:lnTo>
                <a:lnTo>
                  <a:pt x="71" y="2283"/>
                </a:lnTo>
                <a:lnTo>
                  <a:pt x="94" y="2247"/>
                </a:lnTo>
                <a:lnTo>
                  <a:pt x="121" y="2212"/>
                </a:lnTo>
                <a:lnTo>
                  <a:pt x="152" y="2182"/>
                </a:lnTo>
                <a:lnTo>
                  <a:pt x="186" y="2155"/>
                </a:lnTo>
                <a:lnTo>
                  <a:pt x="223" y="2133"/>
                </a:lnTo>
                <a:lnTo>
                  <a:pt x="262" y="2114"/>
                </a:lnTo>
                <a:lnTo>
                  <a:pt x="304" y="2100"/>
                </a:lnTo>
                <a:lnTo>
                  <a:pt x="349" y="2092"/>
                </a:lnTo>
                <a:lnTo>
                  <a:pt x="395" y="2090"/>
                </a:lnTo>
                <a:close/>
                <a:moveTo>
                  <a:pt x="758" y="289"/>
                </a:moveTo>
                <a:lnTo>
                  <a:pt x="743" y="291"/>
                </a:lnTo>
                <a:lnTo>
                  <a:pt x="731" y="298"/>
                </a:lnTo>
                <a:lnTo>
                  <a:pt x="720" y="307"/>
                </a:lnTo>
                <a:lnTo>
                  <a:pt x="714" y="321"/>
                </a:lnTo>
                <a:lnTo>
                  <a:pt x="712" y="336"/>
                </a:lnTo>
                <a:lnTo>
                  <a:pt x="712" y="1494"/>
                </a:lnTo>
                <a:lnTo>
                  <a:pt x="714" y="1509"/>
                </a:lnTo>
                <a:lnTo>
                  <a:pt x="720" y="1522"/>
                </a:lnTo>
                <a:lnTo>
                  <a:pt x="731" y="1532"/>
                </a:lnTo>
                <a:lnTo>
                  <a:pt x="743" y="1539"/>
                </a:lnTo>
                <a:lnTo>
                  <a:pt x="758" y="1541"/>
                </a:lnTo>
                <a:lnTo>
                  <a:pt x="1813" y="1541"/>
                </a:lnTo>
                <a:lnTo>
                  <a:pt x="1829" y="1538"/>
                </a:lnTo>
                <a:lnTo>
                  <a:pt x="1842" y="1531"/>
                </a:lnTo>
                <a:lnTo>
                  <a:pt x="1853" y="1519"/>
                </a:lnTo>
                <a:lnTo>
                  <a:pt x="1858" y="1504"/>
                </a:lnTo>
                <a:lnTo>
                  <a:pt x="1859" y="1489"/>
                </a:lnTo>
                <a:lnTo>
                  <a:pt x="1855" y="1473"/>
                </a:lnTo>
                <a:lnTo>
                  <a:pt x="1259" y="314"/>
                </a:lnTo>
                <a:lnTo>
                  <a:pt x="1251" y="303"/>
                </a:lnTo>
                <a:lnTo>
                  <a:pt x="1242" y="296"/>
                </a:lnTo>
                <a:lnTo>
                  <a:pt x="1231" y="291"/>
                </a:lnTo>
                <a:lnTo>
                  <a:pt x="1217" y="289"/>
                </a:lnTo>
                <a:lnTo>
                  <a:pt x="758" y="289"/>
                </a:lnTo>
                <a:close/>
                <a:moveTo>
                  <a:pt x="2424" y="187"/>
                </a:moveTo>
                <a:lnTo>
                  <a:pt x="2611" y="187"/>
                </a:lnTo>
                <a:lnTo>
                  <a:pt x="2611" y="2238"/>
                </a:lnTo>
                <a:lnTo>
                  <a:pt x="3450" y="2238"/>
                </a:lnTo>
                <a:lnTo>
                  <a:pt x="3450" y="2424"/>
                </a:lnTo>
                <a:lnTo>
                  <a:pt x="2649" y="2424"/>
                </a:lnTo>
                <a:lnTo>
                  <a:pt x="2643" y="2374"/>
                </a:lnTo>
                <a:lnTo>
                  <a:pt x="2631" y="2325"/>
                </a:lnTo>
                <a:lnTo>
                  <a:pt x="2615" y="2278"/>
                </a:lnTo>
                <a:lnTo>
                  <a:pt x="2593" y="2233"/>
                </a:lnTo>
                <a:lnTo>
                  <a:pt x="2567" y="2192"/>
                </a:lnTo>
                <a:lnTo>
                  <a:pt x="2537" y="2154"/>
                </a:lnTo>
                <a:lnTo>
                  <a:pt x="2503" y="2119"/>
                </a:lnTo>
                <a:lnTo>
                  <a:pt x="2465" y="2088"/>
                </a:lnTo>
                <a:lnTo>
                  <a:pt x="2424" y="2061"/>
                </a:lnTo>
                <a:lnTo>
                  <a:pt x="2424" y="2060"/>
                </a:lnTo>
                <a:lnTo>
                  <a:pt x="2427" y="2062"/>
                </a:lnTo>
                <a:lnTo>
                  <a:pt x="2424" y="2056"/>
                </a:lnTo>
                <a:lnTo>
                  <a:pt x="2424" y="187"/>
                </a:lnTo>
                <a:close/>
                <a:moveTo>
                  <a:pt x="606" y="0"/>
                </a:moveTo>
                <a:lnTo>
                  <a:pt x="1210" y="0"/>
                </a:lnTo>
                <a:lnTo>
                  <a:pt x="1249" y="3"/>
                </a:lnTo>
                <a:lnTo>
                  <a:pt x="1287" y="12"/>
                </a:lnTo>
                <a:lnTo>
                  <a:pt x="1323" y="24"/>
                </a:lnTo>
                <a:lnTo>
                  <a:pt x="1356" y="42"/>
                </a:lnTo>
                <a:lnTo>
                  <a:pt x="1387" y="64"/>
                </a:lnTo>
                <a:lnTo>
                  <a:pt x="1416" y="90"/>
                </a:lnTo>
                <a:lnTo>
                  <a:pt x="1440" y="120"/>
                </a:lnTo>
                <a:lnTo>
                  <a:pt x="1459" y="154"/>
                </a:lnTo>
                <a:lnTo>
                  <a:pt x="2424" y="2056"/>
                </a:lnTo>
                <a:lnTo>
                  <a:pt x="2424" y="2060"/>
                </a:lnTo>
                <a:lnTo>
                  <a:pt x="2384" y="2039"/>
                </a:lnTo>
                <a:lnTo>
                  <a:pt x="2339" y="2021"/>
                </a:lnTo>
                <a:lnTo>
                  <a:pt x="2292" y="2007"/>
                </a:lnTo>
                <a:lnTo>
                  <a:pt x="2243" y="1999"/>
                </a:lnTo>
                <a:lnTo>
                  <a:pt x="2191" y="1997"/>
                </a:lnTo>
                <a:lnTo>
                  <a:pt x="2136" y="2000"/>
                </a:lnTo>
                <a:lnTo>
                  <a:pt x="2083" y="2009"/>
                </a:lnTo>
                <a:lnTo>
                  <a:pt x="2032" y="2025"/>
                </a:lnTo>
                <a:lnTo>
                  <a:pt x="1983" y="2046"/>
                </a:lnTo>
                <a:lnTo>
                  <a:pt x="1938" y="2072"/>
                </a:lnTo>
                <a:lnTo>
                  <a:pt x="1896" y="2104"/>
                </a:lnTo>
                <a:lnTo>
                  <a:pt x="1859" y="2139"/>
                </a:lnTo>
                <a:lnTo>
                  <a:pt x="1825" y="2179"/>
                </a:lnTo>
                <a:lnTo>
                  <a:pt x="1796" y="2223"/>
                </a:lnTo>
                <a:lnTo>
                  <a:pt x="1772" y="2269"/>
                </a:lnTo>
                <a:lnTo>
                  <a:pt x="1753" y="2319"/>
                </a:lnTo>
                <a:lnTo>
                  <a:pt x="1740" y="2370"/>
                </a:lnTo>
                <a:lnTo>
                  <a:pt x="1733" y="2424"/>
                </a:lnTo>
                <a:lnTo>
                  <a:pt x="854" y="2424"/>
                </a:lnTo>
                <a:lnTo>
                  <a:pt x="847" y="2370"/>
                </a:lnTo>
                <a:lnTo>
                  <a:pt x="833" y="2319"/>
                </a:lnTo>
                <a:lnTo>
                  <a:pt x="814" y="2269"/>
                </a:lnTo>
                <a:lnTo>
                  <a:pt x="790" y="2223"/>
                </a:lnTo>
                <a:lnTo>
                  <a:pt x="761" y="2179"/>
                </a:lnTo>
                <a:lnTo>
                  <a:pt x="728" y="2139"/>
                </a:lnTo>
                <a:lnTo>
                  <a:pt x="690" y="2104"/>
                </a:lnTo>
                <a:lnTo>
                  <a:pt x="648" y="2072"/>
                </a:lnTo>
                <a:lnTo>
                  <a:pt x="602" y="2046"/>
                </a:lnTo>
                <a:lnTo>
                  <a:pt x="554" y="2025"/>
                </a:lnTo>
                <a:lnTo>
                  <a:pt x="504" y="2009"/>
                </a:lnTo>
                <a:lnTo>
                  <a:pt x="451" y="2000"/>
                </a:lnTo>
                <a:lnTo>
                  <a:pt x="395" y="1997"/>
                </a:lnTo>
                <a:lnTo>
                  <a:pt x="340" y="2000"/>
                </a:lnTo>
                <a:lnTo>
                  <a:pt x="286" y="2009"/>
                </a:lnTo>
                <a:lnTo>
                  <a:pt x="235" y="2025"/>
                </a:lnTo>
                <a:lnTo>
                  <a:pt x="187" y="2046"/>
                </a:lnTo>
                <a:lnTo>
                  <a:pt x="142" y="2072"/>
                </a:lnTo>
                <a:lnTo>
                  <a:pt x="100" y="2102"/>
                </a:lnTo>
                <a:lnTo>
                  <a:pt x="63" y="2138"/>
                </a:lnTo>
                <a:lnTo>
                  <a:pt x="29" y="2178"/>
                </a:lnTo>
                <a:lnTo>
                  <a:pt x="0" y="2221"/>
                </a:lnTo>
                <a:lnTo>
                  <a:pt x="0" y="1399"/>
                </a:lnTo>
                <a:lnTo>
                  <a:pt x="3" y="1361"/>
                </a:lnTo>
                <a:lnTo>
                  <a:pt x="12" y="1326"/>
                </a:lnTo>
                <a:lnTo>
                  <a:pt x="26" y="1292"/>
                </a:lnTo>
                <a:lnTo>
                  <a:pt x="45" y="1262"/>
                </a:lnTo>
                <a:lnTo>
                  <a:pt x="68" y="1235"/>
                </a:lnTo>
                <a:lnTo>
                  <a:pt x="95" y="1211"/>
                </a:lnTo>
                <a:lnTo>
                  <a:pt x="125" y="1192"/>
                </a:lnTo>
                <a:lnTo>
                  <a:pt x="159" y="1178"/>
                </a:lnTo>
                <a:lnTo>
                  <a:pt x="196" y="1169"/>
                </a:lnTo>
                <a:lnTo>
                  <a:pt x="233" y="1166"/>
                </a:lnTo>
                <a:lnTo>
                  <a:pt x="419" y="1166"/>
                </a:lnTo>
                <a:lnTo>
                  <a:pt x="419" y="187"/>
                </a:lnTo>
                <a:lnTo>
                  <a:pt x="422" y="154"/>
                </a:lnTo>
                <a:lnTo>
                  <a:pt x="432" y="122"/>
                </a:lnTo>
                <a:lnTo>
                  <a:pt x="445" y="93"/>
                </a:lnTo>
                <a:lnTo>
                  <a:pt x="463" y="67"/>
                </a:lnTo>
                <a:lnTo>
                  <a:pt x="486" y="44"/>
                </a:lnTo>
                <a:lnTo>
                  <a:pt x="512" y="26"/>
                </a:lnTo>
                <a:lnTo>
                  <a:pt x="541" y="13"/>
                </a:lnTo>
                <a:lnTo>
                  <a:pt x="573" y="3"/>
                </a:lnTo>
                <a:lnTo>
                  <a:pt x="60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 396"/>
          <p:cNvSpPr>
            <a:spLocks noEditPoints="1"/>
          </p:cNvSpPr>
          <p:nvPr/>
        </p:nvSpPr>
        <p:spPr bwMode="auto">
          <a:xfrm>
            <a:off x="8236433" y="5830530"/>
            <a:ext cx="387350" cy="449263"/>
          </a:xfrm>
          <a:custGeom>
            <a:avLst/>
            <a:gdLst>
              <a:gd name="T0" fmla="*/ 2534 w 2923"/>
              <a:gd name="T1" fmla="*/ 2973 h 3403"/>
              <a:gd name="T2" fmla="*/ 2351 w 2923"/>
              <a:gd name="T3" fmla="*/ 2505 h 3403"/>
              <a:gd name="T4" fmla="*/ 2588 w 2923"/>
              <a:gd name="T5" fmla="*/ 2505 h 3403"/>
              <a:gd name="T6" fmla="*/ 1872 w 2923"/>
              <a:gd name="T7" fmla="*/ 2505 h 3403"/>
              <a:gd name="T8" fmla="*/ 2110 w 2923"/>
              <a:gd name="T9" fmla="*/ 2505 h 3403"/>
              <a:gd name="T10" fmla="*/ 2071 w 2923"/>
              <a:gd name="T11" fmla="*/ 2135 h 3403"/>
              <a:gd name="T12" fmla="*/ 2699 w 2923"/>
              <a:gd name="T13" fmla="*/ 1937 h 3403"/>
              <a:gd name="T14" fmla="*/ 2832 w 2923"/>
              <a:gd name="T15" fmla="*/ 2000 h 3403"/>
              <a:gd name="T16" fmla="*/ 2913 w 2923"/>
              <a:gd name="T17" fmla="*/ 2123 h 3403"/>
              <a:gd name="T18" fmla="*/ 2921 w 2923"/>
              <a:gd name="T19" fmla="*/ 3123 h 3403"/>
              <a:gd name="T20" fmla="*/ 2858 w 2923"/>
              <a:gd name="T21" fmla="*/ 3258 h 3403"/>
              <a:gd name="T22" fmla="*/ 2736 w 2923"/>
              <a:gd name="T23" fmla="*/ 3338 h 3403"/>
              <a:gd name="T24" fmla="*/ 1629 w 2923"/>
              <a:gd name="T25" fmla="*/ 3346 h 3403"/>
              <a:gd name="T26" fmla="*/ 1494 w 2923"/>
              <a:gd name="T27" fmla="*/ 3284 h 3403"/>
              <a:gd name="T28" fmla="*/ 1415 w 2923"/>
              <a:gd name="T29" fmla="*/ 3160 h 3403"/>
              <a:gd name="T30" fmla="*/ 1406 w 2923"/>
              <a:gd name="T31" fmla="*/ 2160 h 3403"/>
              <a:gd name="T32" fmla="*/ 1468 w 2923"/>
              <a:gd name="T33" fmla="*/ 2026 h 3403"/>
              <a:gd name="T34" fmla="*/ 1591 w 2923"/>
              <a:gd name="T35" fmla="*/ 1947 h 3403"/>
              <a:gd name="T36" fmla="*/ 667 w 2923"/>
              <a:gd name="T37" fmla="*/ 801 h 3403"/>
              <a:gd name="T38" fmla="*/ 739 w 2923"/>
              <a:gd name="T39" fmla="*/ 811 h 3403"/>
              <a:gd name="T40" fmla="*/ 786 w 2923"/>
              <a:gd name="T41" fmla="*/ 860 h 3403"/>
              <a:gd name="T42" fmla="*/ 780 w 2923"/>
              <a:gd name="T43" fmla="*/ 915 h 3403"/>
              <a:gd name="T44" fmla="*/ 743 w 2923"/>
              <a:gd name="T45" fmla="*/ 952 h 3403"/>
              <a:gd name="T46" fmla="*/ 2051 w 2923"/>
              <a:gd name="T47" fmla="*/ 864 h 3403"/>
              <a:gd name="T48" fmla="*/ 2169 w 2923"/>
              <a:gd name="T49" fmla="*/ 908 h 3403"/>
              <a:gd name="T50" fmla="*/ 2229 w 2923"/>
              <a:gd name="T51" fmla="*/ 1016 h 3403"/>
              <a:gd name="T52" fmla="*/ 2205 w 2923"/>
              <a:gd name="T53" fmla="*/ 1142 h 3403"/>
              <a:gd name="T54" fmla="*/ 2109 w 2923"/>
              <a:gd name="T55" fmla="*/ 1218 h 3403"/>
              <a:gd name="T56" fmla="*/ 1190 w 2923"/>
              <a:gd name="T57" fmla="*/ 1230 h 3403"/>
              <a:gd name="T58" fmla="*/ 1155 w 2923"/>
              <a:gd name="T59" fmla="*/ 1278 h 3403"/>
              <a:gd name="T60" fmla="*/ 1133 w 2923"/>
              <a:gd name="T61" fmla="*/ 3293 h 3403"/>
              <a:gd name="T62" fmla="*/ 1046 w 2923"/>
              <a:gd name="T63" fmla="*/ 3380 h 3403"/>
              <a:gd name="T64" fmla="*/ 512 w 2923"/>
              <a:gd name="T65" fmla="*/ 3403 h 3403"/>
              <a:gd name="T66" fmla="*/ 394 w 2923"/>
              <a:gd name="T67" fmla="*/ 3364 h 3403"/>
              <a:gd name="T68" fmla="*/ 322 w 2923"/>
              <a:gd name="T69" fmla="*/ 3264 h 3403"/>
              <a:gd name="T70" fmla="*/ 288 w 2923"/>
              <a:gd name="T71" fmla="*/ 2153 h 3403"/>
              <a:gd name="T72" fmla="*/ 170 w 2923"/>
              <a:gd name="T73" fmla="*/ 2188 h 3403"/>
              <a:gd name="T74" fmla="*/ 59 w 2923"/>
              <a:gd name="T75" fmla="*/ 2139 h 3403"/>
              <a:gd name="T76" fmla="*/ 2 w 2923"/>
              <a:gd name="T77" fmla="*/ 2030 h 3403"/>
              <a:gd name="T78" fmla="*/ 11 w 2923"/>
              <a:gd name="T79" fmla="*/ 983 h 3403"/>
              <a:gd name="T80" fmla="*/ 90 w 2923"/>
              <a:gd name="T81" fmla="*/ 889 h 3403"/>
              <a:gd name="T82" fmla="*/ 386 w 2923"/>
              <a:gd name="T83" fmla="*/ 864 h 3403"/>
              <a:gd name="T84" fmla="*/ 576 w 2923"/>
              <a:gd name="T85" fmla="*/ 942 h 3403"/>
              <a:gd name="T86" fmla="*/ 549 w 2923"/>
              <a:gd name="T87" fmla="*/ 903 h 3403"/>
              <a:gd name="T88" fmla="*/ 555 w 2923"/>
              <a:gd name="T89" fmla="*/ 845 h 3403"/>
              <a:gd name="T90" fmla="*/ 612 w 2923"/>
              <a:gd name="T91" fmla="*/ 805 h 3403"/>
              <a:gd name="T92" fmla="*/ 713 w 2923"/>
              <a:gd name="T93" fmla="*/ 3 h 3403"/>
              <a:gd name="T94" fmla="*/ 876 w 2923"/>
              <a:gd name="T95" fmla="*/ 66 h 3403"/>
              <a:gd name="T96" fmla="*/ 990 w 2923"/>
              <a:gd name="T97" fmla="*/ 194 h 3403"/>
              <a:gd name="T98" fmla="*/ 1032 w 2923"/>
              <a:gd name="T99" fmla="*/ 367 h 3403"/>
              <a:gd name="T100" fmla="*/ 990 w 2923"/>
              <a:gd name="T101" fmla="*/ 539 h 3403"/>
              <a:gd name="T102" fmla="*/ 876 w 2923"/>
              <a:gd name="T103" fmla="*/ 668 h 3403"/>
              <a:gd name="T104" fmla="*/ 713 w 2923"/>
              <a:gd name="T105" fmla="*/ 731 h 3403"/>
              <a:gd name="T106" fmla="*/ 535 w 2923"/>
              <a:gd name="T107" fmla="*/ 709 h 3403"/>
              <a:gd name="T108" fmla="*/ 394 w 2923"/>
              <a:gd name="T109" fmla="*/ 610 h 3403"/>
              <a:gd name="T110" fmla="*/ 313 w 2923"/>
              <a:gd name="T111" fmla="*/ 457 h 3403"/>
              <a:gd name="T112" fmla="*/ 313 w 2923"/>
              <a:gd name="T113" fmla="*/ 277 h 3403"/>
              <a:gd name="T114" fmla="*/ 394 w 2923"/>
              <a:gd name="T115" fmla="*/ 123 h 3403"/>
              <a:gd name="T116" fmla="*/ 535 w 2923"/>
              <a:gd name="T117" fmla="*/ 25 h 3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923" h="3403">
                <a:moveTo>
                  <a:pt x="1792" y="2973"/>
                </a:moveTo>
                <a:lnTo>
                  <a:pt x="1792" y="3067"/>
                </a:lnTo>
                <a:lnTo>
                  <a:pt x="2534" y="3067"/>
                </a:lnTo>
                <a:lnTo>
                  <a:pt x="2534" y="2973"/>
                </a:lnTo>
                <a:lnTo>
                  <a:pt x="1792" y="2973"/>
                </a:lnTo>
                <a:close/>
                <a:moveTo>
                  <a:pt x="2402" y="2283"/>
                </a:moveTo>
                <a:lnTo>
                  <a:pt x="2216" y="2505"/>
                </a:lnTo>
                <a:lnTo>
                  <a:pt x="2351" y="2505"/>
                </a:lnTo>
                <a:lnTo>
                  <a:pt x="2351" y="2796"/>
                </a:lnTo>
                <a:lnTo>
                  <a:pt x="2454" y="2796"/>
                </a:lnTo>
                <a:lnTo>
                  <a:pt x="2454" y="2505"/>
                </a:lnTo>
                <a:lnTo>
                  <a:pt x="2588" y="2505"/>
                </a:lnTo>
                <a:lnTo>
                  <a:pt x="2402" y="2283"/>
                </a:lnTo>
                <a:close/>
                <a:moveTo>
                  <a:pt x="1924" y="2283"/>
                </a:moveTo>
                <a:lnTo>
                  <a:pt x="1738" y="2505"/>
                </a:lnTo>
                <a:lnTo>
                  <a:pt x="1872" y="2505"/>
                </a:lnTo>
                <a:lnTo>
                  <a:pt x="1872" y="2796"/>
                </a:lnTo>
                <a:lnTo>
                  <a:pt x="1975" y="2796"/>
                </a:lnTo>
                <a:lnTo>
                  <a:pt x="1975" y="2505"/>
                </a:lnTo>
                <a:lnTo>
                  <a:pt x="2110" y="2505"/>
                </a:lnTo>
                <a:lnTo>
                  <a:pt x="1924" y="2283"/>
                </a:lnTo>
                <a:close/>
                <a:moveTo>
                  <a:pt x="1667" y="1935"/>
                </a:moveTo>
                <a:lnTo>
                  <a:pt x="2071" y="1935"/>
                </a:lnTo>
                <a:lnTo>
                  <a:pt x="2071" y="2135"/>
                </a:lnTo>
                <a:lnTo>
                  <a:pt x="2258" y="2135"/>
                </a:lnTo>
                <a:lnTo>
                  <a:pt x="2258" y="1935"/>
                </a:lnTo>
                <a:lnTo>
                  <a:pt x="2659" y="1935"/>
                </a:lnTo>
                <a:lnTo>
                  <a:pt x="2699" y="1937"/>
                </a:lnTo>
                <a:lnTo>
                  <a:pt x="2736" y="1947"/>
                </a:lnTo>
                <a:lnTo>
                  <a:pt x="2771" y="1960"/>
                </a:lnTo>
                <a:lnTo>
                  <a:pt x="2802" y="1978"/>
                </a:lnTo>
                <a:lnTo>
                  <a:pt x="2832" y="2000"/>
                </a:lnTo>
                <a:lnTo>
                  <a:pt x="2858" y="2026"/>
                </a:lnTo>
                <a:lnTo>
                  <a:pt x="2881" y="2056"/>
                </a:lnTo>
                <a:lnTo>
                  <a:pt x="2899" y="2088"/>
                </a:lnTo>
                <a:lnTo>
                  <a:pt x="2913" y="2123"/>
                </a:lnTo>
                <a:lnTo>
                  <a:pt x="2921" y="2160"/>
                </a:lnTo>
                <a:lnTo>
                  <a:pt x="2923" y="2200"/>
                </a:lnTo>
                <a:lnTo>
                  <a:pt x="2923" y="3084"/>
                </a:lnTo>
                <a:lnTo>
                  <a:pt x="2921" y="3123"/>
                </a:lnTo>
                <a:lnTo>
                  <a:pt x="2913" y="3160"/>
                </a:lnTo>
                <a:lnTo>
                  <a:pt x="2899" y="3196"/>
                </a:lnTo>
                <a:lnTo>
                  <a:pt x="2881" y="3228"/>
                </a:lnTo>
                <a:lnTo>
                  <a:pt x="2858" y="3258"/>
                </a:lnTo>
                <a:lnTo>
                  <a:pt x="2832" y="3284"/>
                </a:lnTo>
                <a:lnTo>
                  <a:pt x="2802" y="3307"/>
                </a:lnTo>
                <a:lnTo>
                  <a:pt x="2771" y="3324"/>
                </a:lnTo>
                <a:lnTo>
                  <a:pt x="2736" y="3338"/>
                </a:lnTo>
                <a:lnTo>
                  <a:pt x="2699" y="3346"/>
                </a:lnTo>
                <a:lnTo>
                  <a:pt x="2659" y="3349"/>
                </a:lnTo>
                <a:lnTo>
                  <a:pt x="1667" y="3349"/>
                </a:lnTo>
                <a:lnTo>
                  <a:pt x="1629" y="3346"/>
                </a:lnTo>
                <a:lnTo>
                  <a:pt x="1591" y="3338"/>
                </a:lnTo>
                <a:lnTo>
                  <a:pt x="1556" y="3324"/>
                </a:lnTo>
                <a:lnTo>
                  <a:pt x="1524" y="3307"/>
                </a:lnTo>
                <a:lnTo>
                  <a:pt x="1494" y="3284"/>
                </a:lnTo>
                <a:lnTo>
                  <a:pt x="1468" y="3258"/>
                </a:lnTo>
                <a:lnTo>
                  <a:pt x="1445" y="3228"/>
                </a:lnTo>
                <a:lnTo>
                  <a:pt x="1428" y="3196"/>
                </a:lnTo>
                <a:lnTo>
                  <a:pt x="1415" y="3160"/>
                </a:lnTo>
                <a:lnTo>
                  <a:pt x="1406" y="3123"/>
                </a:lnTo>
                <a:lnTo>
                  <a:pt x="1403" y="3084"/>
                </a:lnTo>
                <a:lnTo>
                  <a:pt x="1403" y="2200"/>
                </a:lnTo>
                <a:lnTo>
                  <a:pt x="1406" y="2160"/>
                </a:lnTo>
                <a:lnTo>
                  <a:pt x="1415" y="2123"/>
                </a:lnTo>
                <a:lnTo>
                  <a:pt x="1428" y="2088"/>
                </a:lnTo>
                <a:lnTo>
                  <a:pt x="1445" y="2056"/>
                </a:lnTo>
                <a:lnTo>
                  <a:pt x="1468" y="2026"/>
                </a:lnTo>
                <a:lnTo>
                  <a:pt x="1494" y="2000"/>
                </a:lnTo>
                <a:lnTo>
                  <a:pt x="1524" y="1978"/>
                </a:lnTo>
                <a:lnTo>
                  <a:pt x="1556" y="1960"/>
                </a:lnTo>
                <a:lnTo>
                  <a:pt x="1591" y="1947"/>
                </a:lnTo>
                <a:lnTo>
                  <a:pt x="1629" y="1937"/>
                </a:lnTo>
                <a:lnTo>
                  <a:pt x="1667" y="1935"/>
                </a:lnTo>
                <a:close/>
                <a:moveTo>
                  <a:pt x="649" y="801"/>
                </a:moveTo>
                <a:lnTo>
                  <a:pt x="667" y="801"/>
                </a:lnTo>
                <a:lnTo>
                  <a:pt x="684" y="801"/>
                </a:lnTo>
                <a:lnTo>
                  <a:pt x="704" y="802"/>
                </a:lnTo>
                <a:lnTo>
                  <a:pt x="722" y="805"/>
                </a:lnTo>
                <a:lnTo>
                  <a:pt x="739" y="811"/>
                </a:lnTo>
                <a:lnTo>
                  <a:pt x="753" y="818"/>
                </a:lnTo>
                <a:lnTo>
                  <a:pt x="769" y="830"/>
                </a:lnTo>
                <a:lnTo>
                  <a:pt x="780" y="845"/>
                </a:lnTo>
                <a:lnTo>
                  <a:pt x="786" y="860"/>
                </a:lnTo>
                <a:lnTo>
                  <a:pt x="788" y="875"/>
                </a:lnTo>
                <a:lnTo>
                  <a:pt x="787" y="889"/>
                </a:lnTo>
                <a:lnTo>
                  <a:pt x="784" y="903"/>
                </a:lnTo>
                <a:lnTo>
                  <a:pt x="780" y="915"/>
                </a:lnTo>
                <a:lnTo>
                  <a:pt x="775" y="924"/>
                </a:lnTo>
                <a:lnTo>
                  <a:pt x="769" y="931"/>
                </a:lnTo>
                <a:lnTo>
                  <a:pt x="757" y="942"/>
                </a:lnTo>
                <a:lnTo>
                  <a:pt x="743" y="952"/>
                </a:lnTo>
                <a:lnTo>
                  <a:pt x="726" y="961"/>
                </a:lnTo>
                <a:lnTo>
                  <a:pt x="781" y="1069"/>
                </a:lnTo>
                <a:lnTo>
                  <a:pt x="936" y="864"/>
                </a:lnTo>
                <a:lnTo>
                  <a:pt x="2051" y="864"/>
                </a:lnTo>
                <a:lnTo>
                  <a:pt x="2084" y="867"/>
                </a:lnTo>
                <a:lnTo>
                  <a:pt x="2115" y="876"/>
                </a:lnTo>
                <a:lnTo>
                  <a:pt x="2143" y="890"/>
                </a:lnTo>
                <a:lnTo>
                  <a:pt x="2169" y="908"/>
                </a:lnTo>
                <a:lnTo>
                  <a:pt x="2190" y="930"/>
                </a:lnTo>
                <a:lnTo>
                  <a:pt x="2208" y="956"/>
                </a:lnTo>
                <a:lnTo>
                  <a:pt x="2221" y="985"/>
                </a:lnTo>
                <a:lnTo>
                  <a:pt x="2229" y="1016"/>
                </a:lnTo>
                <a:lnTo>
                  <a:pt x="2231" y="1049"/>
                </a:lnTo>
                <a:lnTo>
                  <a:pt x="2228" y="1084"/>
                </a:lnTo>
                <a:lnTo>
                  <a:pt x="2219" y="1114"/>
                </a:lnTo>
                <a:lnTo>
                  <a:pt x="2205" y="1142"/>
                </a:lnTo>
                <a:lnTo>
                  <a:pt x="2186" y="1167"/>
                </a:lnTo>
                <a:lnTo>
                  <a:pt x="2164" y="1188"/>
                </a:lnTo>
                <a:lnTo>
                  <a:pt x="2137" y="1204"/>
                </a:lnTo>
                <a:lnTo>
                  <a:pt x="2109" y="1218"/>
                </a:lnTo>
                <a:lnTo>
                  <a:pt x="2078" y="1225"/>
                </a:lnTo>
                <a:lnTo>
                  <a:pt x="2046" y="1228"/>
                </a:lnTo>
                <a:lnTo>
                  <a:pt x="1206" y="1228"/>
                </a:lnTo>
                <a:lnTo>
                  <a:pt x="1190" y="1230"/>
                </a:lnTo>
                <a:lnTo>
                  <a:pt x="1176" y="1237"/>
                </a:lnTo>
                <a:lnTo>
                  <a:pt x="1166" y="1249"/>
                </a:lnTo>
                <a:lnTo>
                  <a:pt x="1158" y="1262"/>
                </a:lnTo>
                <a:lnTo>
                  <a:pt x="1155" y="1278"/>
                </a:lnTo>
                <a:lnTo>
                  <a:pt x="1155" y="3200"/>
                </a:lnTo>
                <a:lnTo>
                  <a:pt x="1153" y="3233"/>
                </a:lnTo>
                <a:lnTo>
                  <a:pt x="1145" y="3264"/>
                </a:lnTo>
                <a:lnTo>
                  <a:pt x="1133" y="3293"/>
                </a:lnTo>
                <a:lnTo>
                  <a:pt x="1116" y="3320"/>
                </a:lnTo>
                <a:lnTo>
                  <a:pt x="1097" y="3344"/>
                </a:lnTo>
                <a:lnTo>
                  <a:pt x="1073" y="3364"/>
                </a:lnTo>
                <a:lnTo>
                  <a:pt x="1046" y="3380"/>
                </a:lnTo>
                <a:lnTo>
                  <a:pt x="1017" y="3392"/>
                </a:lnTo>
                <a:lnTo>
                  <a:pt x="987" y="3400"/>
                </a:lnTo>
                <a:lnTo>
                  <a:pt x="954" y="3403"/>
                </a:lnTo>
                <a:lnTo>
                  <a:pt x="512" y="3403"/>
                </a:lnTo>
                <a:lnTo>
                  <a:pt x="480" y="3400"/>
                </a:lnTo>
                <a:lnTo>
                  <a:pt x="449" y="3392"/>
                </a:lnTo>
                <a:lnTo>
                  <a:pt x="420" y="3380"/>
                </a:lnTo>
                <a:lnTo>
                  <a:pt x="394" y="3364"/>
                </a:lnTo>
                <a:lnTo>
                  <a:pt x="370" y="3344"/>
                </a:lnTo>
                <a:lnTo>
                  <a:pt x="350" y="3320"/>
                </a:lnTo>
                <a:lnTo>
                  <a:pt x="333" y="3293"/>
                </a:lnTo>
                <a:lnTo>
                  <a:pt x="322" y="3264"/>
                </a:lnTo>
                <a:lnTo>
                  <a:pt x="314" y="3233"/>
                </a:lnTo>
                <a:lnTo>
                  <a:pt x="312" y="3200"/>
                </a:lnTo>
                <a:lnTo>
                  <a:pt x="312" y="2133"/>
                </a:lnTo>
                <a:lnTo>
                  <a:pt x="288" y="2153"/>
                </a:lnTo>
                <a:lnTo>
                  <a:pt x="262" y="2169"/>
                </a:lnTo>
                <a:lnTo>
                  <a:pt x="234" y="2181"/>
                </a:lnTo>
                <a:lnTo>
                  <a:pt x="203" y="2187"/>
                </a:lnTo>
                <a:lnTo>
                  <a:pt x="170" y="2188"/>
                </a:lnTo>
                <a:lnTo>
                  <a:pt x="139" y="2184"/>
                </a:lnTo>
                <a:lnTo>
                  <a:pt x="109" y="2174"/>
                </a:lnTo>
                <a:lnTo>
                  <a:pt x="82" y="2158"/>
                </a:lnTo>
                <a:lnTo>
                  <a:pt x="59" y="2139"/>
                </a:lnTo>
                <a:lnTo>
                  <a:pt x="38" y="2116"/>
                </a:lnTo>
                <a:lnTo>
                  <a:pt x="22" y="2090"/>
                </a:lnTo>
                <a:lnTo>
                  <a:pt x="10" y="2061"/>
                </a:lnTo>
                <a:lnTo>
                  <a:pt x="2" y="2030"/>
                </a:lnTo>
                <a:lnTo>
                  <a:pt x="0" y="1998"/>
                </a:lnTo>
                <a:lnTo>
                  <a:pt x="0" y="1046"/>
                </a:lnTo>
                <a:lnTo>
                  <a:pt x="2" y="1013"/>
                </a:lnTo>
                <a:lnTo>
                  <a:pt x="11" y="983"/>
                </a:lnTo>
                <a:lnTo>
                  <a:pt x="25" y="954"/>
                </a:lnTo>
                <a:lnTo>
                  <a:pt x="42" y="929"/>
                </a:lnTo>
                <a:lnTo>
                  <a:pt x="64" y="908"/>
                </a:lnTo>
                <a:lnTo>
                  <a:pt x="90" y="889"/>
                </a:lnTo>
                <a:lnTo>
                  <a:pt x="117" y="876"/>
                </a:lnTo>
                <a:lnTo>
                  <a:pt x="148" y="867"/>
                </a:lnTo>
                <a:lnTo>
                  <a:pt x="180" y="864"/>
                </a:lnTo>
                <a:lnTo>
                  <a:pt x="386" y="864"/>
                </a:lnTo>
                <a:lnTo>
                  <a:pt x="550" y="1073"/>
                </a:lnTo>
                <a:lnTo>
                  <a:pt x="607" y="961"/>
                </a:lnTo>
                <a:lnTo>
                  <a:pt x="591" y="952"/>
                </a:lnTo>
                <a:lnTo>
                  <a:pt x="576" y="942"/>
                </a:lnTo>
                <a:lnTo>
                  <a:pt x="565" y="931"/>
                </a:lnTo>
                <a:lnTo>
                  <a:pt x="560" y="924"/>
                </a:lnTo>
                <a:lnTo>
                  <a:pt x="554" y="915"/>
                </a:lnTo>
                <a:lnTo>
                  <a:pt x="549" y="903"/>
                </a:lnTo>
                <a:lnTo>
                  <a:pt x="546" y="889"/>
                </a:lnTo>
                <a:lnTo>
                  <a:pt x="545" y="875"/>
                </a:lnTo>
                <a:lnTo>
                  <a:pt x="548" y="860"/>
                </a:lnTo>
                <a:lnTo>
                  <a:pt x="555" y="845"/>
                </a:lnTo>
                <a:lnTo>
                  <a:pt x="565" y="830"/>
                </a:lnTo>
                <a:lnTo>
                  <a:pt x="580" y="818"/>
                </a:lnTo>
                <a:lnTo>
                  <a:pt x="595" y="811"/>
                </a:lnTo>
                <a:lnTo>
                  <a:pt x="612" y="805"/>
                </a:lnTo>
                <a:lnTo>
                  <a:pt x="631" y="802"/>
                </a:lnTo>
                <a:lnTo>
                  <a:pt x="649" y="801"/>
                </a:lnTo>
                <a:close/>
                <a:moveTo>
                  <a:pt x="667" y="0"/>
                </a:moveTo>
                <a:lnTo>
                  <a:pt x="713" y="3"/>
                </a:lnTo>
                <a:lnTo>
                  <a:pt x="757" y="11"/>
                </a:lnTo>
                <a:lnTo>
                  <a:pt x="799" y="25"/>
                </a:lnTo>
                <a:lnTo>
                  <a:pt x="838" y="43"/>
                </a:lnTo>
                <a:lnTo>
                  <a:pt x="876" y="66"/>
                </a:lnTo>
                <a:lnTo>
                  <a:pt x="909" y="93"/>
                </a:lnTo>
                <a:lnTo>
                  <a:pt x="940" y="123"/>
                </a:lnTo>
                <a:lnTo>
                  <a:pt x="967" y="157"/>
                </a:lnTo>
                <a:lnTo>
                  <a:pt x="990" y="194"/>
                </a:lnTo>
                <a:lnTo>
                  <a:pt x="1007" y="234"/>
                </a:lnTo>
                <a:lnTo>
                  <a:pt x="1022" y="277"/>
                </a:lnTo>
                <a:lnTo>
                  <a:pt x="1030" y="321"/>
                </a:lnTo>
                <a:lnTo>
                  <a:pt x="1032" y="367"/>
                </a:lnTo>
                <a:lnTo>
                  <a:pt x="1030" y="413"/>
                </a:lnTo>
                <a:lnTo>
                  <a:pt x="1022" y="457"/>
                </a:lnTo>
                <a:lnTo>
                  <a:pt x="1007" y="500"/>
                </a:lnTo>
                <a:lnTo>
                  <a:pt x="990" y="539"/>
                </a:lnTo>
                <a:lnTo>
                  <a:pt x="967" y="576"/>
                </a:lnTo>
                <a:lnTo>
                  <a:pt x="940" y="610"/>
                </a:lnTo>
                <a:lnTo>
                  <a:pt x="909" y="641"/>
                </a:lnTo>
                <a:lnTo>
                  <a:pt x="876" y="668"/>
                </a:lnTo>
                <a:lnTo>
                  <a:pt x="838" y="691"/>
                </a:lnTo>
                <a:lnTo>
                  <a:pt x="799" y="709"/>
                </a:lnTo>
                <a:lnTo>
                  <a:pt x="757" y="723"/>
                </a:lnTo>
                <a:lnTo>
                  <a:pt x="713" y="731"/>
                </a:lnTo>
                <a:lnTo>
                  <a:pt x="667" y="733"/>
                </a:lnTo>
                <a:lnTo>
                  <a:pt x="621" y="731"/>
                </a:lnTo>
                <a:lnTo>
                  <a:pt x="577" y="723"/>
                </a:lnTo>
                <a:lnTo>
                  <a:pt x="535" y="709"/>
                </a:lnTo>
                <a:lnTo>
                  <a:pt x="495" y="691"/>
                </a:lnTo>
                <a:lnTo>
                  <a:pt x="458" y="668"/>
                </a:lnTo>
                <a:lnTo>
                  <a:pt x="424" y="641"/>
                </a:lnTo>
                <a:lnTo>
                  <a:pt x="394" y="610"/>
                </a:lnTo>
                <a:lnTo>
                  <a:pt x="367" y="576"/>
                </a:lnTo>
                <a:lnTo>
                  <a:pt x="345" y="539"/>
                </a:lnTo>
                <a:lnTo>
                  <a:pt x="326" y="500"/>
                </a:lnTo>
                <a:lnTo>
                  <a:pt x="313" y="457"/>
                </a:lnTo>
                <a:lnTo>
                  <a:pt x="305" y="413"/>
                </a:lnTo>
                <a:lnTo>
                  <a:pt x="301" y="367"/>
                </a:lnTo>
                <a:lnTo>
                  <a:pt x="305" y="321"/>
                </a:lnTo>
                <a:lnTo>
                  <a:pt x="313" y="277"/>
                </a:lnTo>
                <a:lnTo>
                  <a:pt x="326" y="234"/>
                </a:lnTo>
                <a:lnTo>
                  <a:pt x="345" y="194"/>
                </a:lnTo>
                <a:lnTo>
                  <a:pt x="367" y="157"/>
                </a:lnTo>
                <a:lnTo>
                  <a:pt x="394" y="123"/>
                </a:lnTo>
                <a:lnTo>
                  <a:pt x="424" y="93"/>
                </a:lnTo>
                <a:lnTo>
                  <a:pt x="458" y="66"/>
                </a:lnTo>
                <a:lnTo>
                  <a:pt x="495" y="43"/>
                </a:lnTo>
                <a:lnTo>
                  <a:pt x="535" y="25"/>
                </a:lnTo>
                <a:lnTo>
                  <a:pt x="577" y="11"/>
                </a:lnTo>
                <a:lnTo>
                  <a:pt x="621" y="3"/>
                </a:lnTo>
                <a:lnTo>
                  <a:pt x="66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Freeform 51"/>
          <p:cNvSpPr>
            <a:spLocks noEditPoints="1"/>
          </p:cNvSpPr>
          <p:nvPr/>
        </p:nvSpPr>
        <p:spPr bwMode="auto">
          <a:xfrm>
            <a:off x="9147321" y="1951208"/>
            <a:ext cx="436563" cy="485775"/>
          </a:xfrm>
          <a:custGeom>
            <a:avLst/>
            <a:gdLst>
              <a:gd name="T0" fmla="*/ 1443 w 3023"/>
              <a:gd name="T1" fmla="*/ 248 h 3361"/>
              <a:gd name="T2" fmla="*/ 1361 w 3023"/>
              <a:gd name="T3" fmla="*/ 299 h 3361"/>
              <a:gd name="T4" fmla="*/ 1315 w 3023"/>
              <a:gd name="T5" fmla="*/ 381 h 3361"/>
              <a:gd name="T6" fmla="*/ 1459 w 3023"/>
              <a:gd name="T7" fmla="*/ 341 h 3361"/>
              <a:gd name="T8" fmla="*/ 1614 w 3023"/>
              <a:gd name="T9" fmla="*/ 349 h 3361"/>
              <a:gd name="T10" fmla="*/ 1697 w 3023"/>
              <a:gd name="T11" fmla="*/ 351 h 3361"/>
              <a:gd name="T12" fmla="*/ 1637 w 3023"/>
              <a:gd name="T13" fmla="*/ 278 h 3361"/>
              <a:gd name="T14" fmla="*/ 1546 w 3023"/>
              <a:gd name="T15" fmla="*/ 240 h 3361"/>
              <a:gd name="T16" fmla="*/ 1529 w 3023"/>
              <a:gd name="T17" fmla="*/ 1 h 3361"/>
              <a:gd name="T18" fmla="*/ 1586 w 3023"/>
              <a:gd name="T19" fmla="*/ 17 h 3361"/>
              <a:gd name="T20" fmla="*/ 1644 w 3023"/>
              <a:gd name="T21" fmla="*/ 55 h 3361"/>
              <a:gd name="T22" fmla="*/ 1701 w 3023"/>
              <a:gd name="T23" fmla="*/ 121 h 3361"/>
              <a:gd name="T24" fmla="*/ 1754 w 3023"/>
              <a:gd name="T25" fmla="*/ 218 h 3361"/>
              <a:gd name="T26" fmla="*/ 1799 w 3023"/>
              <a:gd name="T27" fmla="*/ 351 h 3361"/>
              <a:gd name="T28" fmla="*/ 1832 w 3023"/>
              <a:gd name="T29" fmla="*/ 523 h 3361"/>
              <a:gd name="T30" fmla="*/ 1853 w 3023"/>
              <a:gd name="T31" fmla="*/ 741 h 3361"/>
              <a:gd name="T32" fmla="*/ 2999 w 3023"/>
              <a:gd name="T33" fmla="*/ 1711 h 3361"/>
              <a:gd name="T34" fmla="*/ 3021 w 3023"/>
              <a:gd name="T35" fmla="*/ 1744 h 3361"/>
              <a:gd name="T36" fmla="*/ 3021 w 3023"/>
              <a:gd name="T37" fmla="*/ 2082 h 3361"/>
              <a:gd name="T38" fmla="*/ 2989 w 3023"/>
              <a:gd name="T39" fmla="*/ 2117 h 3361"/>
              <a:gd name="T40" fmla="*/ 1863 w 3023"/>
              <a:gd name="T41" fmla="*/ 1876 h 3361"/>
              <a:gd name="T42" fmla="*/ 1799 w 3023"/>
              <a:gd name="T43" fmla="*/ 2278 h 3361"/>
              <a:gd name="T44" fmla="*/ 1727 w 3023"/>
              <a:gd name="T45" fmla="*/ 2660 h 3361"/>
              <a:gd name="T46" fmla="*/ 2134 w 3023"/>
              <a:gd name="T47" fmla="*/ 3119 h 3361"/>
              <a:gd name="T48" fmla="*/ 2147 w 3023"/>
              <a:gd name="T49" fmla="*/ 3154 h 3361"/>
              <a:gd name="T50" fmla="*/ 2139 w 3023"/>
              <a:gd name="T51" fmla="*/ 3338 h 3361"/>
              <a:gd name="T52" fmla="*/ 2102 w 3023"/>
              <a:gd name="T53" fmla="*/ 3361 h 3361"/>
              <a:gd name="T54" fmla="*/ 1511 w 3023"/>
              <a:gd name="T55" fmla="*/ 3107 h 3361"/>
              <a:gd name="T56" fmla="*/ 921 w 3023"/>
              <a:gd name="T57" fmla="*/ 3361 h 3361"/>
              <a:gd name="T58" fmla="*/ 884 w 3023"/>
              <a:gd name="T59" fmla="*/ 3338 h 3361"/>
              <a:gd name="T60" fmla="*/ 876 w 3023"/>
              <a:gd name="T61" fmla="*/ 3154 h 3361"/>
              <a:gd name="T62" fmla="*/ 889 w 3023"/>
              <a:gd name="T63" fmla="*/ 3119 h 3361"/>
              <a:gd name="T64" fmla="*/ 1296 w 3023"/>
              <a:gd name="T65" fmla="*/ 2660 h 3361"/>
              <a:gd name="T66" fmla="*/ 1224 w 3023"/>
              <a:gd name="T67" fmla="*/ 2278 h 3361"/>
              <a:gd name="T68" fmla="*/ 1160 w 3023"/>
              <a:gd name="T69" fmla="*/ 1876 h 3361"/>
              <a:gd name="T70" fmla="*/ 34 w 3023"/>
              <a:gd name="T71" fmla="*/ 2117 h 3361"/>
              <a:gd name="T72" fmla="*/ 2 w 3023"/>
              <a:gd name="T73" fmla="*/ 2082 h 3361"/>
              <a:gd name="T74" fmla="*/ 2 w 3023"/>
              <a:gd name="T75" fmla="*/ 1744 h 3361"/>
              <a:gd name="T76" fmla="*/ 24 w 3023"/>
              <a:gd name="T77" fmla="*/ 1711 h 3361"/>
              <a:gd name="T78" fmla="*/ 1170 w 3023"/>
              <a:gd name="T79" fmla="*/ 741 h 3361"/>
              <a:gd name="T80" fmla="*/ 1191 w 3023"/>
              <a:gd name="T81" fmla="*/ 523 h 3361"/>
              <a:gd name="T82" fmla="*/ 1224 w 3023"/>
              <a:gd name="T83" fmla="*/ 351 h 3361"/>
              <a:gd name="T84" fmla="*/ 1269 w 3023"/>
              <a:gd name="T85" fmla="*/ 218 h 3361"/>
              <a:gd name="T86" fmla="*/ 1321 w 3023"/>
              <a:gd name="T87" fmla="*/ 121 h 3361"/>
              <a:gd name="T88" fmla="*/ 1379 w 3023"/>
              <a:gd name="T89" fmla="*/ 55 h 3361"/>
              <a:gd name="T90" fmla="*/ 1437 w 3023"/>
              <a:gd name="T91" fmla="*/ 17 h 3361"/>
              <a:gd name="T92" fmla="*/ 1494 w 3023"/>
              <a:gd name="T93" fmla="*/ 1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023" h="3361">
                <a:moveTo>
                  <a:pt x="1511" y="237"/>
                </a:moveTo>
                <a:lnTo>
                  <a:pt x="1477" y="240"/>
                </a:lnTo>
                <a:lnTo>
                  <a:pt x="1443" y="248"/>
                </a:lnTo>
                <a:lnTo>
                  <a:pt x="1413" y="260"/>
                </a:lnTo>
                <a:lnTo>
                  <a:pt x="1386" y="278"/>
                </a:lnTo>
                <a:lnTo>
                  <a:pt x="1361" y="299"/>
                </a:lnTo>
                <a:lnTo>
                  <a:pt x="1342" y="323"/>
                </a:lnTo>
                <a:lnTo>
                  <a:pt x="1325" y="351"/>
                </a:lnTo>
                <a:lnTo>
                  <a:pt x="1315" y="381"/>
                </a:lnTo>
                <a:lnTo>
                  <a:pt x="1361" y="362"/>
                </a:lnTo>
                <a:lnTo>
                  <a:pt x="1409" y="349"/>
                </a:lnTo>
                <a:lnTo>
                  <a:pt x="1459" y="341"/>
                </a:lnTo>
                <a:lnTo>
                  <a:pt x="1511" y="338"/>
                </a:lnTo>
                <a:lnTo>
                  <a:pt x="1564" y="341"/>
                </a:lnTo>
                <a:lnTo>
                  <a:pt x="1614" y="349"/>
                </a:lnTo>
                <a:lnTo>
                  <a:pt x="1662" y="362"/>
                </a:lnTo>
                <a:lnTo>
                  <a:pt x="1708" y="381"/>
                </a:lnTo>
                <a:lnTo>
                  <a:pt x="1697" y="351"/>
                </a:lnTo>
                <a:lnTo>
                  <a:pt x="1681" y="323"/>
                </a:lnTo>
                <a:lnTo>
                  <a:pt x="1662" y="299"/>
                </a:lnTo>
                <a:lnTo>
                  <a:pt x="1637" y="278"/>
                </a:lnTo>
                <a:lnTo>
                  <a:pt x="1610" y="260"/>
                </a:lnTo>
                <a:lnTo>
                  <a:pt x="1580" y="248"/>
                </a:lnTo>
                <a:lnTo>
                  <a:pt x="1546" y="240"/>
                </a:lnTo>
                <a:lnTo>
                  <a:pt x="1511" y="237"/>
                </a:lnTo>
                <a:close/>
                <a:moveTo>
                  <a:pt x="1511" y="0"/>
                </a:moveTo>
                <a:lnTo>
                  <a:pt x="1529" y="1"/>
                </a:lnTo>
                <a:lnTo>
                  <a:pt x="1547" y="4"/>
                </a:lnTo>
                <a:lnTo>
                  <a:pt x="1567" y="9"/>
                </a:lnTo>
                <a:lnTo>
                  <a:pt x="1586" y="17"/>
                </a:lnTo>
                <a:lnTo>
                  <a:pt x="1605" y="27"/>
                </a:lnTo>
                <a:lnTo>
                  <a:pt x="1625" y="40"/>
                </a:lnTo>
                <a:lnTo>
                  <a:pt x="1644" y="55"/>
                </a:lnTo>
                <a:lnTo>
                  <a:pt x="1664" y="75"/>
                </a:lnTo>
                <a:lnTo>
                  <a:pt x="1682" y="96"/>
                </a:lnTo>
                <a:lnTo>
                  <a:pt x="1701" y="121"/>
                </a:lnTo>
                <a:lnTo>
                  <a:pt x="1719" y="150"/>
                </a:lnTo>
                <a:lnTo>
                  <a:pt x="1736" y="182"/>
                </a:lnTo>
                <a:lnTo>
                  <a:pt x="1754" y="218"/>
                </a:lnTo>
                <a:lnTo>
                  <a:pt x="1770" y="258"/>
                </a:lnTo>
                <a:lnTo>
                  <a:pt x="1784" y="302"/>
                </a:lnTo>
                <a:lnTo>
                  <a:pt x="1799" y="351"/>
                </a:lnTo>
                <a:lnTo>
                  <a:pt x="1811" y="404"/>
                </a:lnTo>
                <a:lnTo>
                  <a:pt x="1823" y="461"/>
                </a:lnTo>
                <a:lnTo>
                  <a:pt x="1832" y="523"/>
                </a:lnTo>
                <a:lnTo>
                  <a:pt x="1842" y="591"/>
                </a:lnTo>
                <a:lnTo>
                  <a:pt x="1848" y="663"/>
                </a:lnTo>
                <a:lnTo>
                  <a:pt x="1853" y="741"/>
                </a:lnTo>
                <a:lnTo>
                  <a:pt x="1856" y="824"/>
                </a:lnTo>
                <a:lnTo>
                  <a:pt x="1857" y="913"/>
                </a:lnTo>
                <a:lnTo>
                  <a:pt x="2999" y="1711"/>
                </a:lnTo>
                <a:lnTo>
                  <a:pt x="3009" y="1720"/>
                </a:lnTo>
                <a:lnTo>
                  <a:pt x="3016" y="1731"/>
                </a:lnTo>
                <a:lnTo>
                  <a:pt x="3021" y="1744"/>
                </a:lnTo>
                <a:lnTo>
                  <a:pt x="3023" y="1757"/>
                </a:lnTo>
                <a:lnTo>
                  <a:pt x="3023" y="2064"/>
                </a:lnTo>
                <a:lnTo>
                  <a:pt x="3021" y="2082"/>
                </a:lnTo>
                <a:lnTo>
                  <a:pt x="3014" y="2096"/>
                </a:lnTo>
                <a:lnTo>
                  <a:pt x="3003" y="2108"/>
                </a:lnTo>
                <a:lnTo>
                  <a:pt x="2989" y="2117"/>
                </a:lnTo>
                <a:lnTo>
                  <a:pt x="2973" y="2120"/>
                </a:lnTo>
                <a:lnTo>
                  <a:pt x="2954" y="2119"/>
                </a:lnTo>
                <a:lnTo>
                  <a:pt x="1863" y="1876"/>
                </a:lnTo>
                <a:lnTo>
                  <a:pt x="1844" y="2014"/>
                </a:lnTo>
                <a:lnTo>
                  <a:pt x="1822" y="2146"/>
                </a:lnTo>
                <a:lnTo>
                  <a:pt x="1799" y="2278"/>
                </a:lnTo>
                <a:lnTo>
                  <a:pt x="1774" y="2406"/>
                </a:lnTo>
                <a:lnTo>
                  <a:pt x="1751" y="2534"/>
                </a:lnTo>
                <a:lnTo>
                  <a:pt x="1727" y="2660"/>
                </a:lnTo>
                <a:lnTo>
                  <a:pt x="1707" y="2788"/>
                </a:lnTo>
                <a:lnTo>
                  <a:pt x="2126" y="3110"/>
                </a:lnTo>
                <a:lnTo>
                  <a:pt x="2134" y="3119"/>
                </a:lnTo>
                <a:lnTo>
                  <a:pt x="2141" y="3129"/>
                </a:lnTo>
                <a:lnTo>
                  <a:pt x="2145" y="3142"/>
                </a:lnTo>
                <a:lnTo>
                  <a:pt x="2147" y="3154"/>
                </a:lnTo>
                <a:lnTo>
                  <a:pt x="2147" y="3303"/>
                </a:lnTo>
                <a:lnTo>
                  <a:pt x="2145" y="3322"/>
                </a:lnTo>
                <a:lnTo>
                  <a:pt x="2139" y="3338"/>
                </a:lnTo>
                <a:lnTo>
                  <a:pt x="2130" y="3349"/>
                </a:lnTo>
                <a:lnTo>
                  <a:pt x="2118" y="3357"/>
                </a:lnTo>
                <a:lnTo>
                  <a:pt x="2102" y="3361"/>
                </a:lnTo>
                <a:lnTo>
                  <a:pt x="2086" y="3360"/>
                </a:lnTo>
                <a:lnTo>
                  <a:pt x="2067" y="3354"/>
                </a:lnTo>
                <a:lnTo>
                  <a:pt x="1511" y="3107"/>
                </a:lnTo>
                <a:lnTo>
                  <a:pt x="956" y="3354"/>
                </a:lnTo>
                <a:lnTo>
                  <a:pt x="937" y="3360"/>
                </a:lnTo>
                <a:lnTo>
                  <a:pt x="921" y="3361"/>
                </a:lnTo>
                <a:lnTo>
                  <a:pt x="905" y="3357"/>
                </a:lnTo>
                <a:lnTo>
                  <a:pt x="893" y="3349"/>
                </a:lnTo>
                <a:lnTo>
                  <a:pt x="884" y="3338"/>
                </a:lnTo>
                <a:lnTo>
                  <a:pt x="878" y="3322"/>
                </a:lnTo>
                <a:lnTo>
                  <a:pt x="876" y="3303"/>
                </a:lnTo>
                <a:lnTo>
                  <a:pt x="876" y="3154"/>
                </a:lnTo>
                <a:lnTo>
                  <a:pt x="878" y="3142"/>
                </a:lnTo>
                <a:lnTo>
                  <a:pt x="882" y="3129"/>
                </a:lnTo>
                <a:lnTo>
                  <a:pt x="889" y="3119"/>
                </a:lnTo>
                <a:lnTo>
                  <a:pt x="897" y="3110"/>
                </a:lnTo>
                <a:lnTo>
                  <a:pt x="1316" y="2788"/>
                </a:lnTo>
                <a:lnTo>
                  <a:pt x="1296" y="2660"/>
                </a:lnTo>
                <a:lnTo>
                  <a:pt x="1272" y="2534"/>
                </a:lnTo>
                <a:lnTo>
                  <a:pt x="1249" y="2406"/>
                </a:lnTo>
                <a:lnTo>
                  <a:pt x="1224" y="2278"/>
                </a:lnTo>
                <a:lnTo>
                  <a:pt x="1201" y="2146"/>
                </a:lnTo>
                <a:lnTo>
                  <a:pt x="1179" y="2014"/>
                </a:lnTo>
                <a:lnTo>
                  <a:pt x="1160" y="1876"/>
                </a:lnTo>
                <a:lnTo>
                  <a:pt x="68" y="2119"/>
                </a:lnTo>
                <a:lnTo>
                  <a:pt x="50" y="2120"/>
                </a:lnTo>
                <a:lnTo>
                  <a:pt x="34" y="2117"/>
                </a:lnTo>
                <a:lnTo>
                  <a:pt x="20" y="2108"/>
                </a:lnTo>
                <a:lnTo>
                  <a:pt x="9" y="2096"/>
                </a:lnTo>
                <a:lnTo>
                  <a:pt x="2" y="2082"/>
                </a:lnTo>
                <a:lnTo>
                  <a:pt x="0" y="2064"/>
                </a:lnTo>
                <a:lnTo>
                  <a:pt x="0" y="1757"/>
                </a:lnTo>
                <a:lnTo>
                  <a:pt x="2" y="1744"/>
                </a:lnTo>
                <a:lnTo>
                  <a:pt x="7" y="1731"/>
                </a:lnTo>
                <a:lnTo>
                  <a:pt x="14" y="1720"/>
                </a:lnTo>
                <a:lnTo>
                  <a:pt x="24" y="1711"/>
                </a:lnTo>
                <a:lnTo>
                  <a:pt x="1166" y="913"/>
                </a:lnTo>
                <a:lnTo>
                  <a:pt x="1167" y="824"/>
                </a:lnTo>
                <a:lnTo>
                  <a:pt x="1170" y="741"/>
                </a:lnTo>
                <a:lnTo>
                  <a:pt x="1175" y="663"/>
                </a:lnTo>
                <a:lnTo>
                  <a:pt x="1181" y="591"/>
                </a:lnTo>
                <a:lnTo>
                  <a:pt x="1191" y="523"/>
                </a:lnTo>
                <a:lnTo>
                  <a:pt x="1200" y="461"/>
                </a:lnTo>
                <a:lnTo>
                  <a:pt x="1212" y="404"/>
                </a:lnTo>
                <a:lnTo>
                  <a:pt x="1224" y="351"/>
                </a:lnTo>
                <a:lnTo>
                  <a:pt x="1239" y="302"/>
                </a:lnTo>
                <a:lnTo>
                  <a:pt x="1253" y="258"/>
                </a:lnTo>
                <a:lnTo>
                  <a:pt x="1269" y="218"/>
                </a:lnTo>
                <a:lnTo>
                  <a:pt x="1286" y="182"/>
                </a:lnTo>
                <a:lnTo>
                  <a:pt x="1304" y="150"/>
                </a:lnTo>
                <a:lnTo>
                  <a:pt x="1321" y="121"/>
                </a:lnTo>
                <a:lnTo>
                  <a:pt x="1341" y="96"/>
                </a:lnTo>
                <a:lnTo>
                  <a:pt x="1359" y="75"/>
                </a:lnTo>
                <a:lnTo>
                  <a:pt x="1379" y="55"/>
                </a:lnTo>
                <a:lnTo>
                  <a:pt x="1398" y="40"/>
                </a:lnTo>
                <a:lnTo>
                  <a:pt x="1417" y="27"/>
                </a:lnTo>
                <a:lnTo>
                  <a:pt x="1437" y="17"/>
                </a:lnTo>
                <a:lnTo>
                  <a:pt x="1456" y="9"/>
                </a:lnTo>
                <a:lnTo>
                  <a:pt x="1476" y="4"/>
                </a:lnTo>
                <a:lnTo>
                  <a:pt x="1494" y="1"/>
                </a:lnTo>
                <a:lnTo>
                  <a:pt x="151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" name="Freeform 121"/>
          <p:cNvSpPr>
            <a:spLocks noEditPoints="1"/>
          </p:cNvSpPr>
          <p:nvPr/>
        </p:nvSpPr>
        <p:spPr bwMode="auto">
          <a:xfrm>
            <a:off x="9157640" y="2702783"/>
            <a:ext cx="415925" cy="527050"/>
          </a:xfrm>
          <a:custGeom>
            <a:avLst/>
            <a:gdLst>
              <a:gd name="T0" fmla="*/ 1923 w 2620"/>
              <a:gd name="T1" fmla="*/ 2279 h 3320"/>
              <a:gd name="T2" fmla="*/ 1979 w 2620"/>
              <a:gd name="T3" fmla="*/ 3035 h 3320"/>
              <a:gd name="T4" fmla="*/ 2036 w 2620"/>
              <a:gd name="T5" fmla="*/ 2980 h 3320"/>
              <a:gd name="T6" fmla="*/ 1980 w 2620"/>
              <a:gd name="T7" fmla="*/ 2223 h 3320"/>
              <a:gd name="T8" fmla="*/ 1405 w 2620"/>
              <a:gd name="T9" fmla="*/ 2262 h 3320"/>
              <a:gd name="T10" fmla="*/ 1440 w 2620"/>
              <a:gd name="T11" fmla="*/ 3032 h 3320"/>
              <a:gd name="T12" fmla="*/ 1512 w 2620"/>
              <a:gd name="T13" fmla="*/ 2997 h 3320"/>
              <a:gd name="T14" fmla="*/ 1477 w 2620"/>
              <a:gd name="T15" fmla="*/ 2225 h 3320"/>
              <a:gd name="T16" fmla="*/ 892 w 2620"/>
              <a:gd name="T17" fmla="*/ 2246 h 3320"/>
              <a:gd name="T18" fmla="*/ 904 w 2620"/>
              <a:gd name="T19" fmla="*/ 3025 h 3320"/>
              <a:gd name="T20" fmla="*/ 983 w 2620"/>
              <a:gd name="T21" fmla="*/ 3013 h 3320"/>
              <a:gd name="T22" fmla="*/ 970 w 2620"/>
              <a:gd name="T23" fmla="*/ 2233 h 3320"/>
              <a:gd name="T24" fmla="*/ 382 w 2620"/>
              <a:gd name="T25" fmla="*/ 2233 h 3320"/>
              <a:gd name="T26" fmla="*/ 370 w 2620"/>
              <a:gd name="T27" fmla="*/ 3013 h 3320"/>
              <a:gd name="T28" fmla="*/ 450 w 2620"/>
              <a:gd name="T29" fmla="*/ 3025 h 3320"/>
              <a:gd name="T30" fmla="*/ 462 w 2620"/>
              <a:gd name="T31" fmla="*/ 2246 h 3320"/>
              <a:gd name="T32" fmla="*/ 2285 w 2620"/>
              <a:gd name="T33" fmla="*/ 1939 h 3320"/>
              <a:gd name="T34" fmla="*/ 2393 w 2620"/>
              <a:gd name="T35" fmla="*/ 2024 h 3320"/>
              <a:gd name="T36" fmla="*/ 2354 w 2620"/>
              <a:gd name="T37" fmla="*/ 3296 h 3320"/>
              <a:gd name="T38" fmla="*/ 62 w 2620"/>
              <a:gd name="T39" fmla="*/ 3309 h 3320"/>
              <a:gd name="T40" fmla="*/ 0 w 2620"/>
              <a:gd name="T41" fmla="*/ 2049 h 3320"/>
              <a:gd name="T42" fmla="*/ 86 w 2620"/>
              <a:gd name="T43" fmla="*/ 1942 h 3320"/>
              <a:gd name="T44" fmla="*/ 1253 w 2620"/>
              <a:gd name="T45" fmla="*/ 1029 h 3320"/>
              <a:gd name="T46" fmla="*/ 1374 w 2620"/>
              <a:gd name="T47" fmla="*/ 1228 h 3320"/>
              <a:gd name="T48" fmla="*/ 1392 w 2620"/>
              <a:gd name="T49" fmla="*/ 1419 h 3320"/>
              <a:gd name="T50" fmla="*/ 2144 w 2620"/>
              <a:gd name="T51" fmla="*/ 1867 h 3320"/>
              <a:gd name="T52" fmla="*/ 228 w 2620"/>
              <a:gd name="T53" fmla="*/ 1797 h 3320"/>
              <a:gd name="T54" fmla="*/ 1010 w 2620"/>
              <a:gd name="T55" fmla="*/ 1432 h 3320"/>
              <a:gd name="T56" fmla="*/ 1012 w 2620"/>
              <a:gd name="T57" fmla="*/ 1297 h 3320"/>
              <a:gd name="T58" fmla="*/ 1096 w 2620"/>
              <a:gd name="T59" fmla="*/ 1324 h 3320"/>
              <a:gd name="T60" fmla="*/ 1155 w 2620"/>
              <a:gd name="T61" fmla="*/ 1431 h 3320"/>
              <a:gd name="T62" fmla="*/ 1275 w 2620"/>
              <a:gd name="T63" fmla="*/ 1403 h 3320"/>
              <a:gd name="T64" fmla="*/ 1280 w 2620"/>
              <a:gd name="T65" fmla="*/ 1288 h 3320"/>
              <a:gd name="T66" fmla="*/ 1179 w 2620"/>
              <a:gd name="T67" fmla="*/ 1227 h 3320"/>
              <a:gd name="T68" fmla="*/ 1198 w 2620"/>
              <a:gd name="T69" fmla="*/ 687 h 3320"/>
              <a:gd name="T70" fmla="*/ 1108 w 2620"/>
              <a:gd name="T71" fmla="*/ 758 h 3320"/>
              <a:gd name="T72" fmla="*/ 1158 w 2620"/>
              <a:gd name="T73" fmla="*/ 861 h 3320"/>
              <a:gd name="T74" fmla="*/ 1269 w 2620"/>
              <a:gd name="T75" fmla="*/ 836 h 3320"/>
              <a:gd name="T76" fmla="*/ 1269 w 2620"/>
              <a:gd name="T77" fmla="*/ 721 h 3320"/>
              <a:gd name="T78" fmla="*/ 1231 w 2620"/>
              <a:gd name="T79" fmla="*/ 599 h 3320"/>
              <a:gd name="T80" fmla="*/ 1370 w 2620"/>
              <a:gd name="T81" fmla="*/ 715 h 3320"/>
              <a:gd name="T82" fmla="*/ 1338 w 2620"/>
              <a:gd name="T83" fmla="*/ 897 h 3320"/>
              <a:gd name="T84" fmla="*/ 1165 w 2620"/>
              <a:gd name="T85" fmla="*/ 959 h 3320"/>
              <a:gd name="T86" fmla="*/ 1026 w 2620"/>
              <a:gd name="T87" fmla="*/ 843 h 3320"/>
              <a:gd name="T88" fmla="*/ 1058 w 2620"/>
              <a:gd name="T89" fmla="*/ 661 h 3320"/>
              <a:gd name="T90" fmla="*/ 2200 w 2620"/>
              <a:gd name="T91" fmla="*/ 323 h 3320"/>
              <a:gd name="T92" fmla="*/ 2150 w 2620"/>
              <a:gd name="T93" fmla="*/ 379 h 3320"/>
              <a:gd name="T94" fmla="*/ 1802 w 2620"/>
              <a:gd name="T95" fmla="*/ 363 h 3320"/>
              <a:gd name="T96" fmla="*/ 1384 w 2620"/>
              <a:gd name="T97" fmla="*/ 602 h 3320"/>
              <a:gd name="T98" fmla="*/ 1944 w 2620"/>
              <a:gd name="T99" fmla="*/ 101 h 3320"/>
              <a:gd name="T100" fmla="*/ 1895 w 2620"/>
              <a:gd name="T101" fmla="*/ 204 h 3320"/>
              <a:gd name="T102" fmla="*/ 1984 w 2620"/>
              <a:gd name="T103" fmla="*/ 275 h 3320"/>
              <a:gd name="T104" fmla="*/ 2073 w 2620"/>
              <a:gd name="T105" fmla="*/ 204 h 3320"/>
              <a:gd name="T106" fmla="*/ 2025 w 2620"/>
              <a:gd name="T107" fmla="*/ 101 h 3320"/>
              <a:gd name="T108" fmla="*/ 2076 w 2620"/>
              <a:gd name="T109" fmla="*/ 25 h 3320"/>
              <a:gd name="T110" fmla="*/ 2168 w 2620"/>
              <a:gd name="T111" fmla="*/ 183 h 3320"/>
              <a:gd name="T112" fmla="*/ 2076 w 2620"/>
              <a:gd name="T113" fmla="*/ 341 h 3320"/>
              <a:gd name="T114" fmla="*/ 1892 w 2620"/>
              <a:gd name="T115" fmla="*/ 341 h 3320"/>
              <a:gd name="T116" fmla="*/ 1801 w 2620"/>
              <a:gd name="T117" fmla="*/ 183 h 3320"/>
              <a:gd name="T118" fmla="*/ 1892 w 2620"/>
              <a:gd name="T119" fmla="*/ 25 h 3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620" h="3320">
                <a:moveTo>
                  <a:pt x="1979" y="2223"/>
                </a:moveTo>
                <a:lnTo>
                  <a:pt x="1962" y="2225"/>
                </a:lnTo>
                <a:lnTo>
                  <a:pt x="1947" y="2233"/>
                </a:lnTo>
                <a:lnTo>
                  <a:pt x="1935" y="2246"/>
                </a:lnTo>
                <a:lnTo>
                  <a:pt x="1926" y="2262"/>
                </a:lnTo>
                <a:lnTo>
                  <a:pt x="1923" y="2279"/>
                </a:lnTo>
                <a:lnTo>
                  <a:pt x="1923" y="2980"/>
                </a:lnTo>
                <a:lnTo>
                  <a:pt x="1926" y="2997"/>
                </a:lnTo>
                <a:lnTo>
                  <a:pt x="1935" y="3013"/>
                </a:lnTo>
                <a:lnTo>
                  <a:pt x="1947" y="3025"/>
                </a:lnTo>
                <a:lnTo>
                  <a:pt x="1962" y="3032"/>
                </a:lnTo>
                <a:lnTo>
                  <a:pt x="1979" y="3035"/>
                </a:lnTo>
                <a:lnTo>
                  <a:pt x="1980" y="3035"/>
                </a:lnTo>
                <a:lnTo>
                  <a:pt x="1998" y="3032"/>
                </a:lnTo>
                <a:lnTo>
                  <a:pt x="2013" y="3025"/>
                </a:lnTo>
                <a:lnTo>
                  <a:pt x="2025" y="3013"/>
                </a:lnTo>
                <a:lnTo>
                  <a:pt x="2033" y="2997"/>
                </a:lnTo>
                <a:lnTo>
                  <a:pt x="2036" y="2980"/>
                </a:lnTo>
                <a:lnTo>
                  <a:pt x="2036" y="2279"/>
                </a:lnTo>
                <a:lnTo>
                  <a:pt x="2033" y="2262"/>
                </a:lnTo>
                <a:lnTo>
                  <a:pt x="2025" y="2246"/>
                </a:lnTo>
                <a:lnTo>
                  <a:pt x="2013" y="2233"/>
                </a:lnTo>
                <a:lnTo>
                  <a:pt x="1998" y="2225"/>
                </a:lnTo>
                <a:lnTo>
                  <a:pt x="1980" y="2223"/>
                </a:lnTo>
                <a:lnTo>
                  <a:pt x="1979" y="2223"/>
                </a:lnTo>
                <a:close/>
                <a:moveTo>
                  <a:pt x="1457" y="2223"/>
                </a:moveTo>
                <a:lnTo>
                  <a:pt x="1440" y="2225"/>
                </a:lnTo>
                <a:lnTo>
                  <a:pt x="1425" y="2233"/>
                </a:lnTo>
                <a:lnTo>
                  <a:pt x="1413" y="2246"/>
                </a:lnTo>
                <a:lnTo>
                  <a:pt x="1405" y="2262"/>
                </a:lnTo>
                <a:lnTo>
                  <a:pt x="1402" y="2279"/>
                </a:lnTo>
                <a:lnTo>
                  <a:pt x="1402" y="2980"/>
                </a:lnTo>
                <a:lnTo>
                  <a:pt x="1405" y="2997"/>
                </a:lnTo>
                <a:lnTo>
                  <a:pt x="1413" y="3013"/>
                </a:lnTo>
                <a:lnTo>
                  <a:pt x="1425" y="3025"/>
                </a:lnTo>
                <a:lnTo>
                  <a:pt x="1440" y="3032"/>
                </a:lnTo>
                <a:lnTo>
                  <a:pt x="1457" y="3035"/>
                </a:lnTo>
                <a:lnTo>
                  <a:pt x="1459" y="3035"/>
                </a:lnTo>
                <a:lnTo>
                  <a:pt x="1477" y="3032"/>
                </a:lnTo>
                <a:lnTo>
                  <a:pt x="1492" y="3025"/>
                </a:lnTo>
                <a:lnTo>
                  <a:pt x="1504" y="3013"/>
                </a:lnTo>
                <a:lnTo>
                  <a:pt x="1512" y="2997"/>
                </a:lnTo>
                <a:lnTo>
                  <a:pt x="1515" y="2980"/>
                </a:lnTo>
                <a:lnTo>
                  <a:pt x="1515" y="2279"/>
                </a:lnTo>
                <a:lnTo>
                  <a:pt x="1512" y="2262"/>
                </a:lnTo>
                <a:lnTo>
                  <a:pt x="1504" y="2246"/>
                </a:lnTo>
                <a:lnTo>
                  <a:pt x="1492" y="2233"/>
                </a:lnTo>
                <a:lnTo>
                  <a:pt x="1477" y="2225"/>
                </a:lnTo>
                <a:lnTo>
                  <a:pt x="1459" y="2223"/>
                </a:lnTo>
                <a:lnTo>
                  <a:pt x="1457" y="2223"/>
                </a:lnTo>
                <a:close/>
                <a:moveTo>
                  <a:pt x="937" y="2223"/>
                </a:moveTo>
                <a:lnTo>
                  <a:pt x="919" y="2225"/>
                </a:lnTo>
                <a:lnTo>
                  <a:pt x="904" y="2233"/>
                </a:lnTo>
                <a:lnTo>
                  <a:pt x="892" y="2246"/>
                </a:lnTo>
                <a:lnTo>
                  <a:pt x="884" y="2262"/>
                </a:lnTo>
                <a:lnTo>
                  <a:pt x="881" y="2279"/>
                </a:lnTo>
                <a:lnTo>
                  <a:pt x="881" y="2980"/>
                </a:lnTo>
                <a:lnTo>
                  <a:pt x="884" y="2997"/>
                </a:lnTo>
                <a:lnTo>
                  <a:pt x="892" y="3013"/>
                </a:lnTo>
                <a:lnTo>
                  <a:pt x="904" y="3025"/>
                </a:lnTo>
                <a:lnTo>
                  <a:pt x="919" y="3032"/>
                </a:lnTo>
                <a:lnTo>
                  <a:pt x="937" y="3035"/>
                </a:lnTo>
                <a:lnTo>
                  <a:pt x="938" y="3035"/>
                </a:lnTo>
                <a:lnTo>
                  <a:pt x="955" y="3032"/>
                </a:lnTo>
                <a:lnTo>
                  <a:pt x="970" y="3025"/>
                </a:lnTo>
                <a:lnTo>
                  <a:pt x="983" y="3013"/>
                </a:lnTo>
                <a:lnTo>
                  <a:pt x="990" y="2997"/>
                </a:lnTo>
                <a:lnTo>
                  <a:pt x="993" y="2980"/>
                </a:lnTo>
                <a:lnTo>
                  <a:pt x="993" y="2279"/>
                </a:lnTo>
                <a:lnTo>
                  <a:pt x="990" y="2262"/>
                </a:lnTo>
                <a:lnTo>
                  <a:pt x="983" y="2246"/>
                </a:lnTo>
                <a:lnTo>
                  <a:pt x="970" y="2233"/>
                </a:lnTo>
                <a:lnTo>
                  <a:pt x="955" y="2225"/>
                </a:lnTo>
                <a:lnTo>
                  <a:pt x="938" y="2223"/>
                </a:lnTo>
                <a:lnTo>
                  <a:pt x="937" y="2223"/>
                </a:lnTo>
                <a:close/>
                <a:moveTo>
                  <a:pt x="416" y="2223"/>
                </a:moveTo>
                <a:lnTo>
                  <a:pt x="398" y="2225"/>
                </a:lnTo>
                <a:lnTo>
                  <a:pt x="382" y="2233"/>
                </a:lnTo>
                <a:lnTo>
                  <a:pt x="370" y="2246"/>
                </a:lnTo>
                <a:lnTo>
                  <a:pt x="362" y="2262"/>
                </a:lnTo>
                <a:lnTo>
                  <a:pt x="359" y="2279"/>
                </a:lnTo>
                <a:lnTo>
                  <a:pt x="359" y="2980"/>
                </a:lnTo>
                <a:lnTo>
                  <a:pt x="362" y="2997"/>
                </a:lnTo>
                <a:lnTo>
                  <a:pt x="370" y="3013"/>
                </a:lnTo>
                <a:lnTo>
                  <a:pt x="382" y="3025"/>
                </a:lnTo>
                <a:lnTo>
                  <a:pt x="398" y="3032"/>
                </a:lnTo>
                <a:lnTo>
                  <a:pt x="416" y="3035"/>
                </a:lnTo>
                <a:lnTo>
                  <a:pt x="417" y="3035"/>
                </a:lnTo>
                <a:lnTo>
                  <a:pt x="434" y="3032"/>
                </a:lnTo>
                <a:lnTo>
                  <a:pt x="450" y="3025"/>
                </a:lnTo>
                <a:lnTo>
                  <a:pt x="462" y="3013"/>
                </a:lnTo>
                <a:lnTo>
                  <a:pt x="469" y="2997"/>
                </a:lnTo>
                <a:lnTo>
                  <a:pt x="472" y="2980"/>
                </a:lnTo>
                <a:lnTo>
                  <a:pt x="472" y="2279"/>
                </a:lnTo>
                <a:lnTo>
                  <a:pt x="469" y="2262"/>
                </a:lnTo>
                <a:lnTo>
                  <a:pt x="462" y="2246"/>
                </a:lnTo>
                <a:lnTo>
                  <a:pt x="450" y="2233"/>
                </a:lnTo>
                <a:lnTo>
                  <a:pt x="434" y="2225"/>
                </a:lnTo>
                <a:lnTo>
                  <a:pt x="417" y="2223"/>
                </a:lnTo>
                <a:lnTo>
                  <a:pt x="416" y="2223"/>
                </a:lnTo>
                <a:close/>
                <a:moveTo>
                  <a:pt x="111" y="1939"/>
                </a:moveTo>
                <a:lnTo>
                  <a:pt x="2285" y="1939"/>
                </a:lnTo>
                <a:lnTo>
                  <a:pt x="2310" y="1942"/>
                </a:lnTo>
                <a:lnTo>
                  <a:pt x="2334" y="1950"/>
                </a:lnTo>
                <a:lnTo>
                  <a:pt x="2354" y="1963"/>
                </a:lnTo>
                <a:lnTo>
                  <a:pt x="2371" y="1980"/>
                </a:lnTo>
                <a:lnTo>
                  <a:pt x="2384" y="2000"/>
                </a:lnTo>
                <a:lnTo>
                  <a:pt x="2393" y="2024"/>
                </a:lnTo>
                <a:lnTo>
                  <a:pt x="2396" y="2049"/>
                </a:lnTo>
                <a:lnTo>
                  <a:pt x="2396" y="3209"/>
                </a:lnTo>
                <a:lnTo>
                  <a:pt x="2393" y="3234"/>
                </a:lnTo>
                <a:lnTo>
                  <a:pt x="2384" y="3258"/>
                </a:lnTo>
                <a:lnTo>
                  <a:pt x="2371" y="3279"/>
                </a:lnTo>
                <a:lnTo>
                  <a:pt x="2354" y="3296"/>
                </a:lnTo>
                <a:lnTo>
                  <a:pt x="2334" y="3309"/>
                </a:lnTo>
                <a:lnTo>
                  <a:pt x="2310" y="3317"/>
                </a:lnTo>
                <a:lnTo>
                  <a:pt x="2285" y="3320"/>
                </a:lnTo>
                <a:lnTo>
                  <a:pt x="111" y="3320"/>
                </a:lnTo>
                <a:lnTo>
                  <a:pt x="86" y="3317"/>
                </a:lnTo>
                <a:lnTo>
                  <a:pt x="62" y="3309"/>
                </a:lnTo>
                <a:lnTo>
                  <a:pt x="41" y="3296"/>
                </a:lnTo>
                <a:lnTo>
                  <a:pt x="24" y="3279"/>
                </a:lnTo>
                <a:lnTo>
                  <a:pt x="11" y="3258"/>
                </a:lnTo>
                <a:lnTo>
                  <a:pt x="3" y="3234"/>
                </a:lnTo>
                <a:lnTo>
                  <a:pt x="0" y="3209"/>
                </a:lnTo>
                <a:lnTo>
                  <a:pt x="0" y="2049"/>
                </a:lnTo>
                <a:lnTo>
                  <a:pt x="3" y="2024"/>
                </a:lnTo>
                <a:lnTo>
                  <a:pt x="11" y="2000"/>
                </a:lnTo>
                <a:lnTo>
                  <a:pt x="24" y="1980"/>
                </a:lnTo>
                <a:lnTo>
                  <a:pt x="41" y="1963"/>
                </a:lnTo>
                <a:lnTo>
                  <a:pt x="62" y="1950"/>
                </a:lnTo>
                <a:lnTo>
                  <a:pt x="86" y="1942"/>
                </a:lnTo>
                <a:lnTo>
                  <a:pt x="111" y="1939"/>
                </a:lnTo>
                <a:close/>
                <a:moveTo>
                  <a:pt x="1142" y="1029"/>
                </a:moveTo>
                <a:lnTo>
                  <a:pt x="1170" y="1034"/>
                </a:lnTo>
                <a:lnTo>
                  <a:pt x="1198" y="1036"/>
                </a:lnTo>
                <a:lnTo>
                  <a:pt x="1226" y="1034"/>
                </a:lnTo>
                <a:lnTo>
                  <a:pt x="1253" y="1029"/>
                </a:lnTo>
                <a:lnTo>
                  <a:pt x="1253" y="1140"/>
                </a:lnTo>
                <a:lnTo>
                  <a:pt x="1282" y="1150"/>
                </a:lnTo>
                <a:lnTo>
                  <a:pt x="1308" y="1164"/>
                </a:lnTo>
                <a:lnTo>
                  <a:pt x="1334" y="1182"/>
                </a:lnTo>
                <a:lnTo>
                  <a:pt x="1355" y="1203"/>
                </a:lnTo>
                <a:lnTo>
                  <a:pt x="1374" y="1228"/>
                </a:lnTo>
                <a:lnTo>
                  <a:pt x="1389" y="1258"/>
                </a:lnTo>
                <a:lnTo>
                  <a:pt x="1400" y="1290"/>
                </a:lnTo>
                <a:lnTo>
                  <a:pt x="1406" y="1322"/>
                </a:lnTo>
                <a:lnTo>
                  <a:pt x="1406" y="1356"/>
                </a:lnTo>
                <a:lnTo>
                  <a:pt x="1401" y="1389"/>
                </a:lnTo>
                <a:lnTo>
                  <a:pt x="1392" y="1419"/>
                </a:lnTo>
                <a:lnTo>
                  <a:pt x="1380" y="1445"/>
                </a:lnTo>
                <a:lnTo>
                  <a:pt x="1364" y="1469"/>
                </a:lnTo>
                <a:lnTo>
                  <a:pt x="1345" y="1491"/>
                </a:lnTo>
                <a:lnTo>
                  <a:pt x="1323" y="1509"/>
                </a:lnTo>
                <a:lnTo>
                  <a:pt x="2167" y="1797"/>
                </a:lnTo>
                <a:lnTo>
                  <a:pt x="2144" y="1867"/>
                </a:lnTo>
                <a:lnTo>
                  <a:pt x="1210" y="1549"/>
                </a:lnTo>
                <a:lnTo>
                  <a:pt x="1204" y="1549"/>
                </a:lnTo>
                <a:lnTo>
                  <a:pt x="1198" y="1550"/>
                </a:lnTo>
                <a:lnTo>
                  <a:pt x="1186" y="1549"/>
                </a:lnTo>
                <a:lnTo>
                  <a:pt x="252" y="1867"/>
                </a:lnTo>
                <a:lnTo>
                  <a:pt x="228" y="1797"/>
                </a:lnTo>
                <a:lnTo>
                  <a:pt x="1075" y="1509"/>
                </a:lnTo>
                <a:lnTo>
                  <a:pt x="1071" y="1507"/>
                </a:lnTo>
                <a:lnTo>
                  <a:pt x="1068" y="1505"/>
                </a:lnTo>
                <a:lnTo>
                  <a:pt x="1045" y="1483"/>
                </a:lnTo>
                <a:lnTo>
                  <a:pt x="1025" y="1459"/>
                </a:lnTo>
                <a:lnTo>
                  <a:pt x="1010" y="1432"/>
                </a:lnTo>
                <a:lnTo>
                  <a:pt x="998" y="1403"/>
                </a:lnTo>
                <a:lnTo>
                  <a:pt x="991" y="1373"/>
                </a:lnTo>
                <a:lnTo>
                  <a:pt x="988" y="1341"/>
                </a:lnTo>
                <a:lnTo>
                  <a:pt x="991" y="1324"/>
                </a:lnTo>
                <a:lnTo>
                  <a:pt x="999" y="1309"/>
                </a:lnTo>
                <a:lnTo>
                  <a:pt x="1012" y="1297"/>
                </a:lnTo>
                <a:lnTo>
                  <a:pt x="1027" y="1289"/>
                </a:lnTo>
                <a:lnTo>
                  <a:pt x="1044" y="1286"/>
                </a:lnTo>
                <a:lnTo>
                  <a:pt x="1062" y="1289"/>
                </a:lnTo>
                <a:lnTo>
                  <a:pt x="1077" y="1297"/>
                </a:lnTo>
                <a:lnTo>
                  <a:pt x="1089" y="1309"/>
                </a:lnTo>
                <a:lnTo>
                  <a:pt x="1096" y="1324"/>
                </a:lnTo>
                <a:lnTo>
                  <a:pt x="1099" y="1341"/>
                </a:lnTo>
                <a:lnTo>
                  <a:pt x="1102" y="1363"/>
                </a:lnTo>
                <a:lnTo>
                  <a:pt x="1109" y="1384"/>
                </a:lnTo>
                <a:lnTo>
                  <a:pt x="1121" y="1402"/>
                </a:lnTo>
                <a:lnTo>
                  <a:pt x="1136" y="1419"/>
                </a:lnTo>
                <a:lnTo>
                  <a:pt x="1155" y="1431"/>
                </a:lnTo>
                <a:lnTo>
                  <a:pt x="1177" y="1438"/>
                </a:lnTo>
                <a:lnTo>
                  <a:pt x="1199" y="1440"/>
                </a:lnTo>
                <a:lnTo>
                  <a:pt x="1222" y="1437"/>
                </a:lnTo>
                <a:lnTo>
                  <a:pt x="1242" y="1430"/>
                </a:lnTo>
                <a:lnTo>
                  <a:pt x="1260" y="1419"/>
                </a:lnTo>
                <a:lnTo>
                  <a:pt x="1275" y="1403"/>
                </a:lnTo>
                <a:lnTo>
                  <a:pt x="1286" y="1385"/>
                </a:lnTo>
                <a:lnTo>
                  <a:pt x="1293" y="1365"/>
                </a:lnTo>
                <a:lnTo>
                  <a:pt x="1296" y="1345"/>
                </a:lnTo>
                <a:lnTo>
                  <a:pt x="1294" y="1325"/>
                </a:lnTo>
                <a:lnTo>
                  <a:pt x="1289" y="1306"/>
                </a:lnTo>
                <a:lnTo>
                  <a:pt x="1280" y="1288"/>
                </a:lnTo>
                <a:lnTo>
                  <a:pt x="1268" y="1273"/>
                </a:lnTo>
                <a:lnTo>
                  <a:pt x="1253" y="1261"/>
                </a:lnTo>
                <a:lnTo>
                  <a:pt x="1236" y="1251"/>
                </a:lnTo>
                <a:lnTo>
                  <a:pt x="1217" y="1246"/>
                </a:lnTo>
                <a:lnTo>
                  <a:pt x="1197" y="1238"/>
                </a:lnTo>
                <a:lnTo>
                  <a:pt x="1179" y="1227"/>
                </a:lnTo>
                <a:lnTo>
                  <a:pt x="1164" y="1213"/>
                </a:lnTo>
                <a:lnTo>
                  <a:pt x="1152" y="1195"/>
                </a:lnTo>
                <a:lnTo>
                  <a:pt x="1145" y="1176"/>
                </a:lnTo>
                <a:lnTo>
                  <a:pt x="1142" y="1155"/>
                </a:lnTo>
                <a:lnTo>
                  <a:pt x="1142" y="1029"/>
                </a:lnTo>
                <a:close/>
                <a:moveTo>
                  <a:pt x="1198" y="687"/>
                </a:moveTo>
                <a:lnTo>
                  <a:pt x="1177" y="689"/>
                </a:lnTo>
                <a:lnTo>
                  <a:pt x="1158" y="696"/>
                </a:lnTo>
                <a:lnTo>
                  <a:pt x="1140" y="707"/>
                </a:lnTo>
                <a:lnTo>
                  <a:pt x="1126" y="721"/>
                </a:lnTo>
                <a:lnTo>
                  <a:pt x="1115" y="738"/>
                </a:lnTo>
                <a:lnTo>
                  <a:pt x="1108" y="758"/>
                </a:lnTo>
                <a:lnTo>
                  <a:pt x="1106" y="779"/>
                </a:lnTo>
                <a:lnTo>
                  <a:pt x="1108" y="800"/>
                </a:lnTo>
                <a:lnTo>
                  <a:pt x="1115" y="819"/>
                </a:lnTo>
                <a:lnTo>
                  <a:pt x="1126" y="836"/>
                </a:lnTo>
                <a:lnTo>
                  <a:pt x="1140" y="850"/>
                </a:lnTo>
                <a:lnTo>
                  <a:pt x="1158" y="861"/>
                </a:lnTo>
                <a:lnTo>
                  <a:pt x="1177" y="868"/>
                </a:lnTo>
                <a:lnTo>
                  <a:pt x="1198" y="870"/>
                </a:lnTo>
                <a:lnTo>
                  <a:pt x="1219" y="868"/>
                </a:lnTo>
                <a:lnTo>
                  <a:pt x="1238" y="861"/>
                </a:lnTo>
                <a:lnTo>
                  <a:pt x="1255" y="850"/>
                </a:lnTo>
                <a:lnTo>
                  <a:pt x="1269" y="836"/>
                </a:lnTo>
                <a:lnTo>
                  <a:pt x="1280" y="819"/>
                </a:lnTo>
                <a:lnTo>
                  <a:pt x="1287" y="800"/>
                </a:lnTo>
                <a:lnTo>
                  <a:pt x="1289" y="779"/>
                </a:lnTo>
                <a:lnTo>
                  <a:pt x="1287" y="758"/>
                </a:lnTo>
                <a:lnTo>
                  <a:pt x="1280" y="738"/>
                </a:lnTo>
                <a:lnTo>
                  <a:pt x="1269" y="721"/>
                </a:lnTo>
                <a:lnTo>
                  <a:pt x="1255" y="707"/>
                </a:lnTo>
                <a:lnTo>
                  <a:pt x="1238" y="696"/>
                </a:lnTo>
                <a:lnTo>
                  <a:pt x="1219" y="689"/>
                </a:lnTo>
                <a:lnTo>
                  <a:pt x="1198" y="687"/>
                </a:lnTo>
                <a:close/>
                <a:moveTo>
                  <a:pt x="1198" y="596"/>
                </a:moveTo>
                <a:lnTo>
                  <a:pt x="1231" y="599"/>
                </a:lnTo>
                <a:lnTo>
                  <a:pt x="1262" y="607"/>
                </a:lnTo>
                <a:lnTo>
                  <a:pt x="1290" y="621"/>
                </a:lnTo>
                <a:lnTo>
                  <a:pt x="1316" y="639"/>
                </a:lnTo>
                <a:lnTo>
                  <a:pt x="1338" y="661"/>
                </a:lnTo>
                <a:lnTo>
                  <a:pt x="1356" y="686"/>
                </a:lnTo>
                <a:lnTo>
                  <a:pt x="1370" y="715"/>
                </a:lnTo>
                <a:lnTo>
                  <a:pt x="1378" y="745"/>
                </a:lnTo>
                <a:lnTo>
                  <a:pt x="1381" y="779"/>
                </a:lnTo>
                <a:lnTo>
                  <a:pt x="1378" y="812"/>
                </a:lnTo>
                <a:lnTo>
                  <a:pt x="1370" y="843"/>
                </a:lnTo>
                <a:lnTo>
                  <a:pt x="1356" y="871"/>
                </a:lnTo>
                <a:lnTo>
                  <a:pt x="1338" y="897"/>
                </a:lnTo>
                <a:lnTo>
                  <a:pt x="1316" y="919"/>
                </a:lnTo>
                <a:lnTo>
                  <a:pt x="1290" y="937"/>
                </a:lnTo>
                <a:lnTo>
                  <a:pt x="1262" y="951"/>
                </a:lnTo>
                <a:lnTo>
                  <a:pt x="1231" y="959"/>
                </a:lnTo>
                <a:lnTo>
                  <a:pt x="1198" y="962"/>
                </a:lnTo>
                <a:lnTo>
                  <a:pt x="1165" y="959"/>
                </a:lnTo>
                <a:lnTo>
                  <a:pt x="1134" y="951"/>
                </a:lnTo>
                <a:lnTo>
                  <a:pt x="1105" y="937"/>
                </a:lnTo>
                <a:lnTo>
                  <a:pt x="1080" y="919"/>
                </a:lnTo>
                <a:lnTo>
                  <a:pt x="1058" y="897"/>
                </a:lnTo>
                <a:lnTo>
                  <a:pt x="1040" y="871"/>
                </a:lnTo>
                <a:lnTo>
                  <a:pt x="1026" y="843"/>
                </a:lnTo>
                <a:lnTo>
                  <a:pt x="1018" y="812"/>
                </a:lnTo>
                <a:lnTo>
                  <a:pt x="1015" y="779"/>
                </a:lnTo>
                <a:lnTo>
                  <a:pt x="1018" y="745"/>
                </a:lnTo>
                <a:lnTo>
                  <a:pt x="1026" y="715"/>
                </a:lnTo>
                <a:lnTo>
                  <a:pt x="1040" y="686"/>
                </a:lnTo>
                <a:lnTo>
                  <a:pt x="1058" y="661"/>
                </a:lnTo>
                <a:lnTo>
                  <a:pt x="1080" y="639"/>
                </a:lnTo>
                <a:lnTo>
                  <a:pt x="1105" y="621"/>
                </a:lnTo>
                <a:lnTo>
                  <a:pt x="1134" y="607"/>
                </a:lnTo>
                <a:lnTo>
                  <a:pt x="1165" y="599"/>
                </a:lnTo>
                <a:lnTo>
                  <a:pt x="1198" y="596"/>
                </a:lnTo>
                <a:close/>
                <a:moveTo>
                  <a:pt x="2200" y="323"/>
                </a:moveTo>
                <a:lnTo>
                  <a:pt x="2620" y="914"/>
                </a:lnTo>
                <a:lnTo>
                  <a:pt x="2464" y="1012"/>
                </a:lnTo>
                <a:lnTo>
                  <a:pt x="2050" y="432"/>
                </a:lnTo>
                <a:lnTo>
                  <a:pt x="2087" y="419"/>
                </a:lnTo>
                <a:lnTo>
                  <a:pt x="2120" y="401"/>
                </a:lnTo>
                <a:lnTo>
                  <a:pt x="2150" y="379"/>
                </a:lnTo>
                <a:lnTo>
                  <a:pt x="2177" y="353"/>
                </a:lnTo>
                <a:lnTo>
                  <a:pt x="2200" y="323"/>
                </a:lnTo>
                <a:close/>
                <a:moveTo>
                  <a:pt x="1742" y="268"/>
                </a:moveTo>
                <a:lnTo>
                  <a:pt x="1757" y="303"/>
                </a:lnTo>
                <a:lnTo>
                  <a:pt x="1778" y="335"/>
                </a:lnTo>
                <a:lnTo>
                  <a:pt x="1802" y="363"/>
                </a:lnTo>
                <a:lnTo>
                  <a:pt x="1830" y="388"/>
                </a:lnTo>
                <a:lnTo>
                  <a:pt x="1861" y="408"/>
                </a:lnTo>
                <a:lnTo>
                  <a:pt x="1440" y="695"/>
                </a:lnTo>
                <a:lnTo>
                  <a:pt x="1426" y="661"/>
                </a:lnTo>
                <a:lnTo>
                  <a:pt x="1407" y="630"/>
                </a:lnTo>
                <a:lnTo>
                  <a:pt x="1384" y="602"/>
                </a:lnTo>
                <a:lnTo>
                  <a:pt x="1357" y="576"/>
                </a:lnTo>
                <a:lnTo>
                  <a:pt x="1327" y="556"/>
                </a:lnTo>
                <a:lnTo>
                  <a:pt x="1742" y="268"/>
                </a:lnTo>
                <a:close/>
                <a:moveTo>
                  <a:pt x="1984" y="92"/>
                </a:moveTo>
                <a:lnTo>
                  <a:pt x="1964" y="94"/>
                </a:lnTo>
                <a:lnTo>
                  <a:pt x="1944" y="101"/>
                </a:lnTo>
                <a:lnTo>
                  <a:pt x="1928" y="112"/>
                </a:lnTo>
                <a:lnTo>
                  <a:pt x="1912" y="126"/>
                </a:lnTo>
                <a:lnTo>
                  <a:pt x="1902" y="143"/>
                </a:lnTo>
                <a:lnTo>
                  <a:pt x="1895" y="162"/>
                </a:lnTo>
                <a:lnTo>
                  <a:pt x="1892" y="183"/>
                </a:lnTo>
                <a:lnTo>
                  <a:pt x="1895" y="204"/>
                </a:lnTo>
                <a:lnTo>
                  <a:pt x="1902" y="223"/>
                </a:lnTo>
                <a:lnTo>
                  <a:pt x="1912" y="240"/>
                </a:lnTo>
                <a:lnTo>
                  <a:pt x="1928" y="255"/>
                </a:lnTo>
                <a:lnTo>
                  <a:pt x="1944" y="266"/>
                </a:lnTo>
                <a:lnTo>
                  <a:pt x="1964" y="273"/>
                </a:lnTo>
                <a:lnTo>
                  <a:pt x="1984" y="275"/>
                </a:lnTo>
                <a:lnTo>
                  <a:pt x="2005" y="273"/>
                </a:lnTo>
                <a:lnTo>
                  <a:pt x="2025" y="266"/>
                </a:lnTo>
                <a:lnTo>
                  <a:pt x="2041" y="255"/>
                </a:lnTo>
                <a:lnTo>
                  <a:pt x="2056" y="240"/>
                </a:lnTo>
                <a:lnTo>
                  <a:pt x="2066" y="223"/>
                </a:lnTo>
                <a:lnTo>
                  <a:pt x="2073" y="204"/>
                </a:lnTo>
                <a:lnTo>
                  <a:pt x="2076" y="183"/>
                </a:lnTo>
                <a:lnTo>
                  <a:pt x="2073" y="162"/>
                </a:lnTo>
                <a:lnTo>
                  <a:pt x="2066" y="143"/>
                </a:lnTo>
                <a:lnTo>
                  <a:pt x="2056" y="126"/>
                </a:lnTo>
                <a:lnTo>
                  <a:pt x="2041" y="112"/>
                </a:lnTo>
                <a:lnTo>
                  <a:pt x="2025" y="101"/>
                </a:lnTo>
                <a:lnTo>
                  <a:pt x="2005" y="94"/>
                </a:lnTo>
                <a:lnTo>
                  <a:pt x="1984" y="92"/>
                </a:lnTo>
                <a:close/>
                <a:moveTo>
                  <a:pt x="1984" y="0"/>
                </a:moveTo>
                <a:lnTo>
                  <a:pt x="2017" y="3"/>
                </a:lnTo>
                <a:lnTo>
                  <a:pt x="2048" y="11"/>
                </a:lnTo>
                <a:lnTo>
                  <a:pt x="2076" y="25"/>
                </a:lnTo>
                <a:lnTo>
                  <a:pt x="2103" y="43"/>
                </a:lnTo>
                <a:lnTo>
                  <a:pt x="2125" y="65"/>
                </a:lnTo>
                <a:lnTo>
                  <a:pt x="2143" y="91"/>
                </a:lnTo>
                <a:lnTo>
                  <a:pt x="2156" y="120"/>
                </a:lnTo>
                <a:lnTo>
                  <a:pt x="2165" y="150"/>
                </a:lnTo>
                <a:lnTo>
                  <a:pt x="2168" y="183"/>
                </a:lnTo>
                <a:lnTo>
                  <a:pt x="2165" y="216"/>
                </a:lnTo>
                <a:lnTo>
                  <a:pt x="2156" y="247"/>
                </a:lnTo>
                <a:lnTo>
                  <a:pt x="2143" y="276"/>
                </a:lnTo>
                <a:lnTo>
                  <a:pt x="2125" y="302"/>
                </a:lnTo>
                <a:lnTo>
                  <a:pt x="2103" y="323"/>
                </a:lnTo>
                <a:lnTo>
                  <a:pt x="2076" y="341"/>
                </a:lnTo>
                <a:lnTo>
                  <a:pt x="2048" y="355"/>
                </a:lnTo>
                <a:lnTo>
                  <a:pt x="2017" y="363"/>
                </a:lnTo>
                <a:lnTo>
                  <a:pt x="1984" y="366"/>
                </a:lnTo>
                <a:lnTo>
                  <a:pt x="1952" y="363"/>
                </a:lnTo>
                <a:lnTo>
                  <a:pt x="1920" y="355"/>
                </a:lnTo>
                <a:lnTo>
                  <a:pt x="1892" y="341"/>
                </a:lnTo>
                <a:lnTo>
                  <a:pt x="1866" y="323"/>
                </a:lnTo>
                <a:lnTo>
                  <a:pt x="1844" y="302"/>
                </a:lnTo>
                <a:lnTo>
                  <a:pt x="1826" y="276"/>
                </a:lnTo>
                <a:lnTo>
                  <a:pt x="1813" y="247"/>
                </a:lnTo>
                <a:lnTo>
                  <a:pt x="1804" y="216"/>
                </a:lnTo>
                <a:lnTo>
                  <a:pt x="1801" y="183"/>
                </a:lnTo>
                <a:lnTo>
                  <a:pt x="1804" y="150"/>
                </a:lnTo>
                <a:lnTo>
                  <a:pt x="1813" y="120"/>
                </a:lnTo>
                <a:lnTo>
                  <a:pt x="1826" y="91"/>
                </a:lnTo>
                <a:lnTo>
                  <a:pt x="1844" y="65"/>
                </a:lnTo>
                <a:lnTo>
                  <a:pt x="1866" y="43"/>
                </a:lnTo>
                <a:lnTo>
                  <a:pt x="1892" y="25"/>
                </a:lnTo>
                <a:lnTo>
                  <a:pt x="1920" y="11"/>
                </a:lnTo>
                <a:lnTo>
                  <a:pt x="1952" y="3"/>
                </a:lnTo>
                <a:lnTo>
                  <a:pt x="19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" name="Freeform 191"/>
          <p:cNvSpPr>
            <a:spLocks noEditPoints="1"/>
          </p:cNvSpPr>
          <p:nvPr/>
        </p:nvSpPr>
        <p:spPr bwMode="auto">
          <a:xfrm>
            <a:off x="9087790" y="3544052"/>
            <a:ext cx="555625" cy="388938"/>
          </a:xfrm>
          <a:custGeom>
            <a:avLst/>
            <a:gdLst>
              <a:gd name="T0" fmla="*/ 2530 w 3500"/>
              <a:gd name="T1" fmla="*/ 2035 h 2455"/>
              <a:gd name="T2" fmla="*/ 2487 w 3500"/>
              <a:gd name="T3" fmla="*/ 2175 h 2455"/>
              <a:gd name="T4" fmla="*/ 2579 w 3500"/>
              <a:gd name="T5" fmla="*/ 2288 h 2455"/>
              <a:gd name="T6" fmla="*/ 2727 w 3500"/>
              <a:gd name="T7" fmla="*/ 2273 h 2455"/>
              <a:gd name="T8" fmla="*/ 2796 w 3500"/>
              <a:gd name="T9" fmla="*/ 2145 h 2455"/>
              <a:gd name="T10" fmla="*/ 2727 w 3500"/>
              <a:gd name="T11" fmla="*/ 2016 h 2455"/>
              <a:gd name="T12" fmla="*/ 982 w 3500"/>
              <a:gd name="T13" fmla="*/ 1992 h 2455"/>
              <a:gd name="T14" fmla="*/ 871 w 3500"/>
              <a:gd name="T15" fmla="*/ 2084 h 2455"/>
              <a:gd name="T16" fmla="*/ 886 w 3500"/>
              <a:gd name="T17" fmla="*/ 2230 h 2455"/>
              <a:gd name="T18" fmla="*/ 1014 w 3500"/>
              <a:gd name="T19" fmla="*/ 2299 h 2455"/>
              <a:gd name="T20" fmla="*/ 1142 w 3500"/>
              <a:gd name="T21" fmla="*/ 2230 h 2455"/>
              <a:gd name="T22" fmla="*/ 1157 w 3500"/>
              <a:gd name="T23" fmla="*/ 2084 h 2455"/>
              <a:gd name="T24" fmla="*/ 1046 w 3500"/>
              <a:gd name="T25" fmla="*/ 1992 h 2455"/>
              <a:gd name="T26" fmla="*/ 2761 w 3500"/>
              <a:gd name="T27" fmla="*/ 1859 h 2455"/>
              <a:gd name="T28" fmla="*/ 2908 w 3500"/>
              <a:gd name="T29" fmla="*/ 1988 h 2455"/>
              <a:gd name="T30" fmla="*/ 2947 w 3500"/>
              <a:gd name="T31" fmla="*/ 2186 h 2455"/>
              <a:gd name="T32" fmla="*/ 2859 w 3500"/>
              <a:gd name="T33" fmla="*/ 2364 h 2455"/>
              <a:gd name="T34" fmla="*/ 2682 w 3500"/>
              <a:gd name="T35" fmla="*/ 2452 h 2455"/>
              <a:gd name="T36" fmla="*/ 2483 w 3500"/>
              <a:gd name="T37" fmla="*/ 2412 h 2455"/>
              <a:gd name="T38" fmla="*/ 2353 w 3500"/>
              <a:gd name="T39" fmla="*/ 2265 h 2455"/>
              <a:gd name="T40" fmla="*/ 2340 w 3500"/>
              <a:gd name="T41" fmla="*/ 2062 h 2455"/>
              <a:gd name="T42" fmla="*/ 2450 w 3500"/>
              <a:gd name="T43" fmla="*/ 1899 h 2455"/>
              <a:gd name="T44" fmla="*/ 2640 w 3500"/>
              <a:gd name="T45" fmla="*/ 1835 h 2455"/>
              <a:gd name="T46" fmla="*/ 1171 w 3500"/>
              <a:gd name="T47" fmla="*/ 1877 h 2455"/>
              <a:gd name="T48" fmla="*/ 1300 w 3500"/>
              <a:gd name="T49" fmla="*/ 2024 h 2455"/>
              <a:gd name="T50" fmla="*/ 1314 w 3500"/>
              <a:gd name="T51" fmla="*/ 2226 h 2455"/>
              <a:gd name="T52" fmla="*/ 1204 w 3500"/>
              <a:gd name="T53" fmla="*/ 2390 h 2455"/>
              <a:gd name="T54" fmla="*/ 1014 w 3500"/>
              <a:gd name="T55" fmla="*/ 2455 h 2455"/>
              <a:gd name="T56" fmla="*/ 824 w 3500"/>
              <a:gd name="T57" fmla="*/ 2390 h 2455"/>
              <a:gd name="T58" fmla="*/ 714 w 3500"/>
              <a:gd name="T59" fmla="*/ 2226 h 2455"/>
              <a:gd name="T60" fmla="*/ 728 w 3500"/>
              <a:gd name="T61" fmla="*/ 2024 h 2455"/>
              <a:gd name="T62" fmla="*/ 857 w 3500"/>
              <a:gd name="T63" fmla="*/ 1877 h 2455"/>
              <a:gd name="T64" fmla="*/ 50 w 3500"/>
              <a:gd name="T65" fmla="*/ 1835 h 2455"/>
              <a:gd name="T66" fmla="*/ 634 w 3500"/>
              <a:gd name="T67" fmla="*/ 1989 h 2455"/>
              <a:gd name="T68" fmla="*/ 20 w 3500"/>
              <a:gd name="T69" fmla="*/ 2076 h 2455"/>
              <a:gd name="T70" fmla="*/ 2 w 3500"/>
              <a:gd name="T71" fmla="*/ 1869 h 2455"/>
              <a:gd name="T72" fmla="*/ 2330 w 3500"/>
              <a:gd name="T73" fmla="*/ 580 h 2455"/>
              <a:gd name="T74" fmla="*/ 2280 w 3500"/>
              <a:gd name="T75" fmla="*/ 630 h 2455"/>
              <a:gd name="T76" fmla="*/ 2314 w 3500"/>
              <a:gd name="T77" fmla="*/ 1022 h 2455"/>
              <a:gd name="T78" fmla="*/ 2993 w 3500"/>
              <a:gd name="T79" fmla="*/ 1004 h 2455"/>
              <a:gd name="T80" fmla="*/ 2750 w 3500"/>
              <a:gd name="T81" fmla="*/ 601 h 2455"/>
              <a:gd name="T82" fmla="*/ 2153 w 3500"/>
              <a:gd name="T83" fmla="*/ 309 h 2455"/>
              <a:gd name="T84" fmla="*/ 2794 w 3500"/>
              <a:gd name="T85" fmla="*/ 347 h 2455"/>
              <a:gd name="T86" fmla="*/ 2956 w 3500"/>
              <a:gd name="T87" fmla="*/ 485 h 2455"/>
              <a:gd name="T88" fmla="*/ 3326 w 3500"/>
              <a:gd name="T89" fmla="*/ 1110 h 2455"/>
              <a:gd name="T90" fmla="*/ 3480 w 3500"/>
              <a:gd name="T91" fmla="*/ 1844 h 2455"/>
              <a:gd name="T92" fmla="*/ 3498 w 3500"/>
              <a:gd name="T93" fmla="*/ 2051 h 2455"/>
              <a:gd name="T94" fmla="*/ 3046 w 3500"/>
              <a:gd name="T95" fmla="*/ 2085 h 2455"/>
              <a:gd name="T96" fmla="*/ 2943 w 3500"/>
              <a:gd name="T97" fmla="*/ 1869 h 2455"/>
              <a:gd name="T98" fmla="*/ 2740 w 3500"/>
              <a:gd name="T99" fmla="*/ 1747 h 2455"/>
              <a:gd name="T100" fmla="*/ 2493 w 3500"/>
              <a:gd name="T101" fmla="*/ 1762 h 2455"/>
              <a:gd name="T102" fmla="*/ 2306 w 3500"/>
              <a:gd name="T103" fmla="*/ 1907 h 2455"/>
              <a:gd name="T104" fmla="*/ 1420 w 3500"/>
              <a:gd name="T105" fmla="*/ 2085 h 2455"/>
              <a:gd name="T106" fmla="*/ 1316 w 3500"/>
              <a:gd name="T107" fmla="*/ 1867 h 2455"/>
              <a:gd name="T108" fmla="*/ 2064 w 3500"/>
              <a:gd name="T109" fmla="*/ 365 h 2455"/>
              <a:gd name="T110" fmla="*/ 2153 w 3500"/>
              <a:gd name="T111" fmla="*/ 309 h 2455"/>
              <a:gd name="T112" fmla="*/ 1844 w 3500"/>
              <a:gd name="T113" fmla="*/ 25 h 2455"/>
              <a:gd name="T114" fmla="*/ 1911 w 3500"/>
              <a:gd name="T115" fmla="*/ 150 h 2455"/>
              <a:gd name="T116" fmla="*/ 1876 w 3500"/>
              <a:gd name="T117" fmla="*/ 1682 h 2455"/>
              <a:gd name="T118" fmla="*/ 133 w 3500"/>
              <a:gd name="T119" fmla="*/ 1664 h 2455"/>
              <a:gd name="T120" fmla="*/ 135 w 3500"/>
              <a:gd name="T121" fmla="*/ 92 h 2455"/>
              <a:gd name="T122" fmla="*/ 243 w 3500"/>
              <a:gd name="T123" fmla="*/ 3 h 2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00" h="2455">
                <a:moveTo>
                  <a:pt x="2640" y="1989"/>
                </a:moveTo>
                <a:lnTo>
                  <a:pt x="2608" y="1992"/>
                </a:lnTo>
                <a:lnTo>
                  <a:pt x="2579" y="2002"/>
                </a:lnTo>
                <a:lnTo>
                  <a:pt x="2553" y="2016"/>
                </a:lnTo>
                <a:lnTo>
                  <a:pt x="2530" y="2035"/>
                </a:lnTo>
                <a:lnTo>
                  <a:pt x="2512" y="2058"/>
                </a:lnTo>
                <a:lnTo>
                  <a:pt x="2497" y="2084"/>
                </a:lnTo>
                <a:lnTo>
                  <a:pt x="2487" y="2113"/>
                </a:lnTo>
                <a:lnTo>
                  <a:pt x="2485" y="2145"/>
                </a:lnTo>
                <a:lnTo>
                  <a:pt x="2487" y="2175"/>
                </a:lnTo>
                <a:lnTo>
                  <a:pt x="2497" y="2205"/>
                </a:lnTo>
                <a:lnTo>
                  <a:pt x="2512" y="2230"/>
                </a:lnTo>
                <a:lnTo>
                  <a:pt x="2530" y="2254"/>
                </a:lnTo>
                <a:lnTo>
                  <a:pt x="2553" y="2273"/>
                </a:lnTo>
                <a:lnTo>
                  <a:pt x="2579" y="2288"/>
                </a:lnTo>
                <a:lnTo>
                  <a:pt x="2608" y="2296"/>
                </a:lnTo>
                <a:lnTo>
                  <a:pt x="2640" y="2299"/>
                </a:lnTo>
                <a:lnTo>
                  <a:pt x="2672" y="2296"/>
                </a:lnTo>
                <a:lnTo>
                  <a:pt x="2700" y="2288"/>
                </a:lnTo>
                <a:lnTo>
                  <a:pt x="2727" y="2273"/>
                </a:lnTo>
                <a:lnTo>
                  <a:pt x="2750" y="2254"/>
                </a:lnTo>
                <a:lnTo>
                  <a:pt x="2769" y="2230"/>
                </a:lnTo>
                <a:lnTo>
                  <a:pt x="2783" y="2205"/>
                </a:lnTo>
                <a:lnTo>
                  <a:pt x="2793" y="2175"/>
                </a:lnTo>
                <a:lnTo>
                  <a:pt x="2796" y="2145"/>
                </a:lnTo>
                <a:lnTo>
                  <a:pt x="2793" y="2113"/>
                </a:lnTo>
                <a:lnTo>
                  <a:pt x="2783" y="2084"/>
                </a:lnTo>
                <a:lnTo>
                  <a:pt x="2769" y="2058"/>
                </a:lnTo>
                <a:lnTo>
                  <a:pt x="2750" y="2035"/>
                </a:lnTo>
                <a:lnTo>
                  <a:pt x="2727" y="2016"/>
                </a:lnTo>
                <a:lnTo>
                  <a:pt x="2700" y="2002"/>
                </a:lnTo>
                <a:lnTo>
                  <a:pt x="2672" y="1992"/>
                </a:lnTo>
                <a:lnTo>
                  <a:pt x="2640" y="1989"/>
                </a:lnTo>
                <a:close/>
                <a:moveTo>
                  <a:pt x="1014" y="1989"/>
                </a:moveTo>
                <a:lnTo>
                  <a:pt x="982" y="1992"/>
                </a:lnTo>
                <a:lnTo>
                  <a:pt x="953" y="2002"/>
                </a:lnTo>
                <a:lnTo>
                  <a:pt x="927" y="2016"/>
                </a:lnTo>
                <a:lnTo>
                  <a:pt x="904" y="2035"/>
                </a:lnTo>
                <a:lnTo>
                  <a:pt x="886" y="2058"/>
                </a:lnTo>
                <a:lnTo>
                  <a:pt x="871" y="2084"/>
                </a:lnTo>
                <a:lnTo>
                  <a:pt x="861" y="2113"/>
                </a:lnTo>
                <a:lnTo>
                  <a:pt x="858" y="2145"/>
                </a:lnTo>
                <a:lnTo>
                  <a:pt x="861" y="2175"/>
                </a:lnTo>
                <a:lnTo>
                  <a:pt x="871" y="2205"/>
                </a:lnTo>
                <a:lnTo>
                  <a:pt x="886" y="2230"/>
                </a:lnTo>
                <a:lnTo>
                  <a:pt x="904" y="2254"/>
                </a:lnTo>
                <a:lnTo>
                  <a:pt x="927" y="2273"/>
                </a:lnTo>
                <a:lnTo>
                  <a:pt x="953" y="2288"/>
                </a:lnTo>
                <a:lnTo>
                  <a:pt x="982" y="2296"/>
                </a:lnTo>
                <a:lnTo>
                  <a:pt x="1014" y="2299"/>
                </a:lnTo>
                <a:lnTo>
                  <a:pt x="1046" y="2296"/>
                </a:lnTo>
                <a:lnTo>
                  <a:pt x="1074" y="2288"/>
                </a:lnTo>
                <a:lnTo>
                  <a:pt x="1101" y="2273"/>
                </a:lnTo>
                <a:lnTo>
                  <a:pt x="1124" y="2254"/>
                </a:lnTo>
                <a:lnTo>
                  <a:pt x="1142" y="2230"/>
                </a:lnTo>
                <a:lnTo>
                  <a:pt x="1157" y="2205"/>
                </a:lnTo>
                <a:lnTo>
                  <a:pt x="1167" y="2175"/>
                </a:lnTo>
                <a:lnTo>
                  <a:pt x="1170" y="2145"/>
                </a:lnTo>
                <a:lnTo>
                  <a:pt x="1167" y="2113"/>
                </a:lnTo>
                <a:lnTo>
                  <a:pt x="1157" y="2084"/>
                </a:lnTo>
                <a:lnTo>
                  <a:pt x="1142" y="2058"/>
                </a:lnTo>
                <a:lnTo>
                  <a:pt x="1124" y="2035"/>
                </a:lnTo>
                <a:lnTo>
                  <a:pt x="1101" y="2016"/>
                </a:lnTo>
                <a:lnTo>
                  <a:pt x="1074" y="2002"/>
                </a:lnTo>
                <a:lnTo>
                  <a:pt x="1046" y="1992"/>
                </a:lnTo>
                <a:lnTo>
                  <a:pt x="1014" y="1989"/>
                </a:lnTo>
                <a:close/>
                <a:moveTo>
                  <a:pt x="2640" y="1835"/>
                </a:moveTo>
                <a:lnTo>
                  <a:pt x="2682" y="1837"/>
                </a:lnTo>
                <a:lnTo>
                  <a:pt x="2723" y="1845"/>
                </a:lnTo>
                <a:lnTo>
                  <a:pt x="2761" y="1859"/>
                </a:lnTo>
                <a:lnTo>
                  <a:pt x="2797" y="1877"/>
                </a:lnTo>
                <a:lnTo>
                  <a:pt x="2830" y="1899"/>
                </a:lnTo>
                <a:lnTo>
                  <a:pt x="2859" y="1925"/>
                </a:lnTo>
                <a:lnTo>
                  <a:pt x="2886" y="1955"/>
                </a:lnTo>
                <a:lnTo>
                  <a:pt x="2908" y="1988"/>
                </a:lnTo>
                <a:lnTo>
                  <a:pt x="2926" y="2024"/>
                </a:lnTo>
                <a:lnTo>
                  <a:pt x="2940" y="2062"/>
                </a:lnTo>
                <a:lnTo>
                  <a:pt x="2947" y="2102"/>
                </a:lnTo>
                <a:lnTo>
                  <a:pt x="2951" y="2145"/>
                </a:lnTo>
                <a:lnTo>
                  <a:pt x="2947" y="2186"/>
                </a:lnTo>
                <a:lnTo>
                  <a:pt x="2940" y="2226"/>
                </a:lnTo>
                <a:lnTo>
                  <a:pt x="2926" y="2265"/>
                </a:lnTo>
                <a:lnTo>
                  <a:pt x="2908" y="2300"/>
                </a:lnTo>
                <a:lnTo>
                  <a:pt x="2886" y="2334"/>
                </a:lnTo>
                <a:lnTo>
                  <a:pt x="2859" y="2364"/>
                </a:lnTo>
                <a:lnTo>
                  <a:pt x="2830" y="2390"/>
                </a:lnTo>
                <a:lnTo>
                  <a:pt x="2797" y="2412"/>
                </a:lnTo>
                <a:lnTo>
                  <a:pt x="2761" y="2430"/>
                </a:lnTo>
                <a:lnTo>
                  <a:pt x="2723" y="2443"/>
                </a:lnTo>
                <a:lnTo>
                  <a:pt x="2682" y="2452"/>
                </a:lnTo>
                <a:lnTo>
                  <a:pt x="2640" y="2455"/>
                </a:lnTo>
                <a:lnTo>
                  <a:pt x="2597" y="2452"/>
                </a:lnTo>
                <a:lnTo>
                  <a:pt x="2557" y="2443"/>
                </a:lnTo>
                <a:lnTo>
                  <a:pt x="2519" y="2430"/>
                </a:lnTo>
                <a:lnTo>
                  <a:pt x="2483" y="2412"/>
                </a:lnTo>
                <a:lnTo>
                  <a:pt x="2450" y="2390"/>
                </a:lnTo>
                <a:lnTo>
                  <a:pt x="2420" y="2364"/>
                </a:lnTo>
                <a:lnTo>
                  <a:pt x="2394" y="2334"/>
                </a:lnTo>
                <a:lnTo>
                  <a:pt x="2372" y="2300"/>
                </a:lnTo>
                <a:lnTo>
                  <a:pt x="2353" y="2265"/>
                </a:lnTo>
                <a:lnTo>
                  <a:pt x="2340" y="2226"/>
                </a:lnTo>
                <a:lnTo>
                  <a:pt x="2332" y="2186"/>
                </a:lnTo>
                <a:lnTo>
                  <a:pt x="2329" y="2145"/>
                </a:lnTo>
                <a:lnTo>
                  <a:pt x="2332" y="2102"/>
                </a:lnTo>
                <a:lnTo>
                  <a:pt x="2340" y="2062"/>
                </a:lnTo>
                <a:lnTo>
                  <a:pt x="2353" y="2024"/>
                </a:lnTo>
                <a:lnTo>
                  <a:pt x="2372" y="1988"/>
                </a:lnTo>
                <a:lnTo>
                  <a:pt x="2394" y="1955"/>
                </a:lnTo>
                <a:lnTo>
                  <a:pt x="2420" y="1925"/>
                </a:lnTo>
                <a:lnTo>
                  <a:pt x="2450" y="1899"/>
                </a:lnTo>
                <a:lnTo>
                  <a:pt x="2483" y="1877"/>
                </a:lnTo>
                <a:lnTo>
                  <a:pt x="2519" y="1859"/>
                </a:lnTo>
                <a:lnTo>
                  <a:pt x="2557" y="1845"/>
                </a:lnTo>
                <a:lnTo>
                  <a:pt x="2597" y="1837"/>
                </a:lnTo>
                <a:lnTo>
                  <a:pt x="2640" y="1835"/>
                </a:lnTo>
                <a:close/>
                <a:moveTo>
                  <a:pt x="1014" y="1835"/>
                </a:moveTo>
                <a:lnTo>
                  <a:pt x="1056" y="1837"/>
                </a:lnTo>
                <a:lnTo>
                  <a:pt x="1097" y="1845"/>
                </a:lnTo>
                <a:lnTo>
                  <a:pt x="1135" y="1859"/>
                </a:lnTo>
                <a:lnTo>
                  <a:pt x="1171" y="1877"/>
                </a:lnTo>
                <a:lnTo>
                  <a:pt x="1204" y="1899"/>
                </a:lnTo>
                <a:lnTo>
                  <a:pt x="1233" y="1925"/>
                </a:lnTo>
                <a:lnTo>
                  <a:pt x="1260" y="1955"/>
                </a:lnTo>
                <a:lnTo>
                  <a:pt x="1282" y="1988"/>
                </a:lnTo>
                <a:lnTo>
                  <a:pt x="1300" y="2024"/>
                </a:lnTo>
                <a:lnTo>
                  <a:pt x="1314" y="2062"/>
                </a:lnTo>
                <a:lnTo>
                  <a:pt x="1322" y="2102"/>
                </a:lnTo>
                <a:lnTo>
                  <a:pt x="1325" y="2145"/>
                </a:lnTo>
                <a:lnTo>
                  <a:pt x="1322" y="2186"/>
                </a:lnTo>
                <a:lnTo>
                  <a:pt x="1314" y="2226"/>
                </a:lnTo>
                <a:lnTo>
                  <a:pt x="1300" y="2265"/>
                </a:lnTo>
                <a:lnTo>
                  <a:pt x="1282" y="2300"/>
                </a:lnTo>
                <a:lnTo>
                  <a:pt x="1260" y="2334"/>
                </a:lnTo>
                <a:lnTo>
                  <a:pt x="1233" y="2364"/>
                </a:lnTo>
                <a:lnTo>
                  <a:pt x="1204" y="2390"/>
                </a:lnTo>
                <a:lnTo>
                  <a:pt x="1171" y="2412"/>
                </a:lnTo>
                <a:lnTo>
                  <a:pt x="1135" y="2430"/>
                </a:lnTo>
                <a:lnTo>
                  <a:pt x="1097" y="2443"/>
                </a:lnTo>
                <a:lnTo>
                  <a:pt x="1056" y="2452"/>
                </a:lnTo>
                <a:lnTo>
                  <a:pt x="1014" y="2455"/>
                </a:lnTo>
                <a:lnTo>
                  <a:pt x="972" y="2452"/>
                </a:lnTo>
                <a:lnTo>
                  <a:pt x="931" y="2443"/>
                </a:lnTo>
                <a:lnTo>
                  <a:pt x="893" y="2430"/>
                </a:lnTo>
                <a:lnTo>
                  <a:pt x="857" y="2412"/>
                </a:lnTo>
                <a:lnTo>
                  <a:pt x="824" y="2390"/>
                </a:lnTo>
                <a:lnTo>
                  <a:pt x="794" y="2364"/>
                </a:lnTo>
                <a:lnTo>
                  <a:pt x="768" y="2334"/>
                </a:lnTo>
                <a:lnTo>
                  <a:pt x="746" y="2300"/>
                </a:lnTo>
                <a:lnTo>
                  <a:pt x="728" y="2265"/>
                </a:lnTo>
                <a:lnTo>
                  <a:pt x="714" y="2226"/>
                </a:lnTo>
                <a:lnTo>
                  <a:pt x="706" y="2186"/>
                </a:lnTo>
                <a:lnTo>
                  <a:pt x="703" y="2145"/>
                </a:lnTo>
                <a:lnTo>
                  <a:pt x="706" y="2102"/>
                </a:lnTo>
                <a:lnTo>
                  <a:pt x="714" y="2062"/>
                </a:lnTo>
                <a:lnTo>
                  <a:pt x="728" y="2024"/>
                </a:lnTo>
                <a:lnTo>
                  <a:pt x="746" y="1988"/>
                </a:lnTo>
                <a:lnTo>
                  <a:pt x="768" y="1955"/>
                </a:lnTo>
                <a:lnTo>
                  <a:pt x="794" y="1925"/>
                </a:lnTo>
                <a:lnTo>
                  <a:pt x="824" y="1899"/>
                </a:lnTo>
                <a:lnTo>
                  <a:pt x="857" y="1877"/>
                </a:lnTo>
                <a:lnTo>
                  <a:pt x="893" y="1859"/>
                </a:lnTo>
                <a:lnTo>
                  <a:pt x="931" y="1845"/>
                </a:lnTo>
                <a:lnTo>
                  <a:pt x="972" y="1837"/>
                </a:lnTo>
                <a:lnTo>
                  <a:pt x="1014" y="1835"/>
                </a:lnTo>
                <a:close/>
                <a:moveTo>
                  <a:pt x="50" y="1835"/>
                </a:moveTo>
                <a:lnTo>
                  <a:pt x="747" y="1835"/>
                </a:lnTo>
                <a:lnTo>
                  <a:pt x="712" y="1867"/>
                </a:lnTo>
                <a:lnTo>
                  <a:pt x="681" y="1906"/>
                </a:lnTo>
                <a:lnTo>
                  <a:pt x="655" y="1946"/>
                </a:lnTo>
                <a:lnTo>
                  <a:pt x="634" y="1989"/>
                </a:lnTo>
                <a:lnTo>
                  <a:pt x="618" y="2036"/>
                </a:lnTo>
                <a:lnTo>
                  <a:pt x="608" y="2085"/>
                </a:lnTo>
                <a:lnTo>
                  <a:pt x="50" y="2085"/>
                </a:lnTo>
                <a:lnTo>
                  <a:pt x="34" y="2082"/>
                </a:lnTo>
                <a:lnTo>
                  <a:pt x="20" y="2076"/>
                </a:lnTo>
                <a:lnTo>
                  <a:pt x="10" y="2064"/>
                </a:lnTo>
                <a:lnTo>
                  <a:pt x="2" y="2051"/>
                </a:lnTo>
                <a:lnTo>
                  <a:pt x="0" y="2036"/>
                </a:lnTo>
                <a:lnTo>
                  <a:pt x="0" y="1884"/>
                </a:lnTo>
                <a:lnTo>
                  <a:pt x="2" y="1869"/>
                </a:lnTo>
                <a:lnTo>
                  <a:pt x="10" y="1855"/>
                </a:lnTo>
                <a:lnTo>
                  <a:pt x="20" y="1844"/>
                </a:lnTo>
                <a:lnTo>
                  <a:pt x="34" y="1837"/>
                </a:lnTo>
                <a:lnTo>
                  <a:pt x="50" y="1835"/>
                </a:lnTo>
                <a:close/>
                <a:moveTo>
                  <a:pt x="2330" y="580"/>
                </a:moveTo>
                <a:lnTo>
                  <a:pt x="2314" y="583"/>
                </a:lnTo>
                <a:lnTo>
                  <a:pt x="2300" y="589"/>
                </a:lnTo>
                <a:lnTo>
                  <a:pt x="2290" y="600"/>
                </a:lnTo>
                <a:lnTo>
                  <a:pt x="2282" y="614"/>
                </a:lnTo>
                <a:lnTo>
                  <a:pt x="2280" y="630"/>
                </a:lnTo>
                <a:lnTo>
                  <a:pt x="2280" y="974"/>
                </a:lnTo>
                <a:lnTo>
                  <a:pt x="2282" y="990"/>
                </a:lnTo>
                <a:lnTo>
                  <a:pt x="2290" y="1004"/>
                </a:lnTo>
                <a:lnTo>
                  <a:pt x="2300" y="1015"/>
                </a:lnTo>
                <a:lnTo>
                  <a:pt x="2314" y="1022"/>
                </a:lnTo>
                <a:lnTo>
                  <a:pt x="2330" y="1024"/>
                </a:lnTo>
                <a:lnTo>
                  <a:pt x="2953" y="1024"/>
                </a:lnTo>
                <a:lnTo>
                  <a:pt x="2969" y="1021"/>
                </a:lnTo>
                <a:lnTo>
                  <a:pt x="2982" y="1015"/>
                </a:lnTo>
                <a:lnTo>
                  <a:pt x="2993" y="1004"/>
                </a:lnTo>
                <a:lnTo>
                  <a:pt x="2999" y="990"/>
                </a:lnTo>
                <a:lnTo>
                  <a:pt x="3003" y="976"/>
                </a:lnTo>
                <a:lnTo>
                  <a:pt x="3000" y="961"/>
                </a:lnTo>
                <a:lnTo>
                  <a:pt x="2993" y="946"/>
                </a:lnTo>
                <a:lnTo>
                  <a:pt x="2750" y="601"/>
                </a:lnTo>
                <a:lnTo>
                  <a:pt x="2740" y="589"/>
                </a:lnTo>
                <a:lnTo>
                  <a:pt x="2725" y="583"/>
                </a:lnTo>
                <a:lnTo>
                  <a:pt x="2710" y="580"/>
                </a:lnTo>
                <a:lnTo>
                  <a:pt x="2330" y="580"/>
                </a:lnTo>
                <a:close/>
                <a:moveTo>
                  <a:pt x="2153" y="309"/>
                </a:moveTo>
                <a:lnTo>
                  <a:pt x="2625" y="309"/>
                </a:lnTo>
                <a:lnTo>
                  <a:pt x="2668" y="312"/>
                </a:lnTo>
                <a:lnTo>
                  <a:pt x="2712" y="318"/>
                </a:lnTo>
                <a:lnTo>
                  <a:pt x="2753" y="330"/>
                </a:lnTo>
                <a:lnTo>
                  <a:pt x="2794" y="347"/>
                </a:lnTo>
                <a:lnTo>
                  <a:pt x="2831" y="367"/>
                </a:lnTo>
                <a:lnTo>
                  <a:pt x="2867" y="390"/>
                </a:lnTo>
                <a:lnTo>
                  <a:pt x="2900" y="419"/>
                </a:lnTo>
                <a:lnTo>
                  <a:pt x="2929" y="450"/>
                </a:lnTo>
                <a:lnTo>
                  <a:pt x="2956" y="485"/>
                </a:lnTo>
                <a:lnTo>
                  <a:pt x="3260" y="934"/>
                </a:lnTo>
                <a:lnTo>
                  <a:pt x="3285" y="974"/>
                </a:lnTo>
                <a:lnTo>
                  <a:pt x="3304" y="1018"/>
                </a:lnTo>
                <a:lnTo>
                  <a:pt x="3318" y="1063"/>
                </a:lnTo>
                <a:lnTo>
                  <a:pt x="3326" y="1110"/>
                </a:lnTo>
                <a:lnTo>
                  <a:pt x="3328" y="1158"/>
                </a:lnTo>
                <a:lnTo>
                  <a:pt x="3328" y="1835"/>
                </a:lnTo>
                <a:lnTo>
                  <a:pt x="3450" y="1835"/>
                </a:lnTo>
                <a:lnTo>
                  <a:pt x="3466" y="1837"/>
                </a:lnTo>
                <a:lnTo>
                  <a:pt x="3480" y="1844"/>
                </a:lnTo>
                <a:lnTo>
                  <a:pt x="3490" y="1855"/>
                </a:lnTo>
                <a:lnTo>
                  <a:pt x="3498" y="1869"/>
                </a:lnTo>
                <a:lnTo>
                  <a:pt x="3500" y="1884"/>
                </a:lnTo>
                <a:lnTo>
                  <a:pt x="3500" y="2036"/>
                </a:lnTo>
                <a:lnTo>
                  <a:pt x="3498" y="2051"/>
                </a:lnTo>
                <a:lnTo>
                  <a:pt x="3490" y="2064"/>
                </a:lnTo>
                <a:lnTo>
                  <a:pt x="3480" y="2076"/>
                </a:lnTo>
                <a:lnTo>
                  <a:pt x="3466" y="2082"/>
                </a:lnTo>
                <a:lnTo>
                  <a:pt x="3450" y="2085"/>
                </a:lnTo>
                <a:lnTo>
                  <a:pt x="3046" y="2085"/>
                </a:lnTo>
                <a:lnTo>
                  <a:pt x="3035" y="2037"/>
                </a:lnTo>
                <a:lnTo>
                  <a:pt x="3020" y="1990"/>
                </a:lnTo>
                <a:lnTo>
                  <a:pt x="2999" y="1947"/>
                </a:lnTo>
                <a:lnTo>
                  <a:pt x="2974" y="1907"/>
                </a:lnTo>
                <a:lnTo>
                  <a:pt x="2943" y="1869"/>
                </a:lnTo>
                <a:lnTo>
                  <a:pt x="2909" y="1836"/>
                </a:lnTo>
                <a:lnTo>
                  <a:pt x="2871" y="1806"/>
                </a:lnTo>
                <a:lnTo>
                  <a:pt x="2831" y="1782"/>
                </a:lnTo>
                <a:lnTo>
                  <a:pt x="2786" y="1762"/>
                </a:lnTo>
                <a:lnTo>
                  <a:pt x="2740" y="1747"/>
                </a:lnTo>
                <a:lnTo>
                  <a:pt x="2691" y="1737"/>
                </a:lnTo>
                <a:lnTo>
                  <a:pt x="2640" y="1734"/>
                </a:lnTo>
                <a:lnTo>
                  <a:pt x="2589" y="1737"/>
                </a:lnTo>
                <a:lnTo>
                  <a:pt x="2540" y="1747"/>
                </a:lnTo>
                <a:lnTo>
                  <a:pt x="2493" y="1762"/>
                </a:lnTo>
                <a:lnTo>
                  <a:pt x="2449" y="1782"/>
                </a:lnTo>
                <a:lnTo>
                  <a:pt x="2409" y="1806"/>
                </a:lnTo>
                <a:lnTo>
                  <a:pt x="2370" y="1836"/>
                </a:lnTo>
                <a:lnTo>
                  <a:pt x="2337" y="1869"/>
                </a:lnTo>
                <a:lnTo>
                  <a:pt x="2306" y="1907"/>
                </a:lnTo>
                <a:lnTo>
                  <a:pt x="2280" y="1947"/>
                </a:lnTo>
                <a:lnTo>
                  <a:pt x="2260" y="1990"/>
                </a:lnTo>
                <a:lnTo>
                  <a:pt x="2244" y="2037"/>
                </a:lnTo>
                <a:lnTo>
                  <a:pt x="2234" y="2085"/>
                </a:lnTo>
                <a:lnTo>
                  <a:pt x="1420" y="2085"/>
                </a:lnTo>
                <a:lnTo>
                  <a:pt x="1410" y="2036"/>
                </a:lnTo>
                <a:lnTo>
                  <a:pt x="1394" y="1989"/>
                </a:lnTo>
                <a:lnTo>
                  <a:pt x="1372" y="1946"/>
                </a:lnTo>
                <a:lnTo>
                  <a:pt x="1347" y="1906"/>
                </a:lnTo>
                <a:lnTo>
                  <a:pt x="1316" y="1867"/>
                </a:lnTo>
                <a:lnTo>
                  <a:pt x="1281" y="1835"/>
                </a:lnTo>
                <a:lnTo>
                  <a:pt x="2053" y="1835"/>
                </a:lnTo>
                <a:lnTo>
                  <a:pt x="2053" y="409"/>
                </a:lnTo>
                <a:lnTo>
                  <a:pt x="2057" y="386"/>
                </a:lnTo>
                <a:lnTo>
                  <a:pt x="2064" y="365"/>
                </a:lnTo>
                <a:lnTo>
                  <a:pt x="2076" y="347"/>
                </a:lnTo>
                <a:lnTo>
                  <a:pt x="2092" y="331"/>
                </a:lnTo>
                <a:lnTo>
                  <a:pt x="2110" y="320"/>
                </a:lnTo>
                <a:lnTo>
                  <a:pt x="2131" y="312"/>
                </a:lnTo>
                <a:lnTo>
                  <a:pt x="2153" y="309"/>
                </a:lnTo>
                <a:close/>
                <a:moveTo>
                  <a:pt x="273" y="0"/>
                </a:moveTo>
                <a:lnTo>
                  <a:pt x="1761" y="0"/>
                </a:lnTo>
                <a:lnTo>
                  <a:pt x="1791" y="3"/>
                </a:lnTo>
                <a:lnTo>
                  <a:pt x="1819" y="12"/>
                </a:lnTo>
                <a:lnTo>
                  <a:pt x="1844" y="25"/>
                </a:lnTo>
                <a:lnTo>
                  <a:pt x="1867" y="44"/>
                </a:lnTo>
                <a:lnTo>
                  <a:pt x="1886" y="67"/>
                </a:lnTo>
                <a:lnTo>
                  <a:pt x="1900" y="92"/>
                </a:lnTo>
                <a:lnTo>
                  <a:pt x="1908" y="120"/>
                </a:lnTo>
                <a:lnTo>
                  <a:pt x="1911" y="150"/>
                </a:lnTo>
                <a:lnTo>
                  <a:pt x="1911" y="1636"/>
                </a:lnTo>
                <a:lnTo>
                  <a:pt x="1908" y="1651"/>
                </a:lnTo>
                <a:lnTo>
                  <a:pt x="1902" y="1664"/>
                </a:lnTo>
                <a:lnTo>
                  <a:pt x="1890" y="1676"/>
                </a:lnTo>
                <a:lnTo>
                  <a:pt x="1876" y="1682"/>
                </a:lnTo>
                <a:lnTo>
                  <a:pt x="1861" y="1685"/>
                </a:lnTo>
                <a:lnTo>
                  <a:pt x="173" y="1685"/>
                </a:lnTo>
                <a:lnTo>
                  <a:pt x="157" y="1682"/>
                </a:lnTo>
                <a:lnTo>
                  <a:pt x="143" y="1676"/>
                </a:lnTo>
                <a:lnTo>
                  <a:pt x="133" y="1664"/>
                </a:lnTo>
                <a:lnTo>
                  <a:pt x="125" y="1651"/>
                </a:lnTo>
                <a:lnTo>
                  <a:pt x="123" y="1636"/>
                </a:lnTo>
                <a:lnTo>
                  <a:pt x="123" y="150"/>
                </a:lnTo>
                <a:lnTo>
                  <a:pt x="126" y="120"/>
                </a:lnTo>
                <a:lnTo>
                  <a:pt x="135" y="92"/>
                </a:lnTo>
                <a:lnTo>
                  <a:pt x="148" y="67"/>
                </a:lnTo>
                <a:lnTo>
                  <a:pt x="167" y="44"/>
                </a:lnTo>
                <a:lnTo>
                  <a:pt x="189" y="25"/>
                </a:lnTo>
                <a:lnTo>
                  <a:pt x="214" y="12"/>
                </a:lnTo>
                <a:lnTo>
                  <a:pt x="243" y="3"/>
                </a:lnTo>
                <a:lnTo>
                  <a:pt x="27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Freeform 261"/>
          <p:cNvSpPr>
            <a:spLocks noEditPoints="1"/>
          </p:cNvSpPr>
          <p:nvPr/>
        </p:nvSpPr>
        <p:spPr bwMode="auto">
          <a:xfrm>
            <a:off x="9225109" y="4267847"/>
            <a:ext cx="280987" cy="485775"/>
          </a:xfrm>
          <a:custGeom>
            <a:avLst/>
            <a:gdLst>
              <a:gd name="T0" fmla="*/ 1940 w 1943"/>
              <a:gd name="T1" fmla="*/ 3051 h 3371"/>
              <a:gd name="T2" fmla="*/ 1907 w 1943"/>
              <a:gd name="T3" fmla="*/ 3224 h 3371"/>
              <a:gd name="T4" fmla="*/ 1720 w 1943"/>
              <a:gd name="T5" fmla="*/ 3361 h 3371"/>
              <a:gd name="T6" fmla="*/ 1488 w 1943"/>
              <a:gd name="T7" fmla="*/ 3349 h 3371"/>
              <a:gd name="T8" fmla="*/ 449 w 1943"/>
              <a:gd name="T9" fmla="*/ 3334 h 3371"/>
              <a:gd name="T10" fmla="*/ 224 w 1943"/>
              <a:gd name="T11" fmla="*/ 3368 h 3371"/>
              <a:gd name="T12" fmla="*/ 52 w 1943"/>
              <a:gd name="T13" fmla="*/ 3227 h 3371"/>
              <a:gd name="T14" fmla="*/ 0 w 1943"/>
              <a:gd name="T15" fmla="*/ 3067 h 3371"/>
              <a:gd name="T16" fmla="*/ 972 w 1943"/>
              <a:gd name="T17" fmla="*/ 2026 h 3371"/>
              <a:gd name="T18" fmla="*/ 1117 w 1943"/>
              <a:gd name="T19" fmla="*/ 2334 h 3371"/>
              <a:gd name="T20" fmla="*/ 1224 w 1943"/>
              <a:gd name="T21" fmla="*/ 2335 h 3371"/>
              <a:gd name="T22" fmla="*/ 516 w 1943"/>
              <a:gd name="T23" fmla="*/ 1632 h 3371"/>
              <a:gd name="T24" fmla="*/ 1465 w 1943"/>
              <a:gd name="T25" fmla="*/ 1635 h 3371"/>
              <a:gd name="T26" fmla="*/ 1641 w 1943"/>
              <a:gd name="T27" fmla="*/ 1762 h 3371"/>
              <a:gd name="T28" fmla="*/ 1656 w 1943"/>
              <a:gd name="T29" fmla="*/ 2758 h 3371"/>
              <a:gd name="T30" fmla="*/ 1502 w 1943"/>
              <a:gd name="T31" fmla="*/ 2911 h 3371"/>
              <a:gd name="T32" fmla="*/ 406 w 1943"/>
              <a:gd name="T33" fmla="*/ 2897 h 3371"/>
              <a:gd name="T34" fmla="*/ 278 w 1943"/>
              <a:gd name="T35" fmla="*/ 2721 h 3371"/>
              <a:gd name="T36" fmla="*/ 321 w 1943"/>
              <a:gd name="T37" fmla="*/ 1730 h 3371"/>
              <a:gd name="T38" fmla="*/ 516 w 1943"/>
              <a:gd name="T39" fmla="*/ 1632 h 3371"/>
              <a:gd name="T40" fmla="*/ 1040 w 1943"/>
              <a:gd name="T41" fmla="*/ 1175 h 3371"/>
              <a:gd name="T42" fmla="*/ 990 w 1943"/>
              <a:gd name="T43" fmla="*/ 1263 h 3371"/>
              <a:gd name="T44" fmla="*/ 902 w 1943"/>
              <a:gd name="T45" fmla="*/ 1213 h 3371"/>
              <a:gd name="T46" fmla="*/ 952 w 1943"/>
              <a:gd name="T47" fmla="*/ 1125 h 3371"/>
              <a:gd name="T48" fmla="*/ 607 w 1943"/>
              <a:gd name="T49" fmla="*/ 732 h 3371"/>
              <a:gd name="T50" fmla="*/ 582 w 1943"/>
              <a:gd name="T51" fmla="*/ 830 h 3371"/>
              <a:gd name="T52" fmla="*/ 485 w 1943"/>
              <a:gd name="T53" fmla="*/ 804 h 3371"/>
              <a:gd name="T54" fmla="*/ 510 w 1943"/>
              <a:gd name="T55" fmla="*/ 706 h 3371"/>
              <a:gd name="T56" fmla="*/ 931 w 1943"/>
              <a:gd name="T57" fmla="*/ 852 h 3371"/>
              <a:gd name="T58" fmla="*/ 839 w 1943"/>
              <a:gd name="T59" fmla="*/ 803 h 3371"/>
              <a:gd name="T60" fmla="*/ 867 w 1943"/>
              <a:gd name="T61" fmla="*/ 702 h 3371"/>
              <a:gd name="T62" fmla="*/ 1007 w 1943"/>
              <a:gd name="T63" fmla="*/ 289 h 3371"/>
              <a:gd name="T64" fmla="*/ 1033 w 1943"/>
              <a:gd name="T65" fmla="*/ 387 h 3371"/>
              <a:gd name="T66" fmla="*/ 936 w 1943"/>
              <a:gd name="T67" fmla="*/ 412 h 3371"/>
              <a:gd name="T68" fmla="*/ 910 w 1943"/>
              <a:gd name="T69" fmla="*/ 314 h 3371"/>
              <a:gd name="T70" fmla="*/ 913 w 1943"/>
              <a:gd name="T71" fmla="*/ 201 h 3371"/>
              <a:gd name="T72" fmla="*/ 607 w 1943"/>
              <a:gd name="T73" fmla="*/ 328 h 3371"/>
              <a:gd name="T74" fmla="*/ 424 w 1943"/>
              <a:gd name="T75" fmla="*/ 600 h 3371"/>
              <a:gd name="T76" fmla="*/ 424 w 1943"/>
              <a:gd name="T77" fmla="*/ 940 h 3371"/>
              <a:gd name="T78" fmla="*/ 607 w 1943"/>
              <a:gd name="T79" fmla="*/ 1212 h 3371"/>
              <a:gd name="T80" fmla="*/ 913 w 1943"/>
              <a:gd name="T81" fmla="*/ 1340 h 3371"/>
              <a:gd name="T82" fmla="*/ 1243 w 1943"/>
              <a:gd name="T83" fmla="*/ 1274 h 3371"/>
              <a:gd name="T84" fmla="*/ 1475 w 1943"/>
              <a:gd name="T85" fmla="*/ 1043 h 3371"/>
              <a:gd name="T86" fmla="*/ 1541 w 1943"/>
              <a:gd name="T87" fmla="*/ 711 h 3371"/>
              <a:gd name="T88" fmla="*/ 1413 w 1943"/>
              <a:gd name="T89" fmla="*/ 406 h 3371"/>
              <a:gd name="T90" fmla="*/ 1141 w 1943"/>
              <a:gd name="T91" fmla="*/ 223 h 3371"/>
              <a:gd name="T92" fmla="*/ 1078 w 1943"/>
              <a:gd name="T93" fmla="*/ 6 h 3371"/>
              <a:gd name="T94" fmla="*/ 1445 w 1943"/>
              <a:gd name="T95" fmla="*/ 165 h 3371"/>
              <a:gd name="T96" fmla="*/ 1684 w 1943"/>
              <a:gd name="T97" fmla="*/ 481 h 3371"/>
              <a:gd name="T98" fmla="*/ 1733 w 1943"/>
              <a:gd name="T99" fmla="*/ 888 h 3371"/>
              <a:gd name="T100" fmla="*/ 1571 w 1943"/>
              <a:gd name="T101" fmla="*/ 1255 h 3371"/>
              <a:gd name="T102" fmla="*/ 1251 w 1943"/>
              <a:gd name="T103" fmla="*/ 1489 h 3371"/>
              <a:gd name="T104" fmla="*/ 694 w 1943"/>
              <a:gd name="T105" fmla="*/ 1490 h 3371"/>
              <a:gd name="T106" fmla="*/ 378 w 1943"/>
              <a:gd name="T107" fmla="*/ 1263 h 3371"/>
              <a:gd name="T108" fmla="*/ 213 w 1943"/>
              <a:gd name="T109" fmla="*/ 908 h 3371"/>
              <a:gd name="T110" fmla="*/ 246 w 1943"/>
              <a:gd name="T111" fmla="*/ 508 h 3371"/>
              <a:gd name="T112" fmla="*/ 462 w 1943"/>
              <a:gd name="T113" fmla="*/ 191 h 3371"/>
              <a:gd name="T114" fmla="*/ 806 w 1943"/>
              <a:gd name="T115" fmla="*/ 16 h 3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43" h="3371">
                <a:moveTo>
                  <a:pt x="52" y="3014"/>
                </a:moveTo>
                <a:lnTo>
                  <a:pt x="1890" y="3014"/>
                </a:lnTo>
                <a:lnTo>
                  <a:pt x="1907" y="3017"/>
                </a:lnTo>
                <a:lnTo>
                  <a:pt x="1921" y="3024"/>
                </a:lnTo>
                <a:lnTo>
                  <a:pt x="1933" y="3036"/>
                </a:lnTo>
                <a:lnTo>
                  <a:pt x="1940" y="3051"/>
                </a:lnTo>
                <a:lnTo>
                  <a:pt x="1943" y="3067"/>
                </a:lnTo>
                <a:lnTo>
                  <a:pt x="1943" y="3173"/>
                </a:lnTo>
                <a:lnTo>
                  <a:pt x="1940" y="3191"/>
                </a:lnTo>
                <a:lnTo>
                  <a:pt x="1933" y="3205"/>
                </a:lnTo>
                <a:lnTo>
                  <a:pt x="1921" y="3216"/>
                </a:lnTo>
                <a:lnTo>
                  <a:pt x="1907" y="3224"/>
                </a:lnTo>
                <a:lnTo>
                  <a:pt x="1890" y="3227"/>
                </a:lnTo>
                <a:lnTo>
                  <a:pt x="1741" y="3227"/>
                </a:lnTo>
                <a:lnTo>
                  <a:pt x="1741" y="3318"/>
                </a:lnTo>
                <a:lnTo>
                  <a:pt x="1739" y="3334"/>
                </a:lnTo>
                <a:lnTo>
                  <a:pt x="1731" y="3349"/>
                </a:lnTo>
                <a:lnTo>
                  <a:pt x="1720" y="3361"/>
                </a:lnTo>
                <a:lnTo>
                  <a:pt x="1706" y="3368"/>
                </a:lnTo>
                <a:lnTo>
                  <a:pt x="1689" y="3371"/>
                </a:lnTo>
                <a:lnTo>
                  <a:pt x="1530" y="3371"/>
                </a:lnTo>
                <a:lnTo>
                  <a:pt x="1513" y="3368"/>
                </a:lnTo>
                <a:lnTo>
                  <a:pt x="1499" y="3361"/>
                </a:lnTo>
                <a:lnTo>
                  <a:pt x="1488" y="3349"/>
                </a:lnTo>
                <a:lnTo>
                  <a:pt x="1480" y="3334"/>
                </a:lnTo>
                <a:lnTo>
                  <a:pt x="1478" y="3318"/>
                </a:lnTo>
                <a:lnTo>
                  <a:pt x="1478" y="3227"/>
                </a:lnTo>
                <a:lnTo>
                  <a:pt x="452" y="3227"/>
                </a:lnTo>
                <a:lnTo>
                  <a:pt x="452" y="3318"/>
                </a:lnTo>
                <a:lnTo>
                  <a:pt x="449" y="3334"/>
                </a:lnTo>
                <a:lnTo>
                  <a:pt x="442" y="3349"/>
                </a:lnTo>
                <a:lnTo>
                  <a:pt x="431" y="3361"/>
                </a:lnTo>
                <a:lnTo>
                  <a:pt x="415" y="3368"/>
                </a:lnTo>
                <a:lnTo>
                  <a:pt x="399" y="3371"/>
                </a:lnTo>
                <a:lnTo>
                  <a:pt x="240" y="3371"/>
                </a:lnTo>
                <a:lnTo>
                  <a:pt x="224" y="3368"/>
                </a:lnTo>
                <a:lnTo>
                  <a:pt x="209" y="3361"/>
                </a:lnTo>
                <a:lnTo>
                  <a:pt x="197" y="3349"/>
                </a:lnTo>
                <a:lnTo>
                  <a:pt x="190" y="3334"/>
                </a:lnTo>
                <a:lnTo>
                  <a:pt x="187" y="3318"/>
                </a:lnTo>
                <a:lnTo>
                  <a:pt x="187" y="3227"/>
                </a:lnTo>
                <a:lnTo>
                  <a:pt x="52" y="3227"/>
                </a:lnTo>
                <a:lnTo>
                  <a:pt x="36" y="3224"/>
                </a:lnTo>
                <a:lnTo>
                  <a:pt x="21" y="3216"/>
                </a:lnTo>
                <a:lnTo>
                  <a:pt x="10" y="3205"/>
                </a:lnTo>
                <a:lnTo>
                  <a:pt x="2" y="3191"/>
                </a:lnTo>
                <a:lnTo>
                  <a:pt x="0" y="3173"/>
                </a:lnTo>
                <a:lnTo>
                  <a:pt x="0" y="3067"/>
                </a:lnTo>
                <a:lnTo>
                  <a:pt x="2" y="3051"/>
                </a:lnTo>
                <a:lnTo>
                  <a:pt x="10" y="3036"/>
                </a:lnTo>
                <a:lnTo>
                  <a:pt x="21" y="3024"/>
                </a:lnTo>
                <a:lnTo>
                  <a:pt x="36" y="3017"/>
                </a:lnTo>
                <a:lnTo>
                  <a:pt x="52" y="3014"/>
                </a:lnTo>
                <a:close/>
                <a:moveTo>
                  <a:pt x="972" y="2026"/>
                </a:moveTo>
                <a:lnTo>
                  <a:pt x="712" y="2334"/>
                </a:lnTo>
                <a:lnTo>
                  <a:pt x="864" y="2334"/>
                </a:lnTo>
                <a:lnTo>
                  <a:pt x="864" y="2690"/>
                </a:lnTo>
                <a:lnTo>
                  <a:pt x="1079" y="2690"/>
                </a:lnTo>
                <a:lnTo>
                  <a:pt x="1079" y="2334"/>
                </a:lnTo>
                <a:lnTo>
                  <a:pt x="1117" y="2334"/>
                </a:lnTo>
                <a:lnTo>
                  <a:pt x="1147" y="2334"/>
                </a:lnTo>
                <a:lnTo>
                  <a:pt x="1172" y="2334"/>
                </a:lnTo>
                <a:lnTo>
                  <a:pt x="1191" y="2334"/>
                </a:lnTo>
                <a:lnTo>
                  <a:pt x="1206" y="2334"/>
                </a:lnTo>
                <a:lnTo>
                  <a:pt x="1217" y="2334"/>
                </a:lnTo>
                <a:lnTo>
                  <a:pt x="1224" y="2335"/>
                </a:lnTo>
                <a:lnTo>
                  <a:pt x="1228" y="2335"/>
                </a:lnTo>
                <a:lnTo>
                  <a:pt x="1230" y="2335"/>
                </a:lnTo>
                <a:lnTo>
                  <a:pt x="1231" y="2335"/>
                </a:lnTo>
                <a:lnTo>
                  <a:pt x="1231" y="2335"/>
                </a:lnTo>
                <a:lnTo>
                  <a:pt x="972" y="2026"/>
                </a:lnTo>
                <a:close/>
                <a:moveTo>
                  <a:pt x="516" y="1632"/>
                </a:moveTo>
                <a:lnTo>
                  <a:pt x="887" y="1632"/>
                </a:lnTo>
                <a:lnTo>
                  <a:pt x="887" y="1814"/>
                </a:lnTo>
                <a:lnTo>
                  <a:pt x="1058" y="1814"/>
                </a:lnTo>
                <a:lnTo>
                  <a:pt x="1058" y="1632"/>
                </a:lnTo>
                <a:lnTo>
                  <a:pt x="1425" y="1632"/>
                </a:lnTo>
                <a:lnTo>
                  <a:pt x="1465" y="1635"/>
                </a:lnTo>
                <a:lnTo>
                  <a:pt x="1502" y="1644"/>
                </a:lnTo>
                <a:lnTo>
                  <a:pt x="1537" y="1659"/>
                </a:lnTo>
                <a:lnTo>
                  <a:pt x="1569" y="1678"/>
                </a:lnTo>
                <a:lnTo>
                  <a:pt x="1597" y="1703"/>
                </a:lnTo>
                <a:lnTo>
                  <a:pt x="1621" y="1730"/>
                </a:lnTo>
                <a:lnTo>
                  <a:pt x="1641" y="1762"/>
                </a:lnTo>
                <a:lnTo>
                  <a:pt x="1656" y="1797"/>
                </a:lnTo>
                <a:lnTo>
                  <a:pt x="1665" y="1835"/>
                </a:lnTo>
                <a:lnTo>
                  <a:pt x="1668" y="1874"/>
                </a:lnTo>
                <a:lnTo>
                  <a:pt x="1668" y="2681"/>
                </a:lnTo>
                <a:lnTo>
                  <a:pt x="1665" y="2721"/>
                </a:lnTo>
                <a:lnTo>
                  <a:pt x="1656" y="2758"/>
                </a:lnTo>
                <a:lnTo>
                  <a:pt x="1641" y="2793"/>
                </a:lnTo>
                <a:lnTo>
                  <a:pt x="1621" y="2824"/>
                </a:lnTo>
                <a:lnTo>
                  <a:pt x="1597" y="2853"/>
                </a:lnTo>
                <a:lnTo>
                  <a:pt x="1569" y="2877"/>
                </a:lnTo>
                <a:lnTo>
                  <a:pt x="1537" y="2897"/>
                </a:lnTo>
                <a:lnTo>
                  <a:pt x="1502" y="2911"/>
                </a:lnTo>
                <a:lnTo>
                  <a:pt x="1465" y="2921"/>
                </a:lnTo>
                <a:lnTo>
                  <a:pt x="1425" y="2924"/>
                </a:lnTo>
                <a:lnTo>
                  <a:pt x="516" y="2924"/>
                </a:lnTo>
                <a:lnTo>
                  <a:pt x="478" y="2921"/>
                </a:lnTo>
                <a:lnTo>
                  <a:pt x="441" y="2911"/>
                </a:lnTo>
                <a:lnTo>
                  <a:pt x="406" y="2897"/>
                </a:lnTo>
                <a:lnTo>
                  <a:pt x="374" y="2877"/>
                </a:lnTo>
                <a:lnTo>
                  <a:pt x="346" y="2853"/>
                </a:lnTo>
                <a:lnTo>
                  <a:pt x="321" y="2824"/>
                </a:lnTo>
                <a:lnTo>
                  <a:pt x="302" y="2793"/>
                </a:lnTo>
                <a:lnTo>
                  <a:pt x="287" y="2758"/>
                </a:lnTo>
                <a:lnTo>
                  <a:pt x="278" y="2721"/>
                </a:lnTo>
                <a:lnTo>
                  <a:pt x="275" y="2681"/>
                </a:lnTo>
                <a:lnTo>
                  <a:pt x="275" y="1874"/>
                </a:lnTo>
                <a:lnTo>
                  <a:pt x="278" y="1835"/>
                </a:lnTo>
                <a:lnTo>
                  <a:pt x="287" y="1797"/>
                </a:lnTo>
                <a:lnTo>
                  <a:pt x="302" y="1762"/>
                </a:lnTo>
                <a:lnTo>
                  <a:pt x="321" y="1730"/>
                </a:lnTo>
                <a:lnTo>
                  <a:pt x="346" y="1703"/>
                </a:lnTo>
                <a:lnTo>
                  <a:pt x="374" y="1678"/>
                </a:lnTo>
                <a:lnTo>
                  <a:pt x="406" y="1659"/>
                </a:lnTo>
                <a:lnTo>
                  <a:pt x="441" y="1644"/>
                </a:lnTo>
                <a:lnTo>
                  <a:pt x="478" y="1635"/>
                </a:lnTo>
                <a:lnTo>
                  <a:pt x="516" y="1632"/>
                </a:lnTo>
                <a:close/>
                <a:moveTo>
                  <a:pt x="971" y="1123"/>
                </a:moveTo>
                <a:lnTo>
                  <a:pt x="990" y="1125"/>
                </a:lnTo>
                <a:lnTo>
                  <a:pt x="1007" y="1132"/>
                </a:lnTo>
                <a:lnTo>
                  <a:pt x="1022" y="1143"/>
                </a:lnTo>
                <a:lnTo>
                  <a:pt x="1033" y="1157"/>
                </a:lnTo>
                <a:lnTo>
                  <a:pt x="1040" y="1175"/>
                </a:lnTo>
                <a:lnTo>
                  <a:pt x="1043" y="1193"/>
                </a:lnTo>
                <a:lnTo>
                  <a:pt x="1040" y="1213"/>
                </a:lnTo>
                <a:lnTo>
                  <a:pt x="1033" y="1230"/>
                </a:lnTo>
                <a:lnTo>
                  <a:pt x="1022" y="1244"/>
                </a:lnTo>
                <a:lnTo>
                  <a:pt x="1007" y="1256"/>
                </a:lnTo>
                <a:lnTo>
                  <a:pt x="990" y="1263"/>
                </a:lnTo>
                <a:lnTo>
                  <a:pt x="971" y="1265"/>
                </a:lnTo>
                <a:lnTo>
                  <a:pt x="952" y="1263"/>
                </a:lnTo>
                <a:lnTo>
                  <a:pt x="936" y="1256"/>
                </a:lnTo>
                <a:lnTo>
                  <a:pt x="920" y="1244"/>
                </a:lnTo>
                <a:lnTo>
                  <a:pt x="910" y="1230"/>
                </a:lnTo>
                <a:lnTo>
                  <a:pt x="902" y="1213"/>
                </a:lnTo>
                <a:lnTo>
                  <a:pt x="900" y="1193"/>
                </a:lnTo>
                <a:lnTo>
                  <a:pt x="902" y="1175"/>
                </a:lnTo>
                <a:lnTo>
                  <a:pt x="910" y="1157"/>
                </a:lnTo>
                <a:lnTo>
                  <a:pt x="920" y="1143"/>
                </a:lnTo>
                <a:lnTo>
                  <a:pt x="936" y="1132"/>
                </a:lnTo>
                <a:lnTo>
                  <a:pt x="952" y="1125"/>
                </a:lnTo>
                <a:lnTo>
                  <a:pt x="971" y="1123"/>
                </a:lnTo>
                <a:close/>
                <a:moveTo>
                  <a:pt x="546" y="697"/>
                </a:moveTo>
                <a:lnTo>
                  <a:pt x="564" y="699"/>
                </a:lnTo>
                <a:lnTo>
                  <a:pt x="582" y="706"/>
                </a:lnTo>
                <a:lnTo>
                  <a:pt x="596" y="717"/>
                </a:lnTo>
                <a:lnTo>
                  <a:pt x="607" y="732"/>
                </a:lnTo>
                <a:lnTo>
                  <a:pt x="615" y="749"/>
                </a:lnTo>
                <a:lnTo>
                  <a:pt x="618" y="769"/>
                </a:lnTo>
                <a:lnTo>
                  <a:pt x="615" y="787"/>
                </a:lnTo>
                <a:lnTo>
                  <a:pt x="607" y="804"/>
                </a:lnTo>
                <a:lnTo>
                  <a:pt x="596" y="819"/>
                </a:lnTo>
                <a:lnTo>
                  <a:pt x="582" y="830"/>
                </a:lnTo>
                <a:lnTo>
                  <a:pt x="564" y="837"/>
                </a:lnTo>
                <a:lnTo>
                  <a:pt x="546" y="839"/>
                </a:lnTo>
                <a:lnTo>
                  <a:pt x="527" y="837"/>
                </a:lnTo>
                <a:lnTo>
                  <a:pt x="510" y="830"/>
                </a:lnTo>
                <a:lnTo>
                  <a:pt x="495" y="819"/>
                </a:lnTo>
                <a:lnTo>
                  <a:pt x="485" y="804"/>
                </a:lnTo>
                <a:lnTo>
                  <a:pt x="478" y="787"/>
                </a:lnTo>
                <a:lnTo>
                  <a:pt x="474" y="769"/>
                </a:lnTo>
                <a:lnTo>
                  <a:pt x="478" y="749"/>
                </a:lnTo>
                <a:lnTo>
                  <a:pt x="485" y="732"/>
                </a:lnTo>
                <a:lnTo>
                  <a:pt x="495" y="717"/>
                </a:lnTo>
                <a:lnTo>
                  <a:pt x="510" y="706"/>
                </a:lnTo>
                <a:lnTo>
                  <a:pt x="527" y="699"/>
                </a:lnTo>
                <a:lnTo>
                  <a:pt x="546" y="697"/>
                </a:lnTo>
                <a:close/>
                <a:moveTo>
                  <a:pt x="916" y="687"/>
                </a:moveTo>
                <a:lnTo>
                  <a:pt x="931" y="688"/>
                </a:lnTo>
                <a:lnTo>
                  <a:pt x="1405" y="771"/>
                </a:lnTo>
                <a:lnTo>
                  <a:pt x="931" y="852"/>
                </a:lnTo>
                <a:lnTo>
                  <a:pt x="911" y="854"/>
                </a:lnTo>
                <a:lnTo>
                  <a:pt x="893" y="850"/>
                </a:lnTo>
                <a:lnTo>
                  <a:pt x="875" y="843"/>
                </a:lnTo>
                <a:lnTo>
                  <a:pt x="861" y="833"/>
                </a:lnTo>
                <a:lnTo>
                  <a:pt x="848" y="820"/>
                </a:lnTo>
                <a:lnTo>
                  <a:pt x="839" y="803"/>
                </a:lnTo>
                <a:lnTo>
                  <a:pt x="833" y="785"/>
                </a:lnTo>
                <a:lnTo>
                  <a:pt x="832" y="765"/>
                </a:lnTo>
                <a:lnTo>
                  <a:pt x="835" y="747"/>
                </a:lnTo>
                <a:lnTo>
                  <a:pt x="843" y="730"/>
                </a:lnTo>
                <a:lnTo>
                  <a:pt x="853" y="714"/>
                </a:lnTo>
                <a:lnTo>
                  <a:pt x="867" y="702"/>
                </a:lnTo>
                <a:lnTo>
                  <a:pt x="884" y="693"/>
                </a:lnTo>
                <a:lnTo>
                  <a:pt x="902" y="688"/>
                </a:lnTo>
                <a:lnTo>
                  <a:pt x="916" y="687"/>
                </a:lnTo>
                <a:close/>
                <a:moveTo>
                  <a:pt x="971" y="278"/>
                </a:moveTo>
                <a:lnTo>
                  <a:pt x="990" y="281"/>
                </a:lnTo>
                <a:lnTo>
                  <a:pt x="1007" y="289"/>
                </a:lnTo>
                <a:lnTo>
                  <a:pt x="1022" y="300"/>
                </a:lnTo>
                <a:lnTo>
                  <a:pt x="1033" y="314"/>
                </a:lnTo>
                <a:lnTo>
                  <a:pt x="1040" y="332"/>
                </a:lnTo>
                <a:lnTo>
                  <a:pt x="1043" y="350"/>
                </a:lnTo>
                <a:lnTo>
                  <a:pt x="1040" y="369"/>
                </a:lnTo>
                <a:lnTo>
                  <a:pt x="1033" y="387"/>
                </a:lnTo>
                <a:lnTo>
                  <a:pt x="1022" y="401"/>
                </a:lnTo>
                <a:lnTo>
                  <a:pt x="1007" y="412"/>
                </a:lnTo>
                <a:lnTo>
                  <a:pt x="990" y="420"/>
                </a:lnTo>
                <a:lnTo>
                  <a:pt x="971" y="422"/>
                </a:lnTo>
                <a:lnTo>
                  <a:pt x="952" y="420"/>
                </a:lnTo>
                <a:lnTo>
                  <a:pt x="936" y="412"/>
                </a:lnTo>
                <a:lnTo>
                  <a:pt x="920" y="401"/>
                </a:lnTo>
                <a:lnTo>
                  <a:pt x="910" y="387"/>
                </a:lnTo>
                <a:lnTo>
                  <a:pt x="902" y="369"/>
                </a:lnTo>
                <a:lnTo>
                  <a:pt x="900" y="350"/>
                </a:lnTo>
                <a:lnTo>
                  <a:pt x="902" y="332"/>
                </a:lnTo>
                <a:lnTo>
                  <a:pt x="910" y="314"/>
                </a:lnTo>
                <a:lnTo>
                  <a:pt x="920" y="300"/>
                </a:lnTo>
                <a:lnTo>
                  <a:pt x="936" y="289"/>
                </a:lnTo>
                <a:lnTo>
                  <a:pt x="952" y="281"/>
                </a:lnTo>
                <a:lnTo>
                  <a:pt x="971" y="278"/>
                </a:lnTo>
                <a:close/>
                <a:moveTo>
                  <a:pt x="971" y="198"/>
                </a:moveTo>
                <a:lnTo>
                  <a:pt x="913" y="201"/>
                </a:lnTo>
                <a:lnTo>
                  <a:pt x="856" y="209"/>
                </a:lnTo>
                <a:lnTo>
                  <a:pt x="802" y="223"/>
                </a:lnTo>
                <a:lnTo>
                  <a:pt x="749" y="243"/>
                </a:lnTo>
                <a:lnTo>
                  <a:pt x="698" y="267"/>
                </a:lnTo>
                <a:lnTo>
                  <a:pt x="651" y="296"/>
                </a:lnTo>
                <a:lnTo>
                  <a:pt x="607" y="328"/>
                </a:lnTo>
                <a:lnTo>
                  <a:pt x="567" y="365"/>
                </a:lnTo>
                <a:lnTo>
                  <a:pt x="530" y="406"/>
                </a:lnTo>
                <a:lnTo>
                  <a:pt x="497" y="450"/>
                </a:lnTo>
                <a:lnTo>
                  <a:pt x="468" y="497"/>
                </a:lnTo>
                <a:lnTo>
                  <a:pt x="444" y="547"/>
                </a:lnTo>
                <a:lnTo>
                  <a:pt x="424" y="600"/>
                </a:lnTo>
                <a:lnTo>
                  <a:pt x="411" y="655"/>
                </a:lnTo>
                <a:lnTo>
                  <a:pt x="402" y="711"/>
                </a:lnTo>
                <a:lnTo>
                  <a:pt x="399" y="771"/>
                </a:lnTo>
                <a:lnTo>
                  <a:pt x="402" y="829"/>
                </a:lnTo>
                <a:lnTo>
                  <a:pt x="411" y="885"/>
                </a:lnTo>
                <a:lnTo>
                  <a:pt x="424" y="940"/>
                </a:lnTo>
                <a:lnTo>
                  <a:pt x="444" y="993"/>
                </a:lnTo>
                <a:lnTo>
                  <a:pt x="468" y="1043"/>
                </a:lnTo>
                <a:lnTo>
                  <a:pt x="497" y="1090"/>
                </a:lnTo>
                <a:lnTo>
                  <a:pt x="530" y="1134"/>
                </a:lnTo>
                <a:lnTo>
                  <a:pt x="567" y="1175"/>
                </a:lnTo>
                <a:lnTo>
                  <a:pt x="607" y="1212"/>
                </a:lnTo>
                <a:lnTo>
                  <a:pt x="651" y="1245"/>
                </a:lnTo>
                <a:lnTo>
                  <a:pt x="698" y="1274"/>
                </a:lnTo>
                <a:lnTo>
                  <a:pt x="749" y="1298"/>
                </a:lnTo>
                <a:lnTo>
                  <a:pt x="802" y="1317"/>
                </a:lnTo>
                <a:lnTo>
                  <a:pt x="856" y="1331"/>
                </a:lnTo>
                <a:lnTo>
                  <a:pt x="913" y="1340"/>
                </a:lnTo>
                <a:lnTo>
                  <a:pt x="971" y="1343"/>
                </a:lnTo>
                <a:lnTo>
                  <a:pt x="1030" y="1340"/>
                </a:lnTo>
                <a:lnTo>
                  <a:pt x="1086" y="1331"/>
                </a:lnTo>
                <a:lnTo>
                  <a:pt x="1141" y="1317"/>
                </a:lnTo>
                <a:lnTo>
                  <a:pt x="1193" y="1298"/>
                </a:lnTo>
                <a:lnTo>
                  <a:pt x="1243" y="1274"/>
                </a:lnTo>
                <a:lnTo>
                  <a:pt x="1292" y="1245"/>
                </a:lnTo>
                <a:lnTo>
                  <a:pt x="1335" y="1212"/>
                </a:lnTo>
                <a:lnTo>
                  <a:pt x="1375" y="1175"/>
                </a:lnTo>
                <a:lnTo>
                  <a:pt x="1413" y="1134"/>
                </a:lnTo>
                <a:lnTo>
                  <a:pt x="1446" y="1090"/>
                </a:lnTo>
                <a:lnTo>
                  <a:pt x="1475" y="1043"/>
                </a:lnTo>
                <a:lnTo>
                  <a:pt x="1498" y="993"/>
                </a:lnTo>
                <a:lnTo>
                  <a:pt x="1518" y="940"/>
                </a:lnTo>
                <a:lnTo>
                  <a:pt x="1532" y="885"/>
                </a:lnTo>
                <a:lnTo>
                  <a:pt x="1541" y="829"/>
                </a:lnTo>
                <a:lnTo>
                  <a:pt x="1543" y="771"/>
                </a:lnTo>
                <a:lnTo>
                  <a:pt x="1541" y="711"/>
                </a:lnTo>
                <a:lnTo>
                  <a:pt x="1532" y="655"/>
                </a:lnTo>
                <a:lnTo>
                  <a:pt x="1518" y="600"/>
                </a:lnTo>
                <a:lnTo>
                  <a:pt x="1498" y="547"/>
                </a:lnTo>
                <a:lnTo>
                  <a:pt x="1475" y="497"/>
                </a:lnTo>
                <a:lnTo>
                  <a:pt x="1446" y="450"/>
                </a:lnTo>
                <a:lnTo>
                  <a:pt x="1413" y="406"/>
                </a:lnTo>
                <a:lnTo>
                  <a:pt x="1375" y="365"/>
                </a:lnTo>
                <a:lnTo>
                  <a:pt x="1335" y="328"/>
                </a:lnTo>
                <a:lnTo>
                  <a:pt x="1292" y="296"/>
                </a:lnTo>
                <a:lnTo>
                  <a:pt x="1243" y="267"/>
                </a:lnTo>
                <a:lnTo>
                  <a:pt x="1193" y="243"/>
                </a:lnTo>
                <a:lnTo>
                  <a:pt x="1141" y="223"/>
                </a:lnTo>
                <a:lnTo>
                  <a:pt x="1086" y="209"/>
                </a:lnTo>
                <a:lnTo>
                  <a:pt x="1030" y="201"/>
                </a:lnTo>
                <a:lnTo>
                  <a:pt x="971" y="198"/>
                </a:lnTo>
                <a:close/>
                <a:moveTo>
                  <a:pt x="939" y="0"/>
                </a:moveTo>
                <a:lnTo>
                  <a:pt x="1008" y="0"/>
                </a:lnTo>
                <a:lnTo>
                  <a:pt x="1078" y="6"/>
                </a:lnTo>
                <a:lnTo>
                  <a:pt x="1145" y="19"/>
                </a:lnTo>
                <a:lnTo>
                  <a:pt x="1211" y="38"/>
                </a:lnTo>
                <a:lnTo>
                  <a:pt x="1273" y="61"/>
                </a:lnTo>
                <a:lnTo>
                  <a:pt x="1333" y="91"/>
                </a:lnTo>
                <a:lnTo>
                  <a:pt x="1391" y="126"/>
                </a:lnTo>
                <a:lnTo>
                  <a:pt x="1445" y="165"/>
                </a:lnTo>
                <a:lnTo>
                  <a:pt x="1496" y="208"/>
                </a:lnTo>
                <a:lnTo>
                  <a:pt x="1542" y="256"/>
                </a:lnTo>
                <a:lnTo>
                  <a:pt x="1585" y="307"/>
                </a:lnTo>
                <a:lnTo>
                  <a:pt x="1623" y="362"/>
                </a:lnTo>
                <a:lnTo>
                  <a:pt x="1657" y="421"/>
                </a:lnTo>
                <a:lnTo>
                  <a:pt x="1684" y="481"/>
                </a:lnTo>
                <a:lnTo>
                  <a:pt x="1708" y="544"/>
                </a:lnTo>
                <a:lnTo>
                  <a:pt x="1725" y="610"/>
                </a:lnTo>
                <a:lnTo>
                  <a:pt x="1736" y="678"/>
                </a:lnTo>
                <a:lnTo>
                  <a:pt x="1741" y="748"/>
                </a:lnTo>
                <a:lnTo>
                  <a:pt x="1740" y="819"/>
                </a:lnTo>
                <a:lnTo>
                  <a:pt x="1733" y="888"/>
                </a:lnTo>
                <a:lnTo>
                  <a:pt x="1719" y="956"/>
                </a:lnTo>
                <a:lnTo>
                  <a:pt x="1700" y="1021"/>
                </a:lnTo>
                <a:lnTo>
                  <a:pt x="1675" y="1085"/>
                </a:lnTo>
                <a:lnTo>
                  <a:pt x="1645" y="1144"/>
                </a:lnTo>
                <a:lnTo>
                  <a:pt x="1610" y="1201"/>
                </a:lnTo>
                <a:lnTo>
                  <a:pt x="1571" y="1255"/>
                </a:lnTo>
                <a:lnTo>
                  <a:pt x="1527" y="1305"/>
                </a:lnTo>
                <a:lnTo>
                  <a:pt x="1479" y="1351"/>
                </a:lnTo>
                <a:lnTo>
                  <a:pt x="1427" y="1392"/>
                </a:lnTo>
                <a:lnTo>
                  <a:pt x="1371" y="1430"/>
                </a:lnTo>
                <a:lnTo>
                  <a:pt x="1312" y="1461"/>
                </a:lnTo>
                <a:lnTo>
                  <a:pt x="1251" y="1489"/>
                </a:lnTo>
                <a:lnTo>
                  <a:pt x="1186" y="1510"/>
                </a:lnTo>
                <a:lnTo>
                  <a:pt x="1120" y="1527"/>
                </a:lnTo>
                <a:lnTo>
                  <a:pt x="822" y="1527"/>
                </a:lnTo>
                <a:lnTo>
                  <a:pt x="822" y="1527"/>
                </a:lnTo>
                <a:lnTo>
                  <a:pt x="757" y="1510"/>
                </a:lnTo>
                <a:lnTo>
                  <a:pt x="694" y="1490"/>
                </a:lnTo>
                <a:lnTo>
                  <a:pt x="634" y="1463"/>
                </a:lnTo>
                <a:lnTo>
                  <a:pt x="576" y="1432"/>
                </a:lnTo>
                <a:lnTo>
                  <a:pt x="522" y="1396"/>
                </a:lnTo>
                <a:lnTo>
                  <a:pt x="470" y="1356"/>
                </a:lnTo>
                <a:lnTo>
                  <a:pt x="422" y="1311"/>
                </a:lnTo>
                <a:lnTo>
                  <a:pt x="378" y="1263"/>
                </a:lnTo>
                <a:lnTo>
                  <a:pt x="339" y="1211"/>
                </a:lnTo>
                <a:lnTo>
                  <a:pt x="304" y="1155"/>
                </a:lnTo>
                <a:lnTo>
                  <a:pt x="274" y="1097"/>
                </a:lnTo>
                <a:lnTo>
                  <a:pt x="248" y="1037"/>
                </a:lnTo>
                <a:lnTo>
                  <a:pt x="228" y="973"/>
                </a:lnTo>
                <a:lnTo>
                  <a:pt x="213" y="908"/>
                </a:lnTo>
                <a:lnTo>
                  <a:pt x="203" y="839"/>
                </a:lnTo>
                <a:lnTo>
                  <a:pt x="200" y="771"/>
                </a:lnTo>
                <a:lnTo>
                  <a:pt x="203" y="702"/>
                </a:lnTo>
                <a:lnTo>
                  <a:pt x="213" y="635"/>
                </a:lnTo>
                <a:lnTo>
                  <a:pt x="227" y="570"/>
                </a:lnTo>
                <a:lnTo>
                  <a:pt x="246" y="508"/>
                </a:lnTo>
                <a:lnTo>
                  <a:pt x="271" y="447"/>
                </a:lnTo>
                <a:lnTo>
                  <a:pt x="301" y="390"/>
                </a:lnTo>
                <a:lnTo>
                  <a:pt x="335" y="336"/>
                </a:lnTo>
                <a:lnTo>
                  <a:pt x="373" y="283"/>
                </a:lnTo>
                <a:lnTo>
                  <a:pt x="416" y="235"/>
                </a:lnTo>
                <a:lnTo>
                  <a:pt x="462" y="191"/>
                </a:lnTo>
                <a:lnTo>
                  <a:pt x="512" y="151"/>
                </a:lnTo>
                <a:lnTo>
                  <a:pt x="565" y="115"/>
                </a:lnTo>
                <a:lnTo>
                  <a:pt x="622" y="83"/>
                </a:lnTo>
                <a:lnTo>
                  <a:pt x="681" y="56"/>
                </a:lnTo>
                <a:lnTo>
                  <a:pt x="742" y="34"/>
                </a:lnTo>
                <a:lnTo>
                  <a:pt x="806" y="16"/>
                </a:lnTo>
                <a:lnTo>
                  <a:pt x="871" y="5"/>
                </a:lnTo>
                <a:lnTo>
                  <a:pt x="93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Freeform 331"/>
          <p:cNvSpPr>
            <a:spLocks noEditPoints="1"/>
          </p:cNvSpPr>
          <p:nvPr/>
        </p:nvSpPr>
        <p:spPr bwMode="auto">
          <a:xfrm>
            <a:off x="9232252" y="5051966"/>
            <a:ext cx="266700" cy="461963"/>
          </a:xfrm>
          <a:custGeom>
            <a:avLst/>
            <a:gdLst>
              <a:gd name="T0" fmla="*/ 1069 w 2012"/>
              <a:gd name="T1" fmla="*/ 1201 h 3498"/>
              <a:gd name="T2" fmla="*/ 1058 w 2012"/>
              <a:gd name="T3" fmla="*/ 1291 h 3498"/>
              <a:gd name="T4" fmla="*/ 969 w 2012"/>
              <a:gd name="T5" fmla="*/ 1303 h 3498"/>
              <a:gd name="T6" fmla="*/ 934 w 2012"/>
              <a:gd name="T7" fmla="*/ 1219 h 3498"/>
              <a:gd name="T8" fmla="*/ 1006 w 2012"/>
              <a:gd name="T9" fmla="*/ 1165 h 3498"/>
              <a:gd name="T10" fmla="*/ 629 w 2012"/>
              <a:gd name="T11" fmla="*/ 759 h 3498"/>
              <a:gd name="T12" fmla="*/ 617 w 2012"/>
              <a:gd name="T13" fmla="*/ 849 h 3498"/>
              <a:gd name="T14" fmla="*/ 528 w 2012"/>
              <a:gd name="T15" fmla="*/ 861 h 3498"/>
              <a:gd name="T16" fmla="*/ 494 w 2012"/>
              <a:gd name="T17" fmla="*/ 777 h 3498"/>
              <a:gd name="T18" fmla="*/ 565 w 2012"/>
              <a:gd name="T19" fmla="*/ 723 h 3498"/>
              <a:gd name="T20" fmla="*/ 943 w 2012"/>
              <a:gd name="T21" fmla="*/ 887 h 3498"/>
              <a:gd name="T22" fmla="*/ 868 w 2012"/>
              <a:gd name="T23" fmla="*/ 834 h 3498"/>
              <a:gd name="T24" fmla="*/ 883 w 2012"/>
              <a:gd name="T25" fmla="*/ 741 h 3498"/>
              <a:gd name="T26" fmla="*/ 1006 w 2012"/>
              <a:gd name="T27" fmla="*/ 289 h 3498"/>
              <a:gd name="T28" fmla="*/ 1077 w 2012"/>
              <a:gd name="T29" fmla="*/ 344 h 3498"/>
              <a:gd name="T30" fmla="*/ 1043 w 2012"/>
              <a:gd name="T31" fmla="*/ 428 h 3498"/>
              <a:gd name="T32" fmla="*/ 953 w 2012"/>
              <a:gd name="T33" fmla="*/ 416 h 3498"/>
              <a:gd name="T34" fmla="*/ 942 w 2012"/>
              <a:gd name="T35" fmla="*/ 326 h 3498"/>
              <a:gd name="T36" fmla="*/ 1006 w 2012"/>
              <a:gd name="T37" fmla="*/ 205 h 3498"/>
              <a:gd name="T38" fmla="*/ 723 w 2012"/>
              <a:gd name="T39" fmla="*/ 277 h 3498"/>
              <a:gd name="T40" fmla="*/ 515 w 2012"/>
              <a:gd name="T41" fmla="*/ 467 h 3498"/>
              <a:gd name="T42" fmla="*/ 416 w 2012"/>
              <a:gd name="T43" fmla="*/ 738 h 3498"/>
              <a:gd name="T44" fmla="*/ 460 w 2012"/>
              <a:gd name="T45" fmla="*/ 1030 h 3498"/>
              <a:gd name="T46" fmla="*/ 629 w 2012"/>
              <a:gd name="T47" fmla="*/ 1257 h 3498"/>
              <a:gd name="T48" fmla="*/ 886 w 2012"/>
              <a:gd name="T49" fmla="*/ 1381 h 3498"/>
              <a:gd name="T50" fmla="*/ 1182 w 2012"/>
              <a:gd name="T51" fmla="*/ 1367 h 3498"/>
              <a:gd name="T52" fmla="*/ 1424 w 2012"/>
              <a:gd name="T53" fmla="*/ 1219 h 3498"/>
              <a:gd name="T54" fmla="*/ 1571 w 2012"/>
              <a:gd name="T55" fmla="*/ 976 h 3498"/>
              <a:gd name="T56" fmla="*/ 1586 w 2012"/>
              <a:gd name="T57" fmla="*/ 680 h 3498"/>
              <a:gd name="T58" fmla="*/ 1463 w 2012"/>
              <a:gd name="T59" fmla="*/ 422 h 3498"/>
              <a:gd name="T60" fmla="*/ 1236 w 2012"/>
              <a:gd name="T61" fmla="*/ 252 h 3498"/>
              <a:gd name="T62" fmla="*/ 972 w 2012"/>
              <a:gd name="T63" fmla="*/ 0 h 3498"/>
              <a:gd name="T64" fmla="*/ 1318 w 2012"/>
              <a:gd name="T65" fmla="*/ 64 h 3498"/>
              <a:gd name="T66" fmla="*/ 1597 w 2012"/>
              <a:gd name="T67" fmla="*/ 265 h 3498"/>
              <a:gd name="T68" fmla="*/ 1768 w 2012"/>
              <a:gd name="T69" fmla="*/ 565 h 3498"/>
              <a:gd name="T70" fmla="*/ 1795 w 2012"/>
              <a:gd name="T71" fmla="*/ 922 h 3498"/>
              <a:gd name="T72" fmla="*/ 1667 w 2012"/>
              <a:gd name="T73" fmla="*/ 1247 h 3498"/>
              <a:gd name="T74" fmla="*/ 1420 w 2012"/>
              <a:gd name="T75" fmla="*/ 1483 h 3498"/>
              <a:gd name="T76" fmla="*/ 1159 w 2012"/>
              <a:gd name="T77" fmla="*/ 3127 h 3498"/>
              <a:gd name="T78" fmla="*/ 2009 w 2012"/>
              <a:gd name="T79" fmla="*/ 3165 h 3498"/>
              <a:gd name="T80" fmla="*/ 1990 w 2012"/>
              <a:gd name="T81" fmla="*/ 3337 h 3498"/>
              <a:gd name="T82" fmla="*/ 1801 w 2012"/>
              <a:gd name="T83" fmla="*/ 3459 h 3498"/>
              <a:gd name="T84" fmla="*/ 1584 w 2012"/>
              <a:gd name="T85" fmla="*/ 3498 h 3498"/>
              <a:gd name="T86" fmla="*/ 1530 w 2012"/>
              <a:gd name="T87" fmla="*/ 3442 h 3498"/>
              <a:gd name="T88" fmla="*/ 457 w 2012"/>
              <a:gd name="T89" fmla="*/ 3475 h 3498"/>
              <a:gd name="T90" fmla="*/ 232 w 2012"/>
              <a:gd name="T91" fmla="*/ 3494 h 3498"/>
              <a:gd name="T92" fmla="*/ 194 w 2012"/>
              <a:gd name="T93" fmla="*/ 3348 h 3498"/>
              <a:gd name="T94" fmla="*/ 2 w 2012"/>
              <a:gd name="T95" fmla="*/ 3311 h 3498"/>
              <a:gd name="T96" fmla="*/ 22 w 2012"/>
              <a:gd name="T97" fmla="*/ 3138 h 3498"/>
              <a:gd name="T98" fmla="*/ 784 w 2012"/>
              <a:gd name="T99" fmla="*/ 1567 h 3498"/>
              <a:gd name="T100" fmla="*/ 487 w 2012"/>
              <a:gd name="T101" fmla="*/ 1407 h 3498"/>
              <a:gd name="T102" fmla="*/ 284 w 2012"/>
              <a:gd name="T103" fmla="*/ 1138 h 3498"/>
              <a:gd name="T104" fmla="*/ 208 w 2012"/>
              <a:gd name="T105" fmla="*/ 800 h 3498"/>
              <a:gd name="T106" fmla="*/ 281 w 2012"/>
              <a:gd name="T107" fmla="*/ 464 h 3498"/>
              <a:gd name="T108" fmla="*/ 479 w 2012"/>
              <a:gd name="T109" fmla="*/ 199 h 3498"/>
              <a:gd name="T110" fmla="*/ 769 w 2012"/>
              <a:gd name="T111" fmla="*/ 35 h 3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12" h="3498">
                <a:moveTo>
                  <a:pt x="1006" y="1165"/>
                </a:moveTo>
                <a:lnTo>
                  <a:pt x="1025" y="1167"/>
                </a:lnTo>
                <a:lnTo>
                  <a:pt x="1043" y="1174"/>
                </a:lnTo>
                <a:lnTo>
                  <a:pt x="1058" y="1186"/>
                </a:lnTo>
                <a:lnTo>
                  <a:pt x="1069" y="1201"/>
                </a:lnTo>
                <a:lnTo>
                  <a:pt x="1077" y="1219"/>
                </a:lnTo>
                <a:lnTo>
                  <a:pt x="1080" y="1238"/>
                </a:lnTo>
                <a:lnTo>
                  <a:pt x="1077" y="1258"/>
                </a:lnTo>
                <a:lnTo>
                  <a:pt x="1069" y="1276"/>
                </a:lnTo>
                <a:lnTo>
                  <a:pt x="1058" y="1291"/>
                </a:lnTo>
                <a:lnTo>
                  <a:pt x="1043" y="1303"/>
                </a:lnTo>
                <a:lnTo>
                  <a:pt x="1025" y="1310"/>
                </a:lnTo>
                <a:lnTo>
                  <a:pt x="1006" y="1312"/>
                </a:lnTo>
                <a:lnTo>
                  <a:pt x="986" y="1310"/>
                </a:lnTo>
                <a:lnTo>
                  <a:pt x="969" y="1303"/>
                </a:lnTo>
                <a:lnTo>
                  <a:pt x="953" y="1291"/>
                </a:lnTo>
                <a:lnTo>
                  <a:pt x="942" y="1276"/>
                </a:lnTo>
                <a:lnTo>
                  <a:pt x="934" y="1258"/>
                </a:lnTo>
                <a:lnTo>
                  <a:pt x="932" y="1238"/>
                </a:lnTo>
                <a:lnTo>
                  <a:pt x="934" y="1219"/>
                </a:lnTo>
                <a:lnTo>
                  <a:pt x="942" y="1201"/>
                </a:lnTo>
                <a:lnTo>
                  <a:pt x="953" y="1186"/>
                </a:lnTo>
                <a:lnTo>
                  <a:pt x="969" y="1174"/>
                </a:lnTo>
                <a:lnTo>
                  <a:pt x="986" y="1167"/>
                </a:lnTo>
                <a:lnTo>
                  <a:pt x="1006" y="1165"/>
                </a:lnTo>
                <a:close/>
                <a:moveTo>
                  <a:pt x="565" y="723"/>
                </a:moveTo>
                <a:lnTo>
                  <a:pt x="584" y="725"/>
                </a:lnTo>
                <a:lnTo>
                  <a:pt x="602" y="733"/>
                </a:lnTo>
                <a:lnTo>
                  <a:pt x="617" y="744"/>
                </a:lnTo>
                <a:lnTo>
                  <a:pt x="629" y="759"/>
                </a:lnTo>
                <a:lnTo>
                  <a:pt x="636" y="777"/>
                </a:lnTo>
                <a:lnTo>
                  <a:pt x="640" y="797"/>
                </a:lnTo>
                <a:lnTo>
                  <a:pt x="636" y="817"/>
                </a:lnTo>
                <a:lnTo>
                  <a:pt x="629" y="835"/>
                </a:lnTo>
                <a:lnTo>
                  <a:pt x="617" y="849"/>
                </a:lnTo>
                <a:lnTo>
                  <a:pt x="602" y="861"/>
                </a:lnTo>
                <a:lnTo>
                  <a:pt x="584" y="869"/>
                </a:lnTo>
                <a:lnTo>
                  <a:pt x="565" y="871"/>
                </a:lnTo>
                <a:lnTo>
                  <a:pt x="545" y="869"/>
                </a:lnTo>
                <a:lnTo>
                  <a:pt x="528" y="861"/>
                </a:lnTo>
                <a:lnTo>
                  <a:pt x="512" y="849"/>
                </a:lnTo>
                <a:lnTo>
                  <a:pt x="502" y="835"/>
                </a:lnTo>
                <a:lnTo>
                  <a:pt x="494" y="817"/>
                </a:lnTo>
                <a:lnTo>
                  <a:pt x="491" y="797"/>
                </a:lnTo>
                <a:lnTo>
                  <a:pt x="494" y="777"/>
                </a:lnTo>
                <a:lnTo>
                  <a:pt x="502" y="759"/>
                </a:lnTo>
                <a:lnTo>
                  <a:pt x="512" y="744"/>
                </a:lnTo>
                <a:lnTo>
                  <a:pt x="528" y="733"/>
                </a:lnTo>
                <a:lnTo>
                  <a:pt x="545" y="725"/>
                </a:lnTo>
                <a:lnTo>
                  <a:pt x="565" y="723"/>
                </a:lnTo>
                <a:close/>
                <a:moveTo>
                  <a:pt x="949" y="712"/>
                </a:moveTo>
                <a:lnTo>
                  <a:pt x="964" y="714"/>
                </a:lnTo>
                <a:lnTo>
                  <a:pt x="1455" y="800"/>
                </a:lnTo>
                <a:lnTo>
                  <a:pt x="964" y="884"/>
                </a:lnTo>
                <a:lnTo>
                  <a:pt x="943" y="887"/>
                </a:lnTo>
                <a:lnTo>
                  <a:pt x="924" y="882"/>
                </a:lnTo>
                <a:lnTo>
                  <a:pt x="906" y="875"/>
                </a:lnTo>
                <a:lnTo>
                  <a:pt x="892" y="864"/>
                </a:lnTo>
                <a:lnTo>
                  <a:pt x="878" y="851"/>
                </a:lnTo>
                <a:lnTo>
                  <a:pt x="868" y="834"/>
                </a:lnTo>
                <a:lnTo>
                  <a:pt x="863" y="814"/>
                </a:lnTo>
                <a:lnTo>
                  <a:pt x="862" y="794"/>
                </a:lnTo>
                <a:lnTo>
                  <a:pt x="865" y="775"/>
                </a:lnTo>
                <a:lnTo>
                  <a:pt x="872" y="757"/>
                </a:lnTo>
                <a:lnTo>
                  <a:pt x="883" y="741"/>
                </a:lnTo>
                <a:lnTo>
                  <a:pt x="898" y="728"/>
                </a:lnTo>
                <a:lnTo>
                  <a:pt x="915" y="719"/>
                </a:lnTo>
                <a:lnTo>
                  <a:pt x="934" y="714"/>
                </a:lnTo>
                <a:lnTo>
                  <a:pt x="949" y="712"/>
                </a:lnTo>
                <a:close/>
                <a:moveTo>
                  <a:pt x="1006" y="289"/>
                </a:moveTo>
                <a:lnTo>
                  <a:pt x="1025" y="292"/>
                </a:lnTo>
                <a:lnTo>
                  <a:pt x="1043" y="299"/>
                </a:lnTo>
                <a:lnTo>
                  <a:pt x="1058" y="311"/>
                </a:lnTo>
                <a:lnTo>
                  <a:pt x="1069" y="326"/>
                </a:lnTo>
                <a:lnTo>
                  <a:pt x="1077" y="344"/>
                </a:lnTo>
                <a:lnTo>
                  <a:pt x="1080" y="363"/>
                </a:lnTo>
                <a:lnTo>
                  <a:pt x="1077" y="383"/>
                </a:lnTo>
                <a:lnTo>
                  <a:pt x="1069" y="401"/>
                </a:lnTo>
                <a:lnTo>
                  <a:pt x="1058" y="416"/>
                </a:lnTo>
                <a:lnTo>
                  <a:pt x="1043" y="428"/>
                </a:lnTo>
                <a:lnTo>
                  <a:pt x="1025" y="435"/>
                </a:lnTo>
                <a:lnTo>
                  <a:pt x="1006" y="437"/>
                </a:lnTo>
                <a:lnTo>
                  <a:pt x="986" y="435"/>
                </a:lnTo>
                <a:lnTo>
                  <a:pt x="969" y="428"/>
                </a:lnTo>
                <a:lnTo>
                  <a:pt x="953" y="416"/>
                </a:lnTo>
                <a:lnTo>
                  <a:pt x="942" y="401"/>
                </a:lnTo>
                <a:lnTo>
                  <a:pt x="934" y="383"/>
                </a:lnTo>
                <a:lnTo>
                  <a:pt x="932" y="363"/>
                </a:lnTo>
                <a:lnTo>
                  <a:pt x="934" y="344"/>
                </a:lnTo>
                <a:lnTo>
                  <a:pt x="942" y="326"/>
                </a:lnTo>
                <a:lnTo>
                  <a:pt x="953" y="311"/>
                </a:lnTo>
                <a:lnTo>
                  <a:pt x="969" y="299"/>
                </a:lnTo>
                <a:lnTo>
                  <a:pt x="986" y="292"/>
                </a:lnTo>
                <a:lnTo>
                  <a:pt x="1006" y="289"/>
                </a:lnTo>
                <a:close/>
                <a:moveTo>
                  <a:pt x="1006" y="205"/>
                </a:moveTo>
                <a:lnTo>
                  <a:pt x="946" y="208"/>
                </a:lnTo>
                <a:lnTo>
                  <a:pt x="886" y="217"/>
                </a:lnTo>
                <a:lnTo>
                  <a:pt x="830" y="231"/>
                </a:lnTo>
                <a:lnTo>
                  <a:pt x="775" y="252"/>
                </a:lnTo>
                <a:lnTo>
                  <a:pt x="723" y="277"/>
                </a:lnTo>
                <a:lnTo>
                  <a:pt x="674" y="307"/>
                </a:lnTo>
                <a:lnTo>
                  <a:pt x="629" y="341"/>
                </a:lnTo>
                <a:lnTo>
                  <a:pt x="587" y="379"/>
                </a:lnTo>
                <a:lnTo>
                  <a:pt x="548" y="422"/>
                </a:lnTo>
                <a:lnTo>
                  <a:pt x="515" y="467"/>
                </a:lnTo>
                <a:lnTo>
                  <a:pt x="485" y="516"/>
                </a:lnTo>
                <a:lnTo>
                  <a:pt x="460" y="568"/>
                </a:lnTo>
                <a:lnTo>
                  <a:pt x="439" y="622"/>
                </a:lnTo>
                <a:lnTo>
                  <a:pt x="426" y="680"/>
                </a:lnTo>
                <a:lnTo>
                  <a:pt x="416" y="738"/>
                </a:lnTo>
                <a:lnTo>
                  <a:pt x="413" y="800"/>
                </a:lnTo>
                <a:lnTo>
                  <a:pt x="416" y="860"/>
                </a:lnTo>
                <a:lnTo>
                  <a:pt x="426" y="918"/>
                </a:lnTo>
                <a:lnTo>
                  <a:pt x="439" y="976"/>
                </a:lnTo>
                <a:lnTo>
                  <a:pt x="460" y="1030"/>
                </a:lnTo>
                <a:lnTo>
                  <a:pt x="485" y="1082"/>
                </a:lnTo>
                <a:lnTo>
                  <a:pt x="515" y="1131"/>
                </a:lnTo>
                <a:lnTo>
                  <a:pt x="548" y="1176"/>
                </a:lnTo>
                <a:lnTo>
                  <a:pt x="587" y="1219"/>
                </a:lnTo>
                <a:lnTo>
                  <a:pt x="629" y="1257"/>
                </a:lnTo>
                <a:lnTo>
                  <a:pt x="674" y="1292"/>
                </a:lnTo>
                <a:lnTo>
                  <a:pt x="723" y="1322"/>
                </a:lnTo>
                <a:lnTo>
                  <a:pt x="775" y="1346"/>
                </a:lnTo>
                <a:lnTo>
                  <a:pt x="830" y="1367"/>
                </a:lnTo>
                <a:lnTo>
                  <a:pt x="886" y="1381"/>
                </a:lnTo>
                <a:lnTo>
                  <a:pt x="946" y="1390"/>
                </a:lnTo>
                <a:lnTo>
                  <a:pt x="1006" y="1393"/>
                </a:lnTo>
                <a:lnTo>
                  <a:pt x="1066" y="1390"/>
                </a:lnTo>
                <a:lnTo>
                  <a:pt x="1124" y="1381"/>
                </a:lnTo>
                <a:lnTo>
                  <a:pt x="1182" y="1367"/>
                </a:lnTo>
                <a:lnTo>
                  <a:pt x="1236" y="1346"/>
                </a:lnTo>
                <a:lnTo>
                  <a:pt x="1288" y="1322"/>
                </a:lnTo>
                <a:lnTo>
                  <a:pt x="1337" y="1292"/>
                </a:lnTo>
                <a:lnTo>
                  <a:pt x="1383" y="1257"/>
                </a:lnTo>
                <a:lnTo>
                  <a:pt x="1424" y="1219"/>
                </a:lnTo>
                <a:lnTo>
                  <a:pt x="1463" y="1176"/>
                </a:lnTo>
                <a:lnTo>
                  <a:pt x="1497" y="1131"/>
                </a:lnTo>
                <a:lnTo>
                  <a:pt x="1527" y="1082"/>
                </a:lnTo>
                <a:lnTo>
                  <a:pt x="1551" y="1030"/>
                </a:lnTo>
                <a:lnTo>
                  <a:pt x="1571" y="976"/>
                </a:lnTo>
                <a:lnTo>
                  <a:pt x="1586" y="918"/>
                </a:lnTo>
                <a:lnTo>
                  <a:pt x="1596" y="860"/>
                </a:lnTo>
                <a:lnTo>
                  <a:pt x="1598" y="800"/>
                </a:lnTo>
                <a:lnTo>
                  <a:pt x="1596" y="738"/>
                </a:lnTo>
                <a:lnTo>
                  <a:pt x="1586" y="680"/>
                </a:lnTo>
                <a:lnTo>
                  <a:pt x="1571" y="622"/>
                </a:lnTo>
                <a:lnTo>
                  <a:pt x="1551" y="568"/>
                </a:lnTo>
                <a:lnTo>
                  <a:pt x="1527" y="516"/>
                </a:lnTo>
                <a:lnTo>
                  <a:pt x="1497" y="467"/>
                </a:lnTo>
                <a:lnTo>
                  <a:pt x="1463" y="422"/>
                </a:lnTo>
                <a:lnTo>
                  <a:pt x="1424" y="379"/>
                </a:lnTo>
                <a:lnTo>
                  <a:pt x="1383" y="341"/>
                </a:lnTo>
                <a:lnTo>
                  <a:pt x="1337" y="307"/>
                </a:lnTo>
                <a:lnTo>
                  <a:pt x="1288" y="277"/>
                </a:lnTo>
                <a:lnTo>
                  <a:pt x="1236" y="252"/>
                </a:lnTo>
                <a:lnTo>
                  <a:pt x="1182" y="231"/>
                </a:lnTo>
                <a:lnTo>
                  <a:pt x="1124" y="217"/>
                </a:lnTo>
                <a:lnTo>
                  <a:pt x="1066" y="208"/>
                </a:lnTo>
                <a:lnTo>
                  <a:pt x="1006" y="205"/>
                </a:lnTo>
                <a:close/>
                <a:moveTo>
                  <a:pt x="972" y="0"/>
                </a:moveTo>
                <a:lnTo>
                  <a:pt x="1044" y="0"/>
                </a:lnTo>
                <a:lnTo>
                  <a:pt x="1116" y="6"/>
                </a:lnTo>
                <a:lnTo>
                  <a:pt x="1186" y="20"/>
                </a:lnTo>
                <a:lnTo>
                  <a:pt x="1254" y="39"/>
                </a:lnTo>
                <a:lnTo>
                  <a:pt x="1318" y="64"/>
                </a:lnTo>
                <a:lnTo>
                  <a:pt x="1381" y="95"/>
                </a:lnTo>
                <a:lnTo>
                  <a:pt x="1440" y="131"/>
                </a:lnTo>
                <a:lnTo>
                  <a:pt x="1496" y="171"/>
                </a:lnTo>
                <a:lnTo>
                  <a:pt x="1549" y="216"/>
                </a:lnTo>
                <a:lnTo>
                  <a:pt x="1597" y="265"/>
                </a:lnTo>
                <a:lnTo>
                  <a:pt x="1641" y="319"/>
                </a:lnTo>
                <a:lnTo>
                  <a:pt x="1680" y="376"/>
                </a:lnTo>
                <a:lnTo>
                  <a:pt x="1715" y="436"/>
                </a:lnTo>
                <a:lnTo>
                  <a:pt x="1744" y="499"/>
                </a:lnTo>
                <a:lnTo>
                  <a:pt x="1768" y="565"/>
                </a:lnTo>
                <a:lnTo>
                  <a:pt x="1786" y="633"/>
                </a:lnTo>
                <a:lnTo>
                  <a:pt x="1798" y="704"/>
                </a:lnTo>
                <a:lnTo>
                  <a:pt x="1803" y="776"/>
                </a:lnTo>
                <a:lnTo>
                  <a:pt x="1802" y="849"/>
                </a:lnTo>
                <a:lnTo>
                  <a:pt x="1795" y="922"/>
                </a:lnTo>
                <a:lnTo>
                  <a:pt x="1780" y="992"/>
                </a:lnTo>
                <a:lnTo>
                  <a:pt x="1760" y="1060"/>
                </a:lnTo>
                <a:lnTo>
                  <a:pt x="1734" y="1126"/>
                </a:lnTo>
                <a:lnTo>
                  <a:pt x="1704" y="1187"/>
                </a:lnTo>
                <a:lnTo>
                  <a:pt x="1667" y="1247"/>
                </a:lnTo>
                <a:lnTo>
                  <a:pt x="1626" y="1302"/>
                </a:lnTo>
                <a:lnTo>
                  <a:pt x="1581" y="1354"/>
                </a:lnTo>
                <a:lnTo>
                  <a:pt x="1531" y="1402"/>
                </a:lnTo>
                <a:lnTo>
                  <a:pt x="1477" y="1444"/>
                </a:lnTo>
                <a:lnTo>
                  <a:pt x="1420" y="1483"/>
                </a:lnTo>
                <a:lnTo>
                  <a:pt x="1358" y="1516"/>
                </a:lnTo>
                <a:lnTo>
                  <a:pt x="1295" y="1545"/>
                </a:lnTo>
                <a:lnTo>
                  <a:pt x="1228" y="1567"/>
                </a:lnTo>
                <a:lnTo>
                  <a:pt x="1159" y="1584"/>
                </a:lnTo>
                <a:lnTo>
                  <a:pt x="1159" y="3127"/>
                </a:lnTo>
                <a:lnTo>
                  <a:pt x="1957" y="3127"/>
                </a:lnTo>
                <a:lnTo>
                  <a:pt x="1975" y="3130"/>
                </a:lnTo>
                <a:lnTo>
                  <a:pt x="1990" y="3138"/>
                </a:lnTo>
                <a:lnTo>
                  <a:pt x="2001" y="3150"/>
                </a:lnTo>
                <a:lnTo>
                  <a:pt x="2009" y="3165"/>
                </a:lnTo>
                <a:lnTo>
                  <a:pt x="2012" y="3182"/>
                </a:lnTo>
                <a:lnTo>
                  <a:pt x="2012" y="3293"/>
                </a:lnTo>
                <a:lnTo>
                  <a:pt x="2009" y="3311"/>
                </a:lnTo>
                <a:lnTo>
                  <a:pt x="2001" y="3326"/>
                </a:lnTo>
                <a:lnTo>
                  <a:pt x="1990" y="3337"/>
                </a:lnTo>
                <a:lnTo>
                  <a:pt x="1975" y="3345"/>
                </a:lnTo>
                <a:lnTo>
                  <a:pt x="1957" y="3348"/>
                </a:lnTo>
                <a:lnTo>
                  <a:pt x="1803" y="3348"/>
                </a:lnTo>
                <a:lnTo>
                  <a:pt x="1803" y="3442"/>
                </a:lnTo>
                <a:lnTo>
                  <a:pt x="1801" y="3459"/>
                </a:lnTo>
                <a:lnTo>
                  <a:pt x="1793" y="3475"/>
                </a:lnTo>
                <a:lnTo>
                  <a:pt x="1781" y="3487"/>
                </a:lnTo>
                <a:lnTo>
                  <a:pt x="1766" y="3494"/>
                </a:lnTo>
                <a:lnTo>
                  <a:pt x="1749" y="3498"/>
                </a:lnTo>
                <a:lnTo>
                  <a:pt x="1584" y="3498"/>
                </a:lnTo>
                <a:lnTo>
                  <a:pt x="1567" y="3494"/>
                </a:lnTo>
                <a:lnTo>
                  <a:pt x="1552" y="3487"/>
                </a:lnTo>
                <a:lnTo>
                  <a:pt x="1541" y="3475"/>
                </a:lnTo>
                <a:lnTo>
                  <a:pt x="1532" y="3459"/>
                </a:lnTo>
                <a:lnTo>
                  <a:pt x="1530" y="3442"/>
                </a:lnTo>
                <a:lnTo>
                  <a:pt x="1530" y="3348"/>
                </a:lnTo>
                <a:lnTo>
                  <a:pt x="468" y="3348"/>
                </a:lnTo>
                <a:lnTo>
                  <a:pt x="468" y="3442"/>
                </a:lnTo>
                <a:lnTo>
                  <a:pt x="465" y="3459"/>
                </a:lnTo>
                <a:lnTo>
                  <a:pt x="457" y="3475"/>
                </a:lnTo>
                <a:lnTo>
                  <a:pt x="446" y="3487"/>
                </a:lnTo>
                <a:lnTo>
                  <a:pt x="430" y="3494"/>
                </a:lnTo>
                <a:lnTo>
                  <a:pt x="413" y="3498"/>
                </a:lnTo>
                <a:lnTo>
                  <a:pt x="249" y="3498"/>
                </a:lnTo>
                <a:lnTo>
                  <a:pt x="232" y="3494"/>
                </a:lnTo>
                <a:lnTo>
                  <a:pt x="216" y="3487"/>
                </a:lnTo>
                <a:lnTo>
                  <a:pt x="204" y="3475"/>
                </a:lnTo>
                <a:lnTo>
                  <a:pt x="197" y="3459"/>
                </a:lnTo>
                <a:lnTo>
                  <a:pt x="194" y="3442"/>
                </a:lnTo>
                <a:lnTo>
                  <a:pt x="194" y="3348"/>
                </a:lnTo>
                <a:lnTo>
                  <a:pt x="54" y="3348"/>
                </a:lnTo>
                <a:lnTo>
                  <a:pt x="37" y="3345"/>
                </a:lnTo>
                <a:lnTo>
                  <a:pt x="22" y="3337"/>
                </a:lnTo>
                <a:lnTo>
                  <a:pt x="11" y="3326"/>
                </a:lnTo>
                <a:lnTo>
                  <a:pt x="2" y="3311"/>
                </a:lnTo>
                <a:lnTo>
                  <a:pt x="0" y="3293"/>
                </a:lnTo>
                <a:lnTo>
                  <a:pt x="0" y="3182"/>
                </a:lnTo>
                <a:lnTo>
                  <a:pt x="2" y="3165"/>
                </a:lnTo>
                <a:lnTo>
                  <a:pt x="11" y="3150"/>
                </a:lnTo>
                <a:lnTo>
                  <a:pt x="22" y="3138"/>
                </a:lnTo>
                <a:lnTo>
                  <a:pt x="37" y="3130"/>
                </a:lnTo>
                <a:lnTo>
                  <a:pt x="54" y="3127"/>
                </a:lnTo>
                <a:lnTo>
                  <a:pt x="851" y="3127"/>
                </a:lnTo>
                <a:lnTo>
                  <a:pt x="851" y="1584"/>
                </a:lnTo>
                <a:lnTo>
                  <a:pt x="784" y="1567"/>
                </a:lnTo>
                <a:lnTo>
                  <a:pt x="719" y="1546"/>
                </a:lnTo>
                <a:lnTo>
                  <a:pt x="656" y="1518"/>
                </a:lnTo>
                <a:lnTo>
                  <a:pt x="596" y="1485"/>
                </a:lnTo>
                <a:lnTo>
                  <a:pt x="540" y="1448"/>
                </a:lnTo>
                <a:lnTo>
                  <a:pt x="487" y="1407"/>
                </a:lnTo>
                <a:lnTo>
                  <a:pt x="437" y="1360"/>
                </a:lnTo>
                <a:lnTo>
                  <a:pt x="393" y="1310"/>
                </a:lnTo>
                <a:lnTo>
                  <a:pt x="352" y="1256"/>
                </a:lnTo>
                <a:lnTo>
                  <a:pt x="314" y="1199"/>
                </a:lnTo>
                <a:lnTo>
                  <a:pt x="284" y="1138"/>
                </a:lnTo>
                <a:lnTo>
                  <a:pt x="257" y="1076"/>
                </a:lnTo>
                <a:lnTo>
                  <a:pt x="236" y="1010"/>
                </a:lnTo>
                <a:lnTo>
                  <a:pt x="220" y="942"/>
                </a:lnTo>
                <a:lnTo>
                  <a:pt x="211" y="871"/>
                </a:lnTo>
                <a:lnTo>
                  <a:pt x="208" y="800"/>
                </a:lnTo>
                <a:lnTo>
                  <a:pt x="211" y="728"/>
                </a:lnTo>
                <a:lnTo>
                  <a:pt x="220" y="659"/>
                </a:lnTo>
                <a:lnTo>
                  <a:pt x="235" y="591"/>
                </a:lnTo>
                <a:lnTo>
                  <a:pt x="255" y="527"/>
                </a:lnTo>
                <a:lnTo>
                  <a:pt x="281" y="464"/>
                </a:lnTo>
                <a:lnTo>
                  <a:pt x="311" y="405"/>
                </a:lnTo>
                <a:lnTo>
                  <a:pt x="347" y="348"/>
                </a:lnTo>
                <a:lnTo>
                  <a:pt x="386" y="294"/>
                </a:lnTo>
                <a:lnTo>
                  <a:pt x="431" y="244"/>
                </a:lnTo>
                <a:lnTo>
                  <a:pt x="479" y="199"/>
                </a:lnTo>
                <a:lnTo>
                  <a:pt x="530" y="157"/>
                </a:lnTo>
                <a:lnTo>
                  <a:pt x="586" y="119"/>
                </a:lnTo>
                <a:lnTo>
                  <a:pt x="644" y="86"/>
                </a:lnTo>
                <a:lnTo>
                  <a:pt x="705" y="58"/>
                </a:lnTo>
                <a:lnTo>
                  <a:pt x="769" y="35"/>
                </a:lnTo>
                <a:lnTo>
                  <a:pt x="834" y="17"/>
                </a:lnTo>
                <a:lnTo>
                  <a:pt x="902" y="5"/>
                </a:lnTo>
                <a:lnTo>
                  <a:pt x="97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Freeform 401"/>
          <p:cNvSpPr>
            <a:spLocks noEditPoints="1"/>
          </p:cNvSpPr>
          <p:nvPr/>
        </p:nvSpPr>
        <p:spPr bwMode="auto">
          <a:xfrm>
            <a:off x="9099696" y="5864661"/>
            <a:ext cx="531812" cy="381000"/>
          </a:xfrm>
          <a:custGeom>
            <a:avLst/>
            <a:gdLst>
              <a:gd name="T0" fmla="*/ 1732 w 3350"/>
              <a:gd name="T1" fmla="*/ 2005 h 2404"/>
              <a:gd name="T2" fmla="*/ 1732 w 3350"/>
              <a:gd name="T3" fmla="*/ 2180 h 2404"/>
              <a:gd name="T4" fmla="*/ 1892 w 3350"/>
              <a:gd name="T5" fmla="*/ 2245 h 2404"/>
              <a:gd name="T6" fmla="*/ 2013 w 3350"/>
              <a:gd name="T7" fmla="*/ 2124 h 2404"/>
              <a:gd name="T8" fmla="*/ 1948 w 3350"/>
              <a:gd name="T9" fmla="*/ 1963 h 2404"/>
              <a:gd name="T10" fmla="*/ 275 w 3350"/>
              <a:gd name="T11" fmla="*/ 1949 h 2404"/>
              <a:gd name="T12" fmla="*/ 180 w 3350"/>
              <a:gd name="T13" fmla="*/ 2092 h 2404"/>
              <a:gd name="T14" fmla="*/ 275 w 3350"/>
              <a:gd name="T15" fmla="*/ 2236 h 2404"/>
              <a:gd name="T16" fmla="*/ 446 w 3350"/>
              <a:gd name="T17" fmla="*/ 2202 h 2404"/>
              <a:gd name="T18" fmla="*/ 478 w 3350"/>
              <a:gd name="T19" fmla="*/ 2031 h 2404"/>
              <a:gd name="T20" fmla="*/ 335 w 3350"/>
              <a:gd name="T21" fmla="*/ 1936 h 2404"/>
              <a:gd name="T22" fmla="*/ 2051 w 3350"/>
              <a:gd name="T23" fmla="*/ 1845 h 2404"/>
              <a:gd name="T24" fmla="*/ 2168 w 3350"/>
              <a:gd name="T25" fmla="*/ 2049 h 2404"/>
              <a:gd name="T26" fmla="*/ 2106 w 3350"/>
              <a:gd name="T27" fmla="*/ 2283 h 2404"/>
              <a:gd name="T28" fmla="*/ 1902 w 3350"/>
              <a:gd name="T29" fmla="*/ 2401 h 2404"/>
              <a:gd name="T30" fmla="*/ 1671 w 3350"/>
              <a:gd name="T31" fmla="*/ 2339 h 2404"/>
              <a:gd name="T32" fmla="*/ 1552 w 3350"/>
              <a:gd name="T33" fmla="*/ 2134 h 2404"/>
              <a:gd name="T34" fmla="*/ 1614 w 3350"/>
              <a:gd name="T35" fmla="*/ 1902 h 2404"/>
              <a:gd name="T36" fmla="*/ 1818 w 3350"/>
              <a:gd name="T37" fmla="*/ 1783 h 2404"/>
              <a:gd name="T38" fmla="*/ 492 w 3350"/>
              <a:gd name="T39" fmla="*/ 1822 h 2404"/>
              <a:gd name="T40" fmla="*/ 635 w 3350"/>
              <a:gd name="T41" fmla="*/ 2009 h 2404"/>
              <a:gd name="T42" fmla="*/ 604 w 3350"/>
              <a:gd name="T43" fmla="*/ 2249 h 2404"/>
              <a:gd name="T44" fmla="*/ 418 w 3350"/>
              <a:gd name="T45" fmla="*/ 2393 h 2404"/>
              <a:gd name="T46" fmla="*/ 179 w 3350"/>
              <a:gd name="T47" fmla="*/ 2361 h 2404"/>
              <a:gd name="T48" fmla="*/ 36 w 3350"/>
              <a:gd name="T49" fmla="*/ 2175 h 2404"/>
              <a:gd name="T50" fmla="*/ 67 w 3350"/>
              <a:gd name="T51" fmla="*/ 1934 h 2404"/>
              <a:gd name="T52" fmla="*/ 253 w 3350"/>
              <a:gd name="T53" fmla="*/ 1791 h 2404"/>
              <a:gd name="T54" fmla="*/ 3225 w 3350"/>
              <a:gd name="T55" fmla="*/ 1829 h 2404"/>
              <a:gd name="T56" fmla="*/ 2810 w 3350"/>
              <a:gd name="T57" fmla="*/ 1529 h 2404"/>
              <a:gd name="T58" fmla="*/ 2292 w 3350"/>
              <a:gd name="T59" fmla="*/ 1682 h 2404"/>
              <a:gd name="T60" fmla="*/ 3348 w 3350"/>
              <a:gd name="T61" fmla="*/ 1246 h 2404"/>
              <a:gd name="T62" fmla="*/ 2893 w 3350"/>
              <a:gd name="T63" fmla="*/ 1478 h 2404"/>
              <a:gd name="T64" fmla="*/ 3274 w 3350"/>
              <a:gd name="T65" fmla="*/ 1139 h 2404"/>
              <a:gd name="T66" fmla="*/ 2441 w 3350"/>
              <a:gd name="T67" fmla="*/ 1118 h 2404"/>
              <a:gd name="T68" fmla="*/ 2441 w 3350"/>
              <a:gd name="T69" fmla="*/ 1033 h 2404"/>
              <a:gd name="T70" fmla="*/ 2728 w 3350"/>
              <a:gd name="T71" fmla="*/ 679 h 2404"/>
              <a:gd name="T72" fmla="*/ 2295 w 3350"/>
              <a:gd name="T73" fmla="*/ 442 h 2404"/>
              <a:gd name="T74" fmla="*/ 3350 w 3350"/>
              <a:gd name="T75" fmla="*/ 883 h 2404"/>
              <a:gd name="T76" fmla="*/ 2441 w 3350"/>
              <a:gd name="T77" fmla="*/ 320 h 2404"/>
              <a:gd name="T78" fmla="*/ 2357 w 3350"/>
              <a:gd name="T79" fmla="*/ 346 h 2404"/>
              <a:gd name="T80" fmla="*/ 631 w 3350"/>
              <a:gd name="T81" fmla="*/ 248 h 2404"/>
              <a:gd name="T82" fmla="*/ 606 w 3350"/>
              <a:gd name="T83" fmla="*/ 1285 h 2404"/>
              <a:gd name="T84" fmla="*/ 1553 w 3350"/>
              <a:gd name="T85" fmla="*/ 1310 h 2404"/>
              <a:gd name="T86" fmla="*/ 1069 w 3350"/>
              <a:gd name="T87" fmla="*/ 267 h 2404"/>
              <a:gd name="T88" fmla="*/ 2217 w 3350"/>
              <a:gd name="T89" fmla="*/ 159 h 2404"/>
              <a:gd name="T90" fmla="*/ 2231 w 3350"/>
              <a:gd name="T91" fmla="*/ 1970 h 2404"/>
              <a:gd name="T92" fmla="*/ 2059 w 3350"/>
              <a:gd name="T93" fmla="*/ 1755 h 2404"/>
              <a:gd name="T94" fmla="*/ 1027 w 3350"/>
              <a:gd name="T95" fmla="*/ 0 h 2404"/>
              <a:gd name="T96" fmla="*/ 1202 w 3350"/>
              <a:gd name="T97" fmla="*/ 76 h 2404"/>
              <a:gd name="T98" fmla="*/ 1985 w 3350"/>
              <a:gd name="T99" fmla="*/ 1721 h 2404"/>
              <a:gd name="T100" fmla="*/ 1725 w 3350"/>
              <a:gd name="T101" fmla="*/ 1725 h 2404"/>
              <a:gd name="T102" fmla="*/ 1525 w 3350"/>
              <a:gd name="T103" fmla="*/ 1894 h 2404"/>
              <a:gd name="T104" fmla="*/ 719 w 3350"/>
              <a:gd name="T105" fmla="*/ 2020 h 2404"/>
              <a:gd name="T106" fmla="*/ 586 w 3350"/>
              <a:gd name="T107" fmla="*/ 1792 h 2404"/>
              <a:gd name="T108" fmla="*/ 335 w 3350"/>
              <a:gd name="T109" fmla="*/ 1701 h 2404"/>
              <a:gd name="T110" fmla="*/ 85 w 3350"/>
              <a:gd name="T111" fmla="*/ 1792 h 2404"/>
              <a:gd name="T112" fmla="*/ 12 w 3350"/>
              <a:gd name="T113" fmla="*/ 1123 h 2404"/>
              <a:gd name="T114" fmla="*/ 162 w 3350"/>
              <a:gd name="T115" fmla="*/ 996 h 2404"/>
              <a:gd name="T116" fmla="*/ 378 w 3350"/>
              <a:gd name="T117" fmla="*/ 79 h 2404"/>
              <a:gd name="T118" fmla="*/ 515 w 3350"/>
              <a:gd name="T119" fmla="*/ 0 h 2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50" h="2404">
                <a:moveTo>
                  <a:pt x="1861" y="1936"/>
                </a:moveTo>
                <a:lnTo>
                  <a:pt x="1829" y="1939"/>
                </a:lnTo>
                <a:lnTo>
                  <a:pt x="1800" y="1949"/>
                </a:lnTo>
                <a:lnTo>
                  <a:pt x="1773" y="1963"/>
                </a:lnTo>
                <a:lnTo>
                  <a:pt x="1751" y="1982"/>
                </a:lnTo>
                <a:lnTo>
                  <a:pt x="1732" y="2005"/>
                </a:lnTo>
                <a:lnTo>
                  <a:pt x="1718" y="2031"/>
                </a:lnTo>
                <a:lnTo>
                  <a:pt x="1709" y="2061"/>
                </a:lnTo>
                <a:lnTo>
                  <a:pt x="1705" y="2092"/>
                </a:lnTo>
                <a:lnTo>
                  <a:pt x="1709" y="2124"/>
                </a:lnTo>
                <a:lnTo>
                  <a:pt x="1718" y="2152"/>
                </a:lnTo>
                <a:lnTo>
                  <a:pt x="1732" y="2180"/>
                </a:lnTo>
                <a:lnTo>
                  <a:pt x="1751" y="2202"/>
                </a:lnTo>
                <a:lnTo>
                  <a:pt x="1773" y="2222"/>
                </a:lnTo>
                <a:lnTo>
                  <a:pt x="1800" y="2236"/>
                </a:lnTo>
                <a:lnTo>
                  <a:pt x="1829" y="2245"/>
                </a:lnTo>
                <a:lnTo>
                  <a:pt x="1861" y="2248"/>
                </a:lnTo>
                <a:lnTo>
                  <a:pt x="1892" y="2245"/>
                </a:lnTo>
                <a:lnTo>
                  <a:pt x="1921" y="2236"/>
                </a:lnTo>
                <a:lnTo>
                  <a:pt x="1948" y="2222"/>
                </a:lnTo>
                <a:lnTo>
                  <a:pt x="1970" y="2202"/>
                </a:lnTo>
                <a:lnTo>
                  <a:pt x="1990" y="2180"/>
                </a:lnTo>
                <a:lnTo>
                  <a:pt x="2004" y="2152"/>
                </a:lnTo>
                <a:lnTo>
                  <a:pt x="2013" y="2124"/>
                </a:lnTo>
                <a:lnTo>
                  <a:pt x="2016" y="2092"/>
                </a:lnTo>
                <a:lnTo>
                  <a:pt x="2013" y="2061"/>
                </a:lnTo>
                <a:lnTo>
                  <a:pt x="2004" y="2031"/>
                </a:lnTo>
                <a:lnTo>
                  <a:pt x="1990" y="2005"/>
                </a:lnTo>
                <a:lnTo>
                  <a:pt x="1970" y="1982"/>
                </a:lnTo>
                <a:lnTo>
                  <a:pt x="1948" y="1963"/>
                </a:lnTo>
                <a:lnTo>
                  <a:pt x="1921" y="1949"/>
                </a:lnTo>
                <a:lnTo>
                  <a:pt x="1892" y="1939"/>
                </a:lnTo>
                <a:lnTo>
                  <a:pt x="1861" y="1936"/>
                </a:lnTo>
                <a:close/>
                <a:moveTo>
                  <a:pt x="335" y="1936"/>
                </a:moveTo>
                <a:lnTo>
                  <a:pt x="304" y="1939"/>
                </a:lnTo>
                <a:lnTo>
                  <a:pt x="275" y="1949"/>
                </a:lnTo>
                <a:lnTo>
                  <a:pt x="249" y="1963"/>
                </a:lnTo>
                <a:lnTo>
                  <a:pt x="225" y="1982"/>
                </a:lnTo>
                <a:lnTo>
                  <a:pt x="206" y="2005"/>
                </a:lnTo>
                <a:lnTo>
                  <a:pt x="192" y="2031"/>
                </a:lnTo>
                <a:lnTo>
                  <a:pt x="183" y="2061"/>
                </a:lnTo>
                <a:lnTo>
                  <a:pt x="180" y="2092"/>
                </a:lnTo>
                <a:lnTo>
                  <a:pt x="183" y="2124"/>
                </a:lnTo>
                <a:lnTo>
                  <a:pt x="192" y="2152"/>
                </a:lnTo>
                <a:lnTo>
                  <a:pt x="206" y="2180"/>
                </a:lnTo>
                <a:lnTo>
                  <a:pt x="225" y="2202"/>
                </a:lnTo>
                <a:lnTo>
                  <a:pt x="249" y="2222"/>
                </a:lnTo>
                <a:lnTo>
                  <a:pt x="275" y="2236"/>
                </a:lnTo>
                <a:lnTo>
                  <a:pt x="304" y="2245"/>
                </a:lnTo>
                <a:lnTo>
                  <a:pt x="335" y="2248"/>
                </a:lnTo>
                <a:lnTo>
                  <a:pt x="366" y="2245"/>
                </a:lnTo>
                <a:lnTo>
                  <a:pt x="396" y="2236"/>
                </a:lnTo>
                <a:lnTo>
                  <a:pt x="422" y="2222"/>
                </a:lnTo>
                <a:lnTo>
                  <a:pt x="446" y="2202"/>
                </a:lnTo>
                <a:lnTo>
                  <a:pt x="464" y="2180"/>
                </a:lnTo>
                <a:lnTo>
                  <a:pt x="478" y="2152"/>
                </a:lnTo>
                <a:lnTo>
                  <a:pt x="487" y="2124"/>
                </a:lnTo>
                <a:lnTo>
                  <a:pt x="490" y="2092"/>
                </a:lnTo>
                <a:lnTo>
                  <a:pt x="487" y="2061"/>
                </a:lnTo>
                <a:lnTo>
                  <a:pt x="478" y="2031"/>
                </a:lnTo>
                <a:lnTo>
                  <a:pt x="464" y="2005"/>
                </a:lnTo>
                <a:lnTo>
                  <a:pt x="446" y="1982"/>
                </a:lnTo>
                <a:lnTo>
                  <a:pt x="422" y="1963"/>
                </a:lnTo>
                <a:lnTo>
                  <a:pt x="396" y="1949"/>
                </a:lnTo>
                <a:lnTo>
                  <a:pt x="366" y="1939"/>
                </a:lnTo>
                <a:lnTo>
                  <a:pt x="335" y="1936"/>
                </a:lnTo>
                <a:close/>
                <a:moveTo>
                  <a:pt x="1861" y="1781"/>
                </a:moveTo>
                <a:lnTo>
                  <a:pt x="1902" y="1783"/>
                </a:lnTo>
                <a:lnTo>
                  <a:pt x="1943" y="1791"/>
                </a:lnTo>
                <a:lnTo>
                  <a:pt x="1982" y="1805"/>
                </a:lnTo>
                <a:lnTo>
                  <a:pt x="2017" y="1822"/>
                </a:lnTo>
                <a:lnTo>
                  <a:pt x="2051" y="1845"/>
                </a:lnTo>
                <a:lnTo>
                  <a:pt x="2080" y="1871"/>
                </a:lnTo>
                <a:lnTo>
                  <a:pt x="2106" y="1902"/>
                </a:lnTo>
                <a:lnTo>
                  <a:pt x="2129" y="1934"/>
                </a:lnTo>
                <a:lnTo>
                  <a:pt x="2147" y="1971"/>
                </a:lnTo>
                <a:lnTo>
                  <a:pt x="2160" y="2009"/>
                </a:lnTo>
                <a:lnTo>
                  <a:pt x="2168" y="2049"/>
                </a:lnTo>
                <a:lnTo>
                  <a:pt x="2171" y="2092"/>
                </a:lnTo>
                <a:lnTo>
                  <a:pt x="2168" y="2134"/>
                </a:lnTo>
                <a:lnTo>
                  <a:pt x="2160" y="2175"/>
                </a:lnTo>
                <a:lnTo>
                  <a:pt x="2147" y="2213"/>
                </a:lnTo>
                <a:lnTo>
                  <a:pt x="2129" y="2249"/>
                </a:lnTo>
                <a:lnTo>
                  <a:pt x="2106" y="2283"/>
                </a:lnTo>
                <a:lnTo>
                  <a:pt x="2080" y="2312"/>
                </a:lnTo>
                <a:lnTo>
                  <a:pt x="2051" y="2339"/>
                </a:lnTo>
                <a:lnTo>
                  <a:pt x="2017" y="2361"/>
                </a:lnTo>
                <a:lnTo>
                  <a:pt x="1982" y="2379"/>
                </a:lnTo>
                <a:lnTo>
                  <a:pt x="1943" y="2393"/>
                </a:lnTo>
                <a:lnTo>
                  <a:pt x="1902" y="2401"/>
                </a:lnTo>
                <a:lnTo>
                  <a:pt x="1861" y="2404"/>
                </a:lnTo>
                <a:lnTo>
                  <a:pt x="1818" y="2401"/>
                </a:lnTo>
                <a:lnTo>
                  <a:pt x="1778" y="2393"/>
                </a:lnTo>
                <a:lnTo>
                  <a:pt x="1740" y="2379"/>
                </a:lnTo>
                <a:lnTo>
                  <a:pt x="1703" y="2361"/>
                </a:lnTo>
                <a:lnTo>
                  <a:pt x="1671" y="2339"/>
                </a:lnTo>
                <a:lnTo>
                  <a:pt x="1640" y="2312"/>
                </a:lnTo>
                <a:lnTo>
                  <a:pt x="1614" y="2283"/>
                </a:lnTo>
                <a:lnTo>
                  <a:pt x="1592" y="2249"/>
                </a:lnTo>
                <a:lnTo>
                  <a:pt x="1575" y="2213"/>
                </a:lnTo>
                <a:lnTo>
                  <a:pt x="1560" y="2175"/>
                </a:lnTo>
                <a:lnTo>
                  <a:pt x="1552" y="2134"/>
                </a:lnTo>
                <a:lnTo>
                  <a:pt x="1550" y="2092"/>
                </a:lnTo>
                <a:lnTo>
                  <a:pt x="1552" y="2049"/>
                </a:lnTo>
                <a:lnTo>
                  <a:pt x="1560" y="2009"/>
                </a:lnTo>
                <a:lnTo>
                  <a:pt x="1575" y="1971"/>
                </a:lnTo>
                <a:lnTo>
                  <a:pt x="1592" y="1934"/>
                </a:lnTo>
                <a:lnTo>
                  <a:pt x="1614" y="1902"/>
                </a:lnTo>
                <a:lnTo>
                  <a:pt x="1640" y="1871"/>
                </a:lnTo>
                <a:lnTo>
                  <a:pt x="1671" y="1845"/>
                </a:lnTo>
                <a:lnTo>
                  <a:pt x="1703" y="1822"/>
                </a:lnTo>
                <a:lnTo>
                  <a:pt x="1740" y="1805"/>
                </a:lnTo>
                <a:lnTo>
                  <a:pt x="1778" y="1791"/>
                </a:lnTo>
                <a:lnTo>
                  <a:pt x="1818" y="1783"/>
                </a:lnTo>
                <a:lnTo>
                  <a:pt x="1861" y="1781"/>
                </a:lnTo>
                <a:close/>
                <a:moveTo>
                  <a:pt x="335" y="1781"/>
                </a:moveTo>
                <a:lnTo>
                  <a:pt x="378" y="1783"/>
                </a:lnTo>
                <a:lnTo>
                  <a:pt x="418" y="1791"/>
                </a:lnTo>
                <a:lnTo>
                  <a:pt x="456" y="1805"/>
                </a:lnTo>
                <a:lnTo>
                  <a:pt x="492" y="1822"/>
                </a:lnTo>
                <a:lnTo>
                  <a:pt x="525" y="1845"/>
                </a:lnTo>
                <a:lnTo>
                  <a:pt x="555" y="1871"/>
                </a:lnTo>
                <a:lnTo>
                  <a:pt x="582" y="1902"/>
                </a:lnTo>
                <a:lnTo>
                  <a:pt x="604" y="1934"/>
                </a:lnTo>
                <a:lnTo>
                  <a:pt x="622" y="1971"/>
                </a:lnTo>
                <a:lnTo>
                  <a:pt x="635" y="2009"/>
                </a:lnTo>
                <a:lnTo>
                  <a:pt x="644" y="2049"/>
                </a:lnTo>
                <a:lnTo>
                  <a:pt x="647" y="2092"/>
                </a:lnTo>
                <a:lnTo>
                  <a:pt x="644" y="2134"/>
                </a:lnTo>
                <a:lnTo>
                  <a:pt x="635" y="2175"/>
                </a:lnTo>
                <a:lnTo>
                  <a:pt x="622" y="2213"/>
                </a:lnTo>
                <a:lnTo>
                  <a:pt x="604" y="2249"/>
                </a:lnTo>
                <a:lnTo>
                  <a:pt x="582" y="2283"/>
                </a:lnTo>
                <a:lnTo>
                  <a:pt x="555" y="2312"/>
                </a:lnTo>
                <a:lnTo>
                  <a:pt x="525" y="2339"/>
                </a:lnTo>
                <a:lnTo>
                  <a:pt x="492" y="2361"/>
                </a:lnTo>
                <a:lnTo>
                  <a:pt x="456" y="2379"/>
                </a:lnTo>
                <a:lnTo>
                  <a:pt x="418" y="2393"/>
                </a:lnTo>
                <a:lnTo>
                  <a:pt x="378" y="2401"/>
                </a:lnTo>
                <a:lnTo>
                  <a:pt x="335" y="2404"/>
                </a:lnTo>
                <a:lnTo>
                  <a:pt x="293" y="2401"/>
                </a:lnTo>
                <a:lnTo>
                  <a:pt x="253" y="2393"/>
                </a:lnTo>
                <a:lnTo>
                  <a:pt x="214" y="2379"/>
                </a:lnTo>
                <a:lnTo>
                  <a:pt x="179" y="2361"/>
                </a:lnTo>
                <a:lnTo>
                  <a:pt x="145" y="2339"/>
                </a:lnTo>
                <a:lnTo>
                  <a:pt x="116" y="2312"/>
                </a:lnTo>
                <a:lnTo>
                  <a:pt x="89" y="2283"/>
                </a:lnTo>
                <a:lnTo>
                  <a:pt x="67" y="2249"/>
                </a:lnTo>
                <a:lnTo>
                  <a:pt x="49" y="2213"/>
                </a:lnTo>
                <a:lnTo>
                  <a:pt x="36" y="2175"/>
                </a:lnTo>
                <a:lnTo>
                  <a:pt x="27" y="2134"/>
                </a:lnTo>
                <a:lnTo>
                  <a:pt x="24" y="2092"/>
                </a:lnTo>
                <a:lnTo>
                  <a:pt x="27" y="2049"/>
                </a:lnTo>
                <a:lnTo>
                  <a:pt x="36" y="2009"/>
                </a:lnTo>
                <a:lnTo>
                  <a:pt x="49" y="1971"/>
                </a:lnTo>
                <a:lnTo>
                  <a:pt x="67" y="1934"/>
                </a:lnTo>
                <a:lnTo>
                  <a:pt x="89" y="1902"/>
                </a:lnTo>
                <a:lnTo>
                  <a:pt x="116" y="1871"/>
                </a:lnTo>
                <a:lnTo>
                  <a:pt x="145" y="1845"/>
                </a:lnTo>
                <a:lnTo>
                  <a:pt x="179" y="1822"/>
                </a:lnTo>
                <a:lnTo>
                  <a:pt x="214" y="1805"/>
                </a:lnTo>
                <a:lnTo>
                  <a:pt x="253" y="1791"/>
                </a:lnTo>
                <a:lnTo>
                  <a:pt x="293" y="1783"/>
                </a:lnTo>
                <a:lnTo>
                  <a:pt x="335" y="1781"/>
                </a:lnTo>
                <a:close/>
                <a:moveTo>
                  <a:pt x="2810" y="1529"/>
                </a:moveTo>
                <a:lnTo>
                  <a:pt x="3269" y="1814"/>
                </a:lnTo>
                <a:lnTo>
                  <a:pt x="3247" y="1823"/>
                </a:lnTo>
                <a:lnTo>
                  <a:pt x="3225" y="1829"/>
                </a:lnTo>
                <a:lnTo>
                  <a:pt x="3201" y="1831"/>
                </a:lnTo>
                <a:lnTo>
                  <a:pt x="2441" y="1831"/>
                </a:lnTo>
                <a:lnTo>
                  <a:pt x="2413" y="1828"/>
                </a:lnTo>
                <a:lnTo>
                  <a:pt x="2387" y="1820"/>
                </a:lnTo>
                <a:lnTo>
                  <a:pt x="2362" y="1808"/>
                </a:lnTo>
                <a:lnTo>
                  <a:pt x="2810" y="1529"/>
                </a:lnTo>
                <a:close/>
                <a:moveTo>
                  <a:pt x="2303" y="1214"/>
                </a:moveTo>
                <a:lnTo>
                  <a:pt x="2728" y="1478"/>
                </a:lnTo>
                <a:lnTo>
                  <a:pt x="2304" y="1741"/>
                </a:lnTo>
                <a:lnTo>
                  <a:pt x="2298" y="1721"/>
                </a:lnTo>
                <a:lnTo>
                  <a:pt x="2294" y="1702"/>
                </a:lnTo>
                <a:lnTo>
                  <a:pt x="2292" y="1682"/>
                </a:lnTo>
                <a:lnTo>
                  <a:pt x="2292" y="1268"/>
                </a:lnTo>
                <a:lnTo>
                  <a:pt x="2295" y="1240"/>
                </a:lnTo>
                <a:lnTo>
                  <a:pt x="2303" y="1214"/>
                </a:lnTo>
                <a:close/>
                <a:moveTo>
                  <a:pt x="3335" y="1203"/>
                </a:moveTo>
                <a:lnTo>
                  <a:pt x="3343" y="1223"/>
                </a:lnTo>
                <a:lnTo>
                  <a:pt x="3348" y="1246"/>
                </a:lnTo>
                <a:lnTo>
                  <a:pt x="3350" y="1268"/>
                </a:lnTo>
                <a:lnTo>
                  <a:pt x="3350" y="1682"/>
                </a:lnTo>
                <a:lnTo>
                  <a:pt x="3348" y="1706"/>
                </a:lnTo>
                <a:lnTo>
                  <a:pt x="3342" y="1730"/>
                </a:lnTo>
                <a:lnTo>
                  <a:pt x="3333" y="1751"/>
                </a:lnTo>
                <a:lnTo>
                  <a:pt x="2893" y="1478"/>
                </a:lnTo>
                <a:lnTo>
                  <a:pt x="3335" y="1203"/>
                </a:lnTo>
                <a:close/>
                <a:moveTo>
                  <a:pt x="2441" y="1118"/>
                </a:moveTo>
                <a:lnTo>
                  <a:pt x="3201" y="1118"/>
                </a:lnTo>
                <a:lnTo>
                  <a:pt x="3227" y="1120"/>
                </a:lnTo>
                <a:lnTo>
                  <a:pt x="3252" y="1128"/>
                </a:lnTo>
                <a:lnTo>
                  <a:pt x="3274" y="1139"/>
                </a:lnTo>
                <a:lnTo>
                  <a:pt x="2810" y="1426"/>
                </a:lnTo>
                <a:lnTo>
                  <a:pt x="2357" y="1145"/>
                </a:lnTo>
                <a:lnTo>
                  <a:pt x="2376" y="1134"/>
                </a:lnTo>
                <a:lnTo>
                  <a:pt x="2397" y="1126"/>
                </a:lnTo>
                <a:lnTo>
                  <a:pt x="2419" y="1120"/>
                </a:lnTo>
                <a:lnTo>
                  <a:pt x="2441" y="1118"/>
                </a:lnTo>
                <a:close/>
                <a:moveTo>
                  <a:pt x="2810" y="731"/>
                </a:moveTo>
                <a:lnTo>
                  <a:pt x="3269" y="1016"/>
                </a:lnTo>
                <a:lnTo>
                  <a:pt x="3247" y="1025"/>
                </a:lnTo>
                <a:lnTo>
                  <a:pt x="3225" y="1031"/>
                </a:lnTo>
                <a:lnTo>
                  <a:pt x="3201" y="1033"/>
                </a:lnTo>
                <a:lnTo>
                  <a:pt x="2441" y="1033"/>
                </a:lnTo>
                <a:lnTo>
                  <a:pt x="2413" y="1030"/>
                </a:lnTo>
                <a:lnTo>
                  <a:pt x="2387" y="1022"/>
                </a:lnTo>
                <a:lnTo>
                  <a:pt x="2362" y="1009"/>
                </a:lnTo>
                <a:lnTo>
                  <a:pt x="2810" y="731"/>
                </a:lnTo>
                <a:close/>
                <a:moveTo>
                  <a:pt x="2303" y="416"/>
                </a:moveTo>
                <a:lnTo>
                  <a:pt x="2728" y="679"/>
                </a:lnTo>
                <a:lnTo>
                  <a:pt x="2304" y="942"/>
                </a:lnTo>
                <a:lnTo>
                  <a:pt x="2298" y="924"/>
                </a:lnTo>
                <a:lnTo>
                  <a:pt x="2294" y="904"/>
                </a:lnTo>
                <a:lnTo>
                  <a:pt x="2292" y="883"/>
                </a:lnTo>
                <a:lnTo>
                  <a:pt x="2292" y="470"/>
                </a:lnTo>
                <a:lnTo>
                  <a:pt x="2295" y="442"/>
                </a:lnTo>
                <a:lnTo>
                  <a:pt x="2303" y="416"/>
                </a:lnTo>
                <a:close/>
                <a:moveTo>
                  <a:pt x="3335" y="405"/>
                </a:moveTo>
                <a:lnTo>
                  <a:pt x="3343" y="426"/>
                </a:lnTo>
                <a:lnTo>
                  <a:pt x="3348" y="447"/>
                </a:lnTo>
                <a:lnTo>
                  <a:pt x="3350" y="470"/>
                </a:lnTo>
                <a:lnTo>
                  <a:pt x="3350" y="883"/>
                </a:lnTo>
                <a:lnTo>
                  <a:pt x="3348" y="908"/>
                </a:lnTo>
                <a:lnTo>
                  <a:pt x="3342" y="931"/>
                </a:lnTo>
                <a:lnTo>
                  <a:pt x="3333" y="952"/>
                </a:lnTo>
                <a:lnTo>
                  <a:pt x="2893" y="679"/>
                </a:lnTo>
                <a:lnTo>
                  <a:pt x="3335" y="405"/>
                </a:lnTo>
                <a:close/>
                <a:moveTo>
                  <a:pt x="2441" y="320"/>
                </a:moveTo>
                <a:lnTo>
                  <a:pt x="3201" y="320"/>
                </a:lnTo>
                <a:lnTo>
                  <a:pt x="3227" y="323"/>
                </a:lnTo>
                <a:lnTo>
                  <a:pt x="3252" y="329"/>
                </a:lnTo>
                <a:lnTo>
                  <a:pt x="3274" y="340"/>
                </a:lnTo>
                <a:lnTo>
                  <a:pt x="2810" y="628"/>
                </a:lnTo>
                <a:lnTo>
                  <a:pt x="2357" y="346"/>
                </a:lnTo>
                <a:lnTo>
                  <a:pt x="2376" y="335"/>
                </a:lnTo>
                <a:lnTo>
                  <a:pt x="2397" y="327"/>
                </a:lnTo>
                <a:lnTo>
                  <a:pt x="2419" y="322"/>
                </a:lnTo>
                <a:lnTo>
                  <a:pt x="2441" y="320"/>
                </a:lnTo>
                <a:close/>
                <a:moveTo>
                  <a:pt x="644" y="246"/>
                </a:moveTo>
                <a:lnTo>
                  <a:pt x="631" y="248"/>
                </a:lnTo>
                <a:lnTo>
                  <a:pt x="620" y="254"/>
                </a:lnTo>
                <a:lnTo>
                  <a:pt x="611" y="262"/>
                </a:lnTo>
                <a:lnTo>
                  <a:pt x="606" y="273"/>
                </a:lnTo>
                <a:lnTo>
                  <a:pt x="604" y="285"/>
                </a:lnTo>
                <a:lnTo>
                  <a:pt x="604" y="1273"/>
                </a:lnTo>
                <a:lnTo>
                  <a:pt x="606" y="1285"/>
                </a:lnTo>
                <a:lnTo>
                  <a:pt x="611" y="1297"/>
                </a:lnTo>
                <a:lnTo>
                  <a:pt x="620" y="1305"/>
                </a:lnTo>
                <a:lnTo>
                  <a:pt x="631" y="1311"/>
                </a:lnTo>
                <a:lnTo>
                  <a:pt x="644" y="1313"/>
                </a:lnTo>
                <a:lnTo>
                  <a:pt x="1539" y="1313"/>
                </a:lnTo>
                <a:lnTo>
                  <a:pt x="1553" y="1310"/>
                </a:lnTo>
                <a:lnTo>
                  <a:pt x="1564" y="1304"/>
                </a:lnTo>
                <a:lnTo>
                  <a:pt x="1572" y="1294"/>
                </a:lnTo>
                <a:lnTo>
                  <a:pt x="1578" y="1281"/>
                </a:lnTo>
                <a:lnTo>
                  <a:pt x="1579" y="1268"/>
                </a:lnTo>
                <a:lnTo>
                  <a:pt x="1575" y="1255"/>
                </a:lnTo>
                <a:lnTo>
                  <a:pt x="1069" y="267"/>
                </a:lnTo>
                <a:lnTo>
                  <a:pt x="1060" y="256"/>
                </a:lnTo>
                <a:lnTo>
                  <a:pt x="1048" y="249"/>
                </a:lnTo>
                <a:lnTo>
                  <a:pt x="1033" y="246"/>
                </a:lnTo>
                <a:lnTo>
                  <a:pt x="644" y="246"/>
                </a:lnTo>
                <a:close/>
                <a:moveTo>
                  <a:pt x="2059" y="159"/>
                </a:moveTo>
                <a:lnTo>
                  <a:pt x="2217" y="159"/>
                </a:lnTo>
                <a:lnTo>
                  <a:pt x="2217" y="1907"/>
                </a:lnTo>
                <a:lnTo>
                  <a:pt x="3008" y="1907"/>
                </a:lnTo>
                <a:lnTo>
                  <a:pt x="3008" y="2066"/>
                </a:lnTo>
                <a:lnTo>
                  <a:pt x="2250" y="2066"/>
                </a:lnTo>
                <a:lnTo>
                  <a:pt x="2243" y="2017"/>
                </a:lnTo>
                <a:lnTo>
                  <a:pt x="2231" y="1970"/>
                </a:lnTo>
                <a:lnTo>
                  <a:pt x="2213" y="1926"/>
                </a:lnTo>
                <a:lnTo>
                  <a:pt x="2191" y="1884"/>
                </a:lnTo>
                <a:lnTo>
                  <a:pt x="2164" y="1847"/>
                </a:lnTo>
                <a:lnTo>
                  <a:pt x="2133" y="1812"/>
                </a:lnTo>
                <a:lnTo>
                  <a:pt x="2097" y="1782"/>
                </a:lnTo>
                <a:lnTo>
                  <a:pt x="2059" y="1755"/>
                </a:lnTo>
                <a:lnTo>
                  <a:pt x="2059" y="1755"/>
                </a:lnTo>
                <a:lnTo>
                  <a:pt x="2061" y="1756"/>
                </a:lnTo>
                <a:lnTo>
                  <a:pt x="2059" y="1752"/>
                </a:lnTo>
                <a:lnTo>
                  <a:pt x="2059" y="159"/>
                </a:lnTo>
                <a:close/>
                <a:moveTo>
                  <a:pt x="515" y="0"/>
                </a:moveTo>
                <a:lnTo>
                  <a:pt x="1027" y="0"/>
                </a:lnTo>
                <a:lnTo>
                  <a:pt x="1061" y="3"/>
                </a:lnTo>
                <a:lnTo>
                  <a:pt x="1092" y="9"/>
                </a:lnTo>
                <a:lnTo>
                  <a:pt x="1123" y="20"/>
                </a:lnTo>
                <a:lnTo>
                  <a:pt x="1151" y="36"/>
                </a:lnTo>
                <a:lnTo>
                  <a:pt x="1178" y="54"/>
                </a:lnTo>
                <a:lnTo>
                  <a:pt x="1202" y="76"/>
                </a:lnTo>
                <a:lnTo>
                  <a:pt x="1222" y="102"/>
                </a:lnTo>
                <a:lnTo>
                  <a:pt x="1240" y="131"/>
                </a:lnTo>
                <a:lnTo>
                  <a:pt x="2059" y="1752"/>
                </a:lnTo>
                <a:lnTo>
                  <a:pt x="2059" y="1755"/>
                </a:lnTo>
                <a:lnTo>
                  <a:pt x="2022" y="1736"/>
                </a:lnTo>
                <a:lnTo>
                  <a:pt x="1985" y="1721"/>
                </a:lnTo>
                <a:lnTo>
                  <a:pt x="1945" y="1710"/>
                </a:lnTo>
                <a:lnTo>
                  <a:pt x="1903" y="1703"/>
                </a:lnTo>
                <a:lnTo>
                  <a:pt x="1861" y="1701"/>
                </a:lnTo>
                <a:lnTo>
                  <a:pt x="1814" y="1703"/>
                </a:lnTo>
                <a:lnTo>
                  <a:pt x="1768" y="1711"/>
                </a:lnTo>
                <a:lnTo>
                  <a:pt x="1725" y="1725"/>
                </a:lnTo>
                <a:lnTo>
                  <a:pt x="1684" y="1743"/>
                </a:lnTo>
                <a:lnTo>
                  <a:pt x="1646" y="1765"/>
                </a:lnTo>
                <a:lnTo>
                  <a:pt x="1610" y="1792"/>
                </a:lnTo>
                <a:lnTo>
                  <a:pt x="1578" y="1822"/>
                </a:lnTo>
                <a:lnTo>
                  <a:pt x="1549" y="1856"/>
                </a:lnTo>
                <a:lnTo>
                  <a:pt x="1525" y="1894"/>
                </a:lnTo>
                <a:lnTo>
                  <a:pt x="1504" y="1933"/>
                </a:lnTo>
                <a:lnTo>
                  <a:pt x="1488" y="1975"/>
                </a:lnTo>
                <a:lnTo>
                  <a:pt x="1477" y="2020"/>
                </a:lnTo>
                <a:lnTo>
                  <a:pt x="1471" y="2066"/>
                </a:lnTo>
                <a:lnTo>
                  <a:pt x="725" y="2066"/>
                </a:lnTo>
                <a:lnTo>
                  <a:pt x="719" y="2020"/>
                </a:lnTo>
                <a:lnTo>
                  <a:pt x="708" y="1975"/>
                </a:lnTo>
                <a:lnTo>
                  <a:pt x="691" y="1933"/>
                </a:lnTo>
                <a:lnTo>
                  <a:pt x="671" y="1894"/>
                </a:lnTo>
                <a:lnTo>
                  <a:pt x="647" y="1856"/>
                </a:lnTo>
                <a:lnTo>
                  <a:pt x="618" y="1822"/>
                </a:lnTo>
                <a:lnTo>
                  <a:pt x="586" y="1792"/>
                </a:lnTo>
                <a:lnTo>
                  <a:pt x="550" y="1765"/>
                </a:lnTo>
                <a:lnTo>
                  <a:pt x="512" y="1743"/>
                </a:lnTo>
                <a:lnTo>
                  <a:pt x="471" y="1725"/>
                </a:lnTo>
                <a:lnTo>
                  <a:pt x="427" y="1711"/>
                </a:lnTo>
                <a:lnTo>
                  <a:pt x="382" y="1703"/>
                </a:lnTo>
                <a:lnTo>
                  <a:pt x="335" y="1701"/>
                </a:lnTo>
                <a:lnTo>
                  <a:pt x="288" y="1703"/>
                </a:lnTo>
                <a:lnTo>
                  <a:pt x="244" y="1711"/>
                </a:lnTo>
                <a:lnTo>
                  <a:pt x="200" y="1725"/>
                </a:lnTo>
                <a:lnTo>
                  <a:pt x="159" y="1743"/>
                </a:lnTo>
                <a:lnTo>
                  <a:pt x="121" y="1765"/>
                </a:lnTo>
                <a:lnTo>
                  <a:pt x="85" y="1792"/>
                </a:lnTo>
                <a:lnTo>
                  <a:pt x="54" y="1821"/>
                </a:lnTo>
                <a:lnTo>
                  <a:pt x="24" y="1855"/>
                </a:lnTo>
                <a:lnTo>
                  <a:pt x="0" y="1893"/>
                </a:lnTo>
                <a:lnTo>
                  <a:pt x="0" y="1192"/>
                </a:lnTo>
                <a:lnTo>
                  <a:pt x="3" y="1156"/>
                </a:lnTo>
                <a:lnTo>
                  <a:pt x="12" y="1123"/>
                </a:lnTo>
                <a:lnTo>
                  <a:pt x="27" y="1092"/>
                </a:lnTo>
                <a:lnTo>
                  <a:pt x="47" y="1064"/>
                </a:lnTo>
                <a:lnTo>
                  <a:pt x="70" y="1040"/>
                </a:lnTo>
                <a:lnTo>
                  <a:pt x="98" y="1021"/>
                </a:lnTo>
                <a:lnTo>
                  <a:pt x="129" y="1005"/>
                </a:lnTo>
                <a:lnTo>
                  <a:pt x="162" y="996"/>
                </a:lnTo>
                <a:lnTo>
                  <a:pt x="198" y="993"/>
                </a:lnTo>
                <a:lnTo>
                  <a:pt x="356" y="993"/>
                </a:lnTo>
                <a:lnTo>
                  <a:pt x="356" y="159"/>
                </a:lnTo>
                <a:lnTo>
                  <a:pt x="358" y="130"/>
                </a:lnTo>
                <a:lnTo>
                  <a:pt x="366" y="104"/>
                </a:lnTo>
                <a:lnTo>
                  <a:pt x="378" y="79"/>
                </a:lnTo>
                <a:lnTo>
                  <a:pt x="394" y="57"/>
                </a:lnTo>
                <a:lnTo>
                  <a:pt x="412" y="38"/>
                </a:lnTo>
                <a:lnTo>
                  <a:pt x="434" y="22"/>
                </a:lnTo>
                <a:lnTo>
                  <a:pt x="459" y="10"/>
                </a:lnTo>
                <a:lnTo>
                  <a:pt x="486" y="3"/>
                </a:lnTo>
                <a:lnTo>
                  <a:pt x="51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Freeform 56"/>
          <p:cNvSpPr>
            <a:spLocks noEditPoints="1"/>
          </p:cNvSpPr>
          <p:nvPr/>
        </p:nvSpPr>
        <p:spPr bwMode="auto">
          <a:xfrm>
            <a:off x="10012965" y="2036139"/>
            <a:ext cx="576262" cy="315913"/>
          </a:xfrm>
          <a:custGeom>
            <a:avLst/>
            <a:gdLst>
              <a:gd name="T0" fmla="*/ 2837 w 3630"/>
              <a:gd name="T1" fmla="*/ 1118 h 1989"/>
              <a:gd name="T2" fmla="*/ 2859 w 3630"/>
              <a:gd name="T3" fmla="*/ 1153 h 1989"/>
              <a:gd name="T4" fmla="*/ 2916 w 3630"/>
              <a:gd name="T5" fmla="*/ 1735 h 1989"/>
              <a:gd name="T6" fmla="*/ 2872 w 3630"/>
              <a:gd name="T7" fmla="*/ 1846 h 1989"/>
              <a:gd name="T8" fmla="*/ 2787 w 3630"/>
              <a:gd name="T9" fmla="*/ 1931 h 1989"/>
              <a:gd name="T10" fmla="*/ 2669 w 3630"/>
              <a:gd name="T11" fmla="*/ 1987 h 1989"/>
              <a:gd name="T12" fmla="*/ 2608 w 3630"/>
              <a:gd name="T13" fmla="*/ 1982 h 1989"/>
              <a:gd name="T14" fmla="*/ 2109 w 3630"/>
              <a:gd name="T15" fmla="*/ 1426 h 1989"/>
              <a:gd name="T16" fmla="*/ 2098 w 3630"/>
              <a:gd name="T17" fmla="*/ 1381 h 1989"/>
              <a:gd name="T18" fmla="*/ 2129 w 3630"/>
              <a:gd name="T19" fmla="*/ 1348 h 1989"/>
              <a:gd name="T20" fmla="*/ 740 w 3630"/>
              <a:gd name="T21" fmla="*/ 0 h 1989"/>
              <a:gd name="T22" fmla="*/ 2092 w 3630"/>
              <a:gd name="T23" fmla="*/ 345 h 1989"/>
              <a:gd name="T24" fmla="*/ 2336 w 3630"/>
              <a:gd name="T25" fmla="*/ 254 h 1989"/>
              <a:gd name="T26" fmla="*/ 2565 w 3630"/>
              <a:gd name="T27" fmla="*/ 178 h 1989"/>
              <a:gd name="T28" fmla="*/ 2770 w 3630"/>
              <a:gd name="T29" fmla="*/ 123 h 1989"/>
              <a:gd name="T30" fmla="*/ 2946 w 3630"/>
              <a:gd name="T31" fmla="*/ 91 h 1989"/>
              <a:gd name="T32" fmla="*/ 3127 w 3630"/>
              <a:gd name="T33" fmla="*/ 86 h 1989"/>
              <a:gd name="T34" fmla="*/ 2823 w 3630"/>
              <a:gd name="T35" fmla="*/ 388 h 1989"/>
              <a:gd name="T36" fmla="*/ 3476 w 3630"/>
              <a:gd name="T37" fmla="*/ 141 h 1989"/>
              <a:gd name="T38" fmla="*/ 3559 w 3630"/>
              <a:gd name="T39" fmla="*/ 187 h 1989"/>
              <a:gd name="T40" fmla="*/ 3611 w 3630"/>
              <a:gd name="T41" fmla="*/ 252 h 1989"/>
              <a:gd name="T42" fmla="*/ 3630 w 3630"/>
              <a:gd name="T43" fmla="*/ 340 h 1989"/>
              <a:gd name="T44" fmla="*/ 3597 w 3630"/>
              <a:gd name="T45" fmla="*/ 457 h 1989"/>
              <a:gd name="T46" fmla="*/ 3505 w 3630"/>
              <a:gd name="T47" fmla="*/ 572 h 1989"/>
              <a:gd name="T48" fmla="*/ 3359 w 3630"/>
              <a:gd name="T49" fmla="*/ 688 h 1989"/>
              <a:gd name="T50" fmla="*/ 3171 w 3630"/>
              <a:gd name="T51" fmla="*/ 803 h 1989"/>
              <a:gd name="T52" fmla="*/ 2946 w 3630"/>
              <a:gd name="T53" fmla="*/ 914 h 1989"/>
              <a:gd name="T54" fmla="*/ 2693 w 3630"/>
              <a:gd name="T55" fmla="*/ 1022 h 1989"/>
              <a:gd name="T56" fmla="*/ 2420 w 3630"/>
              <a:gd name="T57" fmla="*/ 1125 h 1989"/>
              <a:gd name="T58" fmla="*/ 2136 w 3630"/>
              <a:gd name="T59" fmla="*/ 1222 h 1989"/>
              <a:gd name="T60" fmla="*/ 1847 w 3630"/>
              <a:gd name="T61" fmla="*/ 1313 h 1989"/>
              <a:gd name="T62" fmla="*/ 1563 w 3630"/>
              <a:gd name="T63" fmla="*/ 1394 h 1989"/>
              <a:gd name="T64" fmla="*/ 1290 w 3630"/>
              <a:gd name="T65" fmla="*/ 1468 h 1989"/>
              <a:gd name="T66" fmla="*/ 1038 w 3630"/>
              <a:gd name="T67" fmla="*/ 1531 h 1989"/>
              <a:gd name="T68" fmla="*/ 814 w 3630"/>
              <a:gd name="T69" fmla="*/ 1583 h 1989"/>
              <a:gd name="T70" fmla="*/ 626 w 3630"/>
              <a:gd name="T71" fmla="*/ 1624 h 1989"/>
              <a:gd name="T72" fmla="*/ 483 w 3630"/>
              <a:gd name="T73" fmla="*/ 1650 h 1989"/>
              <a:gd name="T74" fmla="*/ 391 w 3630"/>
              <a:gd name="T75" fmla="*/ 1662 h 1989"/>
              <a:gd name="T76" fmla="*/ 314 w 3630"/>
              <a:gd name="T77" fmla="*/ 1661 h 1989"/>
              <a:gd name="T78" fmla="*/ 227 w 3630"/>
              <a:gd name="T79" fmla="*/ 1647 h 1989"/>
              <a:gd name="T80" fmla="*/ 155 w 3630"/>
              <a:gd name="T81" fmla="*/ 1616 h 1989"/>
              <a:gd name="T82" fmla="*/ 109 w 3630"/>
              <a:gd name="T83" fmla="*/ 1564 h 1989"/>
              <a:gd name="T84" fmla="*/ 102 w 3630"/>
              <a:gd name="T85" fmla="*/ 1497 h 1989"/>
              <a:gd name="T86" fmla="*/ 142 w 3630"/>
              <a:gd name="T87" fmla="*/ 1431 h 1989"/>
              <a:gd name="T88" fmla="*/ 226 w 3630"/>
              <a:gd name="T89" fmla="*/ 1349 h 1989"/>
              <a:gd name="T90" fmla="*/ 4 w 3630"/>
              <a:gd name="T91" fmla="*/ 951 h 1989"/>
              <a:gd name="T92" fmla="*/ 6 w 3630"/>
              <a:gd name="T93" fmla="*/ 891 h 1989"/>
              <a:gd name="T94" fmla="*/ 42 w 3630"/>
              <a:gd name="T95" fmla="*/ 843 h 1989"/>
              <a:gd name="T96" fmla="*/ 131 w 3630"/>
              <a:gd name="T97" fmla="*/ 807 h 1989"/>
              <a:gd name="T98" fmla="*/ 235 w 3630"/>
              <a:gd name="T99" fmla="*/ 806 h 1989"/>
              <a:gd name="T100" fmla="*/ 688 w 3630"/>
              <a:gd name="T101" fmla="*/ 1034 h 1989"/>
              <a:gd name="T102" fmla="*/ 977 w 3630"/>
              <a:gd name="T103" fmla="*/ 870 h 1989"/>
              <a:gd name="T104" fmla="*/ 436 w 3630"/>
              <a:gd name="T105" fmla="*/ 270 h 1989"/>
              <a:gd name="T106" fmla="*/ 396 w 3630"/>
              <a:gd name="T107" fmla="*/ 219 h 1989"/>
              <a:gd name="T108" fmla="*/ 396 w 3630"/>
              <a:gd name="T109" fmla="*/ 157 h 1989"/>
              <a:gd name="T110" fmla="*/ 437 w 3630"/>
              <a:gd name="T111" fmla="*/ 106 h 1989"/>
              <a:gd name="T112" fmla="*/ 591 w 3630"/>
              <a:gd name="T113" fmla="*/ 24 h 1989"/>
              <a:gd name="T114" fmla="*/ 740 w 3630"/>
              <a:gd name="T115" fmla="*/ 0 h 19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30" h="1989">
                <a:moveTo>
                  <a:pt x="2809" y="1110"/>
                </a:moveTo>
                <a:lnTo>
                  <a:pt x="2824" y="1112"/>
                </a:lnTo>
                <a:lnTo>
                  <a:pt x="2837" y="1118"/>
                </a:lnTo>
                <a:lnTo>
                  <a:pt x="2848" y="1127"/>
                </a:lnTo>
                <a:lnTo>
                  <a:pt x="2856" y="1139"/>
                </a:lnTo>
                <a:lnTo>
                  <a:pt x="2859" y="1153"/>
                </a:lnTo>
                <a:lnTo>
                  <a:pt x="2917" y="1653"/>
                </a:lnTo>
                <a:lnTo>
                  <a:pt x="2919" y="1695"/>
                </a:lnTo>
                <a:lnTo>
                  <a:pt x="2916" y="1735"/>
                </a:lnTo>
                <a:lnTo>
                  <a:pt x="2906" y="1775"/>
                </a:lnTo>
                <a:lnTo>
                  <a:pt x="2892" y="1812"/>
                </a:lnTo>
                <a:lnTo>
                  <a:pt x="2872" y="1846"/>
                </a:lnTo>
                <a:lnTo>
                  <a:pt x="2848" y="1878"/>
                </a:lnTo>
                <a:lnTo>
                  <a:pt x="2820" y="1907"/>
                </a:lnTo>
                <a:lnTo>
                  <a:pt x="2787" y="1931"/>
                </a:lnTo>
                <a:lnTo>
                  <a:pt x="2751" y="1952"/>
                </a:lnTo>
                <a:lnTo>
                  <a:pt x="2688" y="1981"/>
                </a:lnTo>
                <a:lnTo>
                  <a:pt x="2669" y="1987"/>
                </a:lnTo>
                <a:lnTo>
                  <a:pt x="2649" y="1989"/>
                </a:lnTo>
                <a:lnTo>
                  <a:pt x="2628" y="1987"/>
                </a:lnTo>
                <a:lnTo>
                  <a:pt x="2608" y="1982"/>
                </a:lnTo>
                <a:lnTo>
                  <a:pt x="2591" y="1971"/>
                </a:lnTo>
                <a:lnTo>
                  <a:pt x="2575" y="1956"/>
                </a:lnTo>
                <a:lnTo>
                  <a:pt x="2109" y="1426"/>
                </a:lnTo>
                <a:lnTo>
                  <a:pt x="2100" y="1412"/>
                </a:lnTo>
                <a:lnTo>
                  <a:pt x="2097" y="1397"/>
                </a:lnTo>
                <a:lnTo>
                  <a:pt x="2098" y="1381"/>
                </a:lnTo>
                <a:lnTo>
                  <a:pt x="2104" y="1368"/>
                </a:lnTo>
                <a:lnTo>
                  <a:pt x="2114" y="1356"/>
                </a:lnTo>
                <a:lnTo>
                  <a:pt x="2129" y="1348"/>
                </a:lnTo>
                <a:lnTo>
                  <a:pt x="2795" y="1113"/>
                </a:lnTo>
                <a:lnTo>
                  <a:pt x="2809" y="1110"/>
                </a:lnTo>
                <a:close/>
                <a:moveTo>
                  <a:pt x="740" y="0"/>
                </a:moveTo>
                <a:lnTo>
                  <a:pt x="791" y="5"/>
                </a:lnTo>
                <a:lnTo>
                  <a:pt x="842" y="15"/>
                </a:lnTo>
                <a:lnTo>
                  <a:pt x="2092" y="345"/>
                </a:lnTo>
                <a:lnTo>
                  <a:pt x="2176" y="313"/>
                </a:lnTo>
                <a:lnTo>
                  <a:pt x="2257" y="283"/>
                </a:lnTo>
                <a:lnTo>
                  <a:pt x="2336" y="254"/>
                </a:lnTo>
                <a:lnTo>
                  <a:pt x="2415" y="226"/>
                </a:lnTo>
                <a:lnTo>
                  <a:pt x="2492" y="201"/>
                </a:lnTo>
                <a:lnTo>
                  <a:pt x="2565" y="178"/>
                </a:lnTo>
                <a:lnTo>
                  <a:pt x="2636" y="157"/>
                </a:lnTo>
                <a:lnTo>
                  <a:pt x="2704" y="139"/>
                </a:lnTo>
                <a:lnTo>
                  <a:pt x="2770" y="123"/>
                </a:lnTo>
                <a:lnTo>
                  <a:pt x="2831" y="109"/>
                </a:lnTo>
                <a:lnTo>
                  <a:pt x="2891" y="98"/>
                </a:lnTo>
                <a:lnTo>
                  <a:pt x="2946" y="91"/>
                </a:lnTo>
                <a:lnTo>
                  <a:pt x="2996" y="86"/>
                </a:lnTo>
                <a:lnTo>
                  <a:pt x="3044" y="85"/>
                </a:lnTo>
                <a:lnTo>
                  <a:pt x="3127" y="86"/>
                </a:lnTo>
                <a:lnTo>
                  <a:pt x="3209" y="90"/>
                </a:lnTo>
                <a:lnTo>
                  <a:pt x="2831" y="260"/>
                </a:lnTo>
                <a:lnTo>
                  <a:pt x="2823" y="388"/>
                </a:lnTo>
                <a:lnTo>
                  <a:pt x="3406" y="119"/>
                </a:lnTo>
                <a:lnTo>
                  <a:pt x="3442" y="129"/>
                </a:lnTo>
                <a:lnTo>
                  <a:pt x="3476" y="141"/>
                </a:lnTo>
                <a:lnTo>
                  <a:pt x="3507" y="155"/>
                </a:lnTo>
                <a:lnTo>
                  <a:pt x="3534" y="169"/>
                </a:lnTo>
                <a:lnTo>
                  <a:pt x="3559" y="187"/>
                </a:lnTo>
                <a:lnTo>
                  <a:pt x="3581" y="205"/>
                </a:lnTo>
                <a:lnTo>
                  <a:pt x="3598" y="227"/>
                </a:lnTo>
                <a:lnTo>
                  <a:pt x="3611" y="252"/>
                </a:lnTo>
                <a:lnTo>
                  <a:pt x="3621" y="278"/>
                </a:lnTo>
                <a:lnTo>
                  <a:pt x="3628" y="308"/>
                </a:lnTo>
                <a:lnTo>
                  <a:pt x="3630" y="340"/>
                </a:lnTo>
                <a:lnTo>
                  <a:pt x="3627" y="378"/>
                </a:lnTo>
                <a:lnTo>
                  <a:pt x="3616" y="417"/>
                </a:lnTo>
                <a:lnTo>
                  <a:pt x="3597" y="457"/>
                </a:lnTo>
                <a:lnTo>
                  <a:pt x="3573" y="495"/>
                </a:lnTo>
                <a:lnTo>
                  <a:pt x="3542" y="534"/>
                </a:lnTo>
                <a:lnTo>
                  <a:pt x="3505" y="572"/>
                </a:lnTo>
                <a:lnTo>
                  <a:pt x="3462" y="611"/>
                </a:lnTo>
                <a:lnTo>
                  <a:pt x="3413" y="651"/>
                </a:lnTo>
                <a:lnTo>
                  <a:pt x="3359" y="688"/>
                </a:lnTo>
                <a:lnTo>
                  <a:pt x="3301" y="727"/>
                </a:lnTo>
                <a:lnTo>
                  <a:pt x="3238" y="765"/>
                </a:lnTo>
                <a:lnTo>
                  <a:pt x="3171" y="803"/>
                </a:lnTo>
                <a:lnTo>
                  <a:pt x="3100" y="840"/>
                </a:lnTo>
                <a:lnTo>
                  <a:pt x="3025" y="878"/>
                </a:lnTo>
                <a:lnTo>
                  <a:pt x="2946" y="914"/>
                </a:lnTo>
                <a:lnTo>
                  <a:pt x="2864" y="950"/>
                </a:lnTo>
                <a:lnTo>
                  <a:pt x="2780" y="987"/>
                </a:lnTo>
                <a:lnTo>
                  <a:pt x="2693" y="1022"/>
                </a:lnTo>
                <a:lnTo>
                  <a:pt x="2604" y="1057"/>
                </a:lnTo>
                <a:lnTo>
                  <a:pt x="2514" y="1091"/>
                </a:lnTo>
                <a:lnTo>
                  <a:pt x="2420" y="1125"/>
                </a:lnTo>
                <a:lnTo>
                  <a:pt x="2327" y="1159"/>
                </a:lnTo>
                <a:lnTo>
                  <a:pt x="2232" y="1190"/>
                </a:lnTo>
                <a:lnTo>
                  <a:pt x="2136" y="1222"/>
                </a:lnTo>
                <a:lnTo>
                  <a:pt x="2039" y="1253"/>
                </a:lnTo>
                <a:lnTo>
                  <a:pt x="1944" y="1283"/>
                </a:lnTo>
                <a:lnTo>
                  <a:pt x="1847" y="1313"/>
                </a:lnTo>
                <a:lnTo>
                  <a:pt x="1751" y="1340"/>
                </a:lnTo>
                <a:lnTo>
                  <a:pt x="1657" y="1368"/>
                </a:lnTo>
                <a:lnTo>
                  <a:pt x="1563" y="1394"/>
                </a:lnTo>
                <a:lnTo>
                  <a:pt x="1470" y="1420"/>
                </a:lnTo>
                <a:lnTo>
                  <a:pt x="1379" y="1444"/>
                </a:lnTo>
                <a:lnTo>
                  <a:pt x="1290" y="1468"/>
                </a:lnTo>
                <a:lnTo>
                  <a:pt x="1203" y="1490"/>
                </a:lnTo>
                <a:lnTo>
                  <a:pt x="1120" y="1511"/>
                </a:lnTo>
                <a:lnTo>
                  <a:pt x="1038" y="1531"/>
                </a:lnTo>
                <a:lnTo>
                  <a:pt x="960" y="1550"/>
                </a:lnTo>
                <a:lnTo>
                  <a:pt x="886" y="1567"/>
                </a:lnTo>
                <a:lnTo>
                  <a:pt x="814" y="1583"/>
                </a:lnTo>
                <a:lnTo>
                  <a:pt x="747" y="1598"/>
                </a:lnTo>
                <a:lnTo>
                  <a:pt x="684" y="1611"/>
                </a:lnTo>
                <a:lnTo>
                  <a:pt x="626" y="1624"/>
                </a:lnTo>
                <a:lnTo>
                  <a:pt x="573" y="1633"/>
                </a:lnTo>
                <a:lnTo>
                  <a:pt x="525" y="1642"/>
                </a:lnTo>
                <a:lnTo>
                  <a:pt x="483" y="1650"/>
                </a:lnTo>
                <a:lnTo>
                  <a:pt x="446" y="1656"/>
                </a:lnTo>
                <a:lnTo>
                  <a:pt x="415" y="1660"/>
                </a:lnTo>
                <a:lnTo>
                  <a:pt x="391" y="1662"/>
                </a:lnTo>
                <a:lnTo>
                  <a:pt x="374" y="1663"/>
                </a:lnTo>
                <a:lnTo>
                  <a:pt x="343" y="1663"/>
                </a:lnTo>
                <a:lnTo>
                  <a:pt x="314" y="1661"/>
                </a:lnTo>
                <a:lnTo>
                  <a:pt x="284" y="1658"/>
                </a:lnTo>
                <a:lnTo>
                  <a:pt x="255" y="1653"/>
                </a:lnTo>
                <a:lnTo>
                  <a:pt x="227" y="1647"/>
                </a:lnTo>
                <a:lnTo>
                  <a:pt x="200" y="1639"/>
                </a:lnTo>
                <a:lnTo>
                  <a:pt x="176" y="1628"/>
                </a:lnTo>
                <a:lnTo>
                  <a:pt x="155" y="1616"/>
                </a:lnTo>
                <a:lnTo>
                  <a:pt x="136" y="1602"/>
                </a:lnTo>
                <a:lnTo>
                  <a:pt x="121" y="1584"/>
                </a:lnTo>
                <a:lnTo>
                  <a:pt x="109" y="1564"/>
                </a:lnTo>
                <a:lnTo>
                  <a:pt x="101" y="1541"/>
                </a:lnTo>
                <a:lnTo>
                  <a:pt x="99" y="1516"/>
                </a:lnTo>
                <a:lnTo>
                  <a:pt x="102" y="1497"/>
                </a:lnTo>
                <a:lnTo>
                  <a:pt x="110" y="1477"/>
                </a:lnTo>
                <a:lnTo>
                  <a:pt x="123" y="1455"/>
                </a:lnTo>
                <a:lnTo>
                  <a:pt x="142" y="1431"/>
                </a:lnTo>
                <a:lnTo>
                  <a:pt x="165" y="1405"/>
                </a:lnTo>
                <a:lnTo>
                  <a:pt x="193" y="1378"/>
                </a:lnTo>
                <a:lnTo>
                  <a:pt x="226" y="1349"/>
                </a:lnTo>
                <a:lnTo>
                  <a:pt x="226" y="1349"/>
                </a:lnTo>
                <a:lnTo>
                  <a:pt x="12" y="971"/>
                </a:lnTo>
                <a:lnTo>
                  <a:pt x="4" y="951"/>
                </a:lnTo>
                <a:lnTo>
                  <a:pt x="0" y="930"/>
                </a:lnTo>
                <a:lnTo>
                  <a:pt x="1" y="911"/>
                </a:lnTo>
                <a:lnTo>
                  <a:pt x="6" y="891"/>
                </a:lnTo>
                <a:lnTo>
                  <a:pt x="14" y="873"/>
                </a:lnTo>
                <a:lnTo>
                  <a:pt x="26" y="857"/>
                </a:lnTo>
                <a:lnTo>
                  <a:pt x="42" y="843"/>
                </a:lnTo>
                <a:lnTo>
                  <a:pt x="61" y="832"/>
                </a:lnTo>
                <a:lnTo>
                  <a:pt x="98" y="818"/>
                </a:lnTo>
                <a:lnTo>
                  <a:pt x="131" y="807"/>
                </a:lnTo>
                <a:lnTo>
                  <a:pt x="166" y="802"/>
                </a:lnTo>
                <a:lnTo>
                  <a:pt x="200" y="802"/>
                </a:lnTo>
                <a:lnTo>
                  <a:pt x="235" y="806"/>
                </a:lnTo>
                <a:lnTo>
                  <a:pt x="268" y="815"/>
                </a:lnTo>
                <a:lnTo>
                  <a:pt x="301" y="829"/>
                </a:lnTo>
                <a:lnTo>
                  <a:pt x="688" y="1034"/>
                </a:lnTo>
                <a:lnTo>
                  <a:pt x="780" y="980"/>
                </a:lnTo>
                <a:lnTo>
                  <a:pt x="877" y="925"/>
                </a:lnTo>
                <a:lnTo>
                  <a:pt x="977" y="870"/>
                </a:lnTo>
                <a:lnTo>
                  <a:pt x="1080" y="815"/>
                </a:lnTo>
                <a:lnTo>
                  <a:pt x="1187" y="759"/>
                </a:lnTo>
                <a:lnTo>
                  <a:pt x="436" y="270"/>
                </a:lnTo>
                <a:lnTo>
                  <a:pt x="418" y="256"/>
                </a:lnTo>
                <a:lnTo>
                  <a:pt x="405" y="238"/>
                </a:lnTo>
                <a:lnTo>
                  <a:pt x="396" y="219"/>
                </a:lnTo>
                <a:lnTo>
                  <a:pt x="392" y="199"/>
                </a:lnTo>
                <a:lnTo>
                  <a:pt x="392" y="178"/>
                </a:lnTo>
                <a:lnTo>
                  <a:pt x="396" y="157"/>
                </a:lnTo>
                <a:lnTo>
                  <a:pt x="406" y="138"/>
                </a:lnTo>
                <a:lnTo>
                  <a:pt x="419" y="121"/>
                </a:lnTo>
                <a:lnTo>
                  <a:pt x="437" y="106"/>
                </a:lnTo>
                <a:lnTo>
                  <a:pt x="498" y="68"/>
                </a:lnTo>
                <a:lnTo>
                  <a:pt x="543" y="43"/>
                </a:lnTo>
                <a:lnTo>
                  <a:pt x="591" y="24"/>
                </a:lnTo>
                <a:lnTo>
                  <a:pt x="639" y="10"/>
                </a:lnTo>
                <a:lnTo>
                  <a:pt x="690" y="3"/>
                </a:lnTo>
                <a:lnTo>
                  <a:pt x="74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Freeform 126"/>
          <p:cNvSpPr>
            <a:spLocks noEditPoints="1"/>
          </p:cNvSpPr>
          <p:nvPr/>
        </p:nvSpPr>
        <p:spPr bwMode="auto">
          <a:xfrm>
            <a:off x="10063527" y="2744130"/>
            <a:ext cx="475139" cy="444356"/>
          </a:xfrm>
          <a:custGeom>
            <a:avLst/>
            <a:gdLst>
              <a:gd name="T0" fmla="*/ 1385 w 3550"/>
              <a:gd name="T1" fmla="*/ 2685 h 3321"/>
              <a:gd name="T2" fmla="*/ 662 w 3550"/>
              <a:gd name="T3" fmla="*/ 2886 h 3321"/>
              <a:gd name="T4" fmla="*/ 649 w 3550"/>
              <a:gd name="T5" fmla="*/ 2790 h 3321"/>
              <a:gd name="T6" fmla="*/ 1357 w 3550"/>
              <a:gd name="T7" fmla="*/ 2286 h 3321"/>
              <a:gd name="T8" fmla="*/ 1346 w 3550"/>
              <a:gd name="T9" fmla="*/ 2379 h 3321"/>
              <a:gd name="T10" fmla="*/ 553 w 3550"/>
              <a:gd name="T11" fmla="*/ 2511 h 3321"/>
              <a:gd name="T12" fmla="*/ 1333 w 3550"/>
              <a:gd name="T13" fmla="*/ 2274 h 3321"/>
              <a:gd name="T14" fmla="*/ 1475 w 3550"/>
              <a:gd name="T15" fmla="*/ 2021 h 3321"/>
              <a:gd name="T16" fmla="*/ 506 w 3550"/>
              <a:gd name="T17" fmla="*/ 2286 h 3321"/>
              <a:gd name="T18" fmla="*/ 493 w 3550"/>
              <a:gd name="T19" fmla="*/ 2190 h 3321"/>
              <a:gd name="T20" fmla="*/ 1377 w 3550"/>
              <a:gd name="T21" fmla="*/ 1642 h 3321"/>
              <a:gd name="T22" fmla="*/ 1366 w 3550"/>
              <a:gd name="T23" fmla="*/ 1734 h 3321"/>
              <a:gd name="T24" fmla="*/ 397 w 3550"/>
              <a:gd name="T25" fmla="*/ 1911 h 3321"/>
              <a:gd name="T26" fmla="*/ 1353 w 3550"/>
              <a:gd name="T27" fmla="*/ 1628 h 3321"/>
              <a:gd name="T28" fmla="*/ 1401 w 3550"/>
              <a:gd name="T29" fmla="*/ 1012 h 3321"/>
              <a:gd name="T30" fmla="*/ 1563 w 3550"/>
              <a:gd name="T31" fmla="*/ 1089 h 3321"/>
              <a:gd name="T32" fmla="*/ 2011 w 3550"/>
              <a:gd name="T33" fmla="*/ 2867 h 3321"/>
              <a:gd name="T34" fmla="*/ 1880 w 3550"/>
              <a:gd name="T35" fmla="*/ 2994 h 3321"/>
              <a:gd name="T36" fmla="*/ 498 w 3550"/>
              <a:gd name="T37" fmla="*/ 3287 h 3321"/>
              <a:gd name="T38" fmla="*/ 0 w 3550"/>
              <a:gd name="T39" fmla="*/ 1528 h 3321"/>
              <a:gd name="T40" fmla="*/ 77 w 3550"/>
              <a:gd name="T41" fmla="*/ 1366 h 3321"/>
              <a:gd name="T42" fmla="*/ 373 w 3550"/>
              <a:gd name="T43" fmla="*/ 1362 h 3321"/>
              <a:gd name="T44" fmla="*/ 522 w 3550"/>
              <a:gd name="T45" fmla="*/ 1454 h 3321"/>
              <a:gd name="T46" fmla="*/ 1119 w 3550"/>
              <a:gd name="T47" fmla="*/ 1282 h 3321"/>
              <a:gd name="T48" fmla="*/ 1166 w 3550"/>
              <a:gd name="T49" fmla="*/ 1107 h 3321"/>
              <a:gd name="T50" fmla="*/ 707 w 3550"/>
              <a:gd name="T51" fmla="*/ 1002 h 3321"/>
              <a:gd name="T52" fmla="*/ 675 w 3550"/>
              <a:gd name="T53" fmla="*/ 1084 h 3321"/>
              <a:gd name="T54" fmla="*/ 763 w 3550"/>
              <a:gd name="T55" fmla="*/ 1089 h 3321"/>
              <a:gd name="T56" fmla="*/ 740 w 3550"/>
              <a:gd name="T57" fmla="*/ 1004 h 3321"/>
              <a:gd name="T58" fmla="*/ 805 w 3550"/>
              <a:gd name="T59" fmla="*/ 958 h 3321"/>
              <a:gd name="T60" fmla="*/ 862 w 3550"/>
              <a:gd name="T61" fmla="*/ 1052 h 3321"/>
              <a:gd name="T62" fmla="*/ 1012 w 3550"/>
              <a:gd name="T63" fmla="*/ 1046 h 3321"/>
              <a:gd name="T64" fmla="*/ 1096 w 3550"/>
              <a:gd name="T65" fmla="*/ 1127 h 3321"/>
              <a:gd name="T66" fmla="*/ 1041 w 3550"/>
              <a:gd name="T67" fmla="*/ 1250 h 3321"/>
              <a:gd name="T68" fmla="*/ 467 w 3550"/>
              <a:gd name="T69" fmla="*/ 1361 h 3321"/>
              <a:gd name="T70" fmla="*/ 425 w 3550"/>
              <a:gd name="T71" fmla="*/ 1251 h 3321"/>
              <a:gd name="T72" fmla="*/ 558 w 3550"/>
              <a:gd name="T73" fmla="*/ 1153 h 3321"/>
              <a:gd name="T74" fmla="*/ 596 w 3550"/>
              <a:gd name="T75" fmla="*/ 1085 h 3321"/>
              <a:gd name="T76" fmla="*/ 642 w 3550"/>
              <a:gd name="T77" fmla="*/ 954 h 3321"/>
              <a:gd name="T78" fmla="*/ 910 w 3550"/>
              <a:gd name="T79" fmla="*/ 100 h 3321"/>
              <a:gd name="T80" fmla="*/ 1524 w 3550"/>
              <a:gd name="T81" fmla="*/ 395 h 3321"/>
              <a:gd name="T82" fmla="*/ 2242 w 3550"/>
              <a:gd name="T83" fmla="*/ 253 h 3321"/>
              <a:gd name="T84" fmla="*/ 2937 w 3550"/>
              <a:gd name="T85" fmla="*/ 97 h 3321"/>
              <a:gd name="T86" fmla="*/ 3021 w 3550"/>
              <a:gd name="T87" fmla="*/ 20 h 3321"/>
              <a:gd name="T88" fmla="*/ 3509 w 3550"/>
              <a:gd name="T89" fmla="*/ 614 h 3321"/>
              <a:gd name="T90" fmla="*/ 3550 w 3550"/>
              <a:gd name="T91" fmla="*/ 2941 h 3321"/>
              <a:gd name="T92" fmla="*/ 3451 w 3550"/>
              <a:gd name="T93" fmla="*/ 3136 h 3321"/>
              <a:gd name="T94" fmla="*/ 1917 w 3550"/>
              <a:gd name="T95" fmla="*/ 3134 h 3321"/>
              <a:gd name="T96" fmla="*/ 2117 w 3550"/>
              <a:gd name="T97" fmla="*/ 2983 h 3321"/>
              <a:gd name="T98" fmla="*/ 2152 w 3550"/>
              <a:gd name="T99" fmla="*/ 2735 h 3321"/>
              <a:gd name="T100" fmla="*/ 1614 w 3550"/>
              <a:gd name="T101" fmla="*/ 935 h 3321"/>
              <a:gd name="T102" fmla="*/ 1373 w 3550"/>
              <a:gd name="T103" fmla="*/ 869 h 3321"/>
              <a:gd name="T104" fmla="*/ 991 w 3550"/>
              <a:gd name="T105" fmla="*/ 899 h 3321"/>
              <a:gd name="T106" fmla="*/ 798 w 3550"/>
              <a:gd name="T107" fmla="*/ 793 h 3321"/>
              <a:gd name="T108" fmla="*/ 584 w 3550"/>
              <a:gd name="T109" fmla="*/ 818 h 3321"/>
              <a:gd name="T110" fmla="*/ 454 w 3550"/>
              <a:gd name="T111" fmla="*/ 992 h 3321"/>
              <a:gd name="T112" fmla="*/ 318 w 3550"/>
              <a:gd name="T113" fmla="*/ 1137 h 3321"/>
              <a:gd name="T114" fmla="*/ 359 w 3550"/>
              <a:gd name="T115" fmla="*/ 614 h 3321"/>
              <a:gd name="T116" fmla="*/ 848 w 3550"/>
              <a:gd name="T117" fmla="*/ 20 h 3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50" h="3321">
                <a:moveTo>
                  <a:pt x="1345" y="2609"/>
                </a:moveTo>
                <a:lnTo>
                  <a:pt x="1358" y="2613"/>
                </a:lnTo>
                <a:lnTo>
                  <a:pt x="1368" y="2623"/>
                </a:lnTo>
                <a:lnTo>
                  <a:pt x="1375" y="2636"/>
                </a:lnTo>
                <a:lnTo>
                  <a:pt x="1383" y="2671"/>
                </a:lnTo>
                <a:lnTo>
                  <a:pt x="1385" y="2685"/>
                </a:lnTo>
                <a:lnTo>
                  <a:pt x="1380" y="2698"/>
                </a:lnTo>
                <a:lnTo>
                  <a:pt x="1371" y="2709"/>
                </a:lnTo>
                <a:lnTo>
                  <a:pt x="1358" y="2716"/>
                </a:lnTo>
                <a:lnTo>
                  <a:pt x="688" y="2890"/>
                </a:lnTo>
                <a:lnTo>
                  <a:pt x="675" y="2890"/>
                </a:lnTo>
                <a:lnTo>
                  <a:pt x="662" y="2886"/>
                </a:lnTo>
                <a:lnTo>
                  <a:pt x="651" y="2877"/>
                </a:lnTo>
                <a:lnTo>
                  <a:pt x="644" y="2863"/>
                </a:lnTo>
                <a:lnTo>
                  <a:pt x="636" y="2829"/>
                </a:lnTo>
                <a:lnTo>
                  <a:pt x="635" y="2814"/>
                </a:lnTo>
                <a:lnTo>
                  <a:pt x="639" y="2801"/>
                </a:lnTo>
                <a:lnTo>
                  <a:pt x="649" y="2790"/>
                </a:lnTo>
                <a:lnTo>
                  <a:pt x="662" y="2785"/>
                </a:lnTo>
                <a:lnTo>
                  <a:pt x="1331" y="2610"/>
                </a:lnTo>
                <a:lnTo>
                  <a:pt x="1345" y="2609"/>
                </a:lnTo>
                <a:close/>
                <a:moveTo>
                  <a:pt x="1333" y="2274"/>
                </a:moveTo>
                <a:lnTo>
                  <a:pt x="1346" y="2278"/>
                </a:lnTo>
                <a:lnTo>
                  <a:pt x="1357" y="2286"/>
                </a:lnTo>
                <a:lnTo>
                  <a:pt x="1363" y="2299"/>
                </a:lnTo>
                <a:lnTo>
                  <a:pt x="1372" y="2335"/>
                </a:lnTo>
                <a:lnTo>
                  <a:pt x="1373" y="2350"/>
                </a:lnTo>
                <a:lnTo>
                  <a:pt x="1368" y="2363"/>
                </a:lnTo>
                <a:lnTo>
                  <a:pt x="1359" y="2374"/>
                </a:lnTo>
                <a:lnTo>
                  <a:pt x="1346" y="2379"/>
                </a:lnTo>
                <a:lnTo>
                  <a:pt x="607" y="2572"/>
                </a:lnTo>
                <a:lnTo>
                  <a:pt x="592" y="2573"/>
                </a:lnTo>
                <a:lnTo>
                  <a:pt x="579" y="2569"/>
                </a:lnTo>
                <a:lnTo>
                  <a:pt x="569" y="2559"/>
                </a:lnTo>
                <a:lnTo>
                  <a:pt x="563" y="2546"/>
                </a:lnTo>
                <a:lnTo>
                  <a:pt x="553" y="2511"/>
                </a:lnTo>
                <a:lnTo>
                  <a:pt x="552" y="2497"/>
                </a:lnTo>
                <a:lnTo>
                  <a:pt x="557" y="2484"/>
                </a:lnTo>
                <a:lnTo>
                  <a:pt x="566" y="2473"/>
                </a:lnTo>
                <a:lnTo>
                  <a:pt x="579" y="2467"/>
                </a:lnTo>
                <a:lnTo>
                  <a:pt x="1318" y="2274"/>
                </a:lnTo>
                <a:lnTo>
                  <a:pt x="1333" y="2274"/>
                </a:lnTo>
                <a:close/>
                <a:moveTo>
                  <a:pt x="1435" y="1945"/>
                </a:moveTo>
                <a:lnTo>
                  <a:pt x="1449" y="1949"/>
                </a:lnTo>
                <a:lnTo>
                  <a:pt x="1459" y="1959"/>
                </a:lnTo>
                <a:lnTo>
                  <a:pt x="1465" y="1972"/>
                </a:lnTo>
                <a:lnTo>
                  <a:pt x="1475" y="2007"/>
                </a:lnTo>
                <a:lnTo>
                  <a:pt x="1475" y="2021"/>
                </a:lnTo>
                <a:lnTo>
                  <a:pt x="1471" y="2034"/>
                </a:lnTo>
                <a:lnTo>
                  <a:pt x="1462" y="2045"/>
                </a:lnTo>
                <a:lnTo>
                  <a:pt x="1449" y="2051"/>
                </a:lnTo>
                <a:lnTo>
                  <a:pt x="534" y="2290"/>
                </a:lnTo>
                <a:lnTo>
                  <a:pt x="519" y="2291"/>
                </a:lnTo>
                <a:lnTo>
                  <a:pt x="506" y="2286"/>
                </a:lnTo>
                <a:lnTo>
                  <a:pt x="495" y="2277"/>
                </a:lnTo>
                <a:lnTo>
                  <a:pt x="489" y="2264"/>
                </a:lnTo>
                <a:lnTo>
                  <a:pt x="480" y="2228"/>
                </a:lnTo>
                <a:lnTo>
                  <a:pt x="479" y="2214"/>
                </a:lnTo>
                <a:lnTo>
                  <a:pt x="484" y="2201"/>
                </a:lnTo>
                <a:lnTo>
                  <a:pt x="493" y="2190"/>
                </a:lnTo>
                <a:lnTo>
                  <a:pt x="506" y="2184"/>
                </a:lnTo>
                <a:lnTo>
                  <a:pt x="1421" y="1946"/>
                </a:lnTo>
                <a:lnTo>
                  <a:pt x="1435" y="1945"/>
                </a:lnTo>
                <a:close/>
                <a:moveTo>
                  <a:pt x="1353" y="1628"/>
                </a:moveTo>
                <a:lnTo>
                  <a:pt x="1366" y="1632"/>
                </a:lnTo>
                <a:lnTo>
                  <a:pt x="1377" y="1642"/>
                </a:lnTo>
                <a:lnTo>
                  <a:pt x="1383" y="1655"/>
                </a:lnTo>
                <a:lnTo>
                  <a:pt x="1392" y="1689"/>
                </a:lnTo>
                <a:lnTo>
                  <a:pt x="1393" y="1704"/>
                </a:lnTo>
                <a:lnTo>
                  <a:pt x="1389" y="1717"/>
                </a:lnTo>
                <a:lnTo>
                  <a:pt x="1379" y="1728"/>
                </a:lnTo>
                <a:lnTo>
                  <a:pt x="1366" y="1734"/>
                </a:lnTo>
                <a:lnTo>
                  <a:pt x="451" y="1973"/>
                </a:lnTo>
                <a:lnTo>
                  <a:pt x="437" y="1974"/>
                </a:lnTo>
                <a:lnTo>
                  <a:pt x="424" y="1968"/>
                </a:lnTo>
                <a:lnTo>
                  <a:pt x="413" y="1960"/>
                </a:lnTo>
                <a:lnTo>
                  <a:pt x="407" y="1947"/>
                </a:lnTo>
                <a:lnTo>
                  <a:pt x="397" y="1911"/>
                </a:lnTo>
                <a:lnTo>
                  <a:pt x="397" y="1897"/>
                </a:lnTo>
                <a:lnTo>
                  <a:pt x="401" y="1883"/>
                </a:lnTo>
                <a:lnTo>
                  <a:pt x="411" y="1873"/>
                </a:lnTo>
                <a:lnTo>
                  <a:pt x="424" y="1867"/>
                </a:lnTo>
                <a:lnTo>
                  <a:pt x="1338" y="1628"/>
                </a:lnTo>
                <a:lnTo>
                  <a:pt x="1353" y="1628"/>
                </a:lnTo>
                <a:close/>
                <a:moveTo>
                  <a:pt x="1468" y="1405"/>
                </a:moveTo>
                <a:lnTo>
                  <a:pt x="237" y="1727"/>
                </a:lnTo>
                <a:lnTo>
                  <a:pt x="604" y="3138"/>
                </a:lnTo>
                <a:lnTo>
                  <a:pt x="1835" y="2817"/>
                </a:lnTo>
                <a:lnTo>
                  <a:pt x="1468" y="1405"/>
                </a:lnTo>
                <a:close/>
                <a:moveTo>
                  <a:pt x="1401" y="1012"/>
                </a:moveTo>
                <a:lnTo>
                  <a:pt x="1433" y="1013"/>
                </a:lnTo>
                <a:lnTo>
                  <a:pt x="1463" y="1018"/>
                </a:lnTo>
                <a:lnTo>
                  <a:pt x="1492" y="1029"/>
                </a:lnTo>
                <a:lnTo>
                  <a:pt x="1519" y="1045"/>
                </a:lnTo>
                <a:lnTo>
                  <a:pt x="1543" y="1066"/>
                </a:lnTo>
                <a:lnTo>
                  <a:pt x="1563" y="1089"/>
                </a:lnTo>
                <a:lnTo>
                  <a:pt x="1579" y="1118"/>
                </a:lnTo>
                <a:lnTo>
                  <a:pt x="1590" y="1148"/>
                </a:lnTo>
                <a:lnTo>
                  <a:pt x="2012" y="2772"/>
                </a:lnTo>
                <a:lnTo>
                  <a:pt x="2017" y="2804"/>
                </a:lnTo>
                <a:lnTo>
                  <a:pt x="2016" y="2835"/>
                </a:lnTo>
                <a:lnTo>
                  <a:pt x="2011" y="2867"/>
                </a:lnTo>
                <a:lnTo>
                  <a:pt x="1999" y="2896"/>
                </a:lnTo>
                <a:lnTo>
                  <a:pt x="1984" y="2923"/>
                </a:lnTo>
                <a:lnTo>
                  <a:pt x="1963" y="2946"/>
                </a:lnTo>
                <a:lnTo>
                  <a:pt x="1940" y="2967"/>
                </a:lnTo>
                <a:lnTo>
                  <a:pt x="1912" y="2982"/>
                </a:lnTo>
                <a:lnTo>
                  <a:pt x="1880" y="2994"/>
                </a:lnTo>
                <a:lnTo>
                  <a:pt x="649" y="3315"/>
                </a:lnTo>
                <a:lnTo>
                  <a:pt x="616" y="3321"/>
                </a:lnTo>
                <a:lnTo>
                  <a:pt x="584" y="3320"/>
                </a:lnTo>
                <a:lnTo>
                  <a:pt x="554" y="3314"/>
                </a:lnTo>
                <a:lnTo>
                  <a:pt x="525" y="3303"/>
                </a:lnTo>
                <a:lnTo>
                  <a:pt x="498" y="3287"/>
                </a:lnTo>
                <a:lnTo>
                  <a:pt x="474" y="3267"/>
                </a:lnTo>
                <a:lnTo>
                  <a:pt x="454" y="3243"/>
                </a:lnTo>
                <a:lnTo>
                  <a:pt x="438" y="3215"/>
                </a:lnTo>
                <a:lnTo>
                  <a:pt x="427" y="3185"/>
                </a:lnTo>
                <a:lnTo>
                  <a:pt x="5" y="1561"/>
                </a:lnTo>
                <a:lnTo>
                  <a:pt x="0" y="1528"/>
                </a:lnTo>
                <a:lnTo>
                  <a:pt x="1" y="1497"/>
                </a:lnTo>
                <a:lnTo>
                  <a:pt x="6" y="1466"/>
                </a:lnTo>
                <a:lnTo>
                  <a:pt x="18" y="1437"/>
                </a:lnTo>
                <a:lnTo>
                  <a:pt x="33" y="1410"/>
                </a:lnTo>
                <a:lnTo>
                  <a:pt x="54" y="1386"/>
                </a:lnTo>
                <a:lnTo>
                  <a:pt x="77" y="1366"/>
                </a:lnTo>
                <a:lnTo>
                  <a:pt x="105" y="1350"/>
                </a:lnTo>
                <a:lnTo>
                  <a:pt x="137" y="1339"/>
                </a:lnTo>
                <a:lnTo>
                  <a:pt x="351" y="1282"/>
                </a:lnTo>
                <a:lnTo>
                  <a:pt x="354" y="1308"/>
                </a:lnTo>
                <a:lnTo>
                  <a:pt x="360" y="1334"/>
                </a:lnTo>
                <a:lnTo>
                  <a:pt x="373" y="1362"/>
                </a:lnTo>
                <a:lnTo>
                  <a:pt x="391" y="1388"/>
                </a:lnTo>
                <a:lnTo>
                  <a:pt x="412" y="1409"/>
                </a:lnTo>
                <a:lnTo>
                  <a:pt x="437" y="1427"/>
                </a:lnTo>
                <a:lnTo>
                  <a:pt x="463" y="1440"/>
                </a:lnTo>
                <a:lnTo>
                  <a:pt x="492" y="1450"/>
                </a:lnTo>
                <a:lnTo>
                  <a:pt x="522" y="1454"/>
                </a:lnTo>
                <a:lnTo>
                  <a:pt x="553" y="1454"/>
                </a:lnTo>
                <a:lnTo>
                  <a:pt x="584" y="1449"/>
                </a:lnTo>
                <a:lnTo>
                  <a:pt x="1037" y="1330"/>
                </a:lnTo>
                <a:lnTo>
                  <a:pt x="1067" y="1319"/>
                </a:lnTo>
                <a:lnTo>
                  <a:pt x="1095" y="1303"/>
                </a:lnTo>
                <a:lnTo>
                  <a:pt x="1119" y="1282"/>
                </a:lnTo>
                <a:lnTo>
                  <a:pt x="1139" y="1259"/>
                </a:lnTo>
                <a:lnTo>
                  <a:pt x="1154" y="1232"/>
                </a:lnTo>
                <a:lnTo>
                  <a:pt x="1165" y="1203"/>
                </a:lnTo>
                <a:lnTo>
                  <a:pt x="1172" y="1172"/>
                </a:lnTo>
                <a:lnTo>
                  <a:pt x="1172" y="1140"/>
                </a:lnTo>
                <a:lnTo>
                  <a:pt x="1166" y="1107"/>
                </a:lnTo>
                <a:lnTo>
                  <a:pt x="1161" y="1089"/>
                </a:lnTo>
                <a:lnTo>
                  <a:pt x="1153" y="1073"/>
                </a:lnTo>
                <a:lnTo>
                  <a:pt x="1368" y="1017"/>
                </a:lnTo>
                <a:lnTo>
                  <a:pt x="1401" y="1012"/>
                </a:lnTo>
                <a:close/>
                <a:moveTo>
                  <a:pt x="724" y="1000"/>
                </a:moveTo>
                <a:lnTo>
                  <a:pt x="707" y="1002"/>
                </a:lnTo>
                <a:lnTo>
                  <a:pt x="691" y="1009"/>
                </a:lnTo>
                <a:lnTo>
                  <a:pt x="678" y="1020"/>
                </a:lnTo>
                <a:lnTo>
                  <a:pt x="669" y="1034"/>
                </a:lnTo>
                <a:lnTo>
                  <a:pt x="666" y="1051"/>
                </a:lnTo>
                <a:lnTo>
                  <a:pt x="667" y="1069"/>
                </a:lnTo>
                <a:lnTo>
                  <a:pt x="675" y="1084"/>
                </a:lnTo>
                <a:lnTo>
                  <a:pt x="685" y="1097"/>
                </a:lnTo>
                <a:lnTo>
                  <a:pt x="700" y="1106"/>
                </a:lnTo>
                <a:lnTo>
                  <a:pt x="716" y="1109"/>
                </a:lnTo>
                <a:lnTo>
                  <a:pt x="734" y="1108"/>
                </a:lnTo>
                <a:lnTo>
                  <a:pt x="750" y="1100"/>
                </a:lnTo>
                <a:lnTo>
                  <a:pt x="763" y="1089"/>
                </a:lnTo>
                <a:lnTo>
                  <a:pt x="771" y="1074"/>
                </a:lnTo>
                <a:lnTo>
                  <a:pt x="775" y="1058"/>
                </a:lnTo>
                <a:lnTo>
                  <a:pt x="772" y="1041"/>
                </a:lnTo>
                <a:lnTo>
                  <a:pt x="766" y="1025"/>
                </a:lnTo>
                <a:lnTo>
                  <a:pt x="754" y="1012"/>
                </a:lnTo>
                <a:lnTo>
                  <a:pt x="740" y="1004"/>
                </a:lnTo>
                <a:lnTo>
                  <a:pt x="724" y="1000"/>
                </a:lnTo>
                <a:close/>
                <a:moveTo>
                  <a:pt x="714" y="927"/>
                </a:moveTo>
                <a:lnTo>
                  <a:pt x="739" y="928"/>
                </a:lnTo>
                <a:lnTo>
                  <a:pt x="763" y="934"/>
                </a:lnTo>
                <a:lnTo>
                  <a:pt x="785" y="944"/>
                </a:lnTo>
                <a:lnTo>
                  <a:pt x="805" y="958"/>
                </a:lnTo>
                <a:lnTo>
                  <a:pt x="821" y="976"/>
                </a:lnTo>
                <a:lnTo>
                  <a:pt x="834" y="997"/>
                </a:lnTo>
                <a:lnTo>
                  <a:pt x="843" y="1022"/>
                </a:lnTo>
                <a:lnTo>
                  <a:pt x="843" y="1023"/>
                </a:lnTo>
                <a:lnTo>
                  <a:pt x="850" y="1039"/>
                </a:lnTo>
                <a:lnTo>
                  <a:pt x="862" y="1052"/>
                </a:lnTo>
                <a:lnTo>
                  <a:pt x="876" y="1059"/>
                </a:lnTo>
                <a:lnTo>
                  <a:pt x="892" y="1064"/>
                </a:lnTo>
                <a:lnTo>
                  <a:pt x="909" y="1061"/>
                </a:lnTo>
                <a:lnTo>
                  <a:pt x="964" y="1047"/>
                </a:lnTo>
                <a:lnTo>
                  <a:pt x="989" y="1044"/>
                </a:lnTo>
                <a:lnTo>
                  <a:pt x="1012" y="1046"/>
                </a:lnTo>
                <a:lnTo>
                  <a:pt x="1035" y="1054"/>
                </a:lnTo>
                <a:lnTo>
                  <a:pt x="1055" y="1066"/>
                </a:lnTo>
                <a:lnTo>
                  <a:pt x="1073" y="1082"/>
                </a:lnTo>
                <a:lnTo>
                  <a:pt x="1087" y="1102"/>
                </a:lnTo>
                <a:lnTo>
                  <a:pt x="1095" y="1125"/>
                </a:lnTo>
                <a:lnTo>
                  <a:pt x="1096" y="1127"/>
                </a:lnTo>
                <a:lnTo>
                  <a:pt x="1099" y="1152"/>
                </a:lnTo>
                <a:lnTo>
                  <a:pt x="1097" y="1176"/>
                </a:lnTo>
                <a:lnTo>
                  <a:pt x="1090" y="1198"/>
                </a:lnTo>
                <a:lnTo>
                  <a:pt x="1078" y="1219"/>
                </a:lnTo>
                <a:lnTo>
                  <a:pt x="1062" y="1237"/>
                </a:lnTo>
                <a:lnTo>
                  <a:pt x="1041" y="1250"/>
                </a:lnTo>
                <a:lnTo>
                  <a:pt x="1019" y="1260"/>
                </a:lnTo>
                <a:lnTo>
                  <a:pt x="559" y="1380"/>
                </a:lnTo>
                <a:lnTo>
                  <a:pt x="535" y="1383"/>
                </a:lnTo>
                <a:lnTo>
                  <a:pt x="510" y="1381"/>
                </a:lnTo>
                <a:lnTo>
                  <a:pt x="487" y="1373"/>
                </a:lnTo>
                <a:lnTo>
                  <a:pt x="467" y="1361"/>
                </a:lnTo>
                <a:lnTo>
                  <a:pt x="450" y="1345"/>
                </a:lnTo>
                <a:lnTo>
                  <a:pt x="436" y="1325"/>
                </a:lnTo>
                <a:lnTo>
                  <a:pt x="427" y="1302"/>
                </a:lnTo>
                <a:lnTo>
                  <a:pt x="427" y="1300"/>
                </a:lnTo>
                <a:lnTo>
                  <a:pt x="423" y="1275"/>
                </a:lnTo>
                <a:lnTo>
                  <a:pt x="425" y="1251"/>
                </a:lnTo>
                <a:lnTo>
                  <a:pt x="432" y="1229"/>
                </a:lnTo>
                <a:lnTo>
                  <a:pt x="444" y="1208"/>
                </a:lnTo>
                <a:lnTo>
                  <a:pt x="460" y="1190"/>
                </a:lnTo>
                <a:lnTo>
                  <a:pt x="481" y="1177"/>
                </a:lnTo>
                <a:lnTo>
                  <a:pt x="503" y="1167"/>
                </a:lnTo>
                <a:lnTo>
                  <a:pt x="558" y="1153"/>
                </a:lnTo>
                <a:lnTo>
                  <a:pt x="574" y="1147"/>
                </a:lnTo>
                <a:lnTo>
                  <a:pt x="586" y="1135"/>
                </a:lnTo>
                <a:lnTo>
                  <a:pt x="595" y="1121"/>
                </a:lnTo>
                <a:lnTo>
                  <a:pt x="598" y="1105"/>
                </a:lnTo>
                <a:lnTo>
                  <a:pt x="597" y="1087"/>
                </a:lnTo>
                <a:lnTo>
                  <a:pt x="596" y="1085"/>
                </a:lnTo>
                <a:lnTo>
                  <a:pt x="593" y="1060"/>
                </a:lnTo>
                <a:lnTo>
                  <a:pt x="594" y="1036"/>
                </a:lnTo>
                <a:lnTo>
                  <a:pt x="599" y="1012"/>
                </a:lnTo>
                <a:lnTo>
                  <a:pt x="610" y="990"/>
                </a:lnTo>
                <a:lnTo>
                  <a:pt x="624" y="970"/>
                </a:lnTo>
                <a:lnTo>
                  <a:pt x="642" y="954"/>
                </a:lnTo>
                <a:lnTo>
                  <a:pt x="663" y="941"/>
                </a:lnTo>
                <a:lnTo>
                  <a:pt x="686" y="932"/>
                </a:lnTo>
                <a:lnTo>
                  <a:pt x="690" y="931"/>
                </a:lnTo>
                <a:lnTo>
                  <a:pt x="714" y="927"/>
                </a:lnTo>
                <a:close/>
                <a:moveTo>
                  <a:pt x="932" y="97"/>
                </a:moveTo>
                <a:lnTo>
                  <a:pt x="910" y="100"/>
                </a:lnTo>
                <a:lnTo>
                  <a:pt x="890" y="107"/>
                </a:lnTo>
                <a:lnTo>
                  <a:pt x="871" y="118"/>
                </a:lnTo>
                <a:lnTo>
                  <a:pt x="855" y="134"/>
                </a:lnTo>
                <a:lnTo>
                  <a:pt x="761" y="253"/>
                </a:lnTo>
                <a:lnTo>
                  <a:pt x="1610" y="253"/>
                </a:lnTo>
                <a:lnTo>
                  <a:pt x="1524" y="395"/>
                </a:lnTo>
                <a:lnTo>
                  <a:pt x="648" y="395"/>
                </a:lnTo>
                <a:lnTo>
                  <a:pt x="519" y="557"/>
                </a:lnTo>
                <a:lnTo>
                  <a:pt x="3350" y="557"/>
                </a:lnTo>
                <a:lnTo>
                  <a:pt x="3221" y="395"/>
                </a:lnTo>
                <a:lnTo>
                  <a:pt x="2290" y="395"/>
                </a:lnTo>
                <a:lnTo>
                  <a:pt x="2242" y="253"/>
                </a:lnTo>
                <a:lnTo>
                  <a:pt x="3108" y="253"/>
                </a:lnTo>
                <a:lnTo>
                  <a:pt x="3013" y="134"/>
                </a:lnTo>
                <a:lnTo>
                  <a:pt x="2997" y="118"/>
                </a:lnTo>
                <a:lnTo>
                  <a:pt x="2979" y="107"/>
                </a:lnTo>
                <a:lnTo>
                  <a:pt x="2958" y="100"/>
                </a:lnTo>
                <a:lnTo>
                  <a:pt x="2937" y="97"/>
                </a:lnTo>
                <a:lnTo>
                  <a:pt x="932" y="97"/>
                </a:lnTo>
                <a:close/>
                <a:moveTo>
                  <a:pt x="932" y="0"/>
                </a:moveTo>
                <a:lnTo>
                  <a:pt x="2937" y="0"/>
                </a:lnTo>
                <a:lnTo>
                  <a:pt x="2966" y="2"/>
                </a:lnTo>
                <a:lnTo>
                  <a:pt x="2994" y="9"/>
                </a:lnTo>
                <a:lnTo>
                  <a:pt x="3021" y="20"/>
                </a:lnTo>
                <a:lnTo>
                  <a:pt x="3045" y="34"/>
                </a:lnTo>
                <a:lnTo>
                  <a:pt x="3068" y="52"/>
                </a:lnTo>
                <a:lnTo>
                  <a:pt x="3089" y="74"/>
                </a:lnTo>
                <a:lnTo>
                  <a:pt x="3476" y="561"/>
                </a:lnTo>
                <a:lnTo>
                  <a:pt x="3493" y="586"/>
                </a:lnTo>
                <a:lnTo>
                  <a:pt x="3509" y="614"/>
                </a:lnTo>
                <a:lnTo>
                  <a:pt x="3522" y="645"/>
                </a:lnTo>
                <a:lnTo>
                  <a:pt x="3534" y="678"/>
                </a:lnTo>
                <a:lnTo>
                  <a:pt x="3542" y="711"/>
                </a:lnTo>
                <a:lnTo>
                  <a:pt x="3548" y="743"/>
                </a:lnTo>
                <a:lnTo>
                  <a:pt x="3550" y="772"/>
                </a:lnTo>
                <a:lnTo>
                  <a:pt x="3550" y="2941"/>
                </a:lnTo>
                <a:lnTo>
                  <a:pt x="3547" y="2980"/>
                </a:lnTo>
                <a:lnTo>
                  <a:pt x="3538" y="3018"/>
                </a:lnTo>
                <a:lnTo>
                  <a:pt x="3523" y="3052"/>
                </a:lnTo>
                <a:lnTo>
                  <a:pt x="3504" y="3084"/>
                </a:lnTo>
                <a:lnTo>
                  <a:pt x="3479" y="3112"/>
                </a:lnTo>
                <a:lnTo>
                  <a:pt x="3451" y="3136"/>
                </a:lnTo>
                <a:lnTo>
                  <a:pt x="3420" y="3157"/>
                </a:lnTo>
                <a:lnTo>
                  <a:pt x="3384" y="3171"/>
                </a:lnTo>
                <a:lnTo>
                  <a:pt x="3348" y="3180"/>
                </a:lnTo>
                <a:lnTo>
                  <a:pt x="3309" y="3184"/>
                </a:lnTo>
                <a:lnTo>
                  <a:pt x="1730" y="3184"/>
                </a:lnTo>
                <a:lnTo>
                  <a:pt x="1917" y="3134"/>
                </a:lnTo>
                <a:lnTo>
                  <a:pt x="1959" y="3120"/>
                </a:lnTo>
                <a:lnTo>
                  <a:pt x="1997" y="3102"/>
                </a:lnTo>
                <a:lnTo>
                  <a:pt x="2032" y="3079"/>
                </a:lnTo>
                <a:lnTo>
                  <a:pt x="2064" y="3051"/>
                </a:lnTo>
                <a:lnTo>
                  <a:pt x="2092" y="3019"/>
                </a:lnTo>
                <a:lnTo>
                  <a:pt x="2117" y="2983"/>
                </a:lnTo>
                <a:lnTo>
                  <a:pt x="2136" y="2944"/>
                </a:lnTo>
                <a:lnTo>
                  <a:pt x="2150" y="2904"/>
                </a:lnTo>
                <a:lnTo>
                  <a:pt x="2159" y="2862"/>
                </a:lnTo>
                <a:lnTo>
                  <a:pt x="2162" y="2820"/>
                </a:lnTo>
                <a:lnTo>
                  <a:pt x="2159" y="2777"/>
                </a:lnTo>
                <a:lnTo>
                  <a:pt x="2152" y="2735"/>
                </a:lnTo>
                <a:lnTo>
                  <a:pt x="1730" y="1111"/>
                </a:lnTo>
                <a:lnTo>
                  <a:pt x="1716" y="1070"/>
                </a:lnTo>
                <a:lnTo>
                  <a:pt x="1698" y="1030"/>
                </a:lnTo>
                <a:lnTo>
                  <a:pt x="1674" y="995"/>
                </a:lnTo>
                <a:lnTo>
                  <a:pt x="1646" y="963"/>
                </a:lnTo>
                <a:lnTo>
                  <a:pt x="1614" y="935"/>
                </a:lnTo>
                <a:lnTo>
                  <a:pt x="1579" y="912"/>
                </a:lnTo>
                <a:lnTo>
                  <a:pt x="1540" y="892"/>
                </a:lnTo>
                <a:lnTo>
                  <a:pt x="1501" y="878"/>
                </a:lnTo>
                <a:lnTo>
                  <a:pt x="1458" y="869"/>
                </a:lnTo>
                <a:lnTo>
                  <a:pt x="1414" y="866"/>
                </a:lnTo>
                <a:lnTo>
                  <a:pt x="1373" y="869"/>
                </a:lnTo>
                <a:lnTo>
                  <a:pt x="1332" y="877"/>
                </a:lnTo>
                <a:lnTo>
                  <a:pt x="1117" y="933"/>
                </a:lnTo>
                <a:lnTo>
                  <a:pt x="1088" y="919"/>
                </a:lnTo>
                <a:lnTo>
                  <a:pt x="1056" y="908"/>
                </a:lnTo>
                <a:lnTo>
                  <a:pt x="1024" y="901"/>
                </a:lnTo>
                <a:lnTo>
                  <a:pt x="991" y="899"/>
                </a:lnTo>
                <a:lnTo>
                  <a:pt x="947" y="903"/>
                </a:lnTo>
                <a:lnTo>
                  <a:pt x="924" y="873"/>
                </a:lnTo>
                <a:lnTo>
                  <a:pt x="897" y="847"/>
                </a:lnTo>
                <a:lnTo>
                  <a:pt x="866" y="824"/>
                </a:lnTo>
                <a:lnTo>
                  <a:pt x="834" y="806"/>
                </a:lnTo>
                <a:lnTo>
                  <a:pt x="798" y="793"/>
                </a:lnTo>
                <a:lnTo>
                  <a:pt x="761" y="784"/>
                </a:lnTo>
                <a:lnTo>
                  <a:pt x="721" y="781"/>
                </a:lnTo>
                <a:lnTo>
                  <a:pt x="686" y="784"/>
                </a:lnTo>
                <a:lnTo>
                  <a:pt x="650" y="791"/>
                </a:lnTo>
                <a:lnTo>
                  <a:pt x="616" y="803"/>
                </a:lnTo>
                <a:lnTo>
                  <a:pt x="584" y="818"/>
                </a:lnTo>
                <a:lnTo>
                  <a:pt x="555" y="837"/>
                </a:lnTo>
                <a:lnTo>
                  <a:pt x="528" y="860"/>
                </a:lnTo>
                <a:lnTo>
                  <a:pt x="505" y="887"/>
                </a:lnTo>
                <a:lnTo>
                  <a:pt x="485" y="916"/>
                </a:lnTo>
                <a:lnTo>
                  <a:pt x="467" y="954"/>
                </a:lnTo>
                <a:lnTo>
                  <a:pt x="454" y="992"/>
                </a:lnTo>
                <a:lnTo>
                  <a:pt x="449" y="1032"/>
                </a:lnTo>
                <a:lnTo>
                  <a:pt x="417" y="1046"/>
                </a:lnTo>
                <a:lnTo>
                  <a:pt x="388" y="1064"/>
                </a:lnTo>
                <a:lnTo>
                  <a:pt x="361" y="1084"/>
                </a:lnTo>
                <a:lnTo>
                  <a:pt x="339" y="1109"/>
                </a:lnTo>
                <a:lnTo>
                  <a:pt x="318" y="1137"/>
                </a:lnTo>
                <a:lnTo>
                  <a:pt x="318" y="779"/>
                </a:lnTo>
                <a:lnTo>
                  <a:pt x="321" y="747"/>
                </a:lnTo>
                <a:lnTo>
                  <a:pt x="326" y="713"/>
                </a:lnTo>
                <a:lnTo>
                  <a:pt x="335" y="680"/>
                </a:lnTo>
                <a:lnTo>
                  <a:pt x="346" y="646"/>
                </a:lnTo>
                <a:lnTo>
                  <a:pt x="359" y="614"/>
                </a:lnTo>
                <a:lnTo>
                  <a:pt x="375" y="586"/>
                </a:lnTo>
                <a:lnTo>
                  <a:pt x="393" y="561"/>
                </a:lnTo>
                <a:lnTo>
                  <a:pt x="780" y="74"/>
                </a:lnTo>
                <a:lnTo>
                  <a:pt x="800" y="52"/>
                </a:lnTo>
                <a:lnTo>
                  <a:pt x="823" y="34"/>
                </a:lnTo>
                <a:lnTo>
                  <a:pt x="848" y="20"/>
                </a:lnTo>
                <a:lnTo>
                  <a:pt x="875" y="9"/>
                </a:lnTo>
                <a:lnTo>
                  <a:pt x="903" y="2"/>
                </a:lnTo>
                <a:lnTo>
                  <a:pt x="93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Freeform 196"/>
          <p:cNvSpPr>
            <a:spLocks noEditPoints="1"/>
          </p:cNvSpPr>
          <p:nvPr/>
        </p:nvSpPr>
        <p:spPr bwMode="auto">
          <a:xfrm>
            <a:off x="10023284" y="3551990"/>
            <a:ext cx="555625" cy="373063"/>
          </a:xfrm>
          <a:custGeom>
            <a:avLst/>
            <a:gdLst>
              <a:gd name="T0" fmla="*/ 2577 w 3500"/>
              <a:gd name="T1" fmla="*/ 1869 h 2355"/>
              <a:gd name="T2" fmla="*/ 2515 w 3500"/>
              <a:gd name="T3" fmla="*/ 2004 h 2355"/>
              <a:gd name="T4" fmla="*/ 2577 w 3500"/>
              <a:gd name="T5" fmla="*/ 2137 h 2355"/>
              <a:gd name="T6" fmla="*/ 2723 w 3500"/>
              <a:gd name="T7" fmla="*/ 2177 h 2355"/>
              <a:gd name="T8" fmla="*/ 2842 w 3500"/>
              <a:gd name="T9" fmla="*/ 2092 h 2355"/>
              <a:gd name="T10" fmla="*/ 2855 w 3500"/>
              <a:gd name="T11" fmla="*/ 1942 h 2355"/>
              <a:gd name="T12" fmla="*/ 2751 w 3500"/>
              <a:gd name="T13" fmla="*/ 1840 h 2355"/>
              <a:gd name="T14" fmla="*/ 793 w 3500"/>
              <a:gd name="T15" fmla="*/ 1840 h 2355"/>
              <a:gd name="T16" fmla="*/ 690 w 3500"/>
              <a:gd name="T17" fmla="*/ 1942 h 2355"/>
              <a:gd name="T18" fmla="*/ 703 w 3500"/>
              <a:gd name="T19" fmla="*/ 2092 h 2355"/>
              <a:gd name="T20" fmla="*/ 823 w 3500"/>
              <a:gd name="T21" fmla="*/ 2177 h 2355"/>
              <a:gd name="T22" fmla="*/ 967 w 3500"/>
              <a:gd name="T23" fmla="*/ 2137 h 2355"/>
              <a:gd name="T24" fmla="*/ 1030 w 3500"/>
              <a:gd name="T25" fmla="*/ 2004 h 2355"/>
              <a:gd name="T26" fmla="*/ 967 w 3500"/>
              <a:gd name="T27" fmla="*/ 1869 h 2355"/>
              <a:gd name="T28" fmla="*/ 2691 w 3500"/>
              <a:gd name="T29" fmla="*/ 1653 h 2355"/>
              <a:gd name="T30" fmla="*/ 2905 w 3500"/>
              <a:gd name="T31" fmla="*/ 1726 h 2355"/>
              <a:gd name="T32" fmla="*/ 3029 w 3500"/>
              <a:gd name="T33" fmla="*/ 1911 h 2355"/>
              <a:gd name="T34" fmla="*/ 3014 w 3500"/>
              <a:gd name="T35" fmla="*/ 2141 h 2355"/>
              <a:gd name="T36" fmla="*/ 2868 w 3500"/>
              <a:gd name="T37" fmla="*/ 2306 h 2355"/>
              <a:gd name="T38" fmla="*/ 2643 w 3500"/>
              <a:gd name="T39" fmla="*/ 2352 h 2355"/>
              <a:gd name="T40" fmla="*/ 2443 w 3500"/>
              <a:gd name="T41" fmla="*/ 2252 h 2355"/>
              <a:gd name="T42" fmla="*/ 2343 w 3500"/>
              <a:gd name="T43" fmla="*/ 2052 h 2355"/>
              <a:gd name="T44" fmla="*/ 2387 w 3500"/>
              <a:gd name="T45" fmla="*/ 1827 h 2355"/>
              <a:gd name="T46" fmla="*/ 2554 w 3500"/>
              <a:gd name="T47" fmla="*/ 1681 h 2355"/>
              <a:gd name="T48" fmla="*/ 903 w 3500"/>
              <a:gd name="T49" fmla="*/ 1656 h 2355"/>
              <a:gd name="T50" fmla="*/ 1103 w 3500"/>
              <a:gd name="T51" fmla="*/ 1756 h 2355"/>
              <a:gd name="T52" fmla="*/ 1203 w 3500"/>
              <a:gd name="T53" fmla="*/ 1956 h 2355"/>
              <a:gd name="T54" fmla="*/ 1158 w 3500"/>
              <a:gd name="T55" fmla="*/ 2181 h 2355"/>
              <a:gd name="T56" fmla="*/ 992 w 3500"/>
              <a:gd name="T57" fmla="*/ 2327 h 2355"/>
              <a:gd name="T58" fmla="*/ 762 w 3500"/>
              <a:gd name="T59" fmla="*/ 2342 h 2355"/>
              <a:gd name="T60" fmla="*/ 577 w 3500"/>
              <a:gd name="T61" fmla="*/ 2218 h 2355"/>
              <a:gd name="T62" fmla="*/ 504 w 3500"/>
              <a:gd name="T63" fmla="*/ 2004 h 2355"/>
              <a:gd name="T64" fmla="*/ 577 w 3500"/>
              <a:gd name="T65" fmla="*/ 1790 h 2355"/>
              <a:gd name="T66" fmla="*/ 762 w 3500"/>
              <a:gd name="T67" fmla="*/ 1666 h 2355"/>
              <a:gd name="T68" fmla="*/ 3500 w 3500"/>
              <a:gd name="T69" fmla="*/ 1768 h 2355"/>
              <a:gd name="T70" fmla="*/ 3440 w 3500"/>
              <a:gd name="T71" fmla="*/ 1897 h 2355"/>
              <a:gd name="T72" fmla="*/ 3150 w 3500"/>
              <a:gd name="T73" fmla="*/ 1937 h 2355"/>
              <a:gd name="T74" fmla="*/ 3047 w 3500"/>
              <a:gd name="T75" fmla="*/ 1708 h 2355"/>
              <a:gd name="T76" fmla="*/ 2843 w 3500"/>
              <a:gd name="T77" fmla="*/ 1566 h 2355"/>
              <a:gd name="T78" fmla="*/ 2586 w 3500"/>
              <a:gd name="T79" fmla="*/ 1552 h 2355"/>
              <a:gd name="T80" fmla="*/ 2367 w 3500"/>
              <a:gd name="T81" fmla="*/ 1671 h 2355"/>
              <a:gd name="T82" fmla="*/ 2242 w 3500"/>
              <a:gd name="T83" fmla="*/ 1886 h 2355"/>
              <a:gd name="T84" fmla="*/ 1267 w 3500"/>
              <a:gd name="T85" fmla="*/ 1791 h 2355"/>
              <a:gd name="T86" fmla="*/ 1099 w 3500"/>
              <a:gd name="T87" fmla="*/ 1610 h 2355"/>
              <a:gd name="T88" fmla="*/ 855 w 3500"/>
              <a:gd name="T89" fmla="*/ 1540 h 2355"/>
              <a:gd name="T90" fmla="*/ 611 w 3500"/>
              <a:gd name="T91" fmla="*/ 1610 h 2355"/>
              <a:gd name="T92" fmla="*/ 442 w 3500"/>
              <a:gd name="T93" fmla="*/ 1791 h 2355"/>
              <a:gd name="T94" fmla="*/ 139 w 3500"/>
              <a:gd name="T95" fmla="*/ 1934 h 2355"/>
              <a:gd name="T96" fmla="*/ 23 w 3500"/>
              <a:gd name="T97" fmla="*/ 1853 h 2355"/>
              <a:gd name="T98" fmla="*/ 2500 w 3500"/>
              <a:gd name="T99" fmla="*/ 490 h 2355"/>
              <a:gd name="T100" fmla="*/ 2473 w 3500"/>
              <a:gd name="T101" fmla="*/ 1012 h 2355"/>
              <a:gd name="T102" fmla="*/ 3144 w 3500"/>
              <a:gd name="T103" fmla="*/ 1039 h 2355"/>
              <a:gd name="T104" fmla="*/ 3168 w 3500"/>
              <a:gd name="T105" fmla="*/ 1002 h 2355"/>
              <a:gd name="T106" fmla="*/ 2500 w 3500"/>
              <a:gd name="T107" fmla="*/ 490 h 2355"/>
              <a:gd name="T108" fmla="*/ 2191 w 3500"/>
              <a:gd name="T109" fmla="*/ 23 h 2355"/>
              <a:gd name="T110" fmla="*/ 2272 w 3500"/>
              <a:gd name="T111" fmla="*/ 139 h 2355"/>
              <a:gd name="T112" fmla="*/ 2679 w 3500"/>
              <a:gd name="T113" fmla="*/ 305 h 2355"/>
              <a:gd name="T114" fmla="*/ 3457 w 3500"/>
              <a:gd name="T115" fmla="*/ 1044 h 2355"/>
              <a:gd name="T116" fmla="*/ 3500 w 3500"/>
              <a:gd name="T117" fmla="*/ 1300 h 2355"/>
              <a:gd name="T118" fmla="*/ 23 w 3500"/>
              <a:gd name="T119" fmla="*/ 84 h 2355"/>
              <a:gd name="T120" fmla="*/ 139 w 3500"/>
              <a:gd name="T121" fmla="*/ 2 h 2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00" h="2355">
                <a:moveTo>
                  <a:pt x="2691" y="1828"/>
                </a:moveTo>
                <a:lnTo>
                  <a:pt x="2659" y="1831"/>
                </a:lnTo>
                <a:lnTo>
                  <a:pt x="2629" y="1840"/>
                </a:lnTo>
                <a:lnTo>
                  <a:pt x="2602" y="1852"/>
                </a:lnTo>
                <a:lnTo>
                  <a:pt x="2577" y="1869"/>
                </a:lnTo>
                <a:lnTo>
                  <a:pt x="2556" y="1891"/>
                </a:lnTo>
                <a:lnTo>
                  <a:pt x="2539" y="1915"/>
                </a:lnTo>
                <a:lnTo>
                  <a:pt x="2526" y="1942"/>
                </a:lnTo>
                <a:lnTo>
                  <a:pt x="2518" y="1972"/>
                </a:lnTo>
                <a:lnTo>
                  <a:pt x="2515" y="2004"/>
                </a:lnTo>
                <a:lnTo>
                  <a:pt x="2518" y="2036"/>
                </a:lnTo>
                <a:lnTo>
                  <a:pt x="2526" y="2065"/>
                </a:lnTo>
                <a:lnTo>
                  <a:pt x="2539" y="2092"/>
                </a:lnTo>
                <a:lnTo>
                  <a:pt x="2556" y="2116"/>
                </a:lnTo>
                <a:lnTo>
                  <a:pt x="2577" y="2137"/>
                </a:lnTo>
                <a:lnTo>
                  <a:pt x="2602" y="2155"/>
                </a:lnTo>
                <a:lnTo>
                  <a:pt x="2629" y="2168"/>
                </a:lnTo>
                <a:lnTo>
                  <a:pt x="2659" y="2177"/>
                </a:lnTo>
                <a:lnTo>
                  <a:pt x="2691" y="2179"/>
                </a:lnTo>
                <a:lnTo>
                  <a:pt x="2723" y="2177"/>
                </a:lnTo>
                <a:lnTo>
                  <a:pt x="2751" y="2168"/>
                </a:lnTo>
                <a:lnTo>
                  <a:pt x="2779" y="2155"/>
                </a:lnTo>
                <a:lnTo>
                  <a:pt x="2803" y="2137"/>
                </a:lnTo>
                <a:lnTo>
                  <a:pt x="2824" y="2116"/>
                </a:lnTo>
                <a:lnTo>
                  <a:pt x="2842" y="2092"/>
                </a:lnTo>
                <a:lnTo>
                  <a:pt x="2855" y="2065"/>
                </a:lnTo>
                <a:lnTo>
                  <a:pt x="2864" y="2036"/>
                </a:lnTo>
                <a:lnTo>
                  <a:pt x="2866" y="2004"/>
                </a:lnTo>
                <a:lnTo>
                  <a:pt x="2864" y="1972"/>
                </a:lnTo>
                <a:lnTo>
                  <a:pt x="2855" y="1942"/>
                </a:lnTo>
                <a:lnTo>
                  <a:pt x="2842" y="1915"/>
                </a:lnTo>
                <a:lnTo>
                  <a:pt x="2824" y="1891"/>
                </a:lnTo>
                <a:lnTo>
                  <a:pt x="2803" y="1869"/>
                </a:lnTo>
                <a:lnTo>
                  <a:pt x="2779" y="1852"/>
                </a:lnTo>
                <a:lnTo>
                  <a:pt x="2751" y="1840"/>
                </a:lnTo>
                <a:lnTo>
                  <a:pt x="2723" y="1831"/>
                </a:lnTo>
                <a:lnTo>
                  <a:pt x="2691" y="1828"/>
                </a:lnTo>
                <a:close/>
                <a:moveTo>
                  <a:pt x="855" y="1828"/>
                </a:moveTo>
                <a:lnTo>
                  <a:pt x="823" y="1831"/>
                </a:lnTo>
                <a:lnTo>
                  <a:pt x="793" y="1840"/>
                </a:lnTo>
                <a:lnTo>
                  <a:pt x="766" y="1852"/>
                </a:lnTo>
                <a:lnTo>
                  <a:pt x="741" y="1869"/>
                </a:lnTo>
                <a:lnTo>
                  <a:pt x="720" y="1891"/>
                </a:lnTo>
                <a:lnTo>
                  <a:pt x="703" y="1915"/>
                </a:lnTo>
                <a:lnTo>
                  <a:pt x="690" y="1942"/>
                </a:lnTo>
                <a:lnTo>
                  <a:pt x="682" y="1972"/>
                </a:lnTo>
                <a:lnTo>
                  <a:pt x="680" y="2004"/>
                </a:lnTo>
                <a:lnTo>
                  <a:pt x="682" y="2036"/>
                </a:lnTo>
                <a:lnTo>
                  <a:pt x="690" y="2065"/>
                </a:lnTo>
                <a:lnTo>
                  <a:pt x="703" y="2092"/>
                </a:lnTo>
                <a:lnTo>
                  <a:pt x="720" y="2116"/>
                </a:lnTo>
                <a:lnTo>
                  <a:pt x="741" y="2137"/>
                </a:lnTo>
                <a:lnTo>
                  <a:pt x="766" y="2155"/>
                </a:lnTo>
                <a:lnTo>
                  <a:pt x="793" y="2168"/>
                </a:lnTo>
                <a:lnTo>
                  <a:pt x="823" y="2177"/>
                </a:lnTo>
                <a:lnTo>
                  <a:pt x="855" y="2179"/>
                </a:lnTo>
                <a:lnTo>
                  <a:pt x="887" y="2177"/>
                </a:lnTo>
                <a:lnTo>
                  <a:pt x="916" y="2168"/>
                </a:lnTo>
                <a:lnTo>
                  <a:pt x="943" y="2155"/>
                </a:lnTo>
                <a:lnTo>
                  <a:pt x="967" y="2137"/>
                </a:lnTo>
                <a:lnTo>
                  <a:pt x="988" y="2116"/>
                </a:lnTo>
                <a:lnTo>
                  <a:pt x="1007" y="2092"/>
                </a:lnTo>
                <a:lnTo>
                  <a:pt x="1019" y="2065"/>
                </a:lnTo>
                <a:lnTo>
                  <a:pt x="1028" y="2036"/>
                </a:lnTo>
                <a:lnTo>
                  <a:pt x="1030" y="2004"/>
                </a:lnTo>
                <a:lnTo>
                  <a:pt x="1028" y="1972"/>
                </a:lnTo>
                <a:lnTo>
                  <a:pt x="1019" y="1942"/>
                </a:lnTo>
                <a:lnTo>
                  <a:pt x="1007" y="1915"/>
                </a:lnTo>
                <a:lnTo>
                  <a:pt x="988" y="1891"/>
                </a:lnTo>
                <a:lnTo>
                  <a:pt x="967" y="1869"/>
                </a:lnTo>
                <a:lnTo>
                  <a:pt x="943" y="1852"/>
                </a:lnTo>
                <a:lnTo>
                  <a:pt x="916" y="1840"/>
                </a:lnTo>
                <a:lnTo>
                  <a:pt x="887" y="1831"/>
                </a:lnTo>
                <a:lnTo>
                  <a:pt x="855" y="1828"/>
                </a:lnTo>
                <a:close/>
                <a:moveTo>
                  <a:pt x="2691" y="1653"/>
                </a:moveTo>
                <a:lnTo>
                  <a:pt x="2738" y="1656"/>
                </a:lnTo>
                <a:lnTo>
                  <a:pt x="2784" y="1666"/>
                </a:lnTo>
                <a:lnTo>
                  <a:pt x="2828" y="1681"/>
                </a:lnTo>
                <a:lnTo>
                  <a:pt x="2868" y="1701"/>
                </a:lnTo>
                <a:lnTo>
                  <a:pt x="2905" y="1726"/>
                </a:lnTo>
                <a:lnTo>
                  <a:pt x="2939" y="1756"/>
                </a:lnTo>
                <a:lnTo>
                  <a:pt x="2969" y="1790"/>
                </a:lnTo>
                <a:lnTo>
                  <a:pt x="2993" y="1827"/>
                </a:lnTo>
                <a:lnTo>
                  <a:pt x="3014" y="1867"/>
                </a:lnTo>
                <a:lnTo>
                  <a:pt x="3029" y="1911"/>
                </a:lnTo>
                <a:lnTo>
                  <a:pt x="3039" y="1956"/>
                </a:lnTo>
                <a:lnTo>
                  <a:pt x="3042" y="2004"/>
                </a:lnTo>
                <a:lnTo>
                  <a:pt x="3039" y="2052"/>
                </a:lnTo>
                <a:lnTo>
                  <a:pt x="3029" y="2097"/>
                </a:lnTo>
                <a:lnTo>
                  <a:pt x="3014" y="2141"/>
                </a:lnTo>
                <a:lnTo>
                  <a:pt x="2993" y="2181"/>
                </a:lnTo>
                <a:lnTo>
                  <a:pt x="2969" y="2218"/>
                </a:lnTo>
                <a:lnTo>
                  <a:pt x="2939" y="2252"/>
                </a:lnTo>
                <a:lnTo>
                  <a:pt x="2905" y="2282"/>
                </a:lnTo>
                <a:lnTo>
                  <a:pt x="2868" y="2306"/>
                </a:lnTo>
                <a:lnTo>
                  <a:pt x="2828" y="2327"/>
                </a:lnTo>
                <a:lnTo>
                  <a:pt x="2784" y="2342"/>
                </a:lnTo>
                <a:lnTo>
                  <a:pt x="2738" y="2352"/>
                </a:lnTo>
                <a:lnTo>
                  <a:pt x="2691" y="2355"/>
                </a:lnTo>
                <a:lnTo>
                  <a:pt x="2643" y="2352"/>
                </a:lnTo>
                <a:lnTo>
                  <a:pt x="2597" y="2342"/>
                </a:lnTo>
                <a:lnTo>
                  <a:pt x="2554" y="2327"/>
                </a:lnTo>
                <a:lnTo>
                  <a:pt x="2514" y="2306"/>
                </a:lnTo>
                <a:lnTo>
                  <a:pt x="2477" y="2282"/>
                </a:lnTo>
                <a:lnTo>
                  <a:pt x="2443" y="2252"/>
                </a:lnTo>
                <a:lnTo>
                  <a:pt x="2413" y="2218"/>
                </a:lnTo>
                <a:lnTo>
                  <a:pt x="2387" y="2181"/>
                </a:lnTo>
                <a:lnTo>
                  <a:pt x="2367" y="2141"/>
                </a:lnTo>
                <a:lnTo>
                  <a:pt x="2352" y="2097"/>
                </a:lnTo>
                <a:lnTo>
                  <a:pt x="2343" y="2052"/>
                </a:lnTo>
                <a:lnTo>
                  <a:pt x="2340" y="2004"/>
                </a:lnTo>
                <a:lnTo>
                  <a:pt x="2343" y="1956"/>
                </a:lnTo>
                <a:lnTo>
                  <a:pt x="2352" y="1911"/>
                </a:lnTo>
                <a:lnTo>
                  <a:pt x="2367" y="1867"/>
                </a:lnTo>
                <a:lnTo>
                  <a:pt x="2387" y="1827"/>
                </a:lnTo>
                <a:lnTo>
                  <a:pt x="2413" y="1790"/>
                </a:lnTo>
                <a:lnTo>
                  <a:pt x="2443" y="1756"/>
                </a:lnTo>
                <a:lnTo>
                  <a:pt x="2477" y="1726"/>
                </a:lnTo>
                <a:lnTo>
                  <a:pt x="2514" y="1701"/>
                </a:lnTo>
                <a:lnTo>
                  <a:pt x="2554" y="1681"/>
                </a:lnTo>
                <a:lnTo>
                  <a:pt x="2597" y="1666"/>
                </a:lnTo>
                <a:lnTo>
                  <a:pt x="2643" y="1656"/>
                </a:lnTo>
                <a:lnTo>
                  <a:pt x="2691" y="1653"/>
                </a:lnTo>
                <a:close/>
                <a:moveTo>
                  <a:pt x="855" y="1653"/>
                </a:moveTo>
                <a:lnTo>
                  <a:pt x="903" y="1656"/>
                </a:lnTo>
                <a:lnTo>
                  <a:pt x="948" y="1666"/>
                </a:lnTo>
                <a:lnTo>
                  <a:pt x="992" y="1681"/>
                </a:lnTo>
                <a:lnTo>
                  <a:pt x="1032" y="1701"/>
                </a:lnTo>
                <a:lnTo>
                  <a:pt x="1069" y="1726"/>
                </a:lnTo>
                <a:lnTo>
                  <a:pt x="1103" y="1756"/>
                </a:lnTo>
                <a:lnTo>
                  <a:pt x="1133" y="1790"/>
                </a:lnTo>
                <a:lnTo>
                  <a:pt x="1158" y="1827"/>
                </a:lnTo>
                <a:lnTo>
                  <a:pt x="1178" y="1867"/>
                </a:lnTo>
                <a:lnTo>
                  <a:pt x="1193" y="1911"/>
                </a:lnTo>
                <a:lnTo>
                  <a:pt x="1203" y="1956"/>
                </a:lnTo>
                <a:lnTo>
                  <a:pt x="1206" y="2004"/>
                </a:lnTo>
                <a:lnTo>
                  <a:pt x="1203" y="2052"/>
                </a:lnTo>
                <a:lnTo>
                  <a:pt x="1193" y="2097"/>
                </a:lnTo>
                <a:lnTo>
                  <a:pt x="1178" y="2141"/>
                </a:lnTo>
                <a:lnTo>
                  <a:pt x="1158" y="2181"/>
                </a:lnTo>
                <a:lnTo>
                  <a:pt x="1133" y="2218"/>
                </a:lnTo>
                <a:lnTo>
                  <a:pt x="1103" y="2252"/>
                </a:lnTo>
                <a:lnTo>
                  <a:pt x="1069" y="2282"/>
                </a:lnTo>
                <a:lnTo>
                  <a:pt x="1032" y="2306"/>
                </a:lnTo>
                <a:lnTo>
                  <a:pt x="992" y="2327"/>
                </a:lnTo>
                <a:lnTo>
                  <a:pt x="948" y="2342"/>
                </a:lnTo>
                <a:lnTo>
                  <a:pt x="903" y="2352"/>
                </a:lnTo>
                <a:lnTo>
                  <a:pt x="855" y="2355"/>
                </a:lnTo>
                <a:lnTo>
                  <a:pt x="807" y="2352"/>
                </a:lnTo>
                <a:lnTo>
                  <a:pt x="762" y="2342"/>
                </a:lnTo>
                <a:lnTo>
                  <a:pt x="718" y="2327"/>
                </a:lnTo>
                <a:lnTo>
                  <a:pt x="678" y="2306"/>
                </a:lnTo>
                <a:lnTo>
                  <a:pt x="641" y="2282"/>
                </a:lnTo>
                <a:lnTo>
                  <a:pt x="607" y="2252"/>
                </a:lnTo>
                <a:lnTo>
                  <a:pt x="577" y="2218"/>
                </a:lnTo>
                <a:lnTo>
                  <a:pt x="552" y="2181"/>
                </a:lnTo>
                <a:lnTo>
                  <a:pt x="531" y="2141"/>
                </a:lnTo>
                <a:lnTo>
                  <a:pt x="517" y="2097"/>
                </a:lnTo>
                <a:lnTo>
                  <a:pt x="507" y="2052"/>
                </a:lnTo>
                <a:lnTo>
                  <a:pt x="504" y="2004"/>
                </a:lnTo>
                <a:lnTo>
                  <a:pt x="507" y="1956"/>
                </a:lnTo>
                <a:lnTo>
                  <a:pt x="517" y="1911"/>
                </a:lnTo>
                <a:lnTo>
                  <a:pt x="531" y="1867"/>
                </a:lnTo>
                <a:lnTo>
                  <a:pt x="552" y="1827"/>
                </a:lnTo>
                <a:lnTo>
                  <a:pt x="577" y="1790"/>
                </a:lnTo>
                <a:lnTo>
                  <a:pt x="607" y="1756"/>
                </a:lnTo>
                <a:lnTo>
                  <a:pt x="641" y="1726"/>
                </a:lnTo>
                <a:lnTo>
                  <a:pt x="678" y="1701"/>
                </a:lnTo>
                <a:lnTo>
                  <a:pt x="718" y="1681"/>
                </a:lnTo>
                <a:lnTo>
                  <a:pt x="762" y="1666"/>
                </a:lnTo>
                <a:lnTo>
                  <a:pt x="807" y="1656"/>
                </a:lnTo>
                <a:lnTo>
                  <a:pt x="855" y="1653"/>
                </a:lnTo>
                <a:close/>
                <a:moveTo>
                  <a:pt x="0" y="1394"/>
                </a:moveTo>
                <a:lnTo>
                  <a:pt x="3500" y="1394"/>
                </a:lnTo>
                <a:lnTo>
                  <a:pt x="3500" y="1768"/>
                </a:lnTo>
                <a:lnTo>
                  <a:pt x="3497" y="1798"/>
                </a:lnTo>
                <a:lnTo>
                  <a:pt x="3489" y="1827"/>
                </a:lnTo>
                <a:lnTo>
                  <a:pt x="3477" y="1853"/>
                </a:lnTo>
                <a:lnTo>
                  <a:pt x="3460" y="1877"/>
                </a:lnTo>
                <a:lnTo>
                  <a:pt x="3440" y="1897"/>
                </a:lnTo>
                <a:lnTo>
                  <a:pt x="3416" y="1914"/>
                </a:lnTo>
                <a:lnTo>
                  <a:pt x="3390" y="1927"/>
                </a:lnTo>
                <a:lnTo>
                  <a:pt x="3361" y="1934"/>
                </a:lnTo>
                <a:lnTo>
                  <a:pt x="3330" y="1937"/>
                </a:lnTo>
                <a:lnTo>
                  <a:pt x="3150" y="1937"/>
                </a:lnTo>
                <a:lnTo>
                  <a:pt x="3139" y="1886"/>
                </a:lnTo>
                <a:lnTo>
                  <a:pt x="3123" y="1838"/>
                </a:lnTo>
                <a:lnTo>
                  <a:pt x="3103" y="1791"/>
                </a:lnTo>
                <a:lnTo>
                  <a:pt x="3078" y="1749"/>
                </a:lnTo>
                <a:lnTo>
                  <a:pt x="3047" y="1708"/>
                </a:lnTo>
                <a:lnTo>
                  <a:pt x="3013" y="1671"/>
                </a:lnTo>
                <a:lnTo>
                  <a:pt x="2976" y="1638"/>
                </a:lnTo>
                <a:lnTo>
                  <a:pt x="2935" y="1610"/>
                </a:lnTo>
                <a:lnTo>
                  <a:pt x="2891" y="1585"/>
                </a:lnTo>
                <a:lnTo>
                  <a:pt x="2843" y="1566"/>
                </a:lnTo>
                <a:lnTo>
                  <a:pt x="2795" y="1552"/>
                </a:lnTo>
                <a:lnTo>
                  <a:pt x="2744" y="1543"/>
                </a:lnTo>
                <a:lnTo>
                  <a:pt x="2691" y="1540"/>
                </a:lnTo>
                <a:lnTo>
                  <a:pt x="2638" y="1543"/>
                </a:lnTo>
                <a:lnTo>
                  <a:pt x="2586" y="1552"/>
                </a:lnTo>
                <a:lnTo>
                  <a:pt x="2537" y="1566"/>
                </a:lnTo>
                <a:lnTo>
                  <a:pt x="2490" y="1585"/>
                </a:lnTo>
                <a:lnTo>
                  <a:pt x="2446" y="1610"/>
                </a:lnTo>
                <a:lnTo>
                  <a:pt x="2405" y="1638"/>
                </a:lnTo>
                <a:lnTo>
                  <a:pt x="2367" y="1671"/>
                </a:lnTo>
                <a:lnTo>
                  <a:pt x="2333" y="1708"/>
                </a:lnTo>
                <a:lnTo>
                  <a:pt x="2304" y="1749"/>
                </a:lnTo>
                <a:lnTo>
                  <a:pt x="2278" y="1791"/>
                </a:lnTo>
                <a:lnTo>
                  <a:pt x="2257" y="1838"/>
                </a:lnTo>
                <a:lnTo>
                  <a:pt x="2242" y="1886"/>
                </a:lnTo>
                <a:lnTo>
                  <a:pt x="2232" y="1937"/>
                </a:lnTo>
                <a:lnTo>
                  <a:pt x="1314" y="1937"/>
                </a:lnTo>
                <a:lnTo>
                  <a:pt x="1303" y="1886"/>
                </a:lnTo>
                <a:lnTo>
                  <a:pt x="1288" y="1838"/>
                </a:lnTo>
                <a:lnTo>
                  <a:pt x="1267" y="1791"/>
                </a:lnTo>
                <a:lnTo>
                  <a:pt x="1242" y="1749"/>
                </a:lnTo>
                <a:lnTo>
                  <a:pt x="1211" y="1708"/>
                </a:lnTo>
                <a:lnTo>
                  <a:pt x="1177" y="1671"/>
                </a:lnTo>
                <a:lnTo>
                  <a:pt x="1140" y="1638"/>
                </a:lnTo>
                <a:lnTo>
                  <a:pt x="1099" y="1610"/>
                </a:lnTo>
                <a:lnTo>
                  <a:pt x="1055" y="1585"/>
                </a:lnTo>
                <a:lnTo>
                  <a:pt x="1009" y="1566"/>
                </a:lnTo>
                <a:lnTo>
                  <a:pt x="959" y="1552"/>
                </a:lnTo>
                <a:lnTo>
                  <a:pt x="908" y="1543"/>
                </a:lnTo>
                <a:lnTo>
                  <a:pt x="855" y="1540"/>
                </a:lnTo>
                <a:lnTo>
                  <a:pt x="802" y="1543"/>
                </a:lnTo>
                <a:lnTo>
                  <a:pt x="751" y="1552"/>
                </a:lnTo>
                <a:lnTo>
                  <a:pt x="701" y="1566"/>
                </a:lnTo>
                <a:lnTo>
                  <a:pt x="654" y="1585"/>
                </a:lnTo>
                <a:lnTo>
                  <a:pt x="611" y="1610"/>
                </a:lnTo>
                <a:lnTo>
                  <a:pt x="570" y="1638"/>
                </a:lnTo>
                <a:lnTo>
                  <a:pt x="532" y="1671"/>
                </a:lnTo>
                <a:lnTo>
                  <a:pt x="498" y="1708"/>
                </a:lnTo>
                <a:lnTo>
                  <a:pt x="468" y="1749"/>
                </a:lnTo>
                <a:lnTo>
                  <a:pt x="442" y="1791"/>
                </a:lnTo>
                <a:lnTo>
                  <a:pt x="422" y="1838"/>
                </a:lnTo>
                <a:lnTo>
                  <a:pt x="406" y="1886"/>
                </a:lnTo>
                <a:lnTo>
                  <a:pt x="396" y="1937"/>
                </a:lnTo>
                <a:lnTo>
                  <a:pt x="170" y="1937"/>
                </a:lnTo>
                <a:lnTo>
                  <a:pt x="139" y="1934"/>
                </a:lnTo>
                <a:lnTo>
                  <a:pt x="110" y="1927"/>
                </a:lnTo>
                <a:lnTo>
                  <a:pt x="84" y="1914"/>
                </a:lnTo>
                <a:lnTo>
                  <a:pt x="60" y="1897"/>
                </a:lnTo>
                <a:lnTo>
                  <a:pt x="40" y="1877"/>
                </a:lnTo>
                <a:lnTo>
                  <a:pt x="23" y="1853"/>
                </a:lnTo>
                <a:lnTo>
                  <a:pt x="11" y="1827"/>
                </a:lnTo>
                <a:lnTo>
                  <a:pt x="3" y="1798"/>
                </a:lnTo>
                <a:lnTo>
                  <a:pt x="0" y="1768"/>
                </a:lnTo>
                <a:lnTo>
                  <a:pt x="0" y="1394"/>
                </a:lnTo>
                <a:close/>
                <a:moveTo>
                  <a:pt x="2500" y="490"/>
                </a:moveTo>
                <a:lnTo>
                  <a:pt x="2490" y="492"/>
                </a:lnTo>
                <a:lnTo>
                  <a:pt x="2482" y="497"/>
                </a:lnTo>
                <a:lnTo>
                  <a:pt x="2475" y="505"/>
                </a:lnTo>
                <a:lnTo>
                  <a:pt x="2473" y="516"/>
                </a:lnTo>
                <a:lnTo>
                  <a:pt x="2473" y="1012"/>
                </a:lnTo>
                <a:lnTo>
                  <a:pt x="2475" y="1023"/>
                </a:lnTo>
                <a:lnTo>
                  <a:pt x="2482" y="1031"/>
                </a:lnTo>
                <a:lnTo>
                  <a:pt x="2490" y="1036"/>
                </a:lnTo>
                <a:lnTo>
                  <a:pt x="2500" y="1039"/>
                </a:lnTo>
                <a:lnTo>
                  <a:pt x="3144" y="1039"/>
                </a:lnTo>
                <a:lnTo>
                  <a:pt x="3154" y="1036"/>
                </a:lnTo>
                <a:lnTo>
                  <a:pt x="3163" y="1031"/>
                </a:lnTo>
                <a:lnTo>
                  <a:pt x="3168" y="1023"/>
                </a:lnTo>
                <a:lnTo>
                  <a:pt x="3170" y="1012"/>
                </a:lnTo>
                <a:lnTo>
                  <a:pt x="3168" y="1002"/>
                </a:lnTo>
                <a:lnTo>
                  <a:pt x="3162" y="993"/>
                </a:lnTo>
                <a:lnTo>
                  <a:pt x="2641" y="497"/>
                </a:lnTo>
                <a:lnTo>
                  <a:pt x="2632" y="492"/>
                </a:lnTo>
                <a:lnTo>
                  <a:pt x="2623" y="490"/>
                </a:lnTo>
                <a:lnTo>
                  <a:pt x="2500" y="490"/>
                </a:lnTo>
                <a:close/>
                <a:moveTo>
                  <a:pt x="170" y="0"/>
                </a:moveTo>
                <a:lnTo>
                  <a:pt x="2105" y="0"/>
                </a:lnTo>
                <a:lnTo>
                  <a:pt x="2136" y="2"/>
                </a:lnTo>
                <a:lnTo>
                  <a:pt x="2165" y="11"/>
                </a:lnTo>
                <a:lnTo>
                  <a:pt x="2191" y="23"/>
                </a:lnTo>
                <a:lnTo>
                  <a:pt x="2215" y="39"/>
                </a:lnTo>
                <a:lnTo>
                  <a:pt x="2235" y="60"/>
                </a:lnTo>
                <a:lnTo>
                  <a:pt x="2252" y="84"/>
                </a:lnTo>
                <a:lnTo>
                  <a:pt x="2264" y="110"/>
                </a:lnTo>
                <a:lnTo>
                  <a:pt x="2272" y="139"/>
                </a:lnTo>
                <a:lnTo>
                  <a:pt x="2275" y="168"/>
                </a:lnTo>
                <a:lnTo>
                  <a:pt x="2275" y="295"/>
                </a:lnTo>
                <a:lnTo>
                  <a:pt x="2610" y="295"/>
                </a:lnTo>
                <a:lnTo>
                  <a:pt x="2645" y="298"/>
                </a:lnTo>
                <a:lnTo>
                  <a:pt x="2679" y="305"/>
                </a:lnTo>
                <a:lnTo>
                  <a:pt x="2712" y="319"/>
                </a:lnTo>
                <a:lnTo>
                  <a:pt x="2742" y="337"/>
                </a:lnTo>
                <a:lnTo>
                  <a:pt x="2768" y="359"/>
                </a:lnTo>
                <a:lnTo>
                  <a:pt x="3433" y="1016"/>
                </a:lnTo>
                <a:lnTo>
                  <a:pt x="3457" y="1044"/>
                </a:lnTo>
                <a:lnTo>
                  <a:pt x="3476" y="1073"/>
                </a:lnTo>
                <a:lnTo>
                  <a:pt x="3488" y="1106"/>
                </a:lnTo>
                <a:lnTo>
                  <a:pt x="3497" y="1141"/>
                </a:lnTo>
                <a:lnTo>
                  <a:pt x="3500" y="1176"/>
                </a:lnTo>
                <a:lnTo>
                  <a:pt x="3500" y="1300"/>
                </a:lnTo>
                <a:lnTo>
                  <a:pt x="0" y="1300"/>
                </a:lnTo>
                <a:lnTo>
                  <a:pt x="0" y="168"/>
                </a:lnTo>
                <a:lnTo>
                  <a:pt x="3" y="139"/>
                </a:lnTo>
                <a:lnTo>
                  <a:pt x="11" y="110"/>
                </a:lnTo>
                <a:lnTo>
                  <a:pt x="23" y="84"/>
                </a:lnTo>
                <a:lnTo>
                  <a:pt x="40" y="60"/>
                </a:lnTo>
                <a:lnTo>
                  <a:pt x="60" y="39"/>
                </a:lnTo>
                <a:lnTo>
                  <a:pt x="84" y="23"/>
                </a:lnTo>
                <a:lnTo>
                  <a:pt x="110" y="11"/>
                </a:lnTo>
                <a:lnTo>
                  <a:pt x="139" y="2"/>
                </a:lnTo>
                <a:lnTo>
                  <a:pt x="17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" name="Freeform 266"/>
          <p:cNvSpPr>
            <a:spLocks noEditPoints="1"/>
          </p:cNvSpPr>
          <p:nvPr/>
        </p:nvSpPr>
        <p:spPr bwMode="auto">
          <a:xfrm>
            <a:off x="10070909" y="4267053"/>
            <a:ext cx="460375" cy="487363"/>
          </a:xfrm>
          <a:custGeom>
            <a:avLst/>
            <a:gdLst>
              <a:gd name="T0" fmla="*/ 1873 w 3189"/>
              <a:gd name="T1" fmla="*/ 1711 h 3382"/>
              <a:gd name="T2" fmla="*/ 1981 w 3189"/>
              <a:gd name="T3" fmla="*/ 1899 h 3382"/>
              <a:gd name="T4" fmla="*/ 2276 w 3189"/>
              <a:gd name="T5" fmla="*/ 2432 h 3382"/>
              <a:gd name="T6" fmla="*/ 2245 w 3189"/>
              <a:gd name="T7" fmla="*/ 2527 h 3382"/>
              <a:gd name="T8" fmla="*/ 1786 w 3189"/>
              <a:gd name="T9" fmla="*/ 2219 h 3382"/>
              <a:gd name="T10" fmla="*/ 1586 w 3189"/>
              <a:gd name="T11" fmla="*/ 2214 h 3382"/>
              <a:gd name="T12" fmla="*/ 1429 w 3189"/>
              <a:gd name="T13" fmla="*/ 2071 h 3382"/>
              <a:gd name="T14" fmla="*/ 1414 w 3189"/>
              <a:gd name="T15" fmla="*/ 1850 h 3382"/>
              <a:gd name="T16" fmla="*/ 1562 w 3189"/>
              <a:gd name="T17" fmla="*/ 1680 h 3382"/>
              <a:gd name="T18" fmla="*/ 2058 w 3189"/>
              <a:gd name="T19" fmla="*/ 0 h 3382"/>
              <a:gd name="T20" fmla="*/ 2148 w 3189"/>
              <a:gd name="T21" fmla="*/ 71 h 3382"/>
              <a:gd name="T22" fmla="*/ 2116 w 3189"/>
              <a:gd name="T23" fmla="*/ 257 h 3382"/>
              <a:gd name="T24" fmla="*/ 1981 w 3189"/>
              <a:gd name="T25" fmla="*/ 504 h 3382"/>
              <a:gd name="T26" fmla="*/ 2455 w 3189"/>
              <a:gd name="T27" fmla="*/ 689 h 3382"/>
              <a:gd name="T28" fmla="*/ 2669 w 3189"/>
              <a:gd name="T29" fmla="*/ 663 h 3382"/>
              <a:gd name="T30" fmla="*/ 2678 w 3189"/>
              <a:gd name="T31" fmla="*/ 549 h 3382"/>
              <a:gd name="T32" fmla="*/ 2845 w 3189"/>
              <a:gd name="T33" fmla="*/ 445 h 3382"/>
              <a:gd name="T34" fmla="*/ 3188 w 3189"/>
              <a:gd name="T35" fmla="*/ 776 h 3382"/>
              <a:gd name="T36" fmla="*/ 3075 w 3189"/>
              <a:gd name="T37" fmla="*/ 946 h 3382"/>
              <a:gd name="T38" fmla="*/ 2961 w 3189"/>
              <a:gd name="T39" fmla="*/ 937 h 3382"/>
              <a:gd name="T40" fmla="*/ 3000 w 3189"/>
              <a:gd name="T41" fmla="*/ 1282 h 3382"/>
              <a:gd name="T42" fmla="*/ 3146 w 3189"/>
              <a:gd name="T43" fmla="*/ 1796 h 3382"/>
              <a:gd name="T44" fmla="*/ 3090 w 3189"/>
              <a:gd name="T45" fmla="*/ 2349 h 3382"/>
              <a:gd name="T46" fmla="*/ 2841 w 3189"/>
              <a:gd name="T47" fmla="*/ 2826 h 3382"/>
              <a:gd name="T48" fmla="*/ 2440 w 3189"/>
              <a:gd name="T49" fmla="*/ 3180 h 3382"/>
              <a:gd name="T50" fmla="*/ 1929 w 3189"/>
              <a:gd name="T51" fmla="*/ 3364 h 3382"/>
              <a:gd name="T52" fmla="*/ 1369 w 3189"/>
              <a:gd name="T53" fmla="*/ 3345 h 3382"/>
              <a:gd name="T54" fmla="*/ 878 w 3189"/>
              <a:gd name="T55" fmla="*/ 3127 h 3382"/>
              <a:gd name="T56" fmla="*/ 504 w 3189"/>
              <a:gd name="T57" fmla="*/ 2752 h 3382"/>
              <a:gd name="T58" fmla="*/ 285 w 3189"/>
              <a:gd name="T59" fmla="*/ 2263 h 3382"/>
              <a:gd name="T60" fmla="*/ 44 w 3189"/>
              <a:gd name="T61" fmla="*/ 2057 h 3382"/>
              <a:gd name="T62" fmla="*/ 4 w 3189"/>
              <a:gd name="T63" fmla="*/ 1934 h 3382"/>
              <a:gd name="T64" fmla="*/ 401 w 3189"/>
              <a:gd name="T65" fmla="*/ 1305 h 3382"/>
              <a:gd name="T66" fmla="*/ 516 w 3189"/>
              <a:gd name="T67" fmla="*/ 1339 h 3382"/>
              <a:gd name="T68" fmla="*/ 858 w 3189"/>
              <a:gd name="T69" fmla="*/ 2003 h 3382"/>
              <a:gd name="T70" fmla="*/ 751 w 3189"/>
              <a:gd name="T71" fmla="*/ 2080 h 3382"/>
              <a:gd name="T72" fmla="*/ 757 w 3189"/>
              <a:gd name="T73" fmla="*/ 2463 h 3382"/>
              <a:gd name="T74" fmla="*/ 1075 w 3189"/>
              <a:gd name="T75" fmla="*/ 2815 h 3382"/>
              <a:gd name="T76" fmla="*/ 1522 w 3189"/>
              <a:gd name="T77" fmla="*/ 2999 h 3382"/>
              <a:gd name="T78" fmla="*/ 2020 w 3189"/>
              <a:gd name="T79" fmla="*/ 2966 h 3382"/>
              <a:gd name="T80" fmla="*/ 2429 w 3189"/>
              <a:gd name="T81" fmla="*/ 2733 h 3382"/>
              <a:gd name="T82" fmla="*/ 2700 w 3189"/>
              <a:gd name="T83" fmla="*/ 2350 h 3382"/>
              <a:gd name="T84" fmla="*/ 2782 w 3189"/>
              <a:gd name="T85" fmla="*/ 1869 h 3382"/>
              <a:gd name="T86" fmla="*/ 2654 w 3189"/>
              <a:gd name="T87" fmla="*/ 1417 h 3382"/>
              <a:gd name="T88" fmla="*/ 2358 w 3189"/>
              <a:gd name="T89" fmla="*/ 1069 h 3382"/>
              <a:gd name="T90" fmla="*/ 1940 w 3189"/>
              <a:gd name="T91" fmla="*/ 872 h 3382"/>
              <a:gd name="T92" fmla="*/ 1463 w 3189"/>
              <a:gd name="T93" fmla="*/ 871 h 3382"/>
              <a:gd name="T94" fmla="*/ 1076 w 3189"/>
              <a:gd name="T95" fmla="*/ 1039 h 3382"/>
              <a:gd name="T96" fmla="*/ 911 w 3189"/>
              <a:gd name="T97" fmla="*/ 1042 h 3382"/>
              <a:gd name="T98" fmla="*/ 809 w 3189"/>
              <a:gd name="T99" fmla="*/ 907 h 3382"/>
              <a:gd name="T100" fmla="*/ 863 w 3189"/>
              <a:gd name="T101" fmla="*/ 743 h 3382"/>
              <a:gd name="T102" fmla="*/ 1270 w 3189"/>
              <a:gd name="T103" fmla="*/ 540 h 3382"/>
              <a:gd name="T104" fmla="*/ 1350 w 3189"/>
              <a:gd name="T105" fmla="*/ 275 h 3382"/>
              <a:gd name="T106" fmla="*/ 1279 w 3189"/>
              <a:gd name="T107" fmla="*/ 185 h 3382"/>
              <a:gd name="T108" fmla="*/ 1331 w 3189"/>
              <a:gd name="T109" fmla="*/ 9 h 3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89" h="3382">
                <a:moveTo>
                  <a:pt x="1703" y="1649"/>
                </a:moveTo>
                <a:lnTo>
                  <a:pt x="1739" y="1653"/>
                </a:lnTo>
                <a:lnTo>
                  <a:pt x="1774" y="1661"/>
                </a:lnTo>
                <a:lnTo>
                  <a:pt x="1809" y="1673"/>
                </a:lnTo>
                <a:lnTo>
                  <a:pt x="1842" y="1690"/>
                </a:lnTo>
                <a:lnTo>
                  <a:pt x="1873" y="1711"/>
                </a:lnTo>
                <a:lnTo>
                  <a:pt x="1901" y="1737"/>
                </a:lnTo>
                <a:lnTo>
                  <a:pt x="1926" y="1766"/>
                </a:lnTo>
                <a:lnTo>
                  <a:pt x="1946" y="1797"/>
                </a:lnTo>
                <a:lnTo>
                  <a:pt x="1963" y="1831"/>
                </a:lnTo>
                <a:lnTo>
                  <a:pt x="1974" y="1864"/>
                </a:lnTo>
                <a:lnTo>
                  <a:pt x="1981" y="1899"/>
                </a:lnTo>
                <a:lnTo>
                  <a:pt x="1984" y="1935"/>
                </a:lnTo>
                <a:lnTo>
                  <a:pt x="1983" y="1971"/>
                </a:lnTo>
                <a:lnTo>
                  <a:pt x="1977" y="2007"/>
                </a:lnTo>
                <a:lnTo>
                  <a:pt x="1967" y="2042"/>
                </a:lnTo>
                <a:lnTo>
                  <a:pt x="2264" y="2414"/>
                </a:lnTo>
                <a:lnTo>
                  <a:pt x="2276" y="2432"/>
                </a:lnTo>
                <a:lnTo>
                  <a:pt x="2281" y="2451"/>
                </a:lnTo>
                <a:lnTo>
                  <a:pt x="2282" y="2469"/>
                </a:lnTo>
                <a:lnTo>
                  <a:pt x="2278" y="2487"/>
                </a:lnTo>
                <a:lnTo>
                  <a:pt x="2270" y="2502"/>
                </a:lnTo>
                <a:lnTo>
                  <a:pt x="2258" y="2515"/>
                </a:lnTo>
                <a:lnTo>
                  <a:pt x="2245" y="2527"/>
                </a:lnTo>
                <a:lnTo>
                  <a:pt x="2229" y="2535"/>
                </a:lnTo>
                <a:lnTo>
                  <a:pt x="2211" y="2539"/>
                </a:lnTo>
                <a:lnTo>
                  <a:pt x="2194" y="2538"/>
                </a:lnTo>
                <a:lnTo>
                  <a:pt x="2175" y="2532"/>
                </a:lnTo>
                <a:lnTo>
                  <a:pt x="2157" y="2520"/>
                </a:lnTo>
                <a:lnTo>
                  <a:pt x="1786" y="2219"/>
                </a:lnTo>
                <a:lnTo>
                  <a:pt x="1754" y="2228"/>
                </a:lnTo>
                <a:lnTo>
                  <a:pt x="1720" y="2233"/>
                </a:lnTo>
                <a:lnTo>
                  <a:pt x="1686" y="2234"/>
                </a:lnTo>
                <a:lnTo>
                  <a:pt x="1652" y="2232"/>
                </a:lnTo>
                <a:lnTo>
                  <a:pt x="1619" y="2225"/>
                </a:lnTo>
                <a:lnTo>
                  <a:pt x="1586" y="2214"/>
                </a:lnTo>
                <a:lnTo>
                  <a:pt x="1555" y="2200"/>
                </a:lnTo>
                <a:lnTo>
                  <a:pt x="1526" y="2183"/>
                </a:lnTo>
                <a:lnTo>
                  <a:pt x="1497" y="2160"/>
                </a:lnTo>
                <a:lnTo>
                  <a:pt x="1471" y="2134"/>
                </a:lnTo>
                <a:lnTo>
                  <a:pt x="1449" y="2105"/>
                </a:lnTo>
                <a:lnTo>
                  <a:pt x="1429" y="2071"/>
                </a:lnTo>
                <a:lnTo>
                  <a:pt x="1415" y="2036"/>
                </a:lnTo>
                <a:lnTo>
                  <a:pt x="1405" y="2000"/>
                </a:lnTo>
                <a:lnTo>
                  <a:pt x="1400" y="1962"/>
                </a:lnTo>
                <a:lnTo>
                  <a:pt x="1400" y="1924"/>
                </a:lnTo>
                <a:lnTo>
                  <a:pt x="1405" y="1887"/>
                </a:lnTo>
                <a:lnTo>
                  <a:pt x="1414" y="1850"/>
                </a:lnTo>
                <a:lnTo>
                  <a:pt x="1428" y="1815"/>
                </a:lnTo>
                <a:lnTo>
                  <a:pt x="1447" y="1781"/>
                </a:lnTo>
                <a:lnTo>
                  <a:pt x="1471" y="1749"/>
                </a:lnTo>
                <a:lnTo>
                  <a:pt x="1499" y="1722"/>
                </a:lnTo>
                <a:lnTo>
                  <a:pt x="1530" y="1698"/>
                </a:lnTo>
                <a:lnTo>
                  <a:pt x="1562" y="1680"/>
                </a:lnTo>
                <a:lnTo>
                  <a:pt x="1596" y="1665"/>
                </a:lnTo>
                <a:lnTo>
                  <a:pt x="1630" y="1655"/>
                </a:lnTo>
                <a:lnTo>
                  <a:pt x="1666" y="1650"/>
                </a:lnTo>
                <a:lnTo>
                  <a:pt x="1703" y="1649"/>
                </a:lnTo>
                <a:close/>
                <a:moveTo>
                  <a:pt x="1372" y="0"/>
                </a:moveTo>
                <a:lnTo>
                  <a:pt x="2058" y="0"/>
                </a:lnTo>
                <a:lnTo>
                  <a:pt x="2079" y="2"/>
                </a:lnTo>
                <a:lnTo>
                  <a:pt x="2098" y="9"/>
                </a:lnTo>
                <a:lnTo>
                  <a:pt x="2116" y="21"/>
                </a:lnTo>
                <a:lnTo>
                  <a:pt x="2130" y="35"/>
                </a:lnTo>
                <a:lnTo>
                  <a:pt x="2140" y="51"/>
                </a:lnTo>
                <a:lnTo>
                  <a:pt x="2148" y="71"/>
                </a:lnTo>
                <a:lnTo>
                  <a:pt x="2150" y="92"/>
                </a:lnTo>
                <a:lnTo>
                  <a:pt x="2150" y="185"/>
                </a:lnTo>
                <a:lnTo>
                  <a:pt x="2148" y="206"/>
                </a:lnTo>
                <a:lnTo>
                  <a:pt x="2140" y="226"/>
                </a:lnTo>
                <a:lnTo>
                  <a:pt x="2130" y="243"/>
                </a:lnTo>
                <a:lnTo>
                  <a:pt x="2116" y="257"/>
                </a:lnTo>
                <a:lnTo>
                  <a:pt x="2098" y="268"/>
                </a:lnTo>
                <a:lnTo>
                  <a:pt x="2079" y="275"/>
                </a:lnTo>
                <a:lnTo>
                  <a:pt x="2058" y="277"/>
                </a:lnTo>
                <a:lnTo>
                  <a:pt x="1895" y="277"/>
                </a:lnTo>
                <a:lnTo>
                  <a:pt x="1895" y="490"/>
                </a:lnTo>
                <a:lnTo>
                  <a:pt x="1981" y="504"/>
                </a:lnTo>
                <a:lnTo>
                  <a:pt x="2065" y="523"/>
                </a:lnTo>
                <a:lnTo>
                  <a:pt x="2148" y="547"/>
                </a:lnTo>
                <a:lnTo>
                  <a:pt x="2229" y="576"/>
                </a:lnTo>
                <a:lnTo>
                  <a:pt x="2307" y="610"/>
                </a:lnTo>
                <a:lnTo>
                  <a:pt x="2382" y="647"/>
                </a:lnTo>
                <a:lnTo>
                  <a:pt x="2455" y="689"/>
                </a:lnTo>
                <a:lnTo>
                  <a:pt x="2526" y="735"/>
                </a:lnTo>
                <a:lnTo>
                  <a:pt x="2594" y="785"/>
                </a:lnTo>
                <a:lnTo>
                  <a:pt x="2657" y="839"/>
                </a:lnTo>
                <a:lnTo>
                  <a:pt x="2752" y="743"/>
                </a:lnTo>
                <a:lnTo>
                  <a:pt x="2683" y="680"/>
                </a:lnTo>
                <a:lnTo>
                  <a:pt x="2669" y="663"/>
                </a:lnTo>
                <a:lnTo>
                  <a:pt x="2660" y="646"/>
                </a:lnTo>
                <a:lnTo>
                  <a:pt x="2654" y="626"/>
                </a:lnTo>
                <a:lnTo>
                  <a:pt x="2653" y="606"/>
                </a:lnTo>
                <a:lnTo>
                  <a:pt x="2657" y="585"/>
                </a:lnTo>
                <a:lnTo>
                  <a:pt x="2666" y="567"/>
                </a:lnTo>
                <a:lnTo>
                  <a:pt x="2678" y="549"/>
                </a:lnTo>
                <a:lnTo>
                  <a:pt x="2752" y="470"/>
                </a:lnTo>
                <a:lnTo>
                  <a:pt x="2767" y="456"/>
                </a:lnTo>
                <a:lnTo>
                  <a:pt x="2786" y="447"/>
                </a:lnTo>
                <a:lnTo>
                  <a:pt x="2805" y="441"/>
                </a:lnTo>
                <a:lnTo>
                  <a:pt x="2826" y="440"/>
                </a:lnTo>
                <a:lnTo>
                  <a:pt x="2845" y="445"/>
                </a:lnTo>
                <a:lnTo>
                  <a:pt x="2865" y="452"/>
                </a:lnTo>
                <a:lnTo>
                  <a:pt x="2881" y="465"/>
                </a:lnTo>
                <a:lnTo>
                  <a:pt x="3159" y="722"/>
                </a:lnTo>
                <a:lnTo>
                  <a:pt x="3174" y="738"/>
                </a:lnTo>
                <a:lnTo>
                  <a:pt x="3183" y="757"/>
                </a:lnTo>
                <a:lnTo>
                  <a:pt x="3188" y="776"/>
                </a:lnTo>
                <a:lnTo>
                  <a:pt x="3189" y="796"/>
                </a:lnTo>
                <a:lnTo>
                  <a:pt x="3185" y="816"/>
                </a:lnTo>
                <a:lnTo>
                  <a:pt x="3178" y="835"/>
                </a:lnTo>
                <a:lnTo>
                  <a:pt x="3164" y="852"/>
                </a:lnTo>
                <a:lnTo>
                  <a:pt x="3091" y="932"/>
                </a:lnTo>
                <a:lnTo>
                  <a:pt x="3075" y="946"/>
                </a:lnTo>
                <a:lnTo>
                  <a:pt x="3057" y="955"/>
                </a:lnTo>
                <a:lnTo>
                  <a:pt x="3037" y="960"/>
                </a:lnTo>
                <a:lnTo>
                  <a:pt x="3017" y="961"/>
                </a:lnTo>
                <a:lnTo>
                  <a:pt x="2997" y="958"/>
                </a:lnTo>
                <a:lnTo>
                  <a:pt x="2978" y="950"/>
                </a:lnTo>
                <a:lnTo>
                  <a:pt x="2961" y="937"/>
                </a:lnTo>
                <a:lnTo>
                  <a:pt x="2909" y="889"/>
                </a:lnTo>
                <a:lnTo>
                  <a:pt x="2807" y="992"/>
                </a:lnTo>
                <a:lnTo>
                  <a:pt x="2862" y="1059"/>
                </a:lnTo>
                <a:lnTo>
                  <a:pt x="2912" y="1130"/>
                </a:lnTo>
                <a:lnTo>
                  <a:pt x="2958" y="1205"/>
                </a:lnTo>
                <a:lnTo>
                  <a:pt x="3000" y="1282"/>
                </a:lnTo>
                <a:lnTo>
                  <a:pt x="3037" y="1362"/>
                </a:lnTo>
                <a:lnTo>
                  <a:pt x="3069" y="1444"/>
                </a:lnTo>
                <a:lnTo>
                  <a:pt x="3097" y="1530"/>
                </a:lnTo>
                <a:lnTo>
                  <a:pt x="3118" y="1616"/>
                </a:lnTo>
                <a:lnTo>
                  <a:pt x="3135" y="1705"/>
                </a:lnTo>
                <a:lnTo>
                  <a:pt x="3146" y="1796"/>
                </a:lnTo>
                <a:lnTo>
                  <a:pt x="3152" y="1888"/>
                </a:lnTo>
                <a:lnTo>
                  <a:pt x="3151" y="1982"/>
                </a:lnTo>
                <a:lnTo>
                  <a:pt x="3145" y="2077"/>
                </a:lnTo>
                <a:lnTo>
                  <a:pt x="3133" y="2169"/>
                </a:lnTo>
                <a:lnTo>
                  <a:pt x="3114" y="2261"/>
                </a:lnTo>
                <a:lnTo>
                  <a:pt x="3090" y="2349"/>
                </a:lnTo>
                <a:lnTo>
                  <a:pt x="3062" y="2435"/>
                </a:lnTo>
                <a:lnTo>
                  <a:pt x="3027" y="2519"/>
                </a:lnTo>
                <a:lnTo>
                  <a:pt x="2988" y="2601"/>
                </a:lnTo>
                <a:lnTo>
                  <a:pt x="2944" y="2680"/>
                </a:lnTo>
                <a:lnTo>
                  <a:pt x="2894" y="2755"/>
                </a:lnTo>
                <a:lnTo>
                  <a:pt x="2841" y="2826"/>
                </a:lnTo>
                <a:lnTo>
                  <a:pt x="2784" y="2895"/>
                </a:lnTo>
                <a:lnTo>
                  <a:pt x="2722" y="2960"/>
                </a:lnTo>
                <a:lnTo>
                  <a:pt x="2656" y="3021"/>
                </a:lnTo>
                <a:lnTo>
                  <a:pt x="2588" y="3078"/>
                </a:lnTo>
                <a:lnTo>
                  <a:pt x="2515" y="3131"/>
                </a:lnTo>
                <a:lnTo>
                  <a:pt x="2440" y="3180"/>
                </a:lnTo>
                <a:lnTo>
                  <a:pt x="2361" y="3223"/>
                </a:lnTo>
                <a:lnTo>
                  <a:pt x="2279" y="3262"/>
                </a:lnTo>
                <a:lnTo>
                  <a:pt x="2195" y="3296"/>
                </a:lnTo>
                <a:lnTo>
                  <a:pt x="2109" y="3324"/>
                </a:lnTo>
                <a:lnTo>
                  <a:pt x="2020" y="3347"/>
                </a:lnTo>
                <a:lnTo>
                  <a:pt x="1929" y="3364"/>
                </a:lnTo>
                <a:lnTo>
                  <a:pt x="1837" y="3377"/>
                </a:lnTo>
                <a:lnTo>
                  <a:pt x="1740" y="3382"/>
                </a:lnTo>
                <a:lnTo>
                  <a:pt x="1645" y="3382"/>
                </a:lnTo>
                <a:lnTo>
                  <a:pt x="1550" y="3375"/>
                </a:lnTo>
                <a:lnTo>
                  <a:pt x="1459" y="3362"/>
                </a:lnTo>
                <a:lnTo>
                  <a:pt x="1369" y="3345"/>
                </a:lnTo>
                <a:lnTo>
                  <a:pt x="1281" y="3321"/>
                </a:lnTo>
                <a:lnTo>
                  <a:pt x="1194" y="3292"/>
                </a:lnTo>
                <a:lnTo>
                  <a:pt x="1111" y="3258"/>
                </a:lnTo>
                <a:lnTo>
                  <a:pt x="1030" y="3219"/>
                </a:lnTo>
                <a:lnTo>
                  <a:pt x="953" y="3175"/>
                </a:lnTo>
                <a:lnTo>
                  <a:pt x="878" y="3127"/>
                </a:lnTo>
                <a:lnTo>
                  <a:pt x="806" y="3075"/>
                </a:lnTo>
                <a:lnTo>
                  <a:pt x="738" y="3017"/>
                </a:lnTo>
                <a:lnTo>
                  <a:pt x="674" y="2957"/>
                </a:lnTo>
                <a:lnTo>
                  <a:pt x="613" y="2892"/>
                </a:lnTo>
                <a:lnTo>
                  <a:pt x="556" y="2824"/>
                </a:lnTo>
                <a:lnTo>
                  <a:pt x="504" y="2752"/>
                </a:lnTo>
                <a:lnTo>
                  <a:pt x="456" y="2678"/>
                </a:lnTo>
                <a:lnTo>
                  <a:pt x="411" y="2601"/>
                </a:lnTo>
                <a:lnTo>
                  <a:pt x="372" y="2519"/>
                </a:lnTo>
                <a:lnTo>
                  <a:pt x="339" y="2436"/>
                </a:lnTo>
                <a:lnTo>
                  <a:pt x="310" y="2350"/>
                </a:lnTo>
                <a:lnTo>
                  <a:pt x="285" y="2263"/>
                </a:lnTo>
                <a:lnTo>
                  <a:pt x="268" y="2172"/>
                </a:lnTo>
                <a:lnTo>
                  <a:pt x="255" y="2080"/>
                </a:lnTo>
                <a:lnTo>
                  <a:pt x="112" y="2080"/>
                </a:lnTo>
                <a:lnTo>
                  <a:pt x="87" y="2077"/>
                </a:lnTo>
                <a:lnTo>
                  <a:pt x="65" y="2070"/>
                </a:lnTo>
                <a:lnTo>
                  <a:pt x="44" y="2057"/>
                </a:lnTo>
                <a:lnTo>
                  <a:pt x="28" y="2042"/>
                </a:lnTo>
                <a:lnTo>
                  <a:pt x="14" y="2024"/>
                </a:lnTo>
                <a:lnTo>
                  <a:pt x="5" y="2003"/>
                </a:lnTo>
                <a:lnTo>
                  <a:pt x="0" y="1980"/>
                </a:lnTo>
                <a:lnTo>
                  <a:pt x="0" y="1957"/>
                </a:lnTo>
                <a:lnTo>
                  <a:pt x="4" y="1934"/>
                </a:lnTo>
                <a:lnTo>
                  <a:pt x="14" y="1911"/>
                </a:lnTo>
                <a:lnTo>
                  <a:pt x="333" y="1357"/>
                </a:lnTo>
                <a:lnTo>
                  <a:pt x="347" y="1339"/>
                </a:lnTo>
                <a:lnTo>
                  <a:pt x="363" y="1323"/>
                </a:lnTo>
                <a:lnTo>
                  <a:pt x="382" y="1312"/>
                </a:lnTo>
                <a:lnTo>
                  <a:pt x="401" y="1305"/>
                </a:lnTo>
                <a:lnTo>
                  <a:pt x="422" y="1302"/>
                </a:lnTo>
                <a:lnTo>
                  <a:pt x="442" y="1302"/>
                </a:lnTo>
                <a:lnTo>
                  <a:pt x="463" y="1305"/>
                </a:lnTo>
                <a:lnTo>
                  <a:pt x="482" y="1312"/>
                </a:lnTo>
                <a:lnTo>
                  <a:pt x="500" y="1323"/>
                </a:lnTo>
                <a:lnTo>
                  <a:pt x="516" y="1339"/>
                </a:lnTo>
                <a:lnTo>
                  <a:pt x="529" y="1357"/>
                </a:lnTo>
                <a:lnTo>
                  <a:pt x="849" y="1911"/>
                </a:lnTo>
                <a:lnTo>
                  <a:pt x="859" y="1934"/>
                </a:lnTo>
                <a:lnTo>
                  <a:pt x="863" y="1957"/>
                </a:lnTo>
                <a:lnTo>
                  <a:pt x="863" y="1980"/>
                </a:lnTo>
                <a:lnTo>
                  <a:pt x="858" y="2003"/>
                </a:lnTo>
                <a:lnTo>
                  <a:pt x="849" y="2024"/>
                </a:lnTo>
                <a:lnTo>
                  <a:pt x="835" y="2042"/>
                </a:lnTo>
                <a:lnTo>
                  <a:pt x="819" y="2057"/>
                </a:lnTo>
                <a:lnTo>
                  <a:pt x="798" y="2070"/>
                </a:lnTo>
                <a:lnTo>
                  <a:pt x="776" y="2077"/>
                </a:lnTo>
                <a:lnTo>
                  <a:pt x="751" y="2080"/>
                </a:lnTo>
                <a:lnTo>
                  <a:pt x="627" y="2080"/>
                </a:lnTo>
                <a:lnTo>
                  <a:pt x="641" y="2161"/>
                </a:lnTo>
                <a:lnTo>
                  <a:pt x="662" y="2241"/>
                </a:lnTo>
                <a:lnTo>
                  <a:pt x="688" y="2318"/>
                </a:lnTo>
                <a:lnTo>
                  <a:pt x="720" y="2392"/>
                </a:lnTo>
                <a:lnTo>
                  <a:pt x="757" y="2463"/>
                </a:lnTo>
                <a:lnTo>
                  <a:pt x="799" y="2532"/>
                </a:lnTo>
                <a:lnTo>
                  <a:pt x="845" y="2596"/>
                </a:lnTo>
                <a:lnTo>
                  <a:pt x="897" y="2657"/>
                </a:lnTo>
                <a:lnTo>
                  <a:pt x="952" y="2714"/>
                </a:lnTo>
                <a:lnTo>
                  <a:pt x="1013" y="2767"/>
                </a:lnTo>
                <a:lnTo>
                  <a:pt x="1075" y="2815"/>
                </a:lnTo>
                <a:lnTo>
                  <a:pt x="1142" y="2859"/>
                </a:lnTo>
                <a:lnTo>
                  <a:pt x="1213" y="2898"/>
                </a:lnTo>
                <a:lnTo>
                  <a:pt x="1286" y="2931"/>
                </a:lnTo>
                <a:lnTo>
                  <a:pt x="1362" y="2960"/>
                </a:lnTo>
                <a:lnTo>
                  <a:pt x="1441" y="2982"/>
                </a:lnTo>
                <a:lnTo>
                  <a:pt x="1522" y="2999"/>
                </a:lnTo>
                <a:lnTo>
                  <a:pt x="1604" y="3009"/>
                </a:lnTo>
                <a:lnTo>
                  <a:pt x="1689" y="3013"/>
                </a:lnTo>
                <a:lnTo>
                  <a:pt x="1775" y="3011"/>
                </a:lnTo>
                <a:lnTo>
                  <a:pt x="1862" y="3002"/>
                </a:lnTo>
                <a:lnTo>
                  <a:pt x="1942" y="2987"/>
                </a:lnTo>
                <a:lnTo>
                  <a:pt x="2020" y="2966"/>
                </a:lnTo>
                <a:lnTo>
                  <a:pt x="2095" y="2940"/>
                </a:lnTo>
                <a:lnTo>
                  <a:pt x="2168" y="2909"/>
                </a:lnTo>
                <a:lnTo>
                  <a:pt x="2238" y="2872"/>
                </a:lnTo>
                <a:lnTo>
                  <a:pt x="2305" y="2829"/>
                </a:lnTo>
                <a:lnTo>
                  <a:pt x="2368" y="2783"/>
                </a:lnTo>
                <a:lnTo>
                  <a:pt x="2429" y="2733"/>
                </a:lnTo>
                <a:lnTo>
                  <a:pt x="2485" y="2679"/>
                </a:lnTo>
                <a:lnTo>
                  <a:pt x="2537" y="2619"/>
                </a:lnTo>
                <a:lnTo>
                  <a:pt x="2585" y="2557"/>
                </a:lnTo>
                <a:lnTo>
                  <a:pt x="2628" y="2491"/>
                </a:lnTo>
                <a:lnTo>
                  <a:pt x="2667" y="2422"/>
                </a:lnTo>
                <a:lnTo>
                  <a:pt x="2700" y="2350"/>
                </a:lnTo>
                <a:lnTo>
                  <a:pt x="2728" y="2275"/>
                </a:lnTo>
                <a:lnTo>
                  <a:pt x="2751" y="2198"/>
                </a:lnTo>
                <a:lnTo>
                  <a:pt x="2767" y="2119"/>
                </a:lnTo>
                <a:lnTo>
                  <a:pt x="2779" y="2035"/>
                </a:lnTo>
                <a:lnTo>
                  <a:pt x="2784" y="1951"/>
                </a:lnTo>
                <a:lnTo>
                  <a:pt x="2782" y="1869"/>
                </a:lnTo>
                <a:lnTo>
                  <a:pt x="2774" y="1788"/>
                </a:lnTo>
                <a:lnTo>
                  <a:pt x="2761" y="1709"/>
                </a:lnTo>
                <a:lnTo>
                  <a:pt x="2743" y="1632"/>
                </a:lnTo>
                <a:lnTo>
                  <a:pt x="2718" y="1558"/>
                </a:lnTo>
                <a:lnTo>
                  <a:pt x="2689" y="1486"/>
                </a:lnTo>
                <a:lnTo>
                  <a:pt x="2654" y="1417"/>
                </a:lnTo>
                <a:lnTo>
                  <a:pt x="2615" y="1350"/>
                </a:lnTo>
                <a:lnTo>
                  <a:pt x="2572" y="1286"/>
                </a:lnTo>
                <a:lnTo>
                  <a:pt x="2524" y="1227"/>
                </a:lnTo>
                <a:lnTo>
                  <a:pt x="2473" y="1170"/>
                </a:lnTo>
                <a:lnTo>
                  <a:pt x="2417" y="1117"/>
                </a:lnTo>
                <a:lnTo>
                  <a:pt x="2358" y="1069"/>
                </a:lnTo>
                <a:lnTo>
                  <a:pt x="2295" y="1024"/>
                </a:lnTo>
                <a:lnTo>
                  <a:pt x="2230" y="984"/>
                </a:lnTo>
                <a:lnTo>
                  <a:pt x="2161" y="948"/>
                </a:lnTo>
                <a:lnTo>
                  <a:pt x="2090" y="918"/>
                </a:lnTo>
                <a:lnTo>
                  <a:pt x="2016" y="892"/>
                </a:lnTo>
                <a:lnTo>
                  <a:pt x="1940" y="872"/>
                </a:lnTo>
                <a:lnTo>
                  <a:pt x="1861" y="857"/>
                </a:lnTo>
                <a:lnTo>
                  <a:pt x="1781" y="848"/>
                </a:lnTo>
                <a:lnTo>
                  <a:pt x="1700" y="845"/>
                </a:lnTo>
                <a:lnTo>
                  <a:pt x="1620" y="848"/>
                </a:lnTo>
                <a:lnTo>
                  <a:pt x="1541" y="856"/>
                </a:lnTo>
                <a:lnTo>
                  <a:pt x="1463" y="871"/>
                </a:lnTo>
                <a:lnTo>
                  <a:pt x="1387" y="890"/>
                </a:lnTo>
                <a:lnTo>
                  <a:pt x="1312" y="916"/>
                </a:lnTo>
                <a:lnTo>
                  <a:pt x="1240" y="947"/>
                </a:lnTo>
                <a:lnTo>
                  <a:pt x="1170" y="982"/>
                </a:lnTo>
                <a:lnTo>
                  <a:pt x="1102" y="1025"/>
                </a:lnTo>
                <a:lnTo>
                  <a:pt x="1076" y="1039"/>
                </a:lnTo>
                <a:lnTo>
                  <a:pt x="1050" y="1049"/>
                </a:lnTo>
                <a:lnTo>
                  <a:pt x="1022" y="1056"/>
                </a:lnTo>
                <a:lnTo>
                  <a:pt x="993" y="1058"/>
                </a:lnTo>
                <a:lnTo>
                  <a:pt x="966" y="1057"/>
                </a:lnTo>
                <a:lnTo>
                  <a:pt x="938" y="1051"/>
                </a:lnTo>
                <a:lnTo>
                  <a:pt x="911" y="1042"/>
                </a:lnTo>
                <a:lnTo>
                  <a:pt x="887" y="1029"/>
                </a:lnTo>
                <a:lnTo>
                  <a:pt x="865" y="1011"/>
                </a:lnTo>
                <a:lnTo>
                  <a:pt x="845" y="990"/>
                </a:lnTo>
                <a:lnTo>
                  <a:pt x="828" y="964"/>
                </a:lnTo>
                <a:lnTo>
                  <a:pt x="816" y="935"/>
                </a:lnTo>
                <a:lnTo>
                  <a:pt x="809" y="907"/>
                </a:lnTo>
                <a:lnTo>
                  <a:pt x="806" y="877"/>
                </a:lnTo>
                <a:lnTo>
                  <a:pt x="809" y="847"/>
                </a:lnTo>
                <a:lnTo>
                  <a:pt x="816" y="819"/>
                </a:lnTo>
                <a:lnTo>
                  <a:pt x="827" y="792"/>
                </a:lnTo>
                <a:lnTo>
                  <a:pt x="843" y="767"/>
                </a:lnTo>
                <a:lnTo>
                  <a:pt x="863" y="743"/>
                </a:lnTo>
                <a:lnTo>
                  <a:pt x="888" y="724"/>
                </a:lnTo>
                <a:lnTo>
                  <a:pt x="960" y="679"/>
                </a:lnTo>
                <a:lnTo>
                  <a:pt x="1034" y="637"/>
                </a:lnTo>
                <a:lnTo>
                  <a:pt x="1111" y="600"/>
                </a:lnTo>
                <a:lnTo>
                  <a:pt x="1190" y="568"/>
                </a:lnTo>
                <a:lnTo>
                  <a:pt x="1270" y="540"/>
                </a:lnTo>
                <a:lnTo>
                  <a:pt x="1352" y="517"/>
                </a:lnTo>
                <a:lnTo>
                  <a:pt x="1435" y="500"/>
                </a:lnTo>
                <a:lnTo>
                  <a:pt x="1520" y="487"/>
                </a:lnTo>
                <a:lnTo>
                  <a:pt x="1520" y="277"/>
                </a:lnTo>
                <a:lnTo>
                  <a:pt x="1372" y="277"/>
                </a:lnTo>
                <a:lnTo>
                  <a:pt x="1350" y="275"/>
                </a:lnTo>
                <a:lnTo>
                  <a:pt x="1331" y="268"/>
                </a:lnTo>
                <a:lnTo>
                  <a:pt x="1314" y="257"/>
                </a:lnTo>
                <a:lnTo>
                  <a:pt x="1300" y="243"/>
                </a:lnTo>
                <a:lnTo>
                  <a:pt x="1289" y="226"/>
                </a:lnTo>
                <a:lnTo>
                  <a:pt x="1282" y="206"/>
                </a:lnTo>
                <a:lnTo>
                  <a:pt x="1279" y="185"/>
                </a:lnTo>
                <a:lnTo>
                  <a:pt x="1279" y="92"/>
                </a:lnTo>
                <a:lnTo>
                  <a:pt x="1282" y="71"/>
                </a:lnTo>
                <a:lnTo>
                  <a:pt x="1289" y="51"/>
                </a:lnTo>
                <a:lnTo>
                  <a:pt x="1300" y="35"/>
                </a:lnTo>
                <a:lnTo>
                  <a:pt x="1314" y="21"/>
                </a:lnTo>
                <a:lnTo>
                  <a:pt x="1331" y="9"/>
                </a:lnTo>
                <a:lnTo>
                  <a:pt x="1350" y="2"/>
                </a:lnTo>
                <a:lnTo>
                  <a:pt x="137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Freeform 336"/>
          <p:cNvSpPr>
            <a:spLocks noEditPoints="1"/>
          </p:cNvSpPr>
          <p:nvPr/>
        </p:nvSpPr>
        <p:spPr bwMode="auto">
          <a:xfrm>
            <a:off x="10042334" y="5051172"/>
            <a:ext cx="517525" cy="463550"/>
          </a:xfrm>
          <a:custGeom>
            <a:avLst/>
            <a:gdLst>
              <a:gd name="T0" fmla="*/ 638 w 3586"/>
              <a:gd name="T1" fmla="*/ 2419 h 3207"/>
              <a:gd name="T2" fmla="*/ 594 w 3586"/>
              <a:gd name="T3" fmla="*/ 2511 h 3207"/>
              <a:gd name="T4" fmla="*/ 629 w 3586"/>
              <a:gd name="T5" fmla="*/ 2594 h 3207"/>
              <a:gd name="T6" fmla="*/ 806 w 3586"/>
              <a:gd name="T7" fmla="*/ 2826 h 3207"/>
              <a:gd name="T8" fmla="*/ 808 w 3586"/>
              <a:gd name="T9" fmla="*/ 2577 h 3207"/>
              <a:gd name="T10" fmla="*/ 826 w 3586"/>
              <a:gd name="T11" fmla="*/ 2484 h 3207"/>
              <a:gd name="T12" fmla="*/ 763 w 3586"/>
              <a:gd name="T13" fmla="*/ 2406 h 3207"/>
              <a:gd name="T14" fmla="*/ 591 w 3586"/>
              <a:gd name="T15" fmla="*/ 1490 h 3207"/>
              <a:gd name="T16" fmla="*/ 509 w 3586"/>
              <a:gd name="T17" fmla="*/ 1555 h 3207"/>
              <a:gd name="T18" fmla="*/ 640 w 3586"/>
              <a:gd name="T19" fmla="*/ 2016 h 3207"/>
              <a:gd name="T20" fmla="*/ 924 w 3586"/>
              <a:gd name="T21" fmla="*/ 1581 h 3207"/>
              <a:gd name="T22" fmla="*/ 858 w 3586"/>
              <a:gd name="T23" fmla="*/ 1499 h 3207"/>
              <a:gd name="T24" fmla="*/ 619 w 3586"/>
              <a:gd name="T25" fmla="*/ 1241 h 3207"/>
              <a:gd name="T26" fmla="*/ 948 w 3586"/>
              <a:gd name="T27" fmla="*/ 1269 h 3207"/>
              <a:gd name="T28" fmla="*/ 1095 w 3586"/>
              <a:gd name="T29" fmla="*/ 1384 h 3207"/>
              <a:gd name="T30" fmla="*/ 1169 w 3586"/>
              <a:gd name="T31" fmla="*/ 1560 h 3207"/>
              <a:gd name="T32" fmla="*/ 1306 w 3586"/>
              <a:gd name="T33" fmla="*/ 2073 h 3207"/>
              <a:gd name="T34" fmla="*/ 1399 w 3586"/>
              <a:gd name="T35" fmla="*/ 2153 h 3207"/>
              <a:gd name="T36" fmla="*/ 1424 w 3586"/>
              <a:gd name="T37" fmla="*/ 2980 h 3207"/>
              <a:gd name="T38" fmla="*/ 1380 w 3586"/>
              <a:gd name="T39" fmla="*/ 3092 h 3207"/>
              <a:gd name="T40" fmla="*/ 1277 w 3586"/>
              <a:gd name="T41" fmla="*/ 3156 h 3207"/>
              <a:gd name="T42" fmla="*/ 712 w 3586"/>
              <a:gd name="T43" fmla="*/ 3207 h 3207"/>
              <a:gd name="T44" fmla="*/ 146 w 3586"/>
              <a:gd name="T45" fmla="*/ 3156 h 3207"/>
              <a:gd name="T46" fmla="*/ 42 w 3586"/>
              <a:gd name="T47" fmla="*/ 3092 h 3207"/>
              <a:gd name="T48" fmla="*/ 0 w 3586"/>
              <a:gd name="T49" fmla="*/ 2980 h 3207"/>
              <a:gd name="T50" fmla="*/ 25 w 3586"/>
              <a:gd name="T51" fmla="*/ 2153 h 3207"/>
              <a:gd name="T52" fmla="*/ 116 w 3586"/>
              <a:gd name="T53" fmla="*/ 2073 h 3207"/>
              <a:gd name="T54" fmla="*/ 254 w 3586"/>
              <a:gd name="T55" fmla="*/ 1560 h 3207"/>
              <a:gd name="T56" fmla="*/ 327 w 3586"/>
              <a:gd name="T57" fmla="*/ 1384 h 3207"/>
              <a:gd name="T58" fmla="*/ 476 w 3586"/>
              <a:gd name="T59" fmla="*/ 1269 h 3207"/>
              <a:gd name="T60" fmla="*/ 941 w 3586"/>
              <a:gd name="T61" fmla="*/ 103 h 3207"/>
              <a:gd name="T62" fmla="*/ 861 w 3586"/>
              <a:gd name="T63" fmla="*/ 143 h 3207"/>
              <a:gd name="T64" fmla="*/ 638 w 3586"/>
              <a:gd name="T65" fmla="*/ 423 h 3207"/>
              <a:gd name="T66" fmla="*/ 2240 w 3586"/>
              <a:gd name="T67" fmla="*/ 423 h 3207"/>
              <a:gd name="T68" fmla="*/ 2995 w 3586"/>
              <a:gd name="T69" fmla="*/ 125 h 3207"/>
              <a:gd name="T70" fmla="*/ 941 w 3586"/>
              <a:gd name="T71" fmla="*/ 103 h 3207"/>
              <a:gd name="T72" fmla="*/ 2992 w 3586"/>
              <a:gd name="T73" fmla="*/ 9 h 3207"/>
              <a:gd name="T74" fmla="*/ 3093 w 3586"/>
              <a:gd name="T75" fmla="*/ 77 h 3207"/>
              <a:gd name="T76" fmla="*/ 3557 w 3586"/>
              <a:gd name="T77" fmla="*/ 689 h 3207"/>
              <a:gd name="T78" fmla="*/ 3586 w 3586"/>
              <a:gd name="T79" fmla="*/ 826 h 3207"/>
              <a:gd name="T80" fmla="*/ 3557 w 3586"/>
              <a:gd name="T81" fmla="*/ 2745 h 3207"/>
              <a:gd name="T82" fmla="*/ 3447 w 3586"/>
              <a:gd name="T83" fmla="*/ 2856 h 3207"/>
              <a:gd name="T84" fmla="*/ 1578 w 3586"/>
              <a:gd name="T85" fmla="*/ 2884 h 3207"/>
              <a:gd name="T86" fmla="*/ 1551 w 3586"/>
              <a:gd name="T87" fmla="*/ 2112 h 3207"/>
              <a:gd name="T88" fmla="*/ 1444 w 3586"/>
              <a:gd name="T89" fmla="*/ 1975 h 3207"/>
              <a:gd name="T90" fmla="*/ 1328 w 3586"/>
              <a:gd name="T91" fmla="*/ 1610 h 3207"/>
              <a:gd name="T92" fmla="*/ 1281 w 3586"/>
              <a:gd name="T93" fmla="*/ 1393 h 3207"/>
              <a:gd name="T94" fmla="*/ 1155 w 3586"/>
              <a:gd name="T95" fmla="*/ 1220 h 3207"/>
              <a:gd name="T96" fmla="*/ 969 w 3586"/>
              <a:gd name="T97" fmla="*/ 1112 h 3207"/>
              <a:gd name="T98" fmla="*/ 619 w 3586"/>
              <a:gd name="T99" fmla="*/ 1085 h 3207"/>
              <a:gd name="T100" fmla="*/ 415 w 3586"/>
              <a:gd name="T101" fmla="*/ 1126 h 3207"/>
              <a:gd name="T102" fmla="*/ 287 w 3586"/>
              <a:gd name="T103" fmla="*/ 826 h 3207"/>
              <a:gd name="T104" fmla="*/ 316 w 3586"/>
              <a:gd name="T105" fmla="*/ 689 h 3207"/>
              <a:gd name="T106" fmla="*/ 780 w 3586"/>
              <a:gd name="T107" fmla="*/ 77 h 3207"/>
              <a:gd name="T108" fmla="*/ 880 w 3586"/>
              <a:gd name="T109" fmla="*/ 9 h 3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586" h="3207">
                <a:moveTo>
                  <a:pt x="712" y="2394"/>
                </a:moveTo>
                <a:lnTo>
                  <a:pt x="685" y="2396"/>
                </a:lnTo>
                <a:lnTo>
                  <a:pt x="660" y="2406"/>
                </a:lnTo>
                <a:lnTo>
                  <a:pt x="638" y="2419"/>
                </a:lnTo>
                <a:lnTo>
                  <a:pt x="620" y="2438"/>
                </a:lnTo>
                <a:lnTo>
                  <a:pt x="606" y="2459"/>
                </a:lnTo>
                <a:lnTo>
                  <a:pt x="598" y="2484"/>
                </a:lnTo>
                <a:lnTo>
                  <a:pt x="594" y="2511"/>
                </a:lnTo>
                <a:lnTo>
                  <a:pt x="597" y="2535"/>
                </a:lnTo>
                <a:lnTo>
                  <a:pt x="604" y="2557"/>
                </a:lnTo>
                <a:lnTo>
                  <a:pt x="615" y="2577"/>
                </a:lnTo>
                <a:lnTo>
                  <a:pt x="629" y="2594"/>
                </a:lnTo>
                <a:lnTo>
                  <a:pt x="648" y="2610"/>
                </a:lnTo>
                <a:lnTo>
                  <a:pt x="668" y="2619"/>
                </a:lnTo>
                <a:lnTo>
                  <a:pt x="617" y="2826"/>
                </a:lnTo>
                <a:lnTo>
                  <a:pt x="806" y="2826"/>
                </a:lnTo>
                <a:lnTo>
                  <a:pt x="755" y="2619"/>
                </a:lnTo>
                <a:lnTo>
                  <a:pt x="776" y="2610"/>
                </a:lnTo>
                <a:lnTo>
                  <a:pt x="793" y="2594"/>
                </a:lnTo>
                <a:lnTo>
                  <a:pt x="808" y="2577"/>
                </a:lnTo>
                <a:lnTo>
                  <a:pt x="819" y="2557"/>
                </a:lnTo>
                <a:lnTo>
                  <a:pt x="826" y="2535"/>
                </a:lnTo>
                <a:lnTo>
                  <a:pt x="829" y="2511"/>
                </a:lnTo>
                <a:lnTo>
                  <a:pt x="826" y="2484"/>
                </a:lnTo>
                <a:lnTo>
                  <a:pt x="817" y="2459"/>
                </a:lnTo>
                <a:lnTo>
                  <a:pt x="803" y="2438"/>
                </a:lnTo>
                <a:lnTo>
                  <a:pt x="785" y="2419"/>
                </a:lnTo>
                <a:lnTo>
                  <a:pt x="763" y="2406"/>
                </a:lnTo>
                <a:lnTo>
                  <a:pt x="739" y="2396"/>
                </a:lnTo>
                <a:lnTo>
                  <a:pt x="712" y="2394"/>
                </a:lnTo>
                <a:close/>
                <a:moveTo>
                  <a:pt x="619" y="1487"/>
                </a:moveTo>
                <a:lnTo>
                  <a:pt x="591" y="1490"/>
                </a:lnTo>
                <a:lnTo>
                  <a:pt x="565" y="1499"/>
                </a:lnTo>
                <a:lnTo>
                  <a:pt x="542" y="1513"/>
                </a:lnTo>
                <a:lnTo>
                  <a:pt x="523" y="1532"/>
                </a:lnTo>
                <a:lnTo>
                  <a:pt x="509" y="1555"/>
                </a:lnTo>
                <a:lnTo>
                  <a:pt x="499" y="1581"/>
                </a:lnTo>
                <a:lnTo>
                  <a:pt x="497" y="1610"/>
                </a:lnTo>
                <a:lnTo>
                  <a:pt x="497" y="2022"/>
                </a:lnTo>
                <a:lnTo>
                  <a:pt x="640" y="2016"/>
                </a:lnTo>
                <a:lnTo>
                  <a:pt x="783" y="2016"/>
                </a:lnTo>
                <a:lnTo>
                  <a:pt x="927" y="2022"/>
                </a:lnTo>
                <a:lnTo>
                  <a:pt x="927" y="1610"/>
                </a:lnTo>
                <a:lnTo>
                  <a:pt x="924" y="1581"/>
                </a:lnTo>
                <a:lnTo>
                  <a:pt x="915" y="1555"/>
                </a:lnTo>
                <a:lnTo>
                  <a:pt x="900" y="1532"/>
                </a:lnTo>
                <a:lnTo>
                  <a:pt x="881" y="1513"/>
                </a:lnTo>
                <a:lnTo>
                  <a:pt x="858" y="1499"/>
                </a:lnTo>
                <a:lnTo>
                  <a:pt x="832" y="1490"/>
                </a:lnTo>
                <a:lnTo>
                  <a:pt x="804" y="1487"/>
                </a:lnTo>
                <a:lnTo>
                  <a:pt x="619" y="1487"/>
                </a:lnTo>
                <a:close/>
                <a:moveTo>
                  <a:pt x="619" y="1241"/>
                </a:moveTo>
                <a:lnTo>
                  <a:pt x="804" y="1241"/>
                </a:lnTo>
                <a:lnTo>
                  <a:pt x="854" y="1244"/>
                </a:lnTo>
                <a:lnTo>
                  <a:pt x="902" y="1254"/>
                </a:lnTo>
                <a:lnTo>
                  <a:pt x="948" y="1269"/>
                </a:lnTo>
                <a:lnTo>
                  <a:pt x="990" y="1291"/>
                </a:lnTo>
                <a:lnTo>
                  <a:pt x="1029" y="1317"/>
                </a:lnTo>
                <a:lnTo>
                  <a:pt x="1065" y="1348"/>
                </a:lnTo>
                <a:lnTo>
                  <a:pt x="1095" y="1384"/>
                </a:lnTo>
                <a:lnTo>
                  <a:pt x="1123" y="1424"/>
                </a:lnTo>
                <a:lnTo>
                  <a:pt x="1143" y="1466"/>
                </a:lnTo>
                <a:lnTo>
                  <a:pt x="1159" y="1512"/>
                </a:lnTo>
                <a:lnTo>
                  <a:pt x="1169" y="1560"/>
                </a:lnTo>
                <a:lnTo>
                  <a:pt x="1173" y="1610"/>
                </a:lnTo>
                <a:lnTo>
                  <a:pt x="1173" y="2048"/>
                </a:lnTo>
                <a:lnTo>
                  <a:pt x="1277" y="2064"/>
                </a:lnTo>
                <a:lnTo>
                  <a:pt x="1306" y="2073"/>
                </a:lnTo>
                <a:lnTo>
                  <a:pt x="1334" y="2086"/>
                </a:lnTo>
                <a:lnTo>
                  <a:pt x="1358" y="2105"/>
                </a:lnTo>
                <a:lnTo>
                  <a:pt x="1380" y="2127"/>
                </a:lnTo>
                <a:lnTo>
                  <a:pt x="1399" y="2153"/>
                </a:lnTo>
                <a:lnTo>
                  <a:pt x="1412" y="2181"/>
                </a:lnTo>
                <a:lnTo>
                  <a:pt x="1420" y="2210"/>
                </a:lnTo>
                <a:lnTo>
                  <a:pt x="1424" y="2240"/>
                </a:lnTo>
                <a:lnTo>
                  <a:pt x="1424" y="2980"/>
                </a:lnTo>
                <a:lnTo>
                  <a:pt x="1420" y="3009"/>
                </a:lnTo>
                <a:lnTo>
                  <a:pt x="1412" y="3039"/>
                </a:lnTo>
                <a:lnTo>
                  <a:pt x="1399" y="3067"/>
                </a:lnTo>
                <a:lnTo>
                  <a:pt x="1380" y="3092"/>
                </a:lnTo>
                <a:lnTo>
                  <a:pt x="1358" y="3115"/>
                </a:lnTo>
                <a:lnTo>
                  <a:pt x="1334" y="3134"/>
                </a:lnTo>
                <a:lnTo>
                  <a:pt x="1306" y="3148"/>
                </a:lnTo>
                <a:lnTo>
                  <a:pt x="1277" y="3156"/>
                </a:lnTo>
                <a:lnTo>
                  <a:pt x="1137" y="3178"/>
                </a:lnTo>
                <a:lnTo>
                  <a:pt x="995" y="3193"/>
                </a:lnTo>
                <a:lnTo>
                  <a:pt x="853" y="3203"/>
                </a:lnTo>
                <a:lnTo>
                  <a:pt x="712" y="3207"/>
                </a:lnTo>
                <a:lnTo>
                  <a:pt x="569" y="3203"/>
                </a:lnTo>
                <a:lnTo>
                  <a:pt x="428" y="3193"/>
                </a:lnTo>
                <a:lnTo>
                  <a:pt x="287" y="3178"/>
                </a:lnTo>
                <a:lnTo>
                  <a:pt x="146" y="3156"/>
                </a:lnTo>
                <a:lnTo>
                  <a:pt x="116" y="3148"/>
                </a:lnTo>
                <a:lnTo>
                  <a:pt x="89" y="3134"/>
                </a:lnTo>
                <a:lnTo>
                  <a:pt x="64" y="3115"/>
                </a:lnTo>
                <a:lnTo>
                  <a:pt x="42" y="3092"/>
                </a:lnTo>
                <a:lnTo>
                  <a:pt x="25" y="3067"/>
                </a:lnTo>
                <a:lnTo>
                  <a:pt x="12" y="3039"/>
                </a:lnTo>
                <a:lnTo>
                  <a:pt x="3" y="3009"/>
                </a:lnTo>
                <a:lnTo>
                  <a:pt x="0" y="2980"/>
                </a:lnTo>
                <a:lnTo>
                  <a:pt x="0" y="2240"/>
                </a:lnTo>
                <a:lnTo>
                  <a:pt x="3" y="2210"/>
                </a:lnTo>
                <a:lnTo>
                  <a:pt x="12" y="2181"/>
                </a:lnTo>
                <a:lnTo>
                  <a:pt x="25" y="2153"/>
                </a:lnTo>
                <a:lnTo>
                  <a:pt x="42" y="2127"/>
                </a:lnTo>
                <a:lnTo>
                  <a:pt x="64" y="2105"/>
                </a:lnTo>
                <a:lnTo>
                  <a:pt x="89" y="2086"/>
                </a:lnTo>
                <a:lnTo>
                  <a:pt x="116" y="2073"/>
                </a:lnTo>
                <a:lnTo>
                  <a:pt x="146" y="2064"/>
                </a:lnTo>
                <a:lnTo>
                  <a:pt x="250" y="2048"/>
                </a:lnTo>
                <a:lnTo>
                  <a:pt x="250" y="1610"/>
                </a:lnTo>
                <a:lnTo>
                  <a:pt x="254" y="1560"/>
                </a:lnTo>
                <a:lnTo>
                  <a:pt x="264" y="1512"/>
                </a:lnTo>
                <a:lnTo>
                  <a:pt x="279" y="1466"/>
                </a:lnTo>
                <a:lnTo>
                  <a:pt x="301" y="1424"/>
                </a:lnTo>
                <a:lnTo>
                  <a:pt x="327" y="1384"/>
                </a:lnTo>
                <a:lnTo>
                  <a:pt x="359" y="1348"/>
                </a:lnTo>
                <a:lnTo>
                  <a:pt x="393" y="1317"/>
                </a:lnTo>
                <a:lnTo>
                  <a:pt x="434" y="1291"/>
                </a:lnTo>
                <a:lnTo>
                  <a:pt x="476" y="1269"/>
                </a:lnTo>
                <a:lnTo>
                  <a:pt x="521" y="1254"/>
                </a:lnTo>
                <a:lnTo>
                  <a:pt x="569" y="1244"/>
                </a:lnTo>
                <a:lnTo>
                  <a:pt x="619" y="1241"/>
                </a:lnTo>
                <a:close/>
                <a:moveTo>
                  <a:pt x="941" y="103"/>
                </a:moveTo>
                <a:lnTo>
                  <a:pt x="918" y="106"/>
                </a:lnTo>
                <a:lnTo>
                  <a:pt x="897" y="113"/>
                </a:lnTo>
                <a:lnTo>
                  <a:pt x="877" y="125"/>
                </a:lnTo>
                <a:lnTo>
                  <a:pt x="861" y="143"/>
                </a:lnTo>
                <a:lnTo>
                  <a:pt x="760" y="270"/>
                </a:lnTo>
                <a:lnTo>
                  <a:pt x="1668" y="270"/>
                </a:lnTo>
                <a:lnTo>
                  <a:pt x="1576" y="423"/>
                </a:lnTo>
                <a:lnTo>
                  <a:pt x="638" y="423"/>
                </a:lnTo>
                <a:lnTo>
                  <a:pt x="501" y="595"/>
                </a:lnTo>
                <a:lnTo>
                  <a:pt x="3372" y="595"/>
                </a:lnTo>
                <a:lnTo>
                  <a:pt x="3234" y="423"/>
                </a:lnTo>
                <a:lnTo>
                  <a:pt x="2240" y="423"/>
                </a:lnTo>
                <a:lnTo>
                  <a:pt x="2189" y="270"/>
                </a:lnTo>
                <a:lnTo>
                  <a:pt x="3113" y="270"/>
                </a:lnTo>
                <a:lnTo>
                  <a:pt x="3011" y="143"/>
                </a:lnTo>
                <a:lnTo>
                  <a:pt x="2995" y="125"/>
                </a:lnTo>
                <a:lnTo>
                  <a:pt x="2975" y="113"/>
                </a:lnTo>
                <a:lnTo>
                  <a:pt x="2954" y="106"/>
                </a:lnTo>
                <a:lnTo>
                  <a:pt x="2931" y="103"/>
                </a:lnTo>
                <a:lnTo>
                  <a:pt x="941" y="103"/>
                </a:lnTo>
                <a:close/>
                <a:moveTo>
                  <a:pt x="941" y="0"/>
                </a:moveTo>
                <a:lnTo>
                  <a:pt x="2931" y="0"/>
                </a:lnTo>
                <a:lnTo>
                  <a:pt x="2962" y="2"/>
                </a:lnTo>
                <a:lnTo>
                  <a:pt x="2992" y="9"/>
                </a:lnTo>
                <a:lnTo>
                  <a:pt x="3021" y="21"/>
                </a:lnTo>
                <a:lnTo>
                  <a:pt x="3047" y="36"/>
                </a:lnTo>
                <a:lnTo>
                  <a:pt x="3071" y="54"/>
                </a:lnTo>
                <a:lnTo>
                  <a:pt x="3093" y="77"/>
                </a:lnTo>
                <a:lnTo>
                  <a:pt x="3507" y="599"/>
                </a:lnTo>
                <a:lnTo>
                  <a:pt x="3525" y="625"/>
                </a:lnTo>
                <a:lnTo>
                  <a:pt x="3541" y="656"/>
                </a:lnTo>
                <a:lnTo>
                  <a:pt x="3557" y="689"/>
                </a:lnTo>
                <a:lnTo>
                  <a:pt x="3569" y="724"/>
                </a:lnTo>
                <a:lnTo>
                  <a:pt x="3578" y="759"/>
                </a:lnTo>
                <a:lnTo>
                  <a:pt x="3584" y="794"/>
                </a:lnTo>
                <a:lnTo>
                  <a:pt x="3586" y="826"/>
                </a:lnTo>
                <a:lnTo>
                  <a:pt x="3586" y="2626"/>
                </a:lnTo>
                <a:lnTo>
                  <a:pt x="3583" y="2667"/>
                </a:lnTo>
                <a:lnTo>
                  <a:pt x="3573" y="2708"/>
                </a:lnTo>
                <a:lnTo>
                  <a:pt x="3557" y="2745"/>
                </a:lnTo>
                <a:lnTo>
                  <a:pt x="3536" y="2779"/>
                </a:lnTo>
                <a:lnTo>
                  <a:pt x="3510" y="2809"/>
                </a:lnTo>
                <a:lnTo>
                  <a:pt x="3481" y="2834"/>
                </a:lnTo>
                <a:lnTo>
                  <a:pt x="3447" y="2856"/>
                </a:lnTo>
                <a:lnTo>
                  <a:pt x="3410" y="2871"/>
                </a:lnTo>
                <a:lnTo>
                  <a:pt x="3370" y="2881"/>
                </a:lnTo>
                <a:lnTo>
                  <a:pt x="3327" y="2884"/>
                </a:lnTo>
                <a:lnTo>
                  <a:pt x="1578" y="2884"/>
                </a:lnTo>
                <a:lnTo>
                  <a:pt x="1578" y="2240"/>
                </a:lnTo>
                <a:lnTo>
                  <a:pt x="1575" y="2197"/>
                </a:lnTo>
                <a:lnTo>
                  <a:pt x="1566" y="2153"/>
                </a:lnTo>
                <a:lnTo>
                  <a:pt x="1551" y="2112"/>
                </a:lnTo>
                <a:lnTo>
                  <a:pt x="1531" y="2074"/>
                </a:lnTo>
                <a:lnTo>
                  <a:pt x="1506" y="2037"/>
                </a:lnTo>
                <a:lnTo>
                  <a:pt x="1478" y="2004"/>
                </a:lnTo>
                <a:lnTo>
                  <a:pt x="1444" y="1975"/>
                </a:lnTo>
                <a:lnTo>
                  <a:pt x="1408" y="1951"/>
                </a:lnTo>
                <a:lnTo>
                  <a:pt x="1369" y="1930"/>
                </a:lnTo>
                <a:lnTo>
                  <a:pt x="1328" y="1916"/>
                </a:lnTo>
                <a:lnTo>
                  <a:pt x="1328" y="1610"/>
                </a:lnTo>
                <a:lnTo>
                  <a:pt x="1325" y="1552"/>
                </a:lnTo>
                <a:lnTo>
                  <a:pt x="1316" y="1497"/>
                </a:lnTo>
                <a:lnTo>
                  <a:pt x="1301" y="1444"/>
                </a:lnTo>
                <a:lnTo>
                  <a:pt x="1281" y="1393"/>
                </a:lnTo>
                <a:lnTo>
                  <a:pt x="1256" y="1345"/>
                </a:lnTo>
                <a:lnTo>
                  <a:pt x="1227" y="1299"/>
                </a:lnTo>
                <a:lnTo>
                  <a:pt x="1192" y="1258"/>
                </a:lnTo>
                <a:lnTo>
                  <a:pt x="1155" y="1220"/>
                </a:lnTo>
                <a:lnTo>
                  <a:pt x="1113" y="1186"/>
                </a:lnTo>
                <a:lnTo>
                  <a:pt x="1068" y="1157"/>
                </a:lnTo>
                <a:lnTo>
                  <a:pt x="1020" y="1132"/>
                </a:lnTo>
                <a:lnTo>
                  <a:pt x="969" y="1112"/>
                </a:lnTo>
                <a:lnTo>
                  <a:pt x="916" y="1097"/>
                </a:lnTo>
                <a:lnTo>
                  <a:pt x="861" y="1088"/>
                </a:lnTo>
                <a:lnTo>
                  <a:pt x="804" y="1085"/>
                </a:lnTo>
                <a:lnTo>
                  <a:pt x="619" y="1085"/>
                </a:lnTo>
                <a:lnTo>
                  <a:pt x="565" y="1087"/>
                </a:lnTo>
                <a:lnTo>
                  <a:pt x="514" y="1096"/>
                </a:lnTo>
                <a:lnTo>
                  <a:pt x="464" y="1109"/>
                </a:lnTo>
                <a:lnTo>
                  <a:pt x="415" y="1126"/>
                </a:lnTo>
                <a:lnTo>
                  <a:pt x="369" y="1148"/>
                </a:lnTo>
                <a:lnTo>
                  <a:pt x="327" y="1174"/>
                </a:lnTo>
                <a:lnTo>
                  <a:pt x="287" y="1205"/>
                </a:lnTo>
                <a:lnTo>
                  <a:pt x="287" y="826"/>
                </a:lnTo>
                <a:lnTo>
                  <a:pt x="288" y="794"/>
                </a:lnTo>
                <a:lnTo>
                  <a:pt x="294" y="759"/>
                </a:lnTo>
                <a:lnTo>
                  <a:pt x="303" y="724"/>
                </a:lnTo>
                <a:lnTo>
                  <a:pt x="316" y="689"/>
                </a:lnTo>
                <a:lnTo>
                  <a:pt x="330" y="656"/>
                </a:lnTo>
                <a:lnTo>
                  <a:pt x="347" y="625"/>
                </a:lnTo>
                <a:lnTo>
                  <a:pt x="365" y="599"/>
                </a:lnTo>
                <a:lnTo>
                  <a:pt x="780" y="77"/>
                </a:lnTo>
                <a:lnTo>
                  <a:pt x="801" y="54"/>
                </a:lnTo>
                <a:lnTo>
                  <a:pt x="825" y="36"/>
                </a:lnTo>
                <a:lnTo>
                  <a:pt x="852" y="21"/>
                </a:lnTo>
                <a:lnTo>
                  <a:pt x="880" y="9"/>
                </a:lnTo>
                <a:lnTo>
                  <a:pt x="911" y="2"/>
                </a:lnTo>
                <a:lnTo>
                  <a:pt x="94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" name="Freeform 406"/>
          <p:cNvSpPr>
            <a:spLocks noEditPoints="1"/>
          </p:cNvSpPr>
          <p:nvPr/>
        </p:nvSpPr>
        <p:spPr bwMode="auto">
          <a:xfrm>
            <a:off x="10034396" y="5851961"/>
            <a:ext cx="533400" cy="406400"/>
          </a:xfrm>
          <a:custGeom>
            <a:avLst/>
            <a:gdLst>
              <a:gd name="T0" fmla="*/ 1615 w 3360"/>
              <a:gd name="T1" fmla="*/ 2546 h 2562"/>
              <a:gd name="T2" fmla="*/ 1526 w 3360"/>
              <a:gd name="T3" fmla="*/ 2562 h 2562"/>
              <a:gd name="T4" fmla="*/ 180 w 3360"/>
              <a:gd name="T5" fmla="*/ 2552 h 2562"/>
              <a:gd name="T6" fmla="*/ 871 w 3360"/>
              <a:gd name="T7" fmla="*/ 2056 h 2562"/>
              <a:gd name="T8" fmla="*/ 2987 w 3360"/>
              <a:gd name="T9" fmla="*/ 1804 h 2562"/>
              <a:gd name="T10" fmla="*/ 17 w 3360"/>
              <a:gd name="T11" fmla="*/ 1528 h 2562"/>
              <a:gd name="T12" fmla="*/ 9 w 3360"/>
              <a:gd name="T13" fmla="*/ 2379 h 2562"/>
              <a:gd name="T14" fmla="*/ 0 w 3360"/>
              <a:gd name="T15" fmla="*/ 1620 h 2562"/>
              <a:gd name="T16" fmla="*/ 17 w 3360"/>
              <a:gd name="T17" fmla="*/ 1528 h 2562"/>
              <a:gd name="T18" fmla="*/ 1775 w 3360"/>
              <a:gd name="T19" fmla="*/ 1581 h 2562"/>
              <a:gd name="T20" fmla="*/ 1776 w 3360"/>
              <a:gd name="T21" fmla="*/ 2342 h 2562"/>
              <a:gd name="T22" fmla="*/ 1747 w 3360"/>
              <a:gd name="T23" fmla="*/ 2428 h 2562"/>
              <a:gd name="T24" fmla="*/ 250 w 3360"/>
              <a:gd name="T25" fmla="*/ 1368 h 2562"/>
              <a:gd name="T26" fmla="*/ 1591 w 3360"/>
              <a:gd name="T27" fmla="*/ 1378 h 2562"/>
              <a:gd name="T28" fmla="*/ 871 w 3360"/>
              <a:gd name="T29" fmla="*/ 1884 h 2562"/>
              <a:gd name="T30" fmla="*/ 175 w 3360"/>
              <a:gd name="T31" fmla="*/ 1381 h 2562"/>
              <a:gd name="T32" fmla="*/ 2861 w 3360"/>
              <a:gd name="T33" fmla="*/ 1056 h 2562"/>
              <a:gd name="T34" fmla="*/ 2811 w 3360"/>
              <a:gd name="T35" fmla="*/ 1544 h 2562"/>
              <a:gd name="T36" fmla="*/ 3039 w 3360"/>
              <a:gd name="T37" fmla="*/ 1269 h 2562"/>
              <a:gd name="T38" fmla="*/ 2225 w 3360"/>
              <a:gd name="T39" fmla="*/ 1269 h 2562"/>
              <a:gd name="T40" fmla="*/ 2453 w 3360"/>
              <a:gd name="T41" fmla="*/ 1544 h 2562"/>
              <a:gd name="T42" fmla="*/ 2403 w 3360"/>
              <a:gd name="T43" fmla="*/ 1056 h 2562"/>
              <a:gd name="T44" fmla="*/ 1046 w 3360"/>
              <a:gd name="T45" fmla="*/ 636 h 2562"/>
              <a:gd name="T46" fmla="*/ 1240 w 3360"/>
              <a:gd name="T47" fmla="*/ 636 h 2562"/>
              <a:gd name="T48" fmla="*/ 1325 w 3360"/>
              <a:gd name="T49" fmla="*/ 636 h 2562"/>
              <a:gd name="T50" fmla="*/ 1365 w 3360"/>
              <a:gd name="T51" fmla="*/ 636 h 2562"/>
              <a:gd name="T52" fmla="*/ 1378 w 3360"/>
              <a:gd name="T53" fmla="*/ 637 h 2562"/>
              <a:gd name="T54" fmla="*/ 1143 w 3360"/>
              <a:gd name="T55" fmla="*/ 357 h 2562"/>
              <a:gd name="T56" fmla="*/ 2543 w 3360"/>
              <a:gd name="T57" fmla="*/ 385 h 2562"/>
              <a:gd name="T58" fmla="*/ 3107 w 3360"/>
              <a:gd name="T59" fmla="*/ 18 h 2562"/>
              <a:gd name="T60" fmla="*/ 3213 w 3360"/>
              <a:gd name="T61" fmla="*/ 42 h 2562"/>
              <a:gd name="T62" fmla="*/ 3298 w 3360"/>
              <a:gd name="T63" fmla="*/ 105 h 2562"/>
              <a:gd name="T64" fmla="*/ 3349 w 3360"/>
              <a:gd name="T65" fmla="*/ 197 h 2562"/>
              <a:gd name="T66" fmla="*/ 3360 w 3360"/>
              <a:gd name="T67" fmla="*/ 2306 h 2562"/>
              <a:gd name="T68" fmla="*/ 3337 w 3360"/>
              <a:gd name="T69" fmla="*/ 2412 h 2562"/>
              <a:gd name="T70" fmla="*/ 3273 w 3360"/>
              <a:gd name="T71" fmla="*/ 2497 h 2562"/>
              <a:gd name="T72" fmla="*/ 3180 w 3360"/>
              <a:gd name="T73" fmla="*/ 2548 h 2562"/>
              <a:gd name="T74" fmla="*/ 2158 w 3360"/>
              <a:gd name="T75" fmla="*/ 2559 h 2562"/>
              <a:gd name="T76" fmla="*/ 2051 w 3360"/>
              <a:gd name="T77" fmla="*/ 2535 h 2562"/>
              <a:gd name="T78" fmla="*/ 1966 w 3360"/>
              <a:gd name="T79" fmla="*/ 2471 h 2562"/>
              <a:gd name="T80" fmla="*/ 1915 w 3360"/>
              <a:gd name="T81" fmla="*/ 2379 h 2562"/>
              <a:gd name="T82" fmla="*/ 1904 w 3360"/>
              <a:gd name="T83" fmla="*/ 271 h 2562"/>
              <a:gd name="T84" fmla="*/ 1927 w 3360"/>
              <a:gd name="T85" fmla="*/ 164 h 2562"/>
              <a:gd name="T86" fmla="*/ 1992 w 3360"/>
              <a:gd name="T87" fmla="*/ 80 h 2562"/>
              <a:gd name="T88" fmla="*/ 2084 w 3360"/>
              <a:gd name="T89" fmla="*/ 29 h 2562"/>
              <a:gd name="T90" fmla="*/ 731 w 3360"/>
              <a:gd name="T91" fmla="*/ 0 h 2562"/>
              <a:gd name="T92" fmla="*/ 1222 w 3360"/>
              <a:gd name="T93" fmla="*/ 165 h 2562"/>
              <a:gd name="T94" fmla="*/ 1590 w 3360"/>
              <a:gd name="T95" fmla="*/ 3 h 2562"/>
              <a:gd name="T96" fmla="*/ 1684 w 3360"/>
              <a:gd name="T97" fmla="*/ 43 h 2562"/>
              <a:gd name="T98" fmla="*/ 1749 w 3360"/>
              <a:gd name="T99" fmla="*/ 119 h 2562"/>
              <a:gd name="T100" fmla="*/ 1775 w 3360"/>
              <a:gd name="T101" fmla="*/ 220 h 2562"/>
              <a:gd name="T102" fmla="*/ 1763 w 3360"/>
              <a:gd name="T103" fmla="*/ 1020 h 2562"/>
              <a:gd name="T104" fmla="*/ 1710 w 3360"/>
              <a:gd name="T105" fmla="*/ 1105 h 2562"/>
              <a:gd name="T106" fmla="*/ 1624 w 3360"/>
              <a:gd name="T107" fmla="*/ 1158 h 2562"/>
              <a:gd name="T108" fmla="*/ 731 w 3360"/>
              <a:gd name="T109" fmla="*/ 1169 h 2562"/>
              <a:gd name="T110" fmla="*/ 630 w 3360"/>
              <a:gd name="T111" fmla="*/ 1145 h 2562"/>
              <a:gd name="T112" fmla="*/ 554 w 3360"/>
              <a:gd name="T113" fmla="*/ 1080 h 2562"/>
              <a:gd name="T114" fmla="*/ 515 w 3360"/>
              <a:gd name="T115" fmla="*/ 986 h 2562"/>
              <a:gd name="T116" fmla="*/ 515 w 3360"/>
              <a:gd name="T117" fmla="*/ 184 h 2562"/>
              <a:gd name="T118" fmla="*/ 554 w 3360"/>
              <a:gd name="T119" fmla="*/ 91 h 2562"/>
              <a:gd name="T120" fmla="*/ 630 w 3360"/>
              <a:gd name="T121" fmla="*/ 24 h 2562"/>
              <a:gd name="T122" fmla="*/ 731 w 3360"/>
              <a:gd name="T123" fmla="*/ 0 h 2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60" h="2562">
                <a:moveTo>
                  <a:pt x="871" y="2056"/>
                </a:moveTo>
                <a:lnTo>
                  <a:pt x="1641" y="2533"/>
                </a:lnTo>
                <a:lnTo>
                  <a:pt x="1615" y="2546"/>
                </a:lnTo>
                <a:lnTo>
                  <a:pt x="1586" y="2555"/>
                </a:lnTo>
                <a:lnTo>
                  <a:pt x="1557" y="2560"/>
                </a:lnTo>
                <a:lnTo>
                  <a:pt x="1526" y="2562"/>
                </a:lnTo>
                <a:lnTo>
                  <a:pt x="250" y="2562"/>
                </a:lnTo>
                <a:lnTo>
                  <a:pt x="215" y="2559"/>
                </a:lnTo>
                <a:lnTo>
                  <a:pt x="180" y="2552"/>
                </a:lnTo>
                <a:lnTo>
                  <a:pt x="148" y="2540"/>
                </a:lnTo>
                <a:lnTo>
                  <a:pt x="117" y="2522"/>
                </a:lnTo>
                <a:lnTo>
                  <a:pt x="871" y="2056"/>
                </a:lnTo>
                <a:close/>
                <a:moveTo>
                  <a:pt x="2277" y="1714"/>
                </a:moveTo>
                <a:lnTo>
                  <a:pt x="2277" y="1804"/>
                </a:lnTo>
                <a:lnTo>
                  <a:pt x="2987" y="1804"/>
                </a:lnTo>
                <a:lnTo>
                  <a:pt x="2987" y="1714"/>
                </a:lnTo>
                <a:lnTo>
                  <a:pt x="2277" y="1714"/>
                </a:lnTo>
                <a:close/>
                <a:moveTo>
                  <a:pt x="17" y="1528"/>
                </a:moveTo>
                <a:lnTo>
                  <a:pt x="732" y="1971"/>
                </a:lnTo>
                <a:lnTo>
                  <a:pt x="20" y="2410"/>
                </a:lnTo>
                <a:lnTo>
                  <a:pt x="9" y="2379"/>
                </a:lnTo>
                <a:lnTo>
                  <a:pt x="2" y="2346"/>
                </a:lnTo>
                <a:lnTo>
                  <a:pt x="0" y="2312"/>
                </a:lnTo>
                <a:lnTo>
                  <a:pt x="0" y="1620"/>
                </a:lnTo>
                <a:lnTo>
                  <a:pt x="2" y="1588"/>
                </a:lnTo>
                <a:lnTo>
                  <a:pt x="8" y="1558"/>
                </a:lnTo>
                <a:lnTo>
                  <a:pt x="17" y="1528"/>
                </a:lnTo>
                <a:close/>
                <a:moveTo>
                  <a:pt x="1752" y="1511"/>
                </a:moveTo>
                <a:lnTo>
                  <a:pt x="1766" y="1544"/>
                </a:lnTo>
                <a:lnTo>
                  <a:pt x="1775" y="1581"/>
                </a:lnTo>
                <a:lnTo>
                  <a:pt x="1778" y="1620"/>
                </a:lnTo>
                <a:lnTo>
                  <a:pt x="1778" y="2312"/>
                </a:lnTo>
                <a:lnTo>
                  <a:pt x="1776" y="2342"/>
                </a:lnTo>
                <a:lnTo>
                  <a:pt x="1770" y="2372"/>
                </a:lnTo>
                <a:lnTo>
                  <a:pt x="1760" y="2400"/>
                </a:lnTo>
                <a:lnTo>
                  <a:pt x="1747" y="2428"/>
                </a:lnTo>
                <a:lnTo>
                  <a:pt x="1009" y="1971"/>
                </a:lnTo>
                <a:lnTo>
                  <a:pt x="1752" y="1511"/>
                </a:lnTo>
                <a:close/>
                <a:moveTo>
                  <a:pt x="250" y="1368"/>
                </a:moveTo>
                <a:lnTo>
                  <a:pt x="1526" y="1368"/>
                </a:lnTo>
                <a:lnTo>
                  <a:pt x="1560" y="1371"/>
                </a:lnTo>
                <a:lnTo>
                  <a:pt x="1591" y="1378"/>
                </a:lnTo>
                <a:lnTo>
                  <a:pt x="1622" y="1388"/>
                </a:lnTo>
                <a:lnTo>
                  <a:pt x="1650" y="1402"/>
                </a:lnTo>
                <a:lnTo>
                  <a:pt x="871" y="1884"/>
                </a:lnTo>
                <a:lnTo>
                  <a:pt x="108" y="1413"/>
                </a:lnTo>
                <a:lnTo>
                  <a:pt x="141" y="1394"/>
                </a:lnTo>
                <a:lnTo>
                  <a:pt x="175" y="1381"/>
                </a:lnTo>
                <a:lnTo>
                  <a:pt x="212" y="1372"/>
                </a:lnTo>
                <a:lnTo>
                  <a:pt x="250" y="1368"/>
                </a:lnTo>
                <a:close/>
                <a:moveTo>
                  <a:pt x="2861" y="1056"/>
                </a:moveTo>
                <a:lnTo>
                  <a:pt x="2683" y="1269"/>
                </a:lnTo>
                <a:lnTo>
                  <a:pt x="2811" y="1269"/>
                </a:lnTo>
                <a:lnTo>
                  <a:pt x="2811" y="1544"/>
                </a:lnTo>
                <a:lnTo>
                  <a:pt x="2911" y="1544"/>
                </a:lnTo>
                <a:lnTo>
                  <a:pt x="2911" y="1269"/>
                </a:lnTo>
                <a:lnTo>
                  <a:pt x="3039" y="1269"/>
                </a:lnTo>
                <a:lnTo>
                  <a:pt x="2861" y="1056"/>
                </a:lnTo>
                <a:close/>
                <a:moveTo>
                  <a:pt x="2403" y="1056"/>
                </a:moveTo>
                <a:lnTo>
                  <a:pt x="2225" y="1269"/>
                </a:lnTo>
                <a:lnTo>
                  <a:pt x="2354" y="1269"/>
                </a:lnTo>
                <a:lnTo>
                  <a:pt x="2354" y="1544"/>
                </a:lnTo>
                <a:lnTo>
                  <a:pt x="2453" y="1544"/>
                </a:lnTo>
                <a:lnTo>
                  <a:pt x="2453" y="1269"/>
                </a:lnTo>
                <a:lnTo>
                  <a:pt x="2581" y="1269"/>
                </a:lnTo>
                <a:lnTo>
                  <a:pt x="2403" y="1056"/>
                </a:lnTo>
                <a:close/>
                <a:moveTo>
                  <a:pt x="1143" y="357"/>
                </a:moveTo>
                <a:lnTo>
                  <a:pt x="908" y="636"/>
                </a:lnTo>
                <a:lnTo>
                  <a:pt x="1046" y="636"/>
                </a:lnTo>
                <a:lnTo>
                  <a:pt x="1046" y="957"/>
                </a:lnTo>
                <a:lnTo>
                  <a:pt x="1240" y="957"/>
                </a:lnTo>
                <a:lnTo>
                  <a:pt x="1240" y="636"/>
                </a:lnTo>
                <a:lnTo>
                  <a:pt x="1274" y="636"/>
                </a:lnTo>
                <a:lnTo>
                  <a:pt x="1302" y="636"/>
                </a:lnTo>
                <a:lnTo>
                  <a:pt x="1325" y="636"/>
                </a:lnTo>
                <a:lnTo>
                  <a:pt x="1342" y="636"/>
                </a:lnTo>
                <a:lnTo>
                  <a:pt x="1355" y="636"/>
                </a:lnTo>
                <a:lnTo>
                  <a:pt x="1365" y="636"/>
                </a:lnTo>
                <a:lnTo>
                  <a:pt x="1371" y="636"/>
                </a:lnTo>
                <a:lnTo>
                  <a:pt x="1376" y="637"/>
                </a:lnTo>
                <a:lnTo>
                  <a:pt x="1378" y="637"/>
                </a:lnTo>
                <a:lnTo>
                  <a:pt x="1379" y="637"/>
                </a:lnTo>
                <a:lnTo>
                  <a:pt x="1379" y="637"/>
                </a:lnTo>
                <a:lnTo>
                  <a:pt x="1143" y="357"/>
                </a:lnTo>
                <a:close/>
                <a:moveTo>
                  <a:pt x="2158" y="18"/>
                </a:moveTo>
                <a:lnTo>
                  <a:pt x="2543" y="18"/>
                </a:lnTo>
                <a:lnTo>
                  <a:pt x="2543" y="385"/>
                </a:lnTo>
                <a:lnTo>
                  <a:pt x="2723" y="385"/>
                </a:lnTo>
                <a:lnTo>
                  <a:pt x="2723" y="18"/>
                </a:lnTo>
                <a:lnTo>
                  <a:pt x="3107" y="18"/>
                </a:lnTo>
                <a:lnTo>
                  <a:pt x="3144" y="20"/>
                </a:lnTo>
                <a:lnTo>
                  <a:pt x="3180" y="29"/>
                </a:lnTo>
                <a:lnTo>
                  <a:pt x="3213" y="42"/>
                </a:lnTo>
                <a:lnTo>
                  <a:pt x="3245" y="59"/>
                </a:lnTo>
                <a:lnTo>
                  <a:pt x="3273" y="80"/>
                </a:lnTo>
                <a:lnTo>
                  <a:pt x="3298" y="105"/>
                </a:lnTo>
                <a:lnTo>
                  <a:pt x="3319" y="133"/>
                </a:lnTo>
                <a:lnTo>
                  <a:pt x="3337" y="164"/>
                </a:lnTo>
                <a:lnTo>
                  <a:pt x="3349" y="197"/>
                </a:lnTo>
                <a:lnTo>
                  <a:pt x="3357" y="233"/>
                </a:lnTo>
                <a:lnTo>
                  <a:pt x="3360" y="271"/>
                </a:lnTo>
                <a:lnTo>
                  <a:pt x="3360" y="2306"/>
                </a:lnTo>
                <a:lnTo>
                  <a:pt x="3357" y="2343"/>
                </a:lnTo>
                <a:lnTo>
                  <a:pt x="3349" y="2379"/>
                </a:lnTo>
                <a:lnTo>
                  <a:pt x="3337" y="2412"/>
                </a:lnTo>
                <a:lnTo>
                  <a:pt x="3319" y="2444"/>
                </a:lnTo>
                <a:lnTo>
                  <a:pt x="3298" y="2471"/>
                </a:lnTo>
                <a:lnTo>
                  <a:pt x="3273" y="2497"/>
                </a:lnTo>
                <a:lnTo>
                  <a:pt x="3245" y="2518"/>
                </a:lnTo>
                <a:lnTo>
                  <a:pt x="3213" y="2535"/>
                </a:lnTo>
                <a:lnTo>
                  <a:pt x="3180" y="2548"/>
                </a:lnTo>
                <a:lnTo>
                  <a:pt x="3144" y="2556"/>
                </a:lnTo>
                <a:lnTo>
                  <a:pt x="3107" y="2559"/>
                </a:lnTo>
                <a:lnTo>
                  <a:pt x="2158" y="2559"/>
                </a:lnTo>
                <a:lnTo>
                  <a:pt x="2120" y="2556"/>
                </a:lnTo>
                <a:lnTo>
                  <a:pt x="2084" y="2548"/>
                </a:lnTo>
                <a:lnTo>
                  <a:pt x="2051" y="2535"/>
                </a:lnTo>
                <a:lnTo>
                  <a:pt x="2019" y="2518"/>
                </a:lnTo>
                <a:lnTo>
                  <a:pt x="1992" y="2497"/>
                </a:lnTo>
                <a:lnTo>
                  <a:pt x="1966" y="2471"/>
                </a:lnTo>
                <a:lnTo>
                  <a:pt x="1945" y="2444"/>
                </a:lnTo>
                <a:lnTo>
                  <a:pt x="1927" y="2412"/>
                </a:lnTo>
                <a:lnTo>
                  <a:pt x="1915" y="2379"/>
                </a:lnTo>
                <a:lnTo>
                  <a:pt x="1907" y="2343"/>
                </a:lnTo>
                <a:lnTo>
                  <a:pt x="1904" y="2306"/>
                </a:lnTo>
                <a:lnTo>
                  <a:pt x="1904" y="271"/>
                </a:lnTo>
                <a:lnTo>
                  <a:pt x="1907" y="233"/>
                </a:lnTo>
                <a:lnTo>
                  <a:pt x="1915" y="197"/>
                </a:lnTo>
                <a:lnTo>
                  <a:pt x="1927" y="164"/>
                </a:lnTo>
                <a:lnTo>
                  <a:pt x="1945" y="133"/>
                </a:lnTo>
                <a:lnTo>
                  <a:pt x="1966" y="105"/>
                </a:lnTo>
                <a:lnTo>
                  <a:pt x="1992" y="80"/>
                </a:lnTo>
                <a:lnTo>
                  <a:pt x="2019" y="59"/>
                </a:lnTo>
                <a:lnTo>
                  <a:pt x="2051" y="42"/>
                </a:lnTo>
                <a:lnTo>
                  <a:pt x="2084" y="29"/>
                </a:lnTo>
                <a:lnTo>
                  <a:pt x="2120" y="20"/>
                </a:lnTo>
                <a:lnTo>
                  <a:pt x="2158" y="18"/>
                </a:lnTo>
                <a:close/>
                <a:moveTo>
                  <a:pt x="731" y="0"/>
                </a:moveTo>
                <a:lnTo>
                  <a:pt x="1066" y="0"/>
                </a:lnTo>
                <a:lnTo>
                  <a:pt x="1066" y="165"/>
                </a:lnTo>
                <a:lnTo>
                  <a:pt x="1222" y="165"/>
                </a:lnTo>
                <a:lnTo>
                  <a:pt x="1222" y="0"/>
                </a:lnTo>
                <a:lnTo>
                  <a:pt x="1555" y="0"/>
                </a:lnTo>
                <a:lnTo>
                  <a:pt x="1590" y="3"/>
                </a:lnTo>
                <a:lnTo>
                  <a:pt x="1624" y="11"/>
                </a:lnTo>
                <a:lnTo>
                  <a:pt x="1656" y="24"/>
                </a:lnTo>
                <a:lnTo>
                  <a:pt x="1684" y="43"/>
                </a:lnTo>
                <a:lnTo>
                  <a:pt x="1710" y="64"/>
                </a:lnTo>
                <a:lnTo>
                  <a:pt x="1732" y="91"/>
                </a:lnTo>
                <a:lnTo>
                  <a:pt x="1749" y="119"/>
                </a:lnTo>
                <a:lnTo>
                  <a:pt x="1763" y="151"/>
                </a:lnTo>
                <a:lnTo>
                  <a:pt x="1772" y="184"/>
                </a:lnTo>
                <a:lnTo>
                  <a:pt x="1775" y="220"/>
                </a:lnTo>
                <a:lnTo>
                  <a:pt x="1775" y="950"/>
                </a:lnTo>
                <a:lnTo>
                  <a:pt x="1772" y="986"/>
                </a:lnTo>
                <a:lnTo>
                  <a:pt x="1763" y="1020"/>
                </a:lnTo>
                <a:lnTo>
                  <a:pt x="1749" y="1051"/>
                </a:lnTo>
                <a:lnTo>
                  <a:pt x="1732" y="1080"/>
                </a:lnTo>
                <a:lnTo>
                  <a:pt x="1710" y="1105"/>
                </a:lnTo>
                <a:lnTo>
                  <a:pt x="1684" y="1127"/>
                </a:lnTo>
                <a:lnTo>
                  <a:pt x="1656" y="1145"/>
                </a:lnTo>
                <a:lnTo>
                  <a:pt x="1624" y="1158"/>
                </a:lnTo>
                <a:lnTo>
                  <a:pt x="1590" y="1166"/>
                </a:lnTo>
                <a:lnTo>
                  <a:pt x="1555" y="1169"/>
                </a:lnTo>
                <a:lnTo>
                  <a:pt x="731" y="1169"/>
                </a:lnTo>
                <a:lnTo>
                  <a:pt x="695" y="1166"/>
                </a:lnTo>
                <a:lnTo>
                  <a:pt x="662" y="1158"/>
                </a:lnTo>
                <a:lnTo>
                  <a:pt x="630" y="1145"/>
                </a:lnTo>
                <a:lnTo>
                  <a:pt x="602" y="1127"/>
                </a:lnTo>
                <a:lnTo>
                  <a:pt x="576" y="1105"/>
                </a:lnTo>
                <a:lnTo>
                  <a:pt x="554" y="1080"/>
                </a:lnTo>
                <a:lnTo>
                  <a:pt x="537" y="1051"/>
                </a:lnTo>
                <a:lnTo>
                  <a:pt x="523" y="1020"/>
                </a:lnTo>
                <a:lnTo>
                  <a:pt x="515" y="986"/>
                </a:lnTo>
                <a:lnTo>
                  <a:pt x="512" y="950"/>
                </a:lnTo>
                <a:lnTo>
                  <a:pt x="512" y="220"/>
                </a:lnTo>
                <a:lnTo>
                  <a:pt x="515" y="184"/>
                </a:lnTo>
                <a:lnTo>
                  <a:pt x="523" y="151"/>
                </a:lnTo>
                <a:lnTo>
                  <a:pt x="537" y="119"/>
                </a:lnTo>
                <a:lnTo>
                  <a:pt x="554" y="91"/>
                </a:lnTo>
                <a:lnTo>
                  <a:pt x="576" y="64"/>
                </a:lnTo>
                <a:lnTo>
                  <a:pt x="602" y="43"/>
                </a:lnTo>
                <a:lnTo>
                  <a:pt x="630" y="24"/>
                </a:lnTo>
                <a:lnTo>
                  <a:pt x="662" y="11"/>
                </a:lnTo>
                <a:lnTo>
                  <a:pt x="695" y="3"/>
                </a:lnTo>
                <a:lnTo>
                  <a:pt x="73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Freeform 61"/>
          <p:cNvSpPr>
            <a:spLocks noEditPoints="1"/>
          </p:cNvSpPr>
          <p:nvPr/>
        </p:nvSpPr>
        <p:spPr bwMode="auto">
          <a:xfrm>
            <a:off x="10978627" y="1950414"/>
            <a:ext cx="515937" cy="487363"/>
          </a:xfrm>
          <a:custGeom>
            <a:avLst/>
            <a:gdLst>
              <a:gd name="T0" fmla="*/ 2301 w 3575"/>
              <a:gd name="T1" fmla="*/ 1611 h 3368"/>
              <a:gd name="T2" fmla="*/ 2334 w 3575"/>
              <a:gd name="T3" fmla="*/ 1599 h 3368"/>
              <a:gd name="T4" fmla="*/ 2299 w 3575"/>
              <a:gd name="T5" fmla="*/ 1374 h 3368"/>
              <a:gd name="T6" fmla="*/ 2332 w 3575"/>
              <a:gd name="T7" fmla="*/ 2309 h 3368"/>
              <a:gd name="T8" fmla="*/ 3532 w 3575"/>
              <a:gd name="T9" fmla="*/ 1376 h 3368"/>
              <a:gd name="T10" fmla="*/ 3557 w 3575"/>
              <a:gd name="T11" fmla="*/ 1565 h 3368"/>
              <a:gd name="T12" fmla="*/ 3157 w 3575"/>
              <a:gd name="T13" fmla="*/ 1587 h 3368"/>
              <a:gd name="T14" fmla="*/ 3192 w 3575"/>
              <a:gd name="T15" fmla="*/ 1408 h 3368"/>
              <a:gd name="T16" fmla="*/ 1656 w 3575"/>
              <a:gd name="T17" fmla="*/ 1402 h 3368"/>
              <a:gd name="T18" fmla="*/ 1785 w 3575"/>
              <a:gd name="T19" fmla="*/ 1596 h 3368"/>
              <a:gd name="T20" fmla="*/ 1712 w 3575"/>
              <a:gd name="T21" fmla="*/ 1834 h 3368"/>
              <a:gd name="T22" fmla="*/ 1523 w 3575"/>
              <a:gd name="T23" fmla="*/ 1984 h 3368"/>
              <a:gd name="T24" fmla="*/ 1378 w 3575"/>
              <a:gd name="T25" fmla="*/ 2118 h 3368"/>
              <a:gd name="T26" fmla="*/ 1178 w 3575"/>
              <a:gd name="T27" fmla="*/ 2226 h 3368"/>
              <a:gd name="T28" fmla="*/ 1274 w 3575"/>
              <a:gd name="T29" fmla="*/ 1986 h 3368"/>
              <a:gd name="T30" fmla="*/ 1465 w 3575"/>
              <a:gd name="T31" fmla="*/ 1832 h 3368"/>
              <a:gd name="T32" fmla="*/ 1603 w 3575"/>
              <a:gd name="T33" fmla="*/ 1695 h 3368"/>
              <a:gd name="T34" fmla="*/ 1562 w 3575"/>
              <a:gd name="T35" fmla="*/ 1547 h 3368"/>
              <a:gd name="T36" fmla="*/ 1393 w 3575"/>
              <a:gd name="T37" fmla="*/ 1540 h 3368"/>
              <a:gd name="T38" fmla="*/ 1304 w 3575"/>
              <a:gd name="T39" fmla="*/ 1628 h 3368"/>
              <a:gd name="T40" fmla="*/ 1208 w 3575"/>
              <a:gd name="T41" fmla="*/ 1497 h 3368"/>
              <a:gd name="T42" fmla="*/ 1368 w 3575"/>
              <a:gd name="T43" fmla="*/ 1379 h 3368"/>
              <a:gd name="T44" fmla="*/ 3333 w 3575"/>
              <a:gd name="T45" fmla="*/ 802 h 3368"/>
              <a:gd name="T46" fmla="*/ 3379 w 3575"/>
              <a:gd name="T47" fmla="*/ 969 h 3368"/>
              <a:gd name="T48" fmla="*/ 3027 w 3575"/>
              <a:gd name="T49" fmla="*/ 1120 h 3368"/>
              <a:gd name="T50" fmla="*/ 2982 w 3575"/>
              <a:gd name="T51" fmla="*/ 953 h 3368"/>
              <a:gd name="T52" fmla="*/ 691 w 3575"/>
              <a:gd name="T53" fmla="*/ 622 h 3368"/>
              <a:gd name="T54" fmla="*/ 918 w 3575"/>
              <a:gd name="T55" fmla="*/ 1529 h 3368"/>
              <a:gd name="T56" fmla="*/ 648 w 3575"/>
              <a:gd name="T57" fmla="*/ 1661 h 3368"/>
              <a:gd name="T58" fmla="*/ 761 w 3575"/>
              <a:gd name="T59" fmla="*/ 2207 h 3368"/>
              <a:gd name="T60" fmla="*/ 1092 w 3575"/>
              <a:gd name="T61" fmla="*/ 2648 h 3368"/>
              <a:gd name="T62" fmla="*/ 1601 w 3575"/>
              <a:gd name="T63" fmla="*/ 2908 h 3368"/>
              <a:gd name="T64" fmla="*/ 2196 w 3575"/>
              <a:gd name="T65" fmla="*/ 2907 h 3368"/>
              <a:gd name="T66" fmla="*/ 2711 w 3575"/>
              <a:gd name="T67" fmla="*/ 2640 h 3368"/>
              <a:gd name="T68" fmla="*/ 3062 w 3575"/>
              <a:gd name="T69" fmla="*/ 2161 h 3368"/>
              <a:gd name="T70" fmla="*/ 3196 w 3575"/>
              <a:gd name="T71" fmla="*/ 1836 h 3368"/>
              <a:gd name="T72" fmla="*/ 3559 w 3575"/>
              <a:gd name="T73" fmla="*/ 1960 h 3368"/>
              <a:gd name="T74" fmla="*/ 3376 w 3575"/>
              <a:gd name="T75" fmla="*/ 2475 h 3368"/>
              <a:gd name="T76" fmla="*/ 2941 w 3575"/>
              <a:gd name="T77" fmla="*/ 2993 h 3368"/>
              <a:gd name="T78" fmla="*/ 2352 w 3575"/>
              <a:gd name="T79" fmla="*/ 3301 h 3368"/>
              <a:gd name="T80" fmla="*/ 1678 w 3575"/>
              <a:gd name="T81" fmla="*/ 3353 h 3368"/>
              <a:gd name="T82" fmla="*/ 1025 w 3575"/>
              <a:gd name="T83" fmla="*/ 3120 h 3368"/>
              <a:gd name="T84" fmla="*/ 540 w 3575"/>
              <a:gd name="T85" fmla="*/ 2664 h 3368"/>
              <a:gd name="T86" fmla="*/ 269 w 3575"/>
              <a:gd name="T87" fmla="*/ 2060 h 3368"/>
              <a:gd name="T88" fmla="*/ 254 w 3575"/>
              <a:gd name="T89" fmla="*/ 1382 h 3368"/>
              <a:gd name="T90" fmla="*/ 2 w 3575"/>
              <a:gd name="T91" fmla="*/ 1249 h 3368"/>
              <a:gd name="T92" fmla="*/ 2870 w 3575"/>
              <a:gd name="T93" fmla="*/ 323 h 3368"/>
              <a:gd name="T94" fmla="*/ 3010 w 3575"/>
              <a:gd name="T95" fmla="*/ 436 h 3368"/>
              <a:gd name="T96" fmla="*/ 2765 w 3575"/>
              <a:gd name="T97" fmla="*/ 742 h 3368"/>
              <a:gd name="T98" fmla="*/ 2626 w 3575"/>
              <a:gd name="T99" fmla="*/ 631 h 3368"/>
              <a:gd name="T100" fmla="*/ 2870 w 3575"/>
              <a:gd name="T101" fmla="*/ 323 h 3368"/>
              <a:gd name="T102" fmla="*/ 1399 w 3575"/>
              <a:gd name="T103" fmla="*/ 479 h 3368"/>
              <a:gd name="T104" fmla="*/ 1270 w 3575"/>
              <a:gd name="T105" fmla="*/ 593 h 3368"/>
              <a:gd name="T106" fmla="*/ 1057 w 3575"/>
              <a:gd name="T107" fmla="*/ 275 h 3368"/>
              <a:gd name="T108" fmla="*/ 1186 w 3575"/>
              <a:gd name="T109" fmla="*/ 159 h 3368"/>
              <a:gd name="T110" fmla="*/ 2462 w 3575"/>
              <a:gd name="T111" fmla="*/ 110 h 3368"/>
              <a:gd name="T112" fmla="*/ 2351 w 3575"/>
              <a:gd name="T113" fmla="*/ 487 h 3368"/>
              <a:gd name="T114" fmla="*/ 2181 w 3575"/>
              <a:gd name="T115" fmla="*/ 436 h 3368"/>
              <a:gd name="T116" fmla="*/ 2292 w 3575"/>
              <a:gd name="T117" fmla="*/ 59 h 3368"/>
              <a:gd name="T118" fmla="*/ 1851 w 3575"/>
              <a:gd name="T119" fmla="*/ 36 h 3368"/>
              <a:gd name="T120" fmla="*/ 1831 w 3575"/>
              <a:gd name="T121" fmla="*/ 427 h 3368"/>
              <a:gd name="T122" fmla="*/ 1645 w 3575"/>
              <a:gd name="T123" fmla="*/ 75 h 3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75" h="3368">
                <a:moveTo>
                  <a:pt x="2337" y="1541"/>
                </a:moveTo>
                <a:lnTo>
                  <a:pt x="2335" y="1543"/>
                </a:lnTo>
                <a:lnTo>
                  <a:pt x="2331" y="1552"/>
                </a:lnTo>
                <a:lnTo>
                  <a:pt x="2326" y="1563"/>
                </a:lnTo>
                <a:lnTo>
                  <a:pt x="2319" y="1578"/>
                </a:lnTo>
                <a:lnTo>
                  <a:pt x="2311" y="1594"/>
                </a:lnTo>
                <a:lnTo>
                  <a:pt x="2301" y="1611"/>
                </a:lnTo>
                <a:lnTo>
                  <a:pt x="2290" y="1626"/>
                </a:lnTo>
                <a:lnTo>
                  <a:pt x="2076" y="1925"/>
                </a:lnTo>
                <a:lnTo>
                  <a:pt x="2076" y="1927"/>
                </a:lnTo>
                <a:lnTo>
                  <a:pt x="2332" y="1927"/>
                </a:lnTo>
                <a:lnTo>
                  <a:pt x="2332" y="1638"/>
                </a:lnTo>
                <a:lnTo>
                  <a:pt x="2332" y="1618"/>
                </a:lnTo>
                <a:lnTo>
                  <a:pt x="2334" y="1599"/>
                </a:lnTo>
                <a:lnTo>
                  <a:pt x="2335" y="1580"/>
                </a:lnTo>
                <a:lnTo>
                  <a:pt x="2337" y="1565"/>
                </a:lnTo>
                <a:lnTo>
                  <a:pt x="2338" y="1552"/>
                </a:lnTo>
                <a:lnTo>
                  <a:pt x="2339" y="1544"/>
                </a:lnTo>
                <a:lnTo>
                  <a:pt x="2339" y="1541"/>
                </a:lnTo>
                <a:lnTo>
                  <a:pt x="2337" y="1541"/>
                </a:lnTo>
                <a:close/>
                <a:moveTo>
                  <a:pt x="2299" y="1374"/>
                </a:moveTo>
                <a:lnTo>
                  <a:pt x="2499" y="1374"/>
                </a:lnTo>
                <a:lnTo>
                  <a:pt x="2499" y="1927"/>
                </a:lnTo>
                <a:lnTo>
                  <a:pt x="2620" y="1927"/>
                </a:lnTo>
                <a:lnTo>
                  <a:pt x="2620" y="2069"/>
                </a:lnTo>
                <a:lnTo>
                  <a:pt x="2499" y="2069"/>
                </a:lnTo>
                <a:lnTo>
                  <a:pt x="2499" y="2309"/>
                </a:lnTo>
                <a:lnTo>
                  <a:pt x="2332" y="2309"/>
                </a:lnTo>
                <a:lnTo>
                  <a:pt x="2332" y="2069"/>
                </a:lnTo>
                <a:lnTo>
                  <a:pt x="1897" y="2069"/>
                </a:lnTo>
                <a:lnTo>
                  <a:pt x="1897" y="1964"/>
                </a:lnTo>
                <a:lnTo>
                  <a:pt x="2299" y="1374"/>
                </a:lnTo>
                <a:close/>
                <a:moveTo>
                  <a:pt x="3495" y="1369"/>
                </a:moveTo>
                <a:lnTo>
                  <a:pt x="3514" y="1369"/>
                </a:lnTo>
                <a:lnTo>
                  <a:pt x="3532" y="1376"/>
                </a:lnTo>
                <a:lnTo>
                  <a:pt x="3547" y="1386"/>
                </a:lnTo>
                <a:lnTo>
                  <a:pt x="3557" y="1402"/>
                </a:lnTo>
                <a:lnTo>
                  <a:pt x="3563" y="1420"/>
                </a:lnTo>
                <a:lnTo>
                  <a:pt x="3575" y="1513"/>
                </a:lnTo>
                <a:lnTo>
                  <a:pt x="3574" y="1532"/>
                </a:lnTo>
                <a:lnTo>
                  <a:pt x="3567" y="1550"/>
                </a:lnTo>
                <a:lnTo>
                  <a:pt x="3557" y="1565"/>
                </a:lnTo>
                <a:lnTo>
                  <a:pt x="3541" y="1576"/>
                </a:lnTo>
                <a:lnTo>
                  <a:pt x="3523" y="1581"/>
                </a:lnTo>
                <a:lnTo>
                  <a:pt x="3219" y="1620"/>
                </a:lnTo>
                <a:lnTo>
                  <a:pt x="3200" y="1619"/>
                </a:lnTo>
                <a:lnTo>
                  <a:pt x="3183" y="1614"/>
                </a:lnTo>
                <a:lnTo>
                  <a:pt x="3168" y="1602"/>
                </a:lnTo>
                <a:lnTo>
                  <a:pt x="3157" y="1587"/>
                </a:lnTo>
                <a:lnTo>
                  <a:pt x="3151" y="1568"/>
                </a:lnTo>
                <a:lnTo>
                  <a:pt x="3140" y="1476"/>
                </a:lnTo>
                <a:lnTo>
                  <a:pt x="3141" y="1456"/>
                </a:lnTo>
                <a:lnTo>
                  <a:pt x="3147" y="1439"/>
                </a:lnTo>
                <a:lnTo>
                  <a:pt x="3158" y="1424"/>
                </a:lnTo>
                <a:lnTo>
                  <a:pt x="3173" y="1414"/>
                </a:lnTo>
                <a:lnTo>
                  <a:pt x="3192" y="1408"/>
                </a:lnTo>
                <a:lnTo>
                  <a:pt x="3495" y="1369"/>
                </a:lnTo>
                <a:close/>
                <a:moveTo>
                  <a:pt x="1485" y="1359"/>
                </a:moveTo>
                <a:lnTo>
                  <a:pt x="1523" y="1360"/>
                </a:lnTo>
                <a:lnTo>
                  <a:pt x="1559" y="1366"/>
                </a:lnTo>
                <a:lnTo>
                  <a:pt x="1594" y="1374"/>
                </a:lnTo>
                <a:lnTo>
                  <a:pt x="1626" y="1386"/>
                </a:lnTo>
                <a:lnTo>
                  <a:pt x="1656" y="1402"/>
                </a:lnTo>
                <a:lnTo>
                  <a:pt x="1686" y="1420"/>
                </a:lnTo>
                <a:lnTo>
                  <a:pt x="1711" y="1442"/>
                </a:lnTo>
                <a:lnTo>
                  <a:pt x="1733" y="1467"/>
                </a:lnTo>
                <a:lnTo>
                  <a:pt x="1752" y="1495"/>
                </a:lnTo>
                <a:lnTo>
                  <a:pt x="1767" y="1526"/>
                </a:lnTo>
                <a:lnTo>
                  <a:pt x="1779" y="1559"/>
                </a:lnTo>
                <a:lnTo>
                  <a:pt x="1785" y="1596"/>
                </a:lnTo>
                <a:lnTo>
                  <a:pt x="1789" y="1636"/>
                </a:lnTo>
                <a:lnTo>
                  <a:pt x="1785" y="1675"/>
                </a:lnTo>
                <a:lnTo>
                  <a:pt x="1779" y="1712"/>
                </a:lnTo>
                <a:lnTo>
                  <a:pt x="1767" y="1745"/>
                </a:lnTo>
                <a:lnTo>
                  <a:pt x="1752" y="1777"/>
                </a:lnTo>
                <a:lnTo>
                  <a:pt x="1733" y="1806"/>
                </a:lnTo>
                <a:lnTo>
                  <a:pt x="1712" y="1834"/>
                </a:lnTo>
                <a:lnTo>
                  <a:pt x="1688" y="1859"/>
                </a:lnTo>
                <a:lnTo>
                  <a:pt x="1663" y="1883"/>
                </a:lnTo>
                <a:lnTo>
                  <a:pt x="1636" y="1904"/>
                </a:lnTo>
                <a:lnTo>
                  <a:pt x="1608" y="1926"/>
                </a:lnTo>
                <a:lnTo>
                  <a:pt x="1580" y="1946"/>
                </a:lnTo>
                <a:lnTo>
                  <a:pt x="1551" y="1965"/>
                </a:lnTo>
                <a:lnTo>
                  <a:pt x="1523" y="1984"/>
                </a:lnTo>
                <a:lnTo>
                  <a:pt x="1496" y="2002"/>
                </a:lnTo>
                <a:lnTo>
                  <a:pt x="1470" y="2021"/>
                </a:lnTo>
                <a:lnTo>
                  <a:pt x="1446" y="2039"/>
                </a:lnTo>
                <a:lnTo>
                  <a:pt x="1425" y="2058"/>
                </a:lnTo>
                <a:lnTo>
                  <a:pt x="1406" y="2077"/>
                </a:lnTo>
                <a:lnTo>
                  <a:pt x="1390" y="2097"/>
                </a:lnTo>
                <a:lnTo>
                  <a:pt x="1378" y="2118"/>
                </a:lnTo>
                <a:lnTo>
                  <a:pt x="1370" y="2140"/>
                </a:lnTo>
                <a:lnTo>
                  <a:pt x="1367" y="2163"/>
                </a:lnTo>
                <a:lnTo>
                  <a:pt x="1803" y="2163"/>
                </a:lnTo>
                <a:lnTo>
                  <a:pt x="1803" y="2309"/>
                </a:lnTo>
                <a:lnTo>
                  <a:pt x="1185" y="2309"/>
                </a:lnTo>
                <a:lnTo>
                  <a:pt x="1180" y="2267"/>
                </a:lnTo>
                <a:lnTo>
                  <a:pt x="1178" y="2226"/>
                </a:lnTo>
                <a:lnTo>
                  <a:pt x="1180" y="2184"/>
                </a:lnTo>
                <a:lnTo>
                  <a:pt x="1187" y="2145"/>
                </a:lnTo>
                <a:lnTo>
                  <a:pt x="1198" y="2108"/>
                </a:lnTo>
                <a:lnTo>
                  <a:pt x="1212" y="2074"/>
                </a:lnTo>
                <a:lnTo>
                  <a:pt x="1231" y="2042"/>
                </a:lnTo>
                <a:lnTo>
                  <a:pt x="1251" y="2013"/>
                </a:lnTo>
                <a:lnTo>
                  <a:pt x="1274" y="1986"/>
                </a:lnTo>
                <a:lnTo>
                  <a:pt x="1299" y="1960"/>
                </a:lnTo>
                <a:lnTo>
                  <a:pt x="1325" y="1936"/>
                </a:lnTo>
                <a:lnTo>
                  <a:pt x="1353" y="1913"/>
                </a:lnTo>
                <a:lnTo>
                  <a:pt x="1381" y="1891"/>
                </a:lnTo>
                <a:lnTo>
                  <a:pt x="1409" y="1872"/>
                </a:lnTo>
                <a:lnTo>
                  <a:pt x="1438" y="1851"/>
                </a:lnTo>
                <a:lnTo>
                  <a:pt x="1465" y="1832"/>
                </a:lnTo>
                <a:lnTo>
                  <a:pt x="1492" y="1813"/>
                </a:lnTo>
                <a:lnTo>
                  <a:pt x="1517" y="1794"/>
                </a:lnTo>
                <a:lnTo>
                  <a:pt x="1539" y="1776"/>
                </a:lnTo>
                <a:lnTo>
                  <a:pt x="1560" y="1756"/>
                </a:lnTo>
                <a:lnTo>
                  <a:pt x="1577" y="1737"/>
                </a:lnTo>
                <a:lnTo>
                  <a:pt x="1593" y="1717"/>
                </a:lnTo>
                <a:lnTo>
                  <a:pt x="1603" y="1695"/>
                </a:lnTo>
                <a:lnTo>
                  <a:pt x="1610" y="1674"/>
                </a:lnTo>
                <a:lnTo>
                  <a:pt x="1613" y="1650"/>
                </a:lnTo>
                <a:lnTo>
                  <a:pt x="1610" y="1624"/>
                </a:lnTo>
                <a:lnTo>
                  <a:pt x="1603" y="1601"/>
                </a:lnTo>
                <a:lnTo>
                  <a:pt x="1594" y="1580"/>
                </a:lnTo>
                <a:lnTo>
                  <a:pt x="1580" y="1562"/>
                </a:lnTo>
                <a:lnTo>
                  <a:pt x="1562" y="1547"/>
                </a:lnTo>
                <a:lnTo>
                  <a:pt x="1543" y="1535"/>
                </a:lnTo>
                <a:lnTo>
                  <a:pt x="1521" y="1527"/>
                </a:lnTo>
                <a:lnTo>
                  <a:pt x="1497" y="1521"/>
                </a:lnTo>
                <a:lnTo>
                  <a:pt x="1471" y="1519"/>
                </a:lnTo>
                <a:lnTo>
                  <a:pt x="1443" y="1522"/>
                </a:lnTo>
                <a:lnTo>
                  <a:pt x="1417" y="1529"/>
                </a:lnTo>
                <a:lnTo>
                  <a:pt x="1393" y="1540"/>
                </a:lnTo>
                <a:lnTo>
                  <a:pt x="1373" y="1553"/>
                </a:lnTo>
                <a:lnTo>
                  <a:pt x="1354" y="1567"/>
                </a:lnTo>
                <a:lnTo>
                  <a:pt x="1339" y="1582"/>
                </a:lnTo>
                <a:lnTo>
                  <a:pt x="1326" y="1597"/>
                </a:lnTo>
                <a:lnTo>
                  <a:pt x="1316" y="1611"/>
                </a:lnTo>
                <a:lnTo>
                  <a:pt x="1309" y="1620"/>
                </a:lnTo>
                <a:lnTo>
                  <a:pt x="1304" y="1628"/>
                </a:lnTo>
                <a:lnTo>
                  <a:pt x="1303" y="1630"/>
                </a:lnTo>
                <a:lnTo>
                  <a:pt x="1178" y="1546"/>
                </a:lnTo>
                <a:lnTo>
                  <a:pt x="1179" y="1543"/>
                </a:lnTo>
                <a:lnTo>
                  <a:pt x="1182" y="1537"/>
                </a:lnTo>
                <a:lnTo>
                  <a:pt x="1188" y="1527"/>
                </a:lnTo>
                <a:lnTo>
                  <a:pt x="1197" y="1514"/>
                </a:lnTo>
                <a:lnTo>
                  <a:pt x="1208" y="1497"/>
                </a:lnTo>
                <a:lnTo>
                  <a:pt x="1222" y="1480"/>
                </a:lnTo>
                <a:lnTo>
                  <a:pt x="1238" y="1461"/>
                </a:lnTo>
                <a:lnTo>
                  <a:pt x="1258" y="1443"/>
                </a:lnTo>
                <a:lnTo>
                  <a:pt x="1281" y="1424"/>
                </a:lnTo>
                <a:lnTo>
                  <a:pt x="1307" y="1407"/>
                </a:lnTo>
                <a:lnTo>
                  <a:pt x="1336" y="1392"/>
                </a:lnTo>
                <a:lnTo>
                  <a:pt x="1368" y="1379"/>
                </a:lnTo>
                <a:lnTo>
                  <a:pt x="1404" y="1368"/>
                </a:lnTo>
                <a:lnTo>
                  <a:pt x="1443" y="1361"/>
                </a:lnTo>
                <a:lnTo>
                  <a:pt x="1485" y="1359"/>
                </a:lnTo>
                <a:close/>
                <a:moveTo>
                  <a:pt x="3292" y="785"/>
                </a:moveTo>
                <a:lnTo>
                  <a:pt x="3307" y="787"/>
                </a:lnTo>
                <a:lnTo>
                  <a:pt x="3322" y="792"/>
                </a:lnTo>
                <a:lnTo>
                  <a:pt x="3333" y="802"/>
                </a:lnTo>
                <a:lnTo>
                  <a:pt x="3343" y="815"/>
                </a:lnTo>
                <a:lnTo>
                  <a:pt x="3389" y="897"/>
                </a:lnTo>
                <a:lnTo>
                  <a:pt x="3395" y="912"/>
                </a:lnTo>
                <a:lnTo>
                  <a:pt x="3396" y="927"/>
                </a:lnTo>
                <a:lnTo>
                  <a:pt x="3394" y="943"/>
                </a:lnTo>
                <a:lnTo>
                  <a:pt x="3389" y="957"/>
                </a:lnTo>
                <a:lnTo>
                  <a:pt x="3379" y="969"/>
                </a:lnTo>
                <a:lnTo>
                  <a:pt x="3366" y="978"/>
                </a:lnTo>
                <a:lnTo>
                  <a:pt x="3099" y="1130"/>
                </a:lnTo>
                <a:lnTo>
                  <a:pt x="3084" y="1136"/>
                </a:lnTo>
                <a:lnTo>
                  <a:pt x="3069" y="1137"/>
                </a:lnTo>
                <a:lnTo>
                  <a:pt x="3054" y="1135"/>
                </a:lnTo>
                <a:lnTo>
                  <a:pt x="3040" y="1130"/>
                </a:lnTo>
                <a:lnTo>
                  <a:pt x="3027" y="1120"/>
                </a:lnTo>
                <a:lnTo>
                  <a:pt x="3017" y="1107"/>
                </a:lnTo>
                <a:lnTo>
                  <a:pt x="2972" y="1025"/>
                </a:lnTo>
                <a:lnTo>
                  <a:pt x="2966" y="1011"/>
                </a:lnTo>
                <a:lnTo>
                  <a:pt x="2964" y="995"/>
                </a:lnTo>
                <a:lnTo>
                  <a:pt x="2966" y="980"/>
                </a:lnTo>
                <a:lnTo>
                  <a:pt x="2973" y="965"/>
                </a:lnTo>
                <a:lnTo>
                  <a:pt x="2982" y="953"/>
                </a:lnTo>
                <a:lnTo>
                  <a:pt x="2994" y="944"/>
                </a:lnTo>
                <a:lnTo>
                  <a:pt x="3262" y="792"/>
                </a:lnTo>
                <a:lnTo>
                  <a:pt x="3276" y="787"/>
                </a:lnTo>
                <a:lnTo>
                  <a:pt x="3292" y="785"/>
                </a:lnTo>
                <a:close/>
                <a:moveTo>
                  <a:pt x="662" y="614"/>
                </a:moveTo>
                <a:lnTo>
                  <a:pt x="677" y="616"/>
                </a:lnTo>
                <a:lnTo>
                  <a:pt x="691" y="622"/>
                </a:lnTo>
                <a:lnTo>
                  <a:pt x="703" y="631"/>
                </a:lnTo>
                <a:lnTo>
                  <a:pt x="713" y="643"/>
                </a:lnTo>
                <a:lnTo>
                  <a:pt x="719" y="660"/>
                </a:lnTo>
                <a:lnTo>
                  <a:pt x="928" y="1477"/>
                </a:lnTo>
                <a:lnTo>
                  <a:pt x="930" y="1496"/>
                </a:lnTo>
                <a:lnTo>
                  <a:pt x="926" y="1514"/>
                </a:lnTo>
                <a:lnTo>
                  <a:pt x="918" y="1529"/>
                </a:lnTo>
                <a:lnTo>
                  <a:pt x="906" y="1541"/>
                </a:lnTo>
                <a:lnTo>
                  <a:pt x="891" y="1549"/>
                </a:lnTo>
                <a:lnTo>
                  <a:pt x="872" y="1553"/>
                </a:lnTo>
                <a:lnTo>
                  <a:pt x="854" y="1550"/>
                </a:lnTo>
                <a:lnTo>
                  <a:pt x="662" y="1496"/>
                </a:lnTo>
                <a:lnTo>
                  <a:pt x="652" y="1579"/>
                </a:lnTo>
                <a:lnTo>
                  <a:pt x="648" y="1661"/>
                </a:lnTo>
                <a:lnTo>
                  <a:pt x="649" y="1742"/>
                </a:lnTo>
                <a:lnTo>
                  <a:pt x="655" y="1823"/>
                </a:lnTo>
                <a:lnTo>
                  <a:pt x="666" y="1902"/>
                </a:lnTo>
                <a:lnTo>
                  <a:pt x="683" y="1980"/>
                </a:lnTo>
                <a:lnTo>
                  <a:pt x="704" y="2058"/>
                </a:lnTo>
                <a:lnTo>
                  <a:pt x="730" y="2133"/>
                </a:lnTo>
                <a:lnTo>
                  <a:pt x="761" y="2207"/>
                </a:lnTo>
                <a:lnTo>
                  <a:pt x="795" y="2277"/>
                </a:lnTo>
                <a:lnTo>
                  <a:pt x="835" y="2347"/>
                </a:lnTo>
                <a:lnTo>
                  <a:pt x="879" y="2413"/>
                </a:lnTo>
                <a:lnTo>
                  <a:pt x="926" y="2477"/>
                </a:lnTo>
                <a:lnTo>
                  <a:pt x="977" y="2536"/>
                </a:lnTo>
                <a:lnTo>
                  <a:pt x="1034" y="2594"/>
                </a:lnTo>
                <a:lnTo>
                  <a:pt x="1092" y="2648"/>
                </a:lnTo>
                <a:lnTo>
                  <a:pt x="1155" y="2698"/>
                </a:lnTo>
                <a:lnTo>
                  <a:pt x="1221" y="2744"/>
                </a:lnTo>
                <a:lnTo>
                  <a:pt x="1291" y="2787"/>
                </a:lnTo>
                <a:lnTo>
                  <a:pt x="1364" y="2824"/>
                </a:lnTo>
                <a:lnTo>
                  <a:pt x="1440" y="2857"/>
                </a:lnTo>
                <a:lnTo>
                  <a:pt x="1519" y="2886"/>
                </a:lnTo>
                <a:lnTo>
                  <a:pt x="1601" y="2908"/>
                </a:lnTo>
                <a:lnTo>
                  <a:pt x="1688" y="2927"/>
                </a:lnTo>
                <a:lnTo>
                  <a:pt x="1773" y="2939"/>
                </a:lnTo>
                <a:lnTo>
                  <a:pt x="1860" y="2944"/>
                </a:lnTo>
                <a:lnTo>
                  <a:pt x="1946" y="2944"/>
                </a:lnTo>
                <a:lnTo>
                  <a:pt x="2030" y="2938"/>
                </a:lnTo>
                <a:lnTo>
                  <a:pt x="2114" y="2926"/>
                </a:lnTo>
                <a:lnTo>
                  <a:pt x="2196" y="2907"/>
                </a:lnTo>
                <a:lnTo>
                  <a:pt x="2276" y="2885"/>
                </a:lnTo>
                <a:lnTo>
                  <a:pt x="2354" y="2855"/>
                </a:lnTo>
                <a:lnTo>
                  <a:pt x="2431" y="2821"/>
                </a:lnTo>
                <a:lnTo>
                  <a:pt x="2505" y="2783"/>
                </a:lnTo>
                <a:lnTo>
                  <a:pt x="2576" y="2740"/>
                </a:lnTo>
                <a:lnTo>
                  <a:pt x="2644" y="2692"/>
                </a:lnTo>
                <a:lnTo>
                  <a:pt x="2711" y="2640"/>
                </a:lnTo>
                <a:lnTo>
                  <a:pt x="2772" y="2582"/>
                </a:lnTo>
                <a:lnTo>
                  <a:pt x="2831" y="2521"/>
                </a:lnTo>
                <a:lnTo>
                  <a:pt x="2886" y="2457"/>
                </a:lnTo>
                <a:lnTo>
                  <a:pt x="2937" y="2388"/>
                </a:lnTo>
                <a:lnTo>
                  <a:pt x="2984" y="2316"/>
                </a:lnTo>
                <a:lnTo>
                  <a:pt x="3025" y="2240"/>
                </a:lnTo>
                <a:lnTo>
                  <a:pt x="3062" y="2161"/>
                </a:lnTo>
                <a:lnTo>
                  <a:pt x="3094" y="2079"/>
                </a:lnTo>
                <a:lnTo>
                  <a:pt x="3121" y="1995"/>
                </a:lnTo>
                <a:lnTo>
                  <a:pt x="3154" y="1878"/>
                </a:lnTo>
                <a:lnTo>
                  <a:pt x="3159" y="1863"/>
                </a:lnTo>
                <a:lnTo>
                  <a:pt x="3169" y="1851"/>
                </a:lnTo>
                <a:lnTo>
                  <a:pt x="3182" y="1841"/>
                </a:lnTo>
                <a:lnTo>
                  <a:pt x="3196" y="1836"/>
                </a:lnTo>
                <a:lnTo>
                  <a:pt x="3211" y="1834"/>
                </a:lnTo>
                <a:lnTo>
                  <a:pt x="3227" y="1836"/>
                </a:lnTo>
                <a:lnTo>
                  <a:pt x="3517" y="1917"/>
                </a:lnTo>
                <a:lnTo>
                  <a:pt x="3532" y="1924"/>
                </a:lnTo>
                <a:lnTo>
                  <a:pt x="3544" y="1934"/>
                </a:lnTo>
                <a:lnTo>
                  <a:pt x="3553" y="1946"/>
                </a:lnTo>
                <a:lnTo>
                  <a:pt x="3559" y="1960"/>
                </a:lnTo>
                <a:lnTo>
                  <a:pt x="3561" y="1976"/>
                </a:lnTo>
                <a:lnTo>
                  <a:pt x="3559" y="1991"/>
                </a:lnTo>
                <a:lnTo>
                  <a:pt x="3527" y="2103"/>
                </a:lnTo>
                <a:lnTo>
                  <a:pt x="3497" y="2200"/>
                </a:lnTo>
                <a:lnTo>
                  <a:pt x="3462" y="2295"/>
                </a:lnTo>
                <a:lnTo>
                  <a:pt x="3421" y="2386"/>
                </a:lnTo>
                <a:lnTo>
                  <a:pt x="3376" y="2475"/>
                </a:lnTo>
                <a:lnTo>
                  <a:pt x="3326" y="2560"/>
                </a:lnTo>
                <a:lnTo>
                  <a:pt x="3272" y="2642"/>
                </a:lnTo>
                <a:lnTo>
                  <a:pt x="3213" y="2720"/>
                </a:lnTo>
                <a:lnTo>
                  <a:pt x="3151" y="2794"/>
                </a:lnTo>
                <a:lnTo>
                  <a:pt x="3084" y="2865"/>
                </a:lnTo>
                <a:lnTo>
                  <a:pt x="3015" y="2931"/>
                </a:lnTo>
                <a:lnTo>
                  <a:pt x="2941" y="2993"/>
                </a:lnTo>
                <a:lnTo>
                  <a:pt x="2865" y="3051"/>
                </a:lnTo>
                <a:lnTo>
                  <a:pt x="2786" y="3104"/>
                </a:lnTo>
                <a:lnTo>
                  <a:pt x="2704" y="3153"/>
                </a:lnTo>
                <a:lnTo>
                  <a:pt x="2620" y="3198"/>
                </a:lnTo>
                <a:lnTo>
                  <a:pt x="2532" y="3238"/>
                </a:lnTo>
                <a:lnTo>
                  <a:pt x="2443" y="3272"/>
                </a:lnTo>
                <a:lnTo>
                  <a:pt x="2352" y="3301"/>
                </a:lnTo>
                <a:lnTo>
                  <a:pt x="2260" y="3326"/>
                </a:lnTo>
                <a:lnTo>
                  <a:pt x="2166" y="3345"/>
                </a:lnTo>
                <a:lnTo>
                  <a:pt x="2069" y="3358"/>
                </a:lnTo>
                <a:lnTo>
                  <a:pt x="1973" y="3365"/>
                </a:lnTo>
                <a:lnTo>
                  <a:pt x="1875" y="3368"/>
                </a:lnTo>
                <a:lnTo>
                  <a:pt x="1778" y="3363"/>
                </a:lnTo>
                <a:lnTo>
                  <a:pt x="1678" y="3353"/>
                </a:lnTo>
                <a:lnTo>
                  <a:pt x="1580" y="3337"/>
                </a:lnTo>
                <a:lnTo>
                  <a:pt x="1481" y="3314"/>
                </a:lnTo>
                <a:lnTo>
                  <a:pt x="1383" y="3286"/>
                </a:lnTo>
                <a:lnTo>
                  <a:pt x="1289" y="3251"/>
                </a:lnTo>
                <a:lnTo>
                  <a:pt x="1197" y="3212"/>
                </a:lnTo>
                <a:lnTo>
                  <a:pt x="1109" y="3168"/>
                </a:lnTo>
                <a:lnTo>
                  <a:pt x="1025" y="3120"/>
                </a:lnTo>
                <a:lnTo>
                  <a:pt x="944" y="3066"/>
                </a:lnTo>
                <a:lnTo>
                  <a:pt x="867" y="3009"/>
                </a:lnTo>
                <a:lnTo>
                  <a:pt x="793" y="2947"/>
                </a:lnTo>
                <a:lnTo>
                  <a:pt x="724" y="2881"/>
                </a:lnTo>
                <a:lnTo>
                  <a:pt x="658" y="2812"/>
                </a:lnTo>
                <a:lnTo>
                  <a:pt x="597" y="2740"/>
                </a:lnTo>
                <a:lnTo>
                  <a:pt x="540" y="2664"/>
                </a:lnTo>
                <a:lnTo>
                  <a:pt x="486" y="2584"/>
                </a:lnTo>
                <a:lnTo>
                  <a:pt x="439" y="2503"/>
                </a:lnTo>
                <a:lnTo>
                  <a:pt x="394" y="2419"/>
                </a:lnTo>
                <a:lnTo>
                  <a:pt x="355" y="2332"/>
                </a:lnTo>
                <a:lnTo>
                  <a:pt x="322" y="2244"/>
                </a:lnTo>
                <a:lnTo>
                  <a:pt x="293" y="2152"/>
                </a:lnTo>
                <a:lnTo>
                  <a:pt x="269" y="2060"/>
                </a:lnTo>
                <a:lnTo>
                  <a:pt x="250" y="1966"/>
                </a:lnTo>
                <a:lnTo>
                  <a:pt x="236" y="1871"/>
                </a:lnTo>
                <a:lnTo>
                  <a:pt x="229" y="1774"/>
                </a:lnTo>
                <a:lnTo>
                  <a:pt x="226" y="1677"/>
                </a:lnTo>
                <a:lnTo>
                  <a:pt x="230" y="1579"/>
                </a:lnTo>
                <a:lnTo>
                  <a:pt x="238" y="1480"/>
                </a:lnTo>
                <a:lnTo>
                  <a:pt x="254" y="1382"/>
                </a:lnTo>
                <a:lnTo>
                  <a:pt x="44" y="1323"/>
                </a:lnTo>
                <a:lnTo>
                  <a:pt x="29" y="1317"/>
                </a:lnTo>
                <a:lnTo>
                  <a:pt x="16" y="1307"/>
                </a:lnTo>
                <a:lnTo>
                  <a:pt x="8" y="1294"/>
                </a:lnTo>
                <a:lnTo>
                  <a:pt x="2" y="1280"/>
                </a:lnTo>
                <a:lnTo>
                  <a:pt x="0" y="1265"/>
                </a:lnTo>
                <a:lnTo>
                  <a:pt x="2" y="1249"/>
                </a:lnTo>
                <a:lnTo>
                  <a:pt x="8" y="1235"/>
                </a:lnTo>
                <a:lnTo>
                  <a:pt x="18" y="1222"/>
                </a:lnTo>
                <a:lnTo>
                  <a:pt x="619" y="631"/>
                </a:lnTo>
                <a:lnTo>
                  <a:pt x="632" y="622"/>
                </a:lnTo>
                <a:lnTo>
                  <a:pt x="647" y="615"/>
                </a:lnTo>
                <a:lnTo>
                  <a:pt x="662" y="614"/>
                </a:lnTo>
                <a:close/>
                <a:moveTo>
                  <a:pt x="2870" y="323"/>
                </a:moveTo>
                <a:lnTo>
                  <a:pt x="2886" y="325"/>
                </a:lnTo>
                <a:lnTo>
                  <a:pt x="2900" y="328"/>
                </a:lnTo>
                <a:lnTo>
                  <a:pt x="2914" y="337"/>
                </a:lnTo>
                <a:lnTo>
                  <a:pt x="2987" y="395"/>
                </a:lnTo>
                <a:lnTo>
                  <a:pt x="2998" y="406"/>
                </a:lnTo>
                <a:lnTo>
                  <a:pt x="3005" y="420"/>
                </a:lnTo>
                <a:lnTo>
                  <a:pt x="3010" y="436"/>
                </a:lnTo>
                <a:lnTo>
                  <a:pt x="3008" y="451"/>
                </a:lnTo>
                <a:lnTo>
                  <a:pt x="3005" y="466"/>
                </a:lnTo>
                <a:lnTo>
                  <a:pt x="2997" y="480"/>
                </a:lnTo>
                <a:lnTo>
                  <a:pt x="2806" y="719"/>
                </a:lnTo>
                <a:lnTo>
                  <a:pt x="2794" y="731"/>
                </a:lnTo>
                <a:lnTo>
                  <a:pt x="2780" y="739"/>
                </a:lnTo>
                <a:lnTo>
                  <a:pt x="2765" y="742"/>
                </a:lnTo>
                <a:lnTo>
                  <a:pt x="2750" y="742"/>
                </a:lnTo>
                <a:lnTo>
                  <a:pt x="2734" y="738"/>
                </a:lnTo>
                <a:lnTo>
                  <a:pt x="2721" y="729"/>
                </a:lnTo>
                <a:lnTo>
                  <a:pt x="2649" y="672"/>
                </a:lnTo>
                <a:lnTo>
                  <a:pt x="2637" y="660"/>
                </a:lnTo>
                <a:lnTo>
                  <a:pt x="2630" y="646"/>
                </a:lnTo>
                <a:lnTo>
                  <a:pt x="2626" y="631"/>
                </a:lnTo>
                <a:lnTo>
                  <a:pt x="2626" y="615"/>
                </a:lnTo>
                <a:lnTo>
                  <a:pt x="2630" y="601"/>
                </a:lnTo>
                <a:lnTo>
                  <a:pt x="2639" y="587"/>
                </a:lnTo>
                <a:lnTo>
                  <a:pt x="2830" y="346"/>
                </a:lnTo>
                <a:lnTo>
                  <a:pt x="2842" y="335"/>
                </a:lnTo>
                <a:lnTo>
                  <a:pt x="2856" y="328"/>
                </a:lnTo>
                <a:lnTo>
                  <a:pt x="2870" y="323"/>
                </a:lnTo>
                <a:close/>
                <a:moveTo>
                  <a:pt x="1201" y="158"/>
                </a:moveTo>
                <a:lnTo>
                  <a:pt x="1217" y="161"/>
                </a:lnTo>
                <a:lnTo>
                  <a:pt x="1231" y="168"/>
                </a:lnTo>
                <a:lnTo>
                  <a:pt x="1243" y="178"/>
                </a:lnTo>
                <a:lnTo>
                  <a:pt x="1252" y="191"/>
                </a:lnTo>
                <a:lnTo>
                  <a:pt x="1393" y="464"/>
                </a:lnTo>
                <a:lnTo>
                  <a:pt x="1399" y="479"/>
                </a:lnTo>
                <a:lnTo>
                  <a:pt x="1400" y="494"/>
                </a:lnTo>
                <a:lnTo>
                  <a:pt x="1396" y="510"/>
                </a:lnTo>
                <a:lnTo>
                  <a:pt x="1390" y="524"/>
                </a:lnTo>
                <a:lnTo>
                  <a:pt x="1380" y="536"/>
                </a:lnTo>
                <a:lnTo>
                  <a:pt x="1367" y="545"/>
                </a:lnTo>
                <a:lnTo>
                  <a:pt x="1285" y="588"/>
                </a:lnTo>
                <a:lnTo>
                  <a:pt x="1270" y="593"/>
                </a:lnTo>
                <a:lnTo>
                  <a:pt x="1253" y="594"/>
                </a:lnTo>
                <a:lnTo>
                  <a:pt x="1238" y="592"/>
                </a:lnTo>
                <a:lnTo>
                  <a:pt x="1225" y="586"/>
                </a:lnTo>
                <a:lnTo>
                  <a:pt x="1213" y="576"/>
                </a:lnTo>
                <a:lnTo>
                  <a:pt x="1204" y="563"/>
                </a:lnTo>
                <a:lnTo>
                  <a:pt x="1063" y="290"/>
                </a:lnTo>
                <a:lnTo>
                  <a:pt x="1057" y="275"/>
                </a:lnTo>
                <a:lnTo>
                  <a:pt x="1056" y="258"/>
                </a:lnTo>
                <a:lnTo>
                  <a:pt x="1058" y="243"/>
                </a:lnTo>
                <a:lnTo>
                  <a:pt x="1065" y="229"/>
                </a:lnTo>
                <a:lnTo>
                  <a:pt x="1075" y="217"/>
                </a:lnTo>
                <a:lnTo>
                  <a:pt x="1089" y="208"/>
                </a:lnTo>
                <a:lnTo>
                  <a:pt x="1171" y="165"/>
                </a:lnTo>
                <a:lnTo>
                  <a:pt x="1186" y="159"/>
                </a:lnTo>
                <a:lnTo>
                  <a:pt x="1201" y="158"/>
                </a:lnTo>
                <a:close/>
                <a:moveTo>
                  <a:pt x="2323" y="51"/>
                </a:moveTo>
                <a:lnTo>
                  <a:pt x="2338" y="55"/>
                </a:lnTo>
                <a:lnTo>
                  <a:pt x="2427" y="81"/>
                </a:lnTo>
                <a:lnTo>
                  <a:pt x="2442" y="87"/>
                </a:lnTo>
                <a:lnTo>
                  <a:pt x="2454" y="97"/>
                </a:lnTo>
                <a:lnTo>
                  <a:pt x="2462" y="110"/>
                </a:lnTo>
                <a:lnTo>
                  <a:pt x="2468" y="124"/>
                </a:lnTo>
                <a:lnTo>
                  <a:pt x="2470" y="140"/>
                </a:lnTo>
                <a:lnTo>
                  <a:pt x="2468" y="156"/>
                </a:lnTo>
                <a:lnTo>
                  <a:pt x="2380" y="451"/>
                </a:lnTo>
                <a:lnTo>
                  <a:pt x="2374" y="465"/>
                </a:lnTo>
                <a:lnTo>
                  <a:pt x="2364" y="477"/>
                </a:lnTo>
                <a:lnTo>
                  <a:pt x="2351" y="487"/>
                </a:lnTo>
                <a:lnTo>
                  <a:pt x="2337" y="492"/>
                </a:lnTo>
                <a:lnTo>
                  <a:pt x="2322" y="493"/>
                </a:lnTo>
                <a:lnTo>
                  <a:pt x="2305" y="491"/>
                </a:lnTo>
                <a:lnTo>
                  <a:pt x="2217" y="465"/>
                </a:lnTo>
                <a:lnTo>
                  <a:pt x="2201" y="458"/>
                </a:lnTo>
                <a:lnTo>
                  <a:pt x="2189" y="447"/>
                </a:lnTo>
                <a:lnTo>
                  <a:pt x="2181" y="436"/>
                </a:lnTo>
                <a:lnTo>
                  <a:pt x="2175" y="421"/>
                </a:lnTo>
                <a:lnTo>
                  <a:pt x="2173" y="405"/>
                </a:lnTo>
                <a:lnTo>
                  <a:pt x="2175" y="390"/>
                </a:lnTo>
                <a:lnTo>
                  <a:pt x="2263" y="95"/>
                </a:lnTo>
                <a:lnTo>
                  <a:pt x="2270" y="80"/>
                </a:lnTo>
                <a:lnTo>
                  <a:pt x="2279" y="68"/>
                </a:lnTo>
                <a:lnTo>
                  <a:pt x="2292" y="59"/>
                </a:lnTo>
                <a:lnTo>
                  <a:pt x="2306" y="54"/>
                </a:lnTo>
                <a:lnTo>
                  <a:pt x="2323" y="51"/>
                </a:lnTo>
                <a:close/>
                <a:moveTo>
                  <a:pt x="1791" y="0"/>
                </a:moveTo>
                <a:lnTo>
                  <a:pt x="1810" y="1"/>
                </a:lnTo>
                <a:lnTo>
                  <a:pt x="1828" y="9"/>
                </a:lnTo>
                <a:lnTo>
                  <a:pt x="1842" y="20"/>
                </a:lnTo>
                <a:lnTo>
                  <a:pt x="1851" y="36"/>
                </a:lnTo>
                <a:lnTo>
                  <a:pt x="1857" y="55"/>
                </a:lnTo>
                <a:lnTo>
                  <a:pt x="1885" y="360"/>
                </a:lnTo>
                <a:lnTo>
                  <a:pt x="1884" y="380"/>
                </a:lnTo>
                <a:lnTo>
                  <a:pt x="1877" y="397"/>
                </a:lnTo>
                <a:lnTo>
                  <a:pt x="1866" y="412"/>
                </a:lnTo>
                <a:lnTo>
                  <a:pt x="1849" y="421"/>
                </a:lnTo>
                <a:lnTo>
                  <a:pt x="1831" y="427"/>
                </a:lnTo>
                <a:lnTo>
                  <a:pt x="1739" y="436"/>
                </a:lnTo>
                <a:lnTo>
                  <a:pt x="1719" y="434"/>
                </a:lnTo>
                <a:lnTo>
                  <a:pt x="1702" y="427"/>
                </a:lnTo>
                <a:lnTo>
                  <a:pt x="1688" y="415"/>
                </a:lnTo>
                <a:lnTo>
                  <a:pt x="1678" y="400"/>
                </a:lnTo>
                <a:lnTo>
                  <a:pt x="1673" y="381"/>
                </a:lnTo>
                <a:lnTo>
                  <a:pt x="1645" y="75"/>
                </a:lnTo>
                <a:lnTo>
                  <a:pt x="1646" y="56"/>
                </a:lnTo>
                <a:lnTo>
                  <a:pt x="1652" y="38"/>
                </a:lnTo>
                <a:lnTo>
                  <a:pt x="1664" y="24"/>
                </a:lnTo>
                <a:lnTo>
                  <a:pt x="1680" y="14"/>
                </a:lnTo>
                <a:lnTo>
                  <a:pt x="1699" y="9"/>
                </a:lnTo>
                <a:lnTo>
                  <a:pt x="17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Freeform 131"/>
          <p:cNvSpPr>
            <a:spLocks noEditPoints="1"/>
          </p:cNvSpPr>
          <p:nvPr/>
        </p:nvSpPr>
        <p:spPr bwMode="auto">
          <a:xfrm>
            <a:off x="11021489" y="2701990"/>
            <a:ext cx="430213" cy="528637"/>
          </a:xfrm>
          <a:custGeom>
            <a:avLst/>
            <a:gdLst>
              <a:gd name="T0" fmla="*/ 2038 w 2716"/>
              <a:gd name="T1" fmla="*/ 2818 h 3330"/>
              <a:gd name="T2" fmla="*/ 1770 w 2716"/>
              <a:gd name="T3" fmla="*/ 2673 h 3330"/>
              <a:gd name="T4" fmla="*/ 1718 w 2716"/>
              <a:gd name="T5" fmla="*/ 2780 h 3330"/>
              <a:gd name="T6" fmla="*/ 2029 w 2716"/>
              <a:gd name="T7" fmla="*/ 3042 h 3330"/>
              <a:gd name="T8" fmla="*/ 2502 w 2716"/>
              <a:gd name="T9" fmla="*/ 2584 h 3330"/>
              <a:gd name="T10" fmla="*/ 2509 w 2716"/>
              <a:gd name="T11" fmla="*/ 2466 h 3330"/>
              <a:gd name="T12" fmla="*/ 1334 w 2716"/>
              <a:gd name="T13" fmla="*/ 2331 h 3330"/>
              <a:gd name="T14" fmla="*/ 1382 w 2716"/>
              <a:gd name="T15" fmla="*/ 2426 h 3330"/>
              <a:gd name="T16" fmla="*/ 430 w 2716"/>
              <a:gd name="T17" fmla="*/ 2473 h 3330"/>
              <a:gd name="T18" fmla="*/ 381 w 2716"/>
              <a:gd name="T19" fmla="*/ 2378 h 3330"/>
              <a:gd name="T20" fmla="*/ 2097 w 2716"/>
              <a:gd name="T21" fmla="*/ 2093 h 3330"/>
              <a:gd name="T22" fmla="*/ 2443 w 2716"/>
              <a:gd name="T23" fmla="*/ 2199 h 3330"/>
              <a:gd name="T24" fmla="*/ 2667 w 2716"/>
              <a:gd name="T25" fmla="*/ 2471 h 3330"/>
              <a:gd name="T26" fmla="*/ 2704 w 2716"/>
              <a:gd name="T27" fmla="*/ 2837 h 3330"/>
              <a:gd name="T28" fmla="*/ 2535 w 2716"/>
              <a:gd name="T29" fmla="*/ 3148 h 3330"/>
              <a:gd name="T30" fmla="*/ 2222 w 2716"/>
              <a:gd name="T31" fmla="*/ 3318 h 3330"/>
              <a:gd name="T32" fmla="*/ 1856 w 2716"/>
              <a:gd name="T33" fmla="*/ 3282 h 3330"/>
              <a:gd name="T34" fmla="*/ 1583 w 2716"/>
              <a:gd name="T35" fmla="*/ 3058 h 3330"/>
              <a:gd name="T36" fmla="*/ 1478 w 2716"/>
              <a:gd name="T37" fmla="*/ 2711 h 3330"/>
              <a:gd name="T38" fmla="*/ 1583 w 2716"/>
              <a:gd name="T39" fmla="*/ 2365 h 3330"/>
              <a:gd name="T40" fmla="*/ 1856 w 2716"/>
              <a:gd name="T41" fmla="*/ 2141 h 3330"/>
              <a:gd name="T42" fmla="*/ 1430 w 2716"/>
              <a:gd name="T43" fmla="*/ 1903 h 3330"/>
              <a:gd name="T44" fmla="*/ 1478 w 2716"/>
              <a:gd name="T45" fmla="*/ 1998 h 3330"/>
              <a:gd name="T46" fmla="*/ 430 w 2716"/>
              <a:gd name="T47" fmla="*/ 2045 h 3330"/>
              <a:gd name="T48" fmla="*/ 381 w 2716"/>
              <a:gd name="T49" fmla="*/ 1951 h 3330"/>
              <a:gd name="T50" fmla="*/ 430 w 2716"/>
              <a:gd name="T51" fmla="*/ 1523 h 3330"/>
              <a:gd name="T52" fmla="*/ 1715 w 2716"/>
              <a:gd name="T53" fmla="*/ 1570 h 3330"/>
              <a:gd name="T54" fmla="*/ 1668 w 2716"/>
              <a:gd name="T55" fmla="*/ 1665 h 3330"/>
              <a:gd name="T56" fmla="*/ 381 w 2716"/>
              <a:gd name="T57" fmla="*/ 1618 h 3330"/>
              <a:gd name="T58" fmla="*/ 430 w 2716"/>
              <a:gd name="T59" fmla="*/ 1523 h 3330"/>
              <a:gd name="T60" fmla="*/ 1713 w 2716"/>
              <a:gd name="T61" fmla="*/ 1127 h 3330"/>
              <a:gd name="T62" fmla="*/ 1683 w 2716"/>
              <a:gd name="T63" fmla="*/ 1234 h 3330"/>
              <a:gd name="T64" fmla="*/ 384 w 2716"/>
              <a:gd name="T65" fmla="*/ 1204 h 3330"/>
              <a:gd name="T66" fmla="*/ 414 w 2716"/>
              <a:gd name="T67" fmla="*/ 1097 h 3330"/>
              <a:gd name="T68" fmla="*/ 528 w 2716"/>
              <a:gd name="T69" fmla="*/ 421 h 3330"/>
              <a:gd name="T70" fmla="*/ 653 w 2716"/>
              <a:gd name="T71" fmla="*/ 592 h 3330"/>
              <a:gd name="T72" fmla="*/ 1459 w 2716"/>
              <a:gd name="T73" fmla="*/ 606 h 3330"/>
              <a:gd name="T74" fmla="*/ 1608 w 2716"/>
              <a:gd name="T75" fmla="*/ 455 h 3330"/>
              <a:gd name="T76" fmla="*/ 1947 w 2716"/>
              <a:gd name="T77" fmla="*/ 335 h 3330"/>
              <a:gd name="T78" fmla="*/ 2112 w 2716"/>
              <a:gd name="T79" fmla="*/ 420 h 3330"/>
              <a:gd name="T80" fmla="*/ 2121 w 2716"/>
              <a:gd name="T81" fmla="*/ 1952 h 3330"/>
              <a:gd name="T82" fmla="*/ 239 w 2716"/>
              <a:gd name="T83" fmla="*/ 857 h 3330"/>
              <a:gd name="T84" fmla="*/ 1391 w 2716"/>
              <a:gd name="T85" fmla="*/ 2997 h 3330"/>
              <a:gd name="T86" fmla="*/ 45 w 2716"/>
              <a:gd name="T87" fmla="*/ 2929 h 3330"/>
              <a:gd name="T88" fmla="*/ 3 w 2716"/>
              <a:gd name="T89" fmla="*/ 492 h 3330"/>
              <a:gd name="T90" fmla="*/ 87 w 2716"/>
              <a:gd name="T91" fmla="*/ 354 h 3330"/>
              <a:gd name="T92" fmla="*/ 1036 w 2716"/>
              <a:gd name="T93" fmla="*/ 105 h 3330"/>
              <a:gd name="T94" fmla="*/ 1011 w 2716"/>
              <a:gd name="T95" fmla="*/ 203 h 3330"/>
              <a:gd name="T96" fmla="*/ 1109 w 2716"/>
              <a:gd name="T97" fmla="*/ 228 h 3330"/>
              <a:gd name="T98" fmla="*/ 1134 w 2716"/>
              <a:gd name="T99" fmla="*/ 130 h 3330"/>
              <a:gd name="T100" fmla="*/ 1074 w 2716"/>
              <a:gd name="T101" fmla="*/ 0 h 3330"/>
              <a:gd name="T102" fmla="*/ 1217 w 2716"/>
              <a:gd name="T103" fmla="*/ 82 h 3330"/>
              <a:gd name="T104" fmla="*/ 1249 w 2716"/>
              <a:gd name="T105" fmla="*/ 203 h 3330"/>
              <a:gd name="T106" fmla="*/ 1412 w 2716"/>
              <a:gd name="T107" fmla="*/ 241 h 3330"/>
              <a:gd name="T108" fmla="*/ 1522 w 2716"/>
              <a:gd name="T109" fmla="*/ 351 h 3330"/>
              <a:gd name="T110" fmla="*/ 1484 w 2716"/>
              <a:gd name="T111" fmla="*/ 482 h 3330"/>
              <a:gd name="T112" fmla="*/ 733 w 2716"/>
              <a:gd name="T113" fmla="*/ 521 h 3330"/>
              <a:gd name="T114" fmla="*/ 623 w 2716"/>
              <a:gd name="T115" fmla="*/ 411 h 3330"/>
              <a:gd name="T116" fmla="*/ 661 w 2716"/>
              <a:gd name="T117" fmla="*/ 280 h 3330"/>
              <a:gd name="T118" fmla="*/ 853 w 2716"/>
              <a:gd name="T119" fmla="*/ 235 h 3330"/>
              <a:gd name="T120" fmla="*/ 906 w 2716"/>
              <a:gd name="T121" fmla="*/ 164 h 3330"/>
              <a:gd name="T122" fmla="*/ 988 w 2716"/>
              <a:gd name="T123" fmla="*/ 22 h 3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16" h="3330">
                <a:moveTo>
                  <a:pt x="2435" y="2426"/>
                </a:moveTo>
                <a:lnTo>
                  <a:pt x="2415" y="2428"/>
                </a:lnTo>
                <a:lnTo>
                  <a:pt x="2395" y="2433"/>
                </a:lnTo>
                <a:lnTo>
                  <a:pt x="2375" y="2443"/>
                </a:lnTo>
                <a:lnTo>
                  <a:pt x="2359" y="2458"/>
                </a:lnTo>
                <a:lnTo>
                  <a:pt x="2038" y="2818"/>
                </a:lnTo>
                <a:lnTo>
                  <a:pt x="1871" y="2685"/>
                </a:lnTo>
                <a:lnTo>
                  <a:pt x="1852" y="2673"/>
                </a:lnTo>
                <a:lnTo>
                  <a:pt x="1832" y="2666"/>
                </a:lnTo>
                <a:lnTo>
                  <a:pt x="1811" y="2664"/>
                </a:lnTo>
                <a:lnTo>
                  <a:pt x="1790" y="2666"/>
                </a:lnTo>
                <a:lnTo>
                  <a:pt x="1770" y="2673"/>
                </a:lnTo>
                <a:lnTo>
                  <a:pt x="1752" y="2684"/>
                </a:lnTo>
                <a:lnTo>
                  <a:pt x="1737" y="2699"/>
                </a:lnTo>
                <a:lnTo>
                  <a:pt x="1724" y="2718"/>
                </a:lnTo>
                <a:lnTo>
                  <a:pt x="1718" y="2739"/>
                </a:lnTo>
                <a:lnTo>
                  <a:pt x="1715" y="2759"/>
                </a:lnTo>
                <a:lnTo>
                  <a:pt x="1718" y="2780"/>
                </a:lnTo>
                <a:lnTo>
                  <a:pt x="1724" y="2800"/>
                </a:lnTo>
                <a:lnTo>
                  <a:pt x="1735" y="2817"/>
                </a:lnTo>
                <a:lnTo>
                  <a:pt x="1752" y="2834"/>
                </a:lnTo>
                <a:lnTo>
                  <a:pt x="1989" y="3023"/>
                </a:lnTo>
                <a:lnTo>
                  <a:pt x="2008" y="3035"/>
                </a:lnTo>
                <a:lnTo>
                  <a:pt x="2029" y="3042"/>
                </a:lnTo>
                <a:lnTo>
                  <a:pt x="2049" y="3044"/>
                </a:lnTo>
                <a:lnTo>
                  <a:pt x="2069" y="3042"/>
                </a:lnTo>
                <a:lnTo>
                  <a:pt x="2087" y="3036"/>
                </a:lnTo>
                <a:lnTo>
                  <a:pt x="2105" y="3026"/>
                </a:lnTo>
                <a:lnTo>
                  <a:pt x="2121" y="3013"/>
                </a:lnTo>
                <a:lnTo>
                  <a:pt x="2502" y="2584"/>
                </a:lnTo>
                <a:lnTo>
                  <a:pt x="2514" y="2566"/>
                </a:lnTo>
                <a:lnTo>
                  <a:pt x="2522" y="2547"/>
                </a:lnTo>
                <a:lnTo>
                  <a:pt x="2526" y="2526"/>
                </a:lnTo>
                <a:lnTo>
                  <a:pt x="2524" y="2506"/>
                </a:lnTo>
                <a:lnTo>
                  <a:pt x="2519" y="2485"/>
                </a:lnTo>
                <a:lnTo>
                  <a:pt x="2509" y="2466"/>
                </a:lnTo>
                <a:lnTo>
                  <a:pt x="2494" y="2450"/>
                </a:lnTo>
                <a:lnTo>
                  <a:pt x="2475" y="2438"/>
                </a:lnTo>
                <a:lnTo>
                  <a:pt x="2456" y="2430"/>
                </a:lnTo>
                <a:lnTo>
                  <a:pt x="2435" y="2426"/>
                </a:lnTo>
                <a:close/>
                <a:moveTo>
                  <a:pt x="430" y="2331"/>
                </a:moveTo>
                <a:lnTo>
                  <a:pt x="1334" y="2331"/>
                </a:lnTo>
                <a:lnTo>
                  <a:pt x="1349" y="2333"/>
                </a:lnTo>
                <a:lnTo>
                  <a:pt x="1363" y="2340"/>
                </a:lnTo>
                <a:lnTo>
                  <a:pt x="1373" y="2350"/>
                </a:lnTo>
                <a:lnTo>
                  <a:pt x="1380" y="2363"/>
                </a:lnTo>
                <a:lnTo>
                  <a:pt x="1382" y="2378"/>
                </a:lnTo>
                <a:lnTo>
                  <a:pt x="1382" y="2426"/>
                </a:lnTo>
                <a:lnTo>
                  <a:pt x="1380" y="2441"/>
                </a:lnTo>
                <a:lnTo>
                  <a:pt x="1373" y="2454"/>
                </a:lnTo>
                <a:lnTo>
                  <a:pt x="1363" y="2464"/>
                </a:lnTo>
                <a:lnTo>
                  <a:pt x="1349" y="2471"/>
                </a:lnTo>
                <a:lnTo>
                  <a:pt x="1334" y="2473"/>
                </a:lnTo>
                <a:lnTo>
                  <a:pt x="430" y="2473"/>
                </a:lnTo>
                <a:lnTo>
                  <a:pt x="414" y="2471"/>
                </a:lnTo>
                <a:lnTo>
                  <a:pt x="401" y="2464"/>
                </a:lnTo>
                <a:lnTo>
                  <a:pt x="390" y="2454"/>
                </a:lnTo>
                <a:lnTo>
                  <a:pt x="384" y="2441"/>
                </a:lnTo>
                <a:lnTo>
                  <a:pt x="381" y="2426"/>
                </a:lnTo>
                <a:lnTo>
                  <a:pt x="381" y="2378"/>
                </a:lnTo>
                <a:lnTo>
                  <a:pt x="384" y="2363"/>
                </a:lnTo>
                <a:lnTo>
                  <a:pt x="390" y="2350"/>
                </a:lnTo>
                <a:lnTo>
                  <a:pt x="401" y="2340"/>
                </a:lnTo>
                <a:lnTo>
                  <a:pt x="414" y="2333"/>
                </a:lnTo>
                <a:lnTo>
                  <a:pt x="430" y="2331"/>
                </a:lnTo>
                <a:close/>
                <a:moveTo>
                  <a:pt x="2097" y="2093"/>
                </a:moveTo>
                <a:lnTo>
                  <a:pt x="2160" y="2096"/>
                </a:lnTo>
                <a:lnTo>
                  <a:pt x="2222" y="2106"/>
                </a:lnTo>
                <a:lnTo>
                  <a:pt x="2281" y="2121"/>
                </a:lnTo>
                <a:lnTo>
                  <a:pt x="2338" y="2141"/>
                </a:lnTo>
                <a:lnTo>
                  <a:pt x="2392" y="2168"/>
                </a:lnTo>
                <a:lnTo>
                  <a:pt x="2443" y="2199"/>
                </a:lnTo>
                <a:lnTo>
                  <a:pt x="2491" y="2234"/>
                </a:lnTo>
                <a:lnTo>
                  <a:pt x="2535" y="2274"/>
                </a:lnTo>
                <a:lnTo>
                  <a:pt x="2574" y="2318"/>
                </a:lnTo>
                <a:lnTo>
                  <a:pt x="2611" y="2365"/>
                </a:lnTo>
                <a:lnTo>
                  <a:pt x="2641" y="2417"/>
                </a:lnTo>
                <a:lnTo>
                  <a:pt x="2667" y="2471"/>
                </a:lnTo>
                <a:lnTo>
                  <a:pt x="2689" y="2528"/>
                </a:lnTo>
                <a:lnTo>
                  <a:pt x="2704" y="2587"/>
                </a:lnTo>
                <a:lnTo>
                  <a:pt x="2713" y="2648"/>
                </a:lnTo>
                <a:lnTo>
                  <a:pt x="2716" y="2711"/>
                </a:lnTo>
                <a:lnTo>
                  <a:pt x="2713" y="2775"/>
                </a:lnTo>
                <a:lnTo>
                  <a:pt x="2704" y="2837"/>
                </a:lnTo>
                <a:lnTo>
                  <a:pt x="2689" y="2895"/>
                </a:lnTo>
                <a:lnTo>
                  <a:pt x="2667" y="2953"/>
                </a:lnTo>
                <a:lnTo>
                  <a:pt x="2641" y="3006"/>
                </a:lnTo>
                <a:lnTo>
                  <a:pt x="2611" y="3058"/>
                </a:lnTo>
                <a:lnTo>
                  <a:pt x="2574" y="3105"/>
                </a:lnTo>
                <a:lnTo>
                  <a:pt x="2535" y="3148"/>
                </a:lnTo>
                <a:lnTo>
                  <a:pt x="2491" y="3189"/>
                </a:lnTo>
                <a:lnTo>
                  <a:pt x="2443" y="3224"/>
                </a:lnTo>
                <a:lnTo>
                  <a:pt x="2392" y="3255"/>
                </a:lnTo>
                <a:lnTo>
                  <a:pt x="2338" y="3282"/>
                </a:lnTo>
                <a:lnTo>
                  <a:pt x="2281" y="3302"/>
                </a:lnTo>
                <a:lnTo>
                  <a:pt x="2222" y="3318"/>
                </a:lnTo>
                <a:lnTo>
                  <a:pt x="2160" y="3327"/>
                </a:lnTo>
                <a:lnTo>
                  <a:pt x="2097" y="3330"/>
                </a:lnTo>
                <a:lnTo>
                  <a:pt x="2034" y="3327"/>
                </a:lnTo>
                <a:lnTo>
                  <a:pt x="1972" y="3318"/>
                </a:lnTo>
                <a:lnTo>
                  <a:pt x="1912" y="3302"/>
                </a:lnTo>
                <a:lnTo>
                  <a:pt x="1856" y="3282"/>
                </a:lnTo>
                <a:lnTo>
                  <a:pt x="1801" y="3255"/>
                </a:lnTo>
                <a:lnTo>
                  <a:pt x="1751" y="3224"/>
                </a:lnTo>
                <a:lnTo>
                  <a:pt x="1703" y="3189"/>
                </a:lnTo>
                <a:lnTo>
                  <a:pt x="1659" y="3148"/>
                </a:lnTo>
                <a:lnTo>
                  <a:pt x="1619" y="3105"/>
                </a:lnTo>
                <a:lnTo>
                  <a:pt x="1583" y="3058"/>
                </a:lnTo>
                <a:lnTo>
                  <a:pt x="1553" y="3006"/>
                </a:lnTo>
                <a:lnTo>
                  <a:pt x="1526" y="2953"/>
                </a:lnTo>
                <a:lnTo>
                  <a:pt x="1505" y="2895"/>
                </a:lnTo>
                <a:lnTo>
                  <a:pt x="1490" y="2837"/>
                </a:lnTo>
                <a:lnTo>
                  <a:pt x="1481" y="2775"/>
                </a:lnTo>
                <a:lnTo>
                  <a:pt x="1478" y="2711"/>
                </a:lnTo>
                <a:lnTo>
                  <a:pt x="1481" y="2648"/>
                </a:lnTo>
                <a:lnTo>
                  <a:pt x="1490" y="2587"/>
                </a:lnTo>
                <a:lnTo>
                  <a:pt x="1505" y="2528"/>
                </a:lnTo>
                <a:lnTo>
                  <a:pt x="1526" y="2471"/>
                </a:lnTo>
                <a:lnTo>
                  <a:pt x="1553" y="2417"/>
                </a:lnTo>
                <a:lnTo>
                  <a:pt x="1583" y="2365"/>
                </a:lnTo>
                <a:lnTo>
                  <a:pt x="1619" y="2318"/>
                </a:lnTo>
                <a:lnTo>
                  <a:pt x="1659" y="2274"/>
                </a:lnTo>
                <a:lnTo>
                  <a:pt x="1703" y="2234"/>
                </a:lnTo>
                <a:lnTo>
                  <a:pt x="1751" y="2199"/>
                </a:lnTo>
                <a:lnTo>
                  <a:pt x="1801" y="2168"/>
                </a:lnTo>
                <a:lnTo>
                  <a:pt x="1856" y="2141"/>
                </a:lnTo>
                <a:lnTo>
                  <a:pt x="1912" y="2121"/>
                </a:lnTo>
                <a:lnTo>
                  <a:pt x="1972" y="2106"/>
                </a:lnTo>
                <a:lnTo>
                  <a:pt x="2034" y="2096"/>
                </a:lnTo>
                <a:lnTo>
                  <a:pt x="2097" y="2093"/>
                </a:lnTo>
                <a:close/>
                <a:moveTo>
                  <a:pt x="430" y="1903"/>
                </a:moveTo>
                <a:lnTo>
                  <a:pt x="1430" y="1903"/>
                </a:lnTo>
                <a:lnTo>
                  <a:pt x="1444" y="1905"/>
                </a:lnTo>
                <a:lnTo>
                  <a:pt x="1458" y="1912"/>
                </a:lnTo>
                <a:lnTo>
                  <a:pt x="1469" y="1922"/>
                </a:lnTo>
                <a:lnTo>
                  <a:pt x="1475" y="1935"/>
                </a:lnTo>
                <a:lnTo>
                  <a:pt x="1478" y="1951"/>
                </a:lnTo>
                <a:lnTo>
                  <a:pt x="1478" y="1998"/>
                </a:lnTo>
                <a:lnTo>
                  <a:pt x="1475" y="2013"/>
                </a:lnTo>
                <a:lnTo>
                  <a:pt x="1469" y="2026"/>
                </a:lnTo>
                <a:lnTo>
                  <a:pt x="1458" y="2036"/>
                </a:lnTo>
                <a:lnTo>
                  <a:pt x="1444" y="2043"/>
                </a:lnTo>
                <a:lnTo>
                  <a:pt x="1430" y="2045"/>
                </a:lnTo>
                <a:lnTo>
                  <a:pt x="430" y="2045"/>
                </a:lnTo>
                <a:lnTo>
                  <a:pt x="414" y="2043"/>
                </a:lnTo>
                <a:lnTo>
                  <a:pt x="401" y="2036"/>
                </a:lnTo>
                <a:lnTo>
                  <a:pt x="390" y="2026"/>
                </a:lnTo>
                <a:lnTo>
                  <a:pt x="384" y="2013"/>
                </a:lnTo>
                <a:lnTo>
                  <a:pt x="381" y="1998"/>
                </a:lnTo>
                <a:lnTo>
                  <a:pt x="381" y="1951"/>
                </a:lnTo>
                <a:lnTo>
                  <a:pt x="384" y="1935"/>
                </a:lnTo>
                <a:lnTo>
                  <a:pt x="390" y="1922"/>
                </a:lnTo>
                <a:lnTo>
                  <a:pt x="401" y="1912"/>
                </a:lnTo>
                <a:lnTo>
                  <a:pt x="414" y="1905"/>
                </a:lnTo>
                <a:lnTo>
                  <a:pt x="430" y="1903"/>
                </a:lnTo>
                <a:close/>
                <a:moveTo>
                  <a:pt x="430" y="1523"/>
                </a:moveTo>
                <a:lnTo>
                  <a:pt x="1668" y="1523"/>
                </a:lnTo>
                <a:lnTo>
                  <a:pt x="1683" y="1525"/>
                </a:lnTo>
                <a:lnTo>
                  <a:pt x="1696" y="1532"/>
                </a:lnTo>
                <a:lnTo>
                  <a:pt x="1706" y="1542"/>
                </a:lnTo>
                <a:lnTo>
                  <a:pt x="1713" y="1555"/>
                </a:lnTo>
                <a:lnTo>
                  <a:pt x="1715" y="1570"/>
                </a:lnTo>
                <a:lnTo>
                  <a:pt x="1715" y="1618"/>
                </a:lnTo>
                <a:lnTo>
                  <a:pt x="1713" y="1633"/>
                </a:lnTo>
                <a:lnTo>
                  <a:pt x="1706" y="1646"/>
                </a:lnTo>
                <a:lnTo>
                  <a:pt x="1696" y="1656"/>
                </a:lnTo>
                <a:lnTo>
                  <a:pt x="1683" y="1663"/>
                </a:lnTo>
                <a:lnTo>
                  <a:pt x="1668" y="1665"/>
                </a:lnTo>
                <a:lnTo>
                  <a:pt x="430" y="1665"/>
                </a:lnTo>
                <a:lnTo>
                  <a:pt x="414" y="1663"/>
                </a:lnTo>
                <a:lnTo>
                  <a:pt x="401" y="1656"/>
                </a:lnTo>
                <a:lnTo>
                  <a:pt x="390" y="1646"/>
                </a:lnTo>
                <a:lnTo>
                  <a:pt x="384" y="1633"/>
                </a:lnTo>
                <a:lnTo>
                  <a:pt x="381" y="1618"/>
                </a:lnTo>
                <a:lnTo>
                  <a:pt x="381" y="1570"/>
                </a:lnTo>
                <a:lnTo>
                  <a:pt x="384" y="1555"/>
                </a:lnTo>
                <a:lnTo>
                  <a:pt x="390" y="1542"/>
                </a:lnTo>
                <a:lnTo>
                  <a:pt x="401" y="1532"/>
                </a:lnTo>
                <a:lnTo>
                  <a:pt x="414" y="1525"/>
                </a:lnTo>
                <a:lnTo>
                  <a:pt x="430" y="1523"/>
                </a:lnTo>
                <a:close/>
                <a:moveTo>
                  <a:pt x="430" y="1094"/>
                </a:moveTo>
                <a:lnTo>
                  <a:pt x="1668" y="1094"/>
                </a:lnTo>
                <a:lnTo>
                  <a:pt x="1683" y="1097"/>
                </a:lnTo>
                <a:lnTo>
                  <a:pt x="1696" y="1103"/>
                </a:lnTo>
                <a:lnTo>
                  <a:pt x="1706" y="1114"/>
                </a:lnTo>
                <a:lnTo>
                  <a:pt x="1713" y="1127"/>
                </a:lnTo>
                <a:lnTo>
                  <a:pt x="1715" y="1141"/>
                </a:lnTo>
                <a:lnTo>
                  <a:pt x="1715" y="1190"/>
                </a:lnTo>
                <a:lnTo>
                  <a:pt x="1713" y="1204"/>
                </a:lnTo>
                <a:lnTo>
                  <a:pt x="1706" y="1217"/>
                </a:lnTo>
                <a:lnTo>
                  <a:pt x="1696" y="1228"/>
                </a:lnTo>
                <a:lnTo>
                  <a:pt x="1683" y="1234"/>
                </a:lnTo>
                <a:lnTo>
                  <a:pt x="1668" y="1237"/>
                </a:lnTo>
                <a:lnTo>
                  <a:pt x="430" y="1237"/>
                </a:lnTo>
                <a:lnTo>
                  <a:pt x="414" y="1234"/>
                </a:lnTo>
                <a:lnTo>
                  <a:pt x="401" y="1228"/>
                </a:lnTo>
                <a:lnTo>
                  <a:pt x="390" y="1217"/>
                </a:lnTo>
                <a:lnTo>
                  <a:pt x="384" y="1204"/>
                </a:lnTo>
                <a:lnTo>
                  <a:pt x="381" y="1190"/>
                </a:lnTo>
                <a:lnTo>
                  <a:pt x="381" y="1141"/>
                </a:lnTo>
                <a:lnTo>
                  <a:pt x="384" y="1127"/>
                </a:lnTo>
                <a:lnTo>
                  <a:pt x="390" y="1114"/>
                </a:lnTo>
                <a:lnTo>
                  <a:pt x="401" y="1103"/>
                </a:lnTo>
                <a:lnTo>
                  <a:pt x="414" y="1097"/>
                </a:lnTo>
                <a:lnTo>
                  <a:pt x="430" y="1094"/>
                </a:lnTo>
                <a:close/>
                <a:moveTo>
                  <a:pt x="144" y="333"/>
                </a:moveTo>
                <a:lnTo>
                  <a:pt x="530" y="333"/>
                </a:lnTo>
                <a:lnTo>
                  <a:pt x="526" y="357"/>
                </a:lnTo>
                <a:lnTo>
                  <a:pt x="525" y="382"/>
                </a:lnTo>
                <a:lnTo>
                  <a:pt x="528" y="421"/>
                </a:lnTo>
                <a:lnTo>
                  <a:pt x="537" y="457"/>
                </a:lnTo>
                <a:lnTo>
                  <a:pt x="551" y="490"/>
                </a:lnTo>
                <a:lnTo>
                  <a:pt x="570" y="522"/>
                </a:lnTo>
                <a:lnTo>
                  <a:pt x="593" y="549"/>
                </a:lnTo>
                <a:lnTo>
                  <a:pt x="622" y="573"/>
                </a:lnTo>
                <a:lnTo>
                  <a:pt x="653" y="592"/>
                </a:lnTo>
                <a:lnTo>
                  <a:pt x="686" y="606"/>
                </a:lnTo>
                <a:lnTo>
                  <a:pt x="723" y="616"/>
                </a:lnTo>
                <a:lnTo>
                  <a:pt x="761" y="619"/>
                </a:lnTo>
                <a:lnTo>
                  <a:pt x="1384" y="619"/>
                </a:lnTo>
                <a:lnTo>
                  <a:pt x="1422" y="616"/>
                </a:lnTo>
                <a:lnTo>
                  <a:pt x="1459" y="606"/>
                </a:lnTo>
                <a:lnTo>
                  <a:pt x="1492" y="592"/>
                </a:lnTo>
                <a:lnTo>
                  <a:pt x="1523" y="572"/>
                </a:lnTo>
                <a:lnTo>
                  <a:pt x="1551" y="549"/>
                </a:lnTo>
                <a:lnTo>
                  <a:pt x="1575" y="521"/>
                </a:lnTo>
                <a:lnTo>
                  <a:pt x="1594" y="489"/>
                </a:lnTo>
                <a:lnTo>
                  <a:pt x="1608" y="455"/>
                </a:lnTo>
                <a:lnTo>
                  <a:pt x="1617" y="418"/>
                </a:lnTo>
                <a:lnTo>
                  <a:pt x="1620" y="379"/>
                </a:lnTo>
                <a:lnTo>
                  <a:pt x="1619" y="356"/>
                </a:lnTo>
                <a:lnTo>
                  <a:pt x="1615" y="333"/>
                </a:lnTo>
                <a:lnTo>
                  <a:pt x="1906" y="333"/>
                </a:lnTo>
                <a:lnTo>
                  <a:pt x="1947" y="335"/>
                </a:lnTo>
                <a:lnTo>
                  <a:pt x="1983" y="341"/>
                </a:lnTo>
                <a:lnTo>
                  <a:pt x="2015" y="351"/>
                </a:lnTo>
                <a:lnTo>
                  <a:pt x="2046" y="363"/>
                </a:lnTo>
                <a:lnTo>
                  <a:pt x="2071" y="379"/>
                </a:lnTo>
                <a:lnTo>
                  <a:pt x="2093" y="399"/>
                </a:lnTo>
                <a:lnTo>
                  <a:pt x="2112" y="420"/>
                </a:lnTo>
                <a:lnTo>
                  <a:pt x="2126" y="443"/>
                </a:lnTo>
                <a:lnTo>
                  <a:pt x="2136" y="468"/>
                </a:lnTo>
                <a:lnTo>
                  <a:pt x="2143" y="495"/>
                </a:lnTo>
                <a:lnTo>
                  <a:pt x="2145" y="524"/>
                </a:lnTo>
                <a:lnTo>
                  <a:pt x="2145" y="1953"/>
                </a:lnTo>
                <a:lnTo>
                  <a:pt x="2121" y="1952"/>
                </a:lnTo>
                <a:lnTo>
                  <a:pt x="2097" y="1951"/>
                </a:lnTo>
                <a:lnTo>
                  <a:pt x="2032" y="1954"/>
                </a:lnTo>
                <a:lnTo>
                  <a:pt x="1968" y="1962"/>
                </a:lnTo>
                <a:lnTo>
                  <a:pt x="1906" y="1976"/>
                </a:lnTo>
                <a:lnTo>
                  <a:pt x="1906" y="857"/>
                </a:lnTo>
                <a:lnTo>
                  <a:pt x="239" y="857"/>
                </a:lnTo>
                <a:lnTo>
                  <a:pt x="239" y="2759"/>
                </a:lnTo>
                <a:lnTo>
                  <a:pt x="1337" y="2759"/>
                </a:lnTo>
                <a:lnTo>
                  <a:pt x="1343" y="2821"/>
                </a:lnTo>
                <a:lnTo>
                  <a:pt x="1354" y="2882"/>
                </a:lnTo>
                <a:lnTo>
                  <a:pt x="1371" y="2940"/>
                </a:lnTo>
                <a:lnTo>
                  <a:pt x="1391" y="2997"/>
                </a:lnTo>
                <a:lnTo>
                  <a:pt x="191" y="2997"/>
                </a:lnTo>
                <a:lnTo>
                  <a:pt x="157" y="2994"/>
                </a:lnTo>
                <a:lnTo>
                  <a:pt x="124" y="2985"/>
                </a:lnTo>
                <a:lnTo>
                  <a:pt x="95" y="2971"/>
                </a:lnTo>
                <a:lnTo>
                  <a:pt x="68" y="2953"/>
                </a:lnTo>
                <a:lnTo>
                  <a:pt x="45" y="2929"/>
                </a:lnTo>
                <a:lnTo>
                  <a:pt x="26" y="2903"/>
                </a:lnTo>
                <a:lnTo>
                  <a:pt x="12" y="2873"/>
                </a:lnTo>
                <a:lnTo>
                  <a:pt x="3" y="2841"/>
                </a:lnTo>
                <a:lnTo>
                  <a:pt x="0" y="2806"/>
                </a:lnTo>
                <a:lnTo>
                  <a:pt x="0" y="524"/>
                </a:lnTo>
                <a:lnTo>
                  <a:pt x="3" y="492"/>
                </a:lnTo>
                <a:lnTo>
                  <a:pt x="9" y="463"/>
                </a:lnTo>
                <a:lnTo>
                  <a:pt x="20" y="436"/>
                </a:lnTo>
                <a:lnTo>
                  <a:pt x="34" y="411"/>
                </a:lnTo>
                <a:lnTo>
                  <a:pt x="51" y="389"/>
                </a:lnTo>
                <a:lnTo>
                  <a:pt x="68" y="369"/>
                </a:lnTo>
                <a:lnTo>
                  <a:pt x="87" y="354"/>
                </a:lnTo>
                <a:lnTo>
                  <a:pt x="106" y="343"/>
                </a:lnTo>
                <a:lnTo>
                  <a:pt x="125" y="335"/>
                </a:lnTo>
                <a:lnTo>
                  <a:pt x="144" y="333"/>
                </a:lnTo>
                <a:close/>
                <a:moveTo>
                  <a:pt x="1072" y="95"/>
                </a:moveTo>
                <a:lnTo>
                  <a:pt x="1053" y="98"/>
                </a:lnTo>
                <a:lnTo>
                  <a:pt x="1036" y="105"/>
                </a:lnTo>
                <a:lnTo>
                  <a:pt x="1022" y="116"/>
                </a:lnTo>
                <a:lnTo>
                  <a:pt x="1011" y="130"/>
                </a:lnTo>
                <a:lnTo>
                  <a:pt x="1004" y="147"/>
                </a:lnTo>
                <a:lnTo>
                  <a:pt x="1001" y="167"/>
                </a:lnTo>
                <a:lnTo>
                  <a:pt x="1004" y="186"/>
                </a:lnTo>
                <a:lnTo>
                  <a:pt x="1011" y="203"/>
                </a:lnTo>
                <a:lnTo>
                  <a:pt x="1022" y="217"/>
                </a:lnTo>
                <a:lnTo>
                  <a:pt x="1036" y="228"/>
                </a:lnTo>
                <a:lnTo>
                  <a:pt x="1053" y="235"/>
                </a:lnTo>
                <a:lnTo>
                  <a:pt x="1072" y="238"/>
                </a:lnTo>
                <a:lnTo>
                  <a:pt x="1092" y="235"/>
                </a:lnTo>
                <a:lnTo>
                  <a:pt x="1109" y="228"/>
                </a:lnTo>
                <a:lnTo>
                  <a:pt x="1123" y="217"/>
                </a:lnTo>
                <a:lnTo>
                  <a:pt x="1134" y="203"/>
                </a:lnTo>
                <a:lnTo>
                  <a:pt x="1141" y="186"/>
                </a:lnTo>
                <a:lnTo>
                  <a:pt x="1144" y="167"/>
                </a:lnTo>
                <a:lnTo>
                  <a:pt x="1141" y="147"/>
                </a:lnTo>
                <a:lnTo>
                  <a:pt x="1134" y="130"/>
                </a:lnTo>
                <a:lnTo>
                  <a:pt x="1123" y="116"/>
                </a:lnTo>
                <a:lnTo>
                  <a:pt x="1109" y="105"/>
                </a:lnTo>
                <a:lnTo>
                  <a:pt x="1092" y="98"/>
                </a:lnTo>
                <a:lnTo>
                  <a:pt x="1072" y="95"/>
                </a:lnTo>
                <a:close/>
                <a:moveTo>
                  <a:pt x="1070" y="0"/>
                </a:moveTo>
                <a:lnTo>
                  <a:pt x="1074" y="0"/>
                </a:lnTo>
                <a:lnTo>
                  <a:pt x="1104" y="3"/>
                </a:lnTo>
                <a:lnTo>
                  <a:pt x="1132" y="10"/>
                </a:lnTo>
                <a:lnTo>
                  <a:pt x="1157" y="22"/>
                </a:lnTo>
                <a:lnTo>
                  <a:pt x="1181" y="38"/>
                </a:lnTo>
                <a:lnTo>
                  <a:pt x="1201" y="59"/>
                </a:lnTo>
                <a:lnTo>
                  <a:pt x="1217" y="82"/>
                </a:lnTo>
                <a:lnTo>
                  <a:pt x="1229" y="107"/>
                </a:lnTo>
                <a:lnTo>
                  <a:pt x="1236" y="135"/>
                </a:lnTo>
                <a:lnTo>
                  <a:pt x="1239" y="164"/>
                </a:lnTo>
                <a:lnTo>
                  <a:pt x="1239" y="167"/>
                </a:lnTo>
                <a:lnTo>
                  <a:pt x="1241" y="186"/>
                </a:lnTo>
                <a:lnTo>
                  <a:pt x="1249" y="203"/>
                </a:lnTo>
                <a:lnTo>
                  <a:pt x="1260" y="217"/>
                </a:lnTo>
                <a:lnTo>
                  <a:pt x="1275" y="228"/>
                </a:lnTo>
                <a:lnTo>
                  <a:pt x="1291" y="235"/>
                </a:lnTo>
                <a:lnTo>
                  <a:pt x="1310" y="238"/>
                </a:lnTo>
                <a:lnTo>
                  <a:pt x="1384" y="238"/>
                </a:lnTo>
                <a:lnTo>
                  <a:pt x="1412" y="241"/>
                </a:lnTo>
                <a:lnTo>
                  <a:pt x="1438" y="249"/>
                </a:lnTo>
                <a:lnTo>
                  <a:pt x="1463" y="262"/>
                </a:lnTo>
                <a:lnTo>
                  <a:pt x="1484" y="280"/>
                </a:lnTo>
                <a:lnTo>
                  <a:pt x="1501" y="300"/>
                </a:lnTo>
                <a:lnTo>
                  <a:pt x="1514" y="324"/>
                </a:lnTo>
                <a:lnTo>
                  <a:pt x="1522" y="351"/>
                </a:lnTo>
                <a:lnTo>
                  <a:pt x="1525" y="379"/>
                </a:lnTo>
                <a:lnTo>
                  <a:pt x="1525" y="382"/>
                </a:lnTo>
                <a:lnTo>
                  <a:pt x="1522" y="411"/>
                </a:lnTo>
                <a:lnTo>
                  <a:pt x="1514" y="437"/>
                </a:lnTo>
                <a:lnTo>
                  <a:pt x="1501" y="461"/>
                </a:lnTo>
                <a:lnTo>
                  <a:pt x="1484" y="482"/>
                </a:lnTo>
                <a:lnTo>
                  <a:pt x="1463" y="500"/>
                </a:lnTo>
                <a:lnTo>
                  <a:pt x="1438" y="513"/>
                </a:lnTo>
                <a:lnTo>
                  <a:pt x="1412" y="521"/>
                </a:lnTo>
                <a:lnTo>
                  <a:pt x="1384" y="524"/>
                </a:lnTo>
                <a:lnTo>
                  <a:pt x="761" y="524"/>
                </a:lnTo>
                <a:lnTo>
                  <a:pt x="733" y="521"/>
                </a:lnTo>
                <a:lnTo>
                  <a:pt x="707" y="513"/>
                </a:lnTo>
                <a:lnTo>
                  <a:pt x="682" y="500"/>
                </a:lnTo>
                <a:lnTo>
                  <a:pt x="661" y="482"/>
                </a:lnTo>
                <a:lnTo>
                  <a:pt x="644" y="461"/>
                </a:lnTo>
                <a:lnTo>
                  <a:pt x="631" y="437"/>
                </a:lnTo>
                <a:lnTo>
                  <a:pt x="623" y="411"/>
                </a:lnTo>
                <a:lnTo>
                  <a:pt x="620" y="382"/>
                </a:lnTo>
                <a:lnTo>
                  <a:pt x="620" y="379"/>
                </a:lnTo>
                <a:lnTo>
                  <a:pt x="623" y="351"/>
                </a:lnTo>
                <a:lnTo>
                  <a:pt x="631" y="324"/>
                </a:lnTo>
                <a:lnTo>
                  <a:pt x="644" y="300"/>
                </a:lnTo>
                <a:lnTo>
                  <a:pt x="661" y="280"/>
                </a:lnTo>
                <a:lnTo>
                  <a:pt x="682" y="262"/>
                </a:lnTo>
                <a:lnTo>
                  <a:pt x="707" y="249"/>
                </a:lnTo>
                <a:lnTo>
                  <a:pt x="733" y="241"/>
                </a:lnTo>
                <a:lnTo>
                  <a:pt x="761" y="238"/>
                </a:lnTo>
                <a:lnTo>
                  <a:pt x="835" y="238"/>
                </a:lnTo>
                <a:lnTo>
                  <a:pt x="853" y="235"/>
                </a:lnTo>
                <a:lnTo>
                  <a:pt x="870" y="228"/>
                </a:lnTo>
                <a:lnTo>
                  <a:pt x="884" y="217"/>
                </a:lnTo>
                <a:lnTo>
                  <a:pt x="896" y="203"/>
                </a:lnTo>
                <a:lnTo>
                  <a:pt x="903" y="186"/>
                </a:lnTo>
                <a:lnTo>
                  <a:pt x="906" y="167"/>
                </a:lnTo>
                <a:lnTo>
                  <a:pt x="906" y="164"/>
                </a:lnTo>
                <a:lnTo>
                  <a:pt x="909" y="135"/>
                </a:lnTo>
                <a:lnTo>
                  <a:pt x="916" y="107"/>
                </a:lnTo>
                <a:lnTo>
                  <a:pt x="928" y="82"/>
                </a:lnTo>
                <a:lnTo>
                  <a:pt x="944" y="59"/>
                </a:lnTo>
                <a:lnTo>
                  <a:pt x="964" y="38"/>
                </a:lnTo>
                <a:lnTo>
                  <a:pt x="988" y="22"/>
                </a:lnTo>
                <a:lnTo>
                  <a:pt x="1013" y="10"/>
                </a:lnTo>
                <a:lnTo>
                  <a:pt x="1041" y="3"/>
                </a:lnTo>
                <a:lnTo>
                  <a:pt x="107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Freeform 201"/>
          <p:cNvSpPr>
            <a:spLocks noEditPoints="1"/>
          </p:cNvSpPr>
          <p:nvPr/>
        </p:nvSpPr>
        <p:spPr bwMode="auto">
          <a:xfrm>
            <a:off x="11018314" y="3503571"/>
            <a:ext cx="436562" cy="469900"/>
          </a:xfrm>
          <a:custGeom>
            <a:avLst/>
            <a:gdLst>
              <a:gd name="T0" fmla="*/ 1680 w 3299"/>
              <a:gd name="T1" fmla="*/ 1291 h 3547"/>
              <a:gd name="T2" fmla="*/ 2959 w 3299"/>
              <a:gd name="T3" fmla="*/ 1525 h 3547"/>
              <a:gd name="T4" fmla="*/ 2979 w 3299"/>
              <a:gd name="T5" fmla="*/ 1546 h 3547"/>
              <a:gd name="T6" fmla="*/ 3299 w 3299"/>
              <a:gd name="T7" fmla="*/ 2252 h 3547"/>
              <a:gd name="T8" fmla="*/ 3290 w 3299"/>
              <a:gd name="T9" fmla="*/ 2283 h 3547"/>
              <a:gd name="T10" fmla="*/ 3265 w 3299"/>
              <a:gd name="T11" fmla="*/ 2302 h 3547"/>
              <a:gd name="T12" fmla="*/ 2989 w 3299"/>
              <a:gd name="T13" fmla="*/ 2282 h 3547"/>
              <a:gd name="T14" fmla="*/ 1733 w 3299"/>
              <a:gd name="T15" fmla="*/ 3537 h 3547"/>
              <a:gd name="T16" fmla="*/ 1644 w 3299"/>
              <a:gd name="T17" fmla="*/ 3547 h 3547"/>
              <a:gd name="T18" fmla="*/ 1554 w 3299"/>
              <a:gd name="T19" fmla="*/ 3537 h 3547"/>
              <a:gd name="T20" fmla="*/ 333 w 3299"/>
              <a:gd name="T21" fmla="*/ 3278 h 3547"/>
              <a:gd name="T22" fmla="*/ 314 w 3299"/>
              <a:gd name="T23" fmla="*/ 3254 h 3547"/>
              <a:gd name="T24" fmla="*/ 289 w 3299"/>
              <a:gd name="T25" fmla="*/ 2434 h 3547"/>
              <a:gd name="T26" fmla="*/ 298 w 3299"/>
              <a:gd name="T27" fmla="*/ 2406 h 3547"/>
              <a:gd name="T28" fmla="*/ 318 w 3299"/>
              <a:gd name="T29" fmla="*/ 2389 h 3547"/>
              <a:gd name="T30" fmla="*/ 1357 w 3299"/>
              <a:gd name="T31" fmla="*/ 2295 h 3547"/>
              <a:gd name="T32" fmla="*/ 1381 w 3299"/>
              <a:gd name="T33" fmla="*/ 2286 h 3547"/>
              <a:gd name="T34" fmla="*/ 1397 w 3299"/>
              <a:gd name="T35" fmla="*/ 2265 h 3547"/>
              <a:gd name="T36" fmla="*/ 1644 w 3299"/>
              <a:gd name="T37" fmla="*/ 3308 h 3547"/>
              <a:gd name="T38" fmla="*/ 2757 w 3299"/>
              <a:gd name="T39" fmla="*/ 2264 h 3547"/>
              <a:gd name="T40" fmla="*/ 2075 w 3299"/>
              <a:gd name="T41" fmla="*/ 2218 h 3547"/>
              <a:gd name="T42" fmla="*/ 2029 w 3299"/>
              <a:gd name="T43" fmla="*/ 2196 h 3547"/>
              <a:gd name="T44" fmla="*/ 1992 w 3299"/>
              <a:gd name="T45" fmla="*/ 2161 h 3547"/>
              <a:gd name="T46" fmla="*/ 1639 w 3299"/>
              <a:gd name="T47" fmla="*/ 1381 h 3547"/>
              <a:gd name="T48" fmla="*/ 1292 w 3299"/>
              <a:gd name="T49" fmla="*/ 2162 h 3547"/>
              <a:gd name="T50" fmla="*/ 1271 w 3299"/>
              <a:gd name="T51" fmla="*/ 2177 h 3547"/>
              <a:gd name="T52" fmla="*/ 53 w 3299"/>
              <a:gd name="T53" fmla="*/ 2302 h 3547"/>
              <a:gd name="T54" fmla="*/ 20 w 3299"/>
              <a:gd name="T55" fmla="*/ 2293 h 3547"/>
              <a:gd name="T56" fmla="*/ 2 w 3299"/>
              <a:gd name="T57" fmla="*/ 2267 h 3547"/>
              <a:gd name="T58" fmla="*/ 4 w 3299"/>
              <a:gd name="T59" fmla="*/ 2234 h 3547"/>
              <a:gd name="T60" fmla="*/ 335 w 3299"/>
              <a:gd name="T61" fmla="*/ 1533 h 3547"/>
              <a:gd name="T62" fmla="*/ 360 w 3299"/>
              <a:gd name="T63" fmla="*/ 1519 h 3547"/>
              <a:gd name="T64" fmla="*/ 1639 w 3299"/>
              <a:gd name="T65" fmla="*/ 1284 h 3547"/>
              <a:gd name="T66" fmla="*/ 1666 w 3299"/>
              <a:gd name="T67" fmla="*/ 3 h 3547"/>
              <a:gd name="T68" fmla="*/ 1693 w 3299"/>
              <a:gd name="T69" fmla="*/ 18 h 3547"/>
              <a:gd name="T70" fmla="*/ 2002 w 3299"/>
              <a:gd name="T71" fmla="*/ 547 h 3547"/>
              <a:gd name="T72" fmla="*/ 2009 w 3299"/>
              <a:gd name="T73" fmla="*/ 583 h 3547"/>
              <a:gd name="T74" fmla="*/ 1996 w 3299"/>
              <a:gd name="T75" fmla="*/ 614 h 3547"/>
              <a:gd name="T76" fmla="*/ 1968 w 3299"/>
              <a:gd name="T77" fmla="*/ 634 h 3547"/>
              <a:gd name="T78" fmla="*/ 1801 w 3299"/>
              <a:gd name="T79" fmla="*/ 637 h 3547"/>
              <a:gd name="T80" fmla="*/ 1797 w 3299"/>
              <a:gd name="T81" fmla="*/ 972 h 3547"/>
              <a:gd name="T82" fmla="*/ 1776 w 3299"/>
              <a:gd name="T83" fmla="*/ 1002 h 3547"/>
              <a:gd name="T84" fmla="*/ 1740 w 3299"/>
              <a:gd name="T85" fmla="*/ 1013 h 3547"/>
              <a:gd name="T86" fmla="*/ 1542 w 3299"/>
              <a:gd name="T87" fmla="*/ 1011 h 3547"/>
              <a:gd name="T88" fmla="*/ 1513 w 3299"/>
              <a:gd name="T89" fmla="*/ 990 h 3547"/>
              <a:gd name="T90" fmla="*/ 1502 w 3299"/>
              <a:gd name="T91" fmla="*/ 954 h 3547"/>
              <a:gd name="T92" fmla="*/ 1353 w 3299"/>
              <a:gd name="T93" fmla="*/ 637 h 3547"/>
              <a:gd name="T94" fmla="*/ 1319 w 3299"/>
              <a:gd name="T95" fmla="*/ 626 h 3547"/>
              <a:gd name="T96" fmla="*/ 1297 w 3299"/>
              <a:gd name="T97" fmla="*/ 599 h 3547"/>
              <a:gd name="T98" fmla="*/ 1294 w 3299"/>
              <a:gd name="T99" fmla="*/ 564 h 3547"/>
              <a:gd name="T100" fmla="*/ 1599 w 3299"/>
              <a:gd name="T101" fmla="*/ 31 h 3547"/>
              <a:gd name="T102" fmla="*/ 1622 w 3299"/>
              <a:gd name="T103" fmla="*/ 8 h 3547"/>
              <a:gd name="T104" fmla="*/ 1651 w 3299"/>
              <a:gd name="T105" fmla="*/ 0 h 3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99" h="3547">
                <a:moveTo>
                  <a:pt x="1639" y="1284"/>
                </a:moveTo>
                <a:lnTo>
                  <a:pt x="1680" y="1291"/>
                </a:lnTo>
                <a:lnTo>
                  <a:pt x="2945" y="1519"/>
                </a:lnTo>
                <a:lnTo>
                  <a:pt x="2959" y="1525"/>
                </a:lnTo>
                <a:lnTo>
                  <a:pt x="2971" y="1533"/>
                </a:lnTo>
                <a:lnTo>
                  <a:pt x="2979" y="1546"/>
                </a:lnTo>
                <a:lnTo>
                  <a:pt x="3295" y="2236"/>
                </a:lnTo>
                <a:lnTo>
                  <a:pt x="3299" y="2252"/>
                </a:lnTo>
                <a:lnTo>
                  <a:pt x="3297" y="2268"/>
                </a:lnTo>
                <a:lnTo>
                  <a:pt x="3290" y="2283"/>
                </a:lnTo>
                <a:lnTo>
                  <a:pt x="3278" y="2294"/>
                </a:lnTo>
                <a:lnTo>
                  <a:pt x="3265" y="2302"/>
                </a:lnTo>
                <a:lnTo>
                  <a:pt x="3247" y="2303"/>
                </a:lnTo>
                <a:lnTo>
                  <a:pt x="2989" y="2282"/>
                </a:lnTo>
                <a:lnTo>
                  <a:pt x="2989" y="3267"/>
                </a:lnTo>
                <a:lnTo>
                  <a:pt x="1733" y="3537"/>
                </a:lnTo>
                <a:lnTo>
                  <a:pt x="1689" y="3545"/>
                </a:lnTo>
                <a:lnTo>
                  <a:pt x="1644" y="3547"/>
                </a:lnTo>
                <a:lnTo>
                  <a:pt x="1598" y="3545"/>
                </a:lnTo>
                <a:lnTo>
                  <a:pt x="1554" y="3537"/>
                </a:lnTo>
                <a:lnTo>
                  <a:pt x="349" y="3284"/>
                </a:lnTo>
                <a:lnTo>
                  <a:pt x="333" y="3278"/>
                </a:lnTo>
                <a:lnTo>
                  <a:pt x="322" y="3268"/>
                </a:lnTo>
                <a:lnTo>
                  <a:pt x="314" y="3254"/>
                </a:lnTo>
                <a:lnTo>
                  <a:pt x="311" y="3239"/>
                </a:lnTo>
                <a:lnTo>
                  <a:pt x="289" y="2434"/>
                </a:lnTo>
                <a:lnTo>
                  <a:pt x="291" y="2419"/>
                </a:lnTo>
                <a:lnTo>
                  <a:pt x="298" y="2406"/>
                </a:lnTo>
                <a:lnTo>
                  <a:pt x="307" y="2396"/>
                </a:lnTo>
                <a:lnTo>
                  <a:pt x="318" y="2389"/>
                </a:lnTo>
                <a:lnTo>
                  <a:pt x="333" y="2385"/>
                </a:lnTo>
                <a:lnTo>
                  <a:pt x="1357" y="2295"/>
                </a:lnTo>
                <a:lnTo>
                  <a:pt x="1370" y="2292"/>
                </a:lnTo>
                <a:lnTo>
                  <a:pt x="1381" y="2286"/>
                </a:lnTo>
                <a:lnTo>
                  <a:pt x="1391" y="2277"/>
                </a:lnTo>
                <a:lnTo>
                  <a:pt x="1397" y="2265"/>
                </a:lnTo>
                <a:lnTo>
                  <a:pt x="1644" y="1668"/>
                </a:lnTo>
                <a:lnTo>
                  <a:pt x="1644" y="3308"/>
                </a:lnTo>
                <a:lnTo>
                  <a:pt x="2757" y="3097"/>
                </a:lnTo>
                <a:lnTo>
                  <a:pt x="2757" y="2264"/>
                </a:lnTo>
                <a:lnTo>
                  <a:pt x="2101" y="2222"/>
                </a:lnTo>
                <a:lnTo>
                  <a:pt x="2075" y="2218"/>
                </a:lnTo>
                <a:lnTo>
                  <a:pt x="2051" y="2209"/>
                </a:lnTo>
                <a:lnTo>
                  <a:pt x="2029" y="2196"/>
                </a:lnTo>
                <a:lnTo>
                  <a:pt x="2009" y="2180"/>
                </a:lnTo>
                <a:lnTo>
                  <a:pt x="1992" y="2161"/>
                </a:lnTo>
                <a:lnTo>
                  <a:pt x="1979" y="2138"/>
                </a:lnTo>
                <a:lnTo>
                  <a:pt x="1639" y="1381"/>
                </a:lnTo>
                <a:lnTo>
                  <a:pt x="1298" y="2151"/>
                </a:lnTo>
                <a:lnTo>
                  <a:pt x="1292" y="2162"/>
                </a:lnTo>
                <a:lnTo>
                  <a:pt x="1282" y="2170"/>
                </a:lnTo>
                <a:lnTo>
                  <a:pt x="1271" y="2177"/>
                </a:lnTo>
                <a:lnTo>
                  <a:pt x="1260" y="2179"/>
                </a:lnTo>
                <a:lnTo>
                  <a:pt x="53" y="2302"/>
                </a:lnTo>
                <a:lnTo>
                  <a:pt x="34" y="2299"/>
                </a:lnTo>
                <a:lnTo>
                  <a:pt x="20" y="2293"/>
                </a:lnTo>
                <a:lnTo>
                  <a:pt x="9" y="2281"/>
                </a:lnTo>
                <a:lnTo>
                  <a:pt x="2" y="2267"/>
                </a:lnTo>
                <a:lnTo>
                  <a:pt x="0" y="2250"/>
                </a:lnTo>
                <a:lnTo>
                  <a:pt x="4" y="2234"/>
                </a:lnTo>
                <a:lnTo>
                  <a:pt x="326" y="1546"/>
                </a:lnTo>
                <a:lnTo>
                  <a:pt x="335" y="1533"/>
                </a:lnTo>
                <a:lnTo>
                  <a:pt x="346" y="1525"/>
                </a:lnTo>
                <a:lnTo>
                  <a:pt x="360" y="1519"/>
                </a:lnTo>
                <a:lnTo>
                  <a:pt x="1598" y="1292"/>
                </a:lnTo>
                <a:lnTo>
                  <a:pt x="1639" y="1284"/>
                </a:lnTo>
                <a:close/>
                <a:moveTo>
                  <a:pt x="1651" y="0"/>
                </a:moveTo>
                <a:lnTo>
                  <a:pt x="1666" y="3"/>
                </a:lnTo>
                <a:lnTo>
                  <a:pt x="1680" y="8"/>
                </a:lnTo>
                <a:lnTo>
                  <a:pt x="1693" y="18"/>
                </a:lnTo>
                <a:lnTo>
                  <a:pt x="1703" y="31"/>
                </a:lnTo>
                <a:lnTo>
                  <a:pt x="2002" y="547"/>
                </a:lnTo>
                <a:lnTo>
                  <a:pt x="2008" y="564"/>
                </a:lnTo>
                <a:lnTo>
                  <a:pt x="2009" y="583"/>
                </a:lnTo>
                <a:lnTo>
                  <a:pt x="2005" y="599"/>
                </a:lnTo>
                <a:lnTo>
                  <a:pt x="1996" y="614"/>
                </a:lnTo>
                <a:lnTo>
                  <a:pt x="1983" y="626"/>
                </a:lnTo>
                <a:lnTo>
                  <a:pt x="1968" y="634"/>
                </a:lnTo>
                <a:lnTo>
                  <a:pt x="1949" y="637"/>
                </a:lnTo>
                <a:lnTo>
                  <a:pt x="1801" y="637"/>
                </a:lnTo>
                <a:lnTo>
                  <a:pt x="1801" y="954"/>
                </a:lnTo>
                <a:lnTo>
                  <a:pt x="1797" y="972"/>
                </a:lnTo>
                <a:lnTo>
                  <a:pt x="1789" y="990"/>
                </a:lnTo>
                <a:lnTo>
                  <a:pt x="1776" y="1002"/>
                </a:lnTo>
                <a:lnTo>
                  <a:pt x="1760" y="1011"/>
                </a:lnTo>
                <a:lnTo>
                  <a:pt x="1740" y="1013"/>
                </a:lnTo>
                <a:lnTo>
                  <a:pt x="1562" y="1013"/>
                </a:lnTo>
                <a:lnTo>
                  <a:pt x="1542" y="1011"/>
                </a:lnTo>
                <a:lnTo>
                  <a:pt x="1526" y="1002"/>
                </a:lnTo>
                <a:lnTo>
                  <a:pt x="1513" y="990"/>
                </a:lnTo>
                <a:lnTo>
                  <a:pt x="1505" y="972"/>
                </a:lnTo>
                <a:lnTo>
                  <a:pt x="1502" y="954"/>
                </a:lnTo>
                <a:lnTo>
                  <a:pt x="1502" y="637"/>
                </a:lnTo>
                <a:lnTo>
                  <a:pt x="1353" y="637"/>
                </a:lnTo>
                <a:lnTo>
                  <a:pt x="1335" y="634"/>
                </a:lnTo>
                <a:lnTo>
                  <a:pt x="1319" y="626"/>
                </a:lnTo>
                <a:lnTo>
                  <a:pt x="1306" y="614"/>
                </a:lnTo>
                <a:lnTo>
                  <a:pt x="1297" y="599"/>
                </a:lnTo>
                <a:lnTo>
                  <a:pt x="1294" y="583"/>
                </a:lnTo>
                <a:lnTo>
                  <a:pt x="1294" y="564"/>
                </a:lnTo>
                <a:lnTo>
                  <a:pt x="1301" y="547"/>
                </a:lnTo>
                <a:lnTo>
                  <a:pt x="1599" y="31"/>
                </a:lnTo>
                <a:lnTo>
                  <a:pt x="1609" y="18"/>
                </a:lnTo>
                <a:lnTo>
                  <a:pt x="1622" y="8"/>
                </a:lnTo>
                <a:lnTo>
                  <a:pt x="1636" y="3"/>
                </a:lnTo>
                <a:lnTo>
                  <a:pt x="165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Freeform 271"/>
          <p:cNvSpPr>
            <a:spLocks noEditPoints="1"/>
          </p:cNvSpPr>
          <p:nvPr/>
        </p:nvSpPr>
        <p:spPr bwMode="auto">
          <a:xfrm>
            <a:off x="11039745" y="4266259"/>
            <a:ext cx="393700" cy="488950"/>
          </a:xfrm>
          <a:custGeom>
            <a:avLst/>
            <a:gdLst>
              <a:gd name="T0" fmla="*/ 1436 w 2727"/>
              <a:gd name="T1" fmla="*/ 3057 h 3388"/>
              <a:gd name="T2" fmla="*/ 1453 w 2727"/>
              <a:gd name="T3" fmla="*/ 3127 h 3388"/>
              <a:gd name="T4" fmla="*/ 2430 w 2727"/>
              <a:gd name="T5" fmla="*/ 3110 h 3388"/>
              <a:gd name="T6" fmla="*/ 2412 w 2727"/>
              <a:gd name="T7" fmla="*/ 3040 h 3388"/>
              <a:gd name="T8" fmla="*/ 2176 w 2727"/>
              <a:gd name="T9" fmla="*/ 2147 h 3388"/>
              <a:gd name="T10" fmla="*/ 2030 w 2727"/>
              <a:gd name="T11" fmla="*/ 2415 h 3388"/>
              <a:gd name="T12" fmla="*/ 2064 w 2727"/>
              <a:gd name="T13" fmla="*/ 2442 h 3388"/>
              <a:gd name="T14" fmla="*/ 2131 w 2727"/>
              <a:gd name="T15" fmla="*/ 2902 h 3388"/>
              <a:gd name="T16" fmla="*/ 2255 w 2727"/>
              <a:gd name="T17" fmla="*/ 2911 h 3388"/>
              <a:gd name="T18" fmla="*/ 2277 w 2727"/>
              <a:gd name="T19" fmla="*/ 2442 h 3388"/>
              <a:gd name="T20" fmla="*/ 2364 w 2727"/>
              <a:gd name="T21" fmla="*/ 2425 h 3388"/>
              <a:gd name="T22" fmla="*/ 2229 w 2727"/>
              <a:gd name="T23" fmla="*/ 2157 h 3388"/>
              <a:gd name="T24" fmla="*/ 1677 w 2727"/>
              <a:gd name="T25" fmla="*/ 2140 h 3388"/>
              <a:gd name="T26" fmla="*/ 1513 w 2727"/>
              <a:gd name="T27" fmla="*/ 2390 h 3388"/>
              <a:gd name="T28" fmla="*/ 1520 w 2727"/>
              <a:gd name="T29" fmla="*/ 2434 h 3388"/>
              <a:gd name="T30" fmla="*/ 1599 w 2727"/>
              <a:gd name="T31" fmla="*/ 2878 h 3388"/>
              <a:gd name="T32" fmla="*/ 1634 w 2727"/>
              <a:gd name="T33" fmla="*/ 2913 h 3388"/>
              <a:gd name="T34" fmla="*/ 1753 w 2727"/>
              <a:gd name="T35" fmla="*/ 2892 h 3388"/>
              <a:gd name="T36" fmla="*/ 1824 w 2727"/>
              <a:gd name="T37" fmla="*/ 2440 h 3388"/>
              <a:gd name="T38" fmla="*/ 1846 w 2727"/>
              <a:gd name="T39" fmla="*/ 2402 h 3388"/>
              <a:gd name="T40" fmla="*/ 1689 w 2727"/>
              <a:gd name="T41" fmla="*/ 2142 h 3388"/>
              <a:gd name="T42" fmla="*/ 764 w 2727"/>
              <a:gd name="T43" fmla="*/ 882 h 3388"/>
              <a:gd name="T44" fmla="*/ 495 w 2727"/>
              <a:gd name="T45" fmla="*/ 901 h 3388"/>
              <a:gd name="T46" fmla="*/ 2244 w 2727"/>
              <a:gd name="T47" fmla="*/ 915 h 3388"/>
              <a:gd name="T48" fmla="*/ 2176 w 2727"/>
              <a:gd name="T49" fmla="*/ 882 h 3388"/>
              <a:gd name="T50" fmla="*/ 2208 w 2727"/>
              <a:gd name="T51" fmla="*/ 799 h 3388"/>
              <a:gd name="T52" fmla="*/ 2312 w 2727"/>
              <a:gd name="T53" fmla="*/ 861 h 3388"/>
              <a:gd name="T54" fmla="*/ 2701 w 2727"/>
              <a:gd name="T55" fmla="*/ 1664 h 3388"/>
              <a:gd name="T56" fmla="*/ 2727 w 2727"/>
              <a:gd name="T57" fmla="*/ 1778 h 3388"/>
              <a:gd name="T58" fmla="*/ 2702 w 2727"/>
              <a:gd name="T59" fmla="*/ 3271 h 3388"/>
              <a:gd name="T60" fmla="*/ 2609 w 2727"/>
              <a:gd name="T61" fmla="*/ 3363 h 3388"/>
              <a:gd name="T62" fmla="*/ 216 w 2727"/>
              <a:gd name="T63" fmla="*/ 3388 h 3388"/>
              <a:gd name="T64" fmla="*/ 88 w 2727"/>
              <a:gd name="T65" fmla="*/ 3346 h 3388"/>
              <a:gd name="T66" fmla="*/ 10 w 2727"/>
              <a:gd name="T67" fmla="*/ 3239 h 3388"/>
              <a:gd name="T68" fmla="*/ 1 w 2727"/>
              <a:gd name="T69" fmla="*/ 1751 h 3388"/>
              <a:gd name="T70" fmla="*/ 37 w 2727"/>
              <a:gd name="T71" fmla="*/ 1635 h 3388"/>
              <a:gd name="T72" fmla="*/ 436 w 2727"/>
              <a:gd name="T73" fmla="*/ 838 h 3388"/>
              <a:gd name="T74" fmla="*/ 550 w 2727"/>
              <a:gd name="T75" fmla="*/ 796 h 3388"/>
              <a:gd name="T76" fmla="*/ 1661 w 2727"/>
              <a:gd name="T77" fmla="*/ 8 h 3388"/>
              <a:gd name="T78" fmla="*/ 1680 w 2727"/>
              <a:gd name="T79" fmla="*/ 417 h 3388"/>
              <a:gd name="T80" fmla="*/ 1710 w 2727"/>
              <a:gd name="T81" fmla="*/ 458 h 3388"/>
              <a:gd name="T82" fmla="*/ 2164 w 2727"/>
              <a:gd name="T83" fmla="*/ 468 h 3388"/>
              <a:gd name="T84" fmla="*/ 2181 w 2727"/>
              <a:gd name="T85" fmla="*/ 513 h 3388"/>
              <a:gd name="T86" fmla="*/ 1377 w 2727"/>
              <a:gd name="T87" fmla="*/ 1207 h 3388"/>
              <a:gd name="T88" fmla="*/ 559 w 2727"/>
              <a:gd name="T89" fmla="*/ 537 h 3388"/>
              <a:gd name="T90" fmla="*/ 547 w 2727"/>
              <a:gd name="T91" fmla="*/ 489 h 3388"/>
              <a:gd name="T92" fmla="*/ 588 w 2727"/>
              <a:gd name="T93" fmla="*/ 460 h 3388"/>
              <a:gd name="T94" fmla="*/ 1038 w 2727"/>
              <a:gd name="T95" fmla="*/ 442 h 3388"/>
              <a:gd name="T96" fmla="*/ 1049 w 2727"/>
              <a:gd name="T97" fmla="*/ 30 h 3388"/>
              <a:gd name="T98" fmla="*/ 1090 w 2727"/>
              <a:gd name="T99" fmla="*/ 0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727" h="3388">
                <a:moveTo>
                  <a:pt x="1453" y="3040"/>
                </a:moveTo>
                <a:lnTo>
                  <a:pt x="1444" y="3042"/>
                </a:lnTo>
                <a:lnTo>
                  <a:pt x="1438" y="3048"/>
                </a:lnTo>
                <a:lnTo>
                  <a:pt x="1436" y="3057"/>
                </a:lnTo>
                <a:lnTo>
                  <a:pt x="1436" y="3110"/>
                </a:lnTo>
                <a:lnTo>
                  <a:pt x="1438" y="3119"/>
                </a:lnTo>
                <a:lnTo>
                  <a:pt x="1444" y="3125"/>
                </a:lnTo>
                <a:lnTo>
                  <a:pt x="1453" y="3127"/>
                </a:lnTo>
                <a:lnTo>
                  <a:pt x="2412" y="3127"/>
                </a:lnTo>
                <a:lnTo>
                  <a:pt x="2421" y="3125"/>
                </a:lnTo>
                <a:lnTo>
                  <a:pt x="2428" y="3119"/>
                </a:lnTo>
                <a:lnTo>
                  <a:pt x="2430" y="3110"/>
                </a:lnTo>
                <a:lnTo>
                  <a:pt x="2430" y="3057"/>
                </a:lnTo>
                <a:lnTo>
                  <a:pt x="2428" y="3048"/>
                </a:lnTo>
                <a:lnTo>
                  <a:pt x="2421" y="3042"/>
                </a:lnTo>
                <a:lnTo>
                  <a:pt x="2412" y="3040"/>
                </a:lnTo>
                <a:lnTo>
                  <a:pt x="1453" y="3040"/>
                </a:lnTo>
                <a:close/>
                <a:moveTo>
                  <a:pt x="2199" y="2140"/>
                </a:moveTo>
                <a:lnTo>
                  <a:pt x="2188" y="2142"/>
                </a:lnTo>
                <a:lnTo>
                  <a:pt x="2176" y="2147"/>
                </a:lnTo>
                <a:lnTo>
                  <a:pt x="2168" y="2157"/>
                </a:lnTo>
                <a:lnTo>
                  <a:pt x="2034" y="2390"/>
                </a:lnTo>
                <a:lnTo>
                  <a:pt x="2030" y="2402"/>
                </a:lnTo>
                <a:lnTo>
                  <a:pt x="2030" y="2415"/>
                </a:lnTo>
                <a:lnTo>
                  <a:pt x="2034" y="2425"/>
                </a:lnTo>
                <a:lnTo>
                  <a:pt x="2041" y="2434"/>
                </a:lnTo>
                <a:lnTo>
                  <a:pt x="2051" y="2440"/>
                </a:lnTo>
                <a:lnTo>
                  <a:pt x="2064" y="2442"/>
                </a:lnTo>
                <a:lnTo>
                  <a:pt x="2121" y="2442"/>
                </a:lnTo>
                <a:lnTo>
                  <a:pt x="2121" y="2878"/>
                </a:lnTo>
                <a:lnTo>
                  <a:pt x="2123" y="2892"/>
                </a:lnTo>
                <a:lnTo>
                  <a:pt x="2131" y="2902"/>
                </a:lnTo>
                <a:lnTo>
                  <a:pt x="2141" y="2911"/>
                </a:lnTo>
                <a:lnTo>
                  <a:pt x="2155" y="2913"/>
                </a:lnTo>
                <a:lnTo>
                  <a:pt x="2242" y="2913"/>
                </a:lnTo>
                <a:lnTo>
                  <a:pt x="2255" y="2911"/>
                </a:lnTo>
                <a:lnTo>
                  <a:pt x="2266" y="2902"/>
                </a:lnTo>
                <a:lnTo>
                  <a:pt x="2275" y="2892"/>
                </a:lnTo>
                <a:lnTo>
                  <a:pt x="2277" y="2878"/>
                </a:lnTo>
                <a:lnTo>
                  <a:pt x="2277" y="2442"/>
                </a:lnTo>
                <a:lnTo>
                  <a:pt x="2333" y="2442"/>
                </a:lnTo>
                <a:lnTo>
                  <a:pt x="2345" y="2440"/>
                </a:lnTo>
                <a:lnTo>
                  <a:pt x="2356" y="2434"/>
                </a:lnTo>
                <a:lnTo>
                  <a:pt x="2364" y="2425"/>
                </a:lnTo>
                <a:lnTo>
                  <a:pt x="2368" y="2415"/>
                </a:lnTo>
                <a:lnTo>
                  <a:pt x="2368" y="2402"/>
                </a:lnTo>
                <a:lnTo>
                  <a:pt x="2364" y="2390"/>
                </a:lnTo>
                <a:lnTo>
                  <a:pt x="2229" y="2157"/>
                </a:lnTo>
                <a:lnTo>
                  <a:pt x="2220" y="2147"/>
                </a:lnTo>
                <a:lnTo>
                  <a:pt x="2210" y="2142"/>
                </a:lnTo>
                <a:lnTo>
                  <a:pt x="2199" y="2140"/>
                </a:lnTo>
                <a:close/>
                <a:moveTo>
                  <a:pt x="1677" y="2140"/>
                </a:moveTo>
                <a:lnTo>
                  <a:pt x="1666" y="2142"/>
                </a:lnTo>
                <a:lnTo>
                  <a:pt x="1655" y="2147"/>
                </a:lnTo>
                <a:lnTo>
                  <a:pt x="1647" y="2157"/>
                </a:lnTo>
                <a:lnTo>
                  <a:pt x="1513" y="2390"/>
                </a:lnTo>
                <a:lnTo>
                  <a:pt x="1508" y="2402"/>
                </a:lnTo>
                <a:lnTo>
                  <a:pt x="1509" y="2415"/>
                </a:lnTo>
                <a:lnTo>
                  <a:pt x="1513" y="2425"/>
                </a:lnTo>
                <a:lnTo>
                  <a:pt x="1520" y="2434"/>
                </a:lnTo>
                <a:lnTo>
                  <a:pt x="1530" y="2440"/>
                </a:lnTo>
                <a:lnTo>
                  <a:pt x="1542" y="2442"/>
                </a:lnTo>
                <a:lnTo>
                  <a:pt x="1599" y="2442"/>
                </a:lnTo>
                <a:lnTo>
                  <a:pt x="1599" y="2878"/>
                </a:lnTo>
                <a:lnTo>
                  <a:pt x="1602" y="2892"/>
                </a:lnTo>
                <a:lnTo>
                  <a:pt x="1609" y="2902"/>
                </a:lnTo>
                <a:lnTo>
                  <a:pt x="1620" y="2911"/>
                </a:lnTo>
                <a:lnTo>
                  <a:pt x="1634" y="2913"/>
                </a:lnTo>
                <a:lnTo>
                  <a:pt x="1721" y="2913"/>
                </a:lnTo>
                <a:lnTo>
                  <a:pt x="1734" y="2911"/>
                </a:lnTo>
                <a:lnTo>
                  <a:pt x="1746" y="2902"/>
                </a:lnTo>
                <a:lnTo>
                  <a:pt x="1753" y="2892"/>
                </a:lnTo>
                <a:lnTo>
                  <a:pt x="1756" y="2878"/>
                </a:lnTo>
                <a:lnTo>
                  <a:pt x="1756" y="2442"/>
                </a:lnTo>
                <a:lnTo>
                  <a:pt x="1812" y="2442"/>
                </a:lnTo>
                <a:lnTo>
                  <a:pt x="1824" y="2440"/>
                </a:lnTo>
                <a:lnTo>
                  <a:pt x="1835" y="2434"/>
                </a:lnTo>
                <a:lnTo>
                  <a:pt x="1842" y="2425"/>
                </a:lnTo>
                <a:lnTo>
                  <a:pt x="1846" y="2415"/>
                </a:lnTo>
                <a:lnTo>
                  <a:pt x="1846" y="2402"/>
                </a:lnTo>
                <a:lnTo>
                  <a:pt x="1842" y="2390"/>
                </a:lnTo>
                <a:lnTo>
                  <a:pt x="1708" y="2157"/>
                </a:lnTo>
                <a:lnTo>
                  <a:pt x="1699" y="2147"/>
                </a:lnTo>
                <a:lnTo>
                  <a:pt x="1689" y="2142"/>
                </a:lnTo>
                <a:lnTo>
                  <a:pt x="1677" y="2140"/>
                </a:lnTo>
                <a:close/>
                <a:moveTo>
                  <a:pt x="550" y="796"/>
                </a:moveTo>
                <a:lnTo>
                  <a:pt x="663" y="796"/>
                </a:lnTo>
                <a:lnTo>
                  <a:pt x="764" y="882"/>
                </a:lnTo>
                <a:lnTo>
                  <a:pt x="550" y="882"/>
                </a:lnTo>
                <a:lnTo>
                  <a:pt x="530" y="884"/>
                </a:lnTo>
                <a:lnTo>
                  <a:pt x="512" y="891"/>
                </a:lnTo>
                <a:lnTo>
                  <a:pt x="495" y="901"/>
                </a:lnTo>
                <a:lnTo>
                  <a:pt x="482" y="915"/>
                </a:lnTo>
                <a:lnTo>
                  <a:pt x="179" y="1585"/>
                </a:lnTo>
                <a:lnTo>
                  <a:pt x="2546" y="1585"/>
                </a:lnTo>
                <a:lnTo>
                  <a:pt x="2244" y="915"/>
                </a:lnTo>
                <a:lnTo>
                  <a:pt x="2231" y="901"/>
                </a:lnTo>
                <a:lnTo>
                  <a:pt x="2214" y="891"/>
                </a:lnTo>
                <a:lnTo>
                  <a:pt x="2196" y="884"/>
                </a:lnTo>
                <a:lnTo>
                  <a:pt x="2176" y="882"/>
                </a:lnTo>
                <a:lnTo>
                  <a:pt x="1963" y="882"/>
                </a:lnTo>
                <a:lnTo>
                  <a:pt x="2064" y="796"/>
                </a:lnTo>
                <a:lnTo>
                  <a:pt x="2176" y="796"/>
                </a:lnTo>
                <a:lnTo>
                  <a:pt x="2208" y="799"/>
                </a:lnTo>
                <a:lnTo>
                  <a:pt x="2238" y="807"/>
                </a:lnTo>
                <a:lnTo>
                  <a:pt x="2265" y="820"/>
                </a:lnTo>
                <a:lnTo>
                  <a:pt x="2290" y="838"/>
                </a:lnTo>
                <a:lnTo>
                  <a:pt x="2312" y="861"/>
                </a:lnTo>
                <a:lnTo>
                  <a:pt x="2660" y="1588"/>
                </a:lnTo>
                <a:lnTo>
                  <a:pt x="2676" y="1611"/>
                </a:lnTo>
                <a:lnTo>
                  <a:pt x="2689" y="1635"/>
                </a:lnTo>
                <a:lnTo>
                  <a:pt x="2701" y="1664"/>
                </a:lnTo>
                <a:lnTo>
                  <a:pt x="2712" y="1693"/>
                </a:lnTo>
                <a:lnTo>
                  <a:pt x="2720" y="1723"/>
                </a:lnTo>
                <a:lnTo>
                  <a:pt x="2725" y="1751"/>
                </a:lnTo>
                <a:lnTo>
                  <a:pt x="2727" y="1778"/>
                </a:lnTo>
                <a:lnTo>
                  <a:pt x="2727" y="3171"/>
                </a:lnTo>
                <a:lnTo>
                  <a:pt x="2724" y="3206"/>
                </a:lnTo>
                <a:lnTo>
                  <a:pt x="2716" y="3239"/>
                </a:lnTo>
                <a:lnTo>
                  <a:pt x="2702" y="3271"/>
                </a:lnTo>
                <a:lnTo>
                  <a:pt x="2685" y="3299"/>
                </a:lnTo>
                <a:lnTo>
                  <a:pt x="2663" y="3324"/>
                </a:lnTo>
                <a:lnTo>
                  <a:pt x="2638" y="3346"/>
                </a:lnTo>
                <a:lnTo>
                  <a:pt x="2609" y="3363"/>
                </a:lnTo>
                <a:lnTo>
                  <a:pt x="2578" y="3377"/>
                </a:lnTo>
                <a:lnTo>
                  <a:pt x="2544" y="3385"/>
                </a:lnTo>
                <a:lnTo>
                  <a:pt x="2510" y="3388"/>
                </a:lnTo>
                <a:lnTo>
                  <a:pt x="216" y="3388"/>
                </a:lnTo>
                <a:lnTo>
                  <a:pt x="182" y="3385"/>
                </a:lnTo>
                <a:lnTo>
                  <a:pt x="148" y="3377"/>
                </a:lnTo>
                <a:lnTo>
                  <a:pt x="117" y="3363"/>
                </a:lnTo>
                <a:lnTo>
                  <a:pt x="88" y="3346"/>
                </a:lnTo>
                <a:lnTo>
                  <a:pt x="64" y="3324"/>
                </a:lnTo>
                <a:lnTo>
                  <a:pt x="41" y="3299"/>
                </a:lnTo>
                <a:lnTo>
                  <a:pt x="24" y="3271"/>
                </a:lnTo>
                <a:lnTo>
                  <a:pt x="10" y="3239"/>
                </a:lnTo>
                <a:lnTo>
                  <a:pt x="2" y="3206"/>
                </a:lnTo>
                <a:lnTo>
                  <a:pt x="0" y="3171"/>
                </a:lnTo>
                <a:lnTo>
                  <a:pt x="0" y="1778"/>
                </a:lnTo>
                <a:lnTo>
                  <a:pt x="1" y="1751"/>
                </a:lnTo>
                <a:lnTo>
                  <a:pt x="6" y="1723"/>
                </a:lnTo>
                <a:lnTo>
                  <a:pt x="14" y="1693"/>
                </a:lnTo>
                <a:lnTo>
                  <a:pt x="25" y="1664"/>
                </a:lnTo>
                <a:lnTo>
                  <a:pt x="37" y="1635"/>
                </a:lnTo>
                <a:lnTo>
                  <a:pt x="50" y="1611"/>
                </a:lnTo>
                <a:lnTo>
                  <a:pt x="66" y="1588"/>
                </a:lnTo>
                <a:lnTo>
                  <a:pt x="414" y="861"/>
                </a:lnTo>
                <a:lnTo>
                  <a:pt x="436" y="838"/>
                </a:lnTo>
                <a:lnTo>
                  <a:pt x="460" y="820"/>
                </a:lnTo>
                <a:lnTo>
                  <a:pt x="489" y="807"/>
                </a:lnTo>
                <a:lnTo>
                  <a:pt x="519" y="799"/>
                </a:lnTo>
                <a:lnTo>
                  <a:pt x="550" y="796"/>
                </a:lnTo>
                <a:close/>
                <a:moveTo>
                  <a:pt x="1090" y="0"/>
                </a:moveTo>
                <a:lnTo>
                  <a:pt x="1636" y="0"/>
                </a:lnTo>
                <a:lnTo>
                  <a:pt x="1650" y="2"/>
                </a:lnTo>
                <a:lnTo>
                  <a:pt x="1661" y="8"/>
                </a:lnTo>
                <a:lnTo>
                  <a:pt x="1671" y="17"/>
                </a:lnTo>
                <a:lnTo>
                  <a:pt x="1677" y="30"/>
                </a:lnTo>
                <a:lnTo>
                  <a:pt x="1680" y="43"/>
                </a:lnTo>
                <a:lnTo>
                  <a:pt x="1680" y="417"/>
                </a:lnTo>
                <a:lnTo>
                  <a:pt x="1682" y="430"/>
                </a:lnTo>
                <a:lnTo>
                  <a:pt x="1688" y="442"/>
                </a:lnTo>
                <a:lnTo>
                  <a:pt x="1697" y="452"/>
                </a:lnTo>
                <a:lnTo>
                  <a:pt x="1710" y="458"/>
                </a:lnTo>
                <a:lnTo>
                  <a:pt x="1723" y="460"/>
                </a:lnTo>
                <a:lnTo>
                  <a:pt x="2138" y="460"/>
                </a:lnTo>
                <a:lnTo>
                  <a:pt x="2153" y="462"/>
                </a:lnTo>
                <a:lnTo>
                  <a:pt x="2164" y="468"/>
                </a:lnTo>
                <a:lnTo>
                  <a:pt x="2173" y="477"/>
                </a:lnTo>
                <a:lnTo>
                  <a:pt x="2179" y="489"/>
                </a:lnTo>
                <a:lnTo>
                  <a:pt x="2182" y="501"/>
                </a:lnTo>
                <a:lnTo>
                  <a:pt x="2181" y="513"/>
                </a:lnTo>
                <a:lnTo>
                  <a:pt x="2176" y="526"/>
                </a:lnTo>
                <a:lnTo>
                  <a:pt x="2167" y="537"/>
                </a:lnTo>
                <a:lnTo>
                  <a:pt x="1391" y="1199"/>
                </a:lnTo>
                <a:lnTo>
                  <a:pt x="1377" y="1207"/>
                </a:lnTo>
                <a:lnTo>
                  <a:pt x="1363" y="1210"/>
                </a:lnTo>
                <a:lnTo>
                  <a:pt x="1349" y="1207"/>
                </a:lnTo>
                <a:lnTo>
                  <a:pt x="1335" y="1199"/>
                </a:lnTo>
                <a:lnTo>
                  <a:pt x="559" y="537"/>
                </a:lnTo>
                <a:lnTo>
                  <a:pt x="550" y="526"/>
                </a:lnTo>
                <a:lnTo>
                  <a:pt x="546" y="513"/>
                </a:lnTo>
                <a:lnTo>
                  <a:pt x="545" y="501"/>
                </a:lnTo>
                <a:lnTo>
                  <a:pt x="547" y="489"/>
                </a:lnTo>
                <a:lnTo>
                  <a:pt x="553" y="477"/>
                </a:lnTo>
                <a:lnTo>
                  <a:pt x="562" y="468"/>
                </a:lnTo>
                <a:lnTo>
                  <a:pt x="573" y="462"/>
                </a:lnTo>
                <a:lnTo>
                  <a:pt x="588" y="460"/>
                </a:lnTo>
                <a:lnTo>
                  <a:pt x="1003" y="460"/>
                </a:lnTo>
                <a:lnTo>
                  <a:pt x="1017" y="458"/>
                </a:lnTo>
                <a:lnTo>
                  <a:pt x="1029" y="452"/>
                </a:lnTo>
                <a:lnTo>
                  <a:pt x="1038" y="442"/>
                </a:lnTo>
                <a:lnTo>
                  <a:pt x="1044" y="430"/>
                </a:lnTo>
                <a:lnTo>
                  <a:pt x="1047" y="417"/>
                </a:lnTo>
                <a:lnTo>
                  <a:pt x="1047" y="43"/>
                </a:lnTo>
                <a:lnTo>
                  <a:pt x="1049" y="30"/>
                </a:lnTo>
                <a:lnTo>
                  <a:pt x="1055" y="17"/>
                </a:lnTo>
                <a:lnTo>
                  <a:pt x="1065" y="8"/>
                </a:lnTo>
                <a:lnTo>
                  <a:pt x="1076" y="2"/>
                </a:lnTo>
                <a:lnTo>
                  <a:pt x="109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Freeform 341"/>
          <p:cNvSpPr>
            <a:spLocks noEditPoints="1"/>
          </p:cNvSpPr>
          <p:nvPr/>
        </p:nvSpPr>
        <p:spPr bwMode="auto">
          <a:xfrm>
            <a:off x="11038158" y="5051966"/>
            <a:ext cx="396875" cy="461962"/>
          </a:xfrm>
          <a:custGeom>
            <a:avLst/>
            <a:gdLst>
              <a:gd name="T0" fmla="*/ 2428 w 3000"/>
              <a:gd name="T1" fmla="*/ 2083 h 3492"/>
              <a:gd name="T2" fmla="*/ 571 w 3000"/>
              <a:gd name="T3" fmla="*/ 1906 h 3492"/>
              <a:gd name="T4" fmla="*/ 1393 w 3000"/>
              <a:gd name="T5" fmla="*/ 1924 h 3492"/>
              <a:gd name="T6" fmla="*/ 1393 w 3000"/>
              <a:gd name="T7" fmla="*/ 2065 h 3492"/>
              <a:gd name="T8" fmla="*/ 1524 w 3000"/>
              <a:gd name="T9" fmla="*/ 2121 h 3492"/>
              <a:gd name="T10" fmla="*/ 1625 w 3000"/>
              <a:gd name="T11" fmla="*/ 2019 h 3492"/>
              <a:gd name="T12" fmla="*/ 1570 w 3000"/>
              <a:gd name="T13" fmla="*/ 1888 h 3492"/>
              <a:gd name="T14" fmla="*/ 1880 w 3000"/>
              <a:gd name="T15" fmla="*/ 1976 h 3492"/>
              <a:gd name="T16" fmla="*/ 1801 w 3000"/>
              <a:gd name="T17" fmla="*/ 2229 h 3492"/>
              <a:gd name="T18" fmla="*/ 1570 w 3000"/>
              <a:gd name="T19" fmla="*/ 2368 h 3492"/>
              <a:gd name="T20" fmla="*/ 1119 w 3000"/>
              <a:gd name="T21" fmla="*/ 2013 h 3492"/>
              <a:gd name="T22" fmla="*/ 1199 w 3000"/>
              <a:gd name="T23" fmla="*/ 1761 h 3492"/>
              <a:gd name="T24" fmla="*/ 1430 w 3000"/>
              <a:gd name="T25" fmla="*/ 1621 h 3492"/>
              <a:gd name="T26" fmla="*/ 1588 w 3000"/>
              <a:gd name="T27" fmla="*/ 1068 h 3492"/>
              <a:gd name="T28" fmla="*/ 1250 w 3000"/>
              <a:gd name="T29" fmla="*/ 934 h 3492"/>
              <a:gd name="T30" fmla="*/ 818 w 3000"/>
              <a:gd name="T31" fmla="*/ 1145 h 3492"/>
              <a:gd name="T32" fmla="*/ 520 w 3000"/>
              <a:gd name="T33" fmla="*/ 1516 h 3492"/>
              <a:gd name="T34" fmla="*/ 409 w 3000"/>
              <a:gd name="T35" fmla="*/ 1995 h 3492"/>
              <a:gd name="T36" fmla="*/ 520 w 3000"/>
              <a:gd name="T37" fmla="*/ 2473 h 3492"/>
              <a:gd name="T38" fmla="*/ 818 w 3000"/>
              <a:gd name="T39" fmla="*/ 2843 h 3492"/>
              <a:gd name="T40" fmla="*/ 1250 w 3000"/>
              <a:gd name="T41" fmla="*/ 3055 h 3492"/>
              <a:gd name="T42" fmla="*/ 1749 w 3000"/>
              <a:gd name="T43" fmla="*/ 3055 h 3492"/>
              <a:gd name="T44" fmla="*/ 2182 w 3000"/>
              <a:gd name="T45" fmla="*/ 2843 h 3492"/>
              <a:gd name="T46" fmla="*/ 2480 w 3000"/>
              <a:gd name="T47" fmla="*/ 2473 h 3492"/>
              <a:gd name="T48" fmla="*/ 2590 w 3000"/>
              <a:gd name="T49" fmla="*/ 1995 h 3492"/>
              <a:gd name="T50" fmla="*/ 2480 w 3000"/>
              <a:gd name="T51" fmla="*/ 1516 h 3492"/>
              <a:gd name="T52" fmla="*/ 2182 w 3000"/>
              <a:gd name="T53" fmla="*/ 1145 h 3492"/>
              <a:gd name="T54" fmla="*/ 1749 w 3000"/>
              <a:gd name="T55" fmla="*/ 934 h 3492"/>
              <a:gd name="T56" fmla="*/ 1442 w 3000"/>
              <a:gd name="T57" fmla="*/ 247 h 3492"/>
              <a:gd name="T58" fmla="*/ 1349 w 3000"/>
              <a:gd name="T59" fmla="*/ 385 h 3492"/>
              <a:gd name="T60" fmla="*/ 1452 w 3000"/>
              <a:gd name="T61" fmla="*/ 498 h 3492"/>
              <a:gd name="T62" fmla="*/ 1640 w 3000"/>
              <a:gd name="T63" fmla="*/ 438 h 3492"/>
              <a:gd name="T64" fmla="*/ 1606 w 3000"/>
              <a:gd name="T65" fmla="*/ 279 h 3492"/>
              <a:gd name="T66" fmla="*/ 1548 w 3000"/>
              <a:gd name="T67" fmla="*/ 3 h 3492"/>
              <a:gd name="T68" fmla="*/ 1787 w 3000"/>
              <a:gd name="T69" fmla="*/ 129 h 3492"/>
              <a:gd name="T70" fmla="*/ 1885 w 3000"/>
              <a:gd name="T71" fmla="*/ 385 h 3492"/>
              <a:gd name="T72" fmla="*/ 2035 w 3000"/>
              <a:gd name="T73" fmla="*/ 597 h 3492"/>
              <a:gd name="T74" fmla="*/ 2513 w 3000"/>
              <a:gd name="T75" fmla="*/ 892 h 3492"/>
              <a:gd name="T76" fmla="*/ 2848 w 3000"/>
              <a:gd name="T77" fmla="*/ 1340 h 3492"/>
              <a:gd name="T78" fmla="*/ 2997 w 3000"/>
              <a:gd name="T79" fmla="*/ 1895 h 3492"/>
              <a:gd name="T80" fmla="*/ 2923 w 3000"/>
              <a:gd name="T81" fmla="*/ 2468 h 3492"/>
              <a:gd name="T82" fmla="*/ 2653 w 3000"/>
              <a:gd name="T83" fmla="*/ 2951 h 3492"/>
              <a:gd name="T84" fmla="*/ 2229 w 3000"/>
              <a:gd name="T85" fmla="*/ 3303 h 3492"/>
              <a:gd name="T86" fmla="*/ 1695 w 3000"/>
              <a:gd name="T87" fmla="*/ 3479 h 3492"/>
              <a:gd name="T88" fmla="*/ 1116 w 3000"/>
              <a:gd name="T89" fmla="*/ 3442 h 3492"/>
              <a:gd name="T90" fmla="*/ 614 w 3000"/>
              <a:gd name="T91" fmla="*/ 3203 h 3492"/>
              <a:gd name="T92" fmla="*/ 237 w 3000"/>
              <a:gd name="T93" fmla="*/ 2802 h 3492"/>
              <a:gd name="T94" fmla="*/ 28 w 3000"/>
              <a:gd name="T95" fmla="*/ 2285 h 3492"/>
              <a:gd name="T96" fmla="*/ 29 w 3000"/>
              <a:gd name="T97" fmla="*/ 1700 h 3492"/>
              <a:gd name="T98" fmla="*/ 244 w 3000"/>
              <a:gd name="T99" fmla="*/ 1177 h 3492"/>
              <a:gd name="T100" fmla="*/ 632 w 3000"/>
              <a:gd name="T101" fmla="*/ 775 h 3492"/>
              <a:gd name="T102" fmla="*/ 1147 w 3000"/>
              <a:gd name="T103" fmla="*/ 540 h 3492"/>
              <a:gd name="T104" fmla="*/ 1126 w 3000"/>
              <a:gd name="T105" fmla="*/ 290 h 3492"/>
              <a:gd name="T106" fmla="*/ 1280 w 3000"/>
              <a:gd name="T107" fmla="*/ 69 h 3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000" h="3492">
                <a:moveTo>
                  <a:pt x="1499" y="2724"/>
                </a:moveTo>
                <a:lnTo>
                  <a:pt x="1588" y="2921"/>
                </a:lnTo>
                <a:lnTo>
                  <a:pt x="1411" y="2921"/>
                </a:lnTo>
                <a:lnTo>
                  <a:pt x="1499" y="2724"/>
                </a:lnTo>
                <a:close/>
                <a:moveTo>
                  <a:pt x="2428" y="1906"/>
                </a:moveTo>
                <a:lnTo>
                  <a:pt x="2428" y="2083"/>
                </a:lnTo>
                <a:lnTo>
                  <a:pt x="2230" y="1994"/>
                </a:lnTo>
                <a:lnTo>
                  <a:pt x="2428" y="1906"/>
                </a:lnTo>
                <a:close/>
                <a:moveTo>
                  <a:pt x="571" y="1906"/>
                </a:moveTo>
                <a:lnTo>
                  <a:pt x="769" y="1994"/>
                </a:lnTo>
                <a:lnTo>
                  <a:pt x="571" y="2083"/>
                </a:lnTo>
                <a:lnTo>
                  <a:pt x="571" y="1906"/>
                </a:lnTo>
                <a:close/>
                <a:moveTo>
                  <a:pt x="1499" y="1867"/>
                </a:moveTo>
                <a:lnTo>
                  <a:pt x="1476" y="1869"/>
                </a:lnTo>
                <a:lnTo>
                  <a:pt x="1451" y="1876"/>
                </a:lnTo>
                <a:lnTo>
                  <a:pt x="1429" y="1888"/>
                </a:lnTo>
                <a:lnTo>
                  <a:pt x="1409" y="1905"/>
                </a:lnTo>
                <a:lnTo>
                  <a:pt x="1393" y="1924"/>
                </a:lnTo>
                <a:lnTo>
                  <a:pt x="1381" y="1946"/>
                </a:lnTo>
                <a:lnTo>
                  <a:pt x="1374" y="1970"/>
                </a:lnTo>
                <a:lnTo>
                  <a:pt x="1372" y="1995"/>
                </a:lnTo>
                <a:lnTo>
                  <a:pt x="1374" y="2019"/>
                </a:lnTo>
                <a:lnTo>
                  <a:pt x="1381" y="2042"/>
                </a:lnTo>
                <a:lnTo>
                  <a:pt x="1393" y="2065"/>
                </a:lnTo>
                <a:lnTo>
                  <a:pt x="1409" y="2085"/>
                </a:lnTo>
                <a:lnTo>
                  <a:pt x="1429" y="2102"/>
                </a:lnTo>
                <a:lnTo>
                  <a:pt x="1451" y="2113"/>
                </a:lnTo>
                <a:lnTo>
                  <a:pt x="1476" y="2121"/>
                </a:lnTo>
                <a:lnTo>
                  <a:pt x="1499" y="2123"/>
                </a:lnTo>
                <a:lnTo>
                  <a:pt x="1524" y="2121"/>
                </a:lnTo>
                <a:lnTo>
                  <a:pt x="1548" y="2113"/>
                </a:lnTo>
                <a:lnTo>
                  <a:pt x="1570" y="2102"/>
                </a:lnTo>
                <a:lnTo>
                  <a:pt x="1590" y="2085"/>
                </a:lnTo>
                <a:lnTo>
                  <a:pt x="1607" y="2065"/>
                </a:lnTo>
                <a:lnTo>
                  <a:pt x="1619" y="2042"/>
                </a:lnTo>
                <a:lnTo>
                  <a:pt x="1625" y="2019"/>
                </a:lnTo>
                <a:lnTo>
                  <a:pt x="1627" y="1995"/>
                </a:lnTo>
                <a:lnTo>
                  <a:pt x="1625" y="1970"/>
                </a:lnTo>
                <a:lnTo>
                  <a:pt x="1619" y="1946"/>
                </a:lnTo>
                <a:lnTo>
                  <a:pt x="1607" y="1924"/>
                </a:lnTo>
                <a:lnTo>
                  <a:pt x="1590" y="1905"/>
                </a:lnTo>
                <a:lnTo>
                  <a:pt x="1570" y="1888"/>
                </a:lnTo>
                <a:lnTo>
                  <a:pt x="1548" y="1876"/>
                </a:lnTo>
                <a:lnTo>
                  <a:pt x="1524" y="1869"/>
                </a:lnTo>
                <a:lnTo>
                  <a:pt x="1499" y="1867"/>
                </a:lnTo>
                <a:close/>
                <a:moveTo>
                  <a:pt x="2130" y="1365"/>
                </a:moveTo>
                <a:lnTo>
                  <a:pt x="1875" y="1932"/>
                </a:lnTo>
                <a:lnTo>
                  <a:pt x="1880" y="1976"/>
                </a:lnTo>
                <a:lnTo>
                  <a:pt x="1880" y="2020"/>
                </a:lnTo>
                <a:lnTo>
                  <a:pt x="1874" y="2065"/>
                </a:lnTo>
                <a:lnTo>
                  <a:pt x="1864" y="2108"/>
                </a:lnTo>
                <a:lnTo>
                  <a:pt x="1848" y="2150"/>
                </a:lnTo>
                <a:lnTo>
                  <a:pt x="1827" y="2190"/>
                </a:lnTo>
                <a:lnTo>
                  <a:pt x="1801" y="2229"/>
                </a:lnTo>
                <a:lnTo>
                  <a:pt x="1769" y="2263"/>
                </a:lnTo>
                <a:lnTo>
                  <a:pt x="1734" y="2295"/>
                </a:lnTo>
                <a:lnTo>
                  <a:pt x="1696" y="2321"/>
                </a:lnTo>
                <a:lnTo>
                  <a:pt x="1656" y="2342"/>
                </a:lnTo>
                <a:lnTo>
                  <a:pt x="1613" y="2358"/>
                </a:lnTo>
                <a:lnTo>
                  <a:pt x="1570" y="2368"/>
                </a:lnTo>
                <a:lnTo>
                  <a:pt x="1525" y="2374"/>
                </a:lnTo>
                <a:lnTo>
                  <a:pt x="1481" y="2375"/>
                </a:lnTo>
                <a:lnTo>
                  <a:pt x="1436" y="2369"/>
                </a:lnTo>
                <a:lnTo>
                  <a:pt x="869" y="2624"/>
                </a:lnTo>
                <a:lnTo>
                  <a:pt x="1124" y="2057"/>
                </a:lnTo>
                <a:lnTo>
                  <a:pt x="1119" y="2013"/>
                </a:lnTo>
                <a:lnTo>
                  <a:pt x="1119" y="1969"/>
                </a:lnTo>
                <a:lnTo>
                  <a:pt x="1125" y="1925"/>
                </a:lnTo>
                <a:lnTo>
                  <a:pt x="1135" y="1881"/>
                </a:lnTo>
                <a:lnTo>
                  <a:pt x="1151" y="1839"/>
                </a:lnTo>
                <a:lnTo>
                  <a:pt x="1172" y="1799"/>
                </a:lnTo>
                <a:lnTo>
                  <a:pt x="1199" y="1761"/>
                </a:lnTo>
                <a:lnTo>
                  <a:pt x="1230" y="1726"/>
                </a:lnTo>
                <a:lnTo>
                  <a:pt x="1266" y="1694"/>
                </a:lnTo>
                <a:lnTo>
                  <a:pt x="1304" y="1668"/>
                </a:lnTo>
                <a:lnTo>
                  <a:pt x="1344" y="1648"/>
                </a:lnTo>
                <a:lnTo>
                  <a:pt x="1387" y="1632"/>
                </a:lnTo>
                <a:lnTo>
                  <a:pt x="1430" y="1621"/>
                </a:lnTo>
                <a:lnTo>
                  <a:pt x="1473" y="1615"/>
                </a:lnTo>
                <a:lnTo>
                  <a:pt x="1518" y="1615"/>
                </a:lnTo>
                <a:lnTo>
                  <a:pt x="1563" y="1620"/>
                </a:lnTo>
                <a:lnTo>
                  <a:pt x="2130" y="1365"/>
                </a:lnTo>
                <a:close/>
                <a:moveTo>
                  <a:pt x="1411" y="1068"/>
                </a:moveTo>
                <a:lnTo>
                  <a:pt x="1588" y="1068"/>
                </a:lnTo>
                <a:lnTo>
                  <a:pt x="1499" y="1265"/>
                </a:lnTo>
                <a:lnTo>
                  <a:pt x="1411" y="1068"/>
                </a:lnTo>
                <a:close/>
                <a:moveTo>
                  <a:pt x="1499" y="906"/>
                </a:moveTo>
                <a:lnTo>
                  <a:pt x="1414" y="909"/>
                </a:lnTo>
                <a:lnTo>
                  <a:pt x="1331" y="919"/>
                </a:lnTo>
                <a:lnTo>
                  <a:pt x="1250" y="934"/>
                </a:lnTo>
                <a:lnTo>
                  <a:pt x="1170" y="957"/>
                </a:lnTo>
                <a:lnTo>
                  <a:pt x="1094" y="984"/>
                </a:lnTo>
                <a:lnTo>
                  <a:pt x="1021" y="1017"/>
                </a:lnTo>
                <a:lnTo>
                  <a:pt x="950" y="1055"/>
                </a:lnTo>
                <a:lnTo>
                  <a:pt x="882" y="1097"/>
                </a:lnTo>
                <a:lnTo>
                  <a:pt x="818" y="1145"/>
                </a:lnTo>
                <a:lnTo>
                  <a:pt x="758" y="1198"/>
                </a:lnTo>
                <a:lnTo>
                  <a:pt x="701" y="1254"/>
                </a:lnTo>
                <a:lnTo>
                  <a:pt x="649" y="1314"/>
                </a:lnTo>
                <a:lnTo>
                  <a:pt x="601" y="1378"/>
                </a:lnTo>
                <a:lnTo>
                  <a:pt x="559" y="1445"/>
                </a:lnTo>
                <a:lnTo>
                  <a:pt x="520" y="1516"/>
                </a:lnTo>
                <a:lnTo>
                  <a:pt x="488" y="1590"/>
                </a:lnTo>
                <a:lnTo>
                  <a:pt x="460" y="1667"/>
                </a:lnTo>
                <a:lnTo>
                  <a:pt x="438" y="1745"/>
                </a:lnTo>
                <a:lnTo>
                  <a:pt x="422" y="1826"/>
                </a:lnTo>
                <a:lnTo>
                  <a:pt x="412" y="1910"/>
                </a:lnTo>
                <a:lnTo>
                  <a:pt x="409" y="1995"/>
                </a:lnTo>
                <a:lnTo>
                  <a:pt x="412" y="2079"/>
                </a:lnTo>
                <a:lnTo>
                  <a:pt x="422" y="2163"/>
                </a:lnTo>
                <a:lnTo>
                  <a:pt x="438" y="2244"/>
                </a:lnTo>
                <a:lnTo>
                  <a:pt x="460" y="2323"/>
                </a:lnTo>
                <a:lnTo>
                  <a:pt x="488" y="2399"/>
                </a:lnTo>
                <a:lnTo>
                  <a:pt x="520" y="2473"/>
                </a:lnTo>
                <a:lnTo>
                  <a:pt x="559" y="2544"/>
                </a:lnTo>
                <a:lnTo>
                  <a:pt x="601" y="2612"/>
                </a:lnTo>
                <a:lnTo>
                  <a:pt x="649" y="2675"/>
                </a:lnTo>
                <a:lnTo>
                  <a:pt x="701" y="2735"/>
                </a:lnTo>
                <a:lnTo>
                  <a:pt x="758" y="2791"/>
                </a:lnTo>
                <a:lnTo>
                  <a:pt x="818" y="2843"/>
                </a:lnTo>
                <a:lnTo>
                  <a:pt x="882" y="2891"/>
                </a:lnTo>
                <a:lnTo>
                  <a:pt x="950" y="2934"/>
                </a:lnTo>
                <a:lnTo>
                  <a:pt x="1021" y="2972"/>
                </a:lnTo>
                <a:lnTo>
                  <a:pt x="1094" y="3005"/>
                </a:lnTo>
                <a:lnTo>
                  <a:pt x="1170" y="3033"/>
                </a:lnTo>
                <a:lnTo>
                  <a:pt x="1250" y="3055"/>
                </a:lnTo>
                <a:lnTo>
                  <a:pt x="1331" y="3070"/>
                </a:lnTo>
                <a:lnTo>
                  <a:pt x="1414" y="3080"/>
                </a:lnTo>
                <a:lnTo>
                  <a:pt x="1499" y="3084"/>
                </a:lnTo>
                <a:lnTo>
                  <a:pt x="1585" y="3080"/>
                </a:lnTo>
                <a:lnTo>
                  <a:pt x="1669" y="3070"/>
                </a:lnTo>
                <a:lnTo>
                  <a:pt x="1749" y="3055"/>
                </a:lnTo>
                <a:lnTo>
                  <a:pt x="1829" y="3033"/>
                </a:lnTo>
                <a:lnTo>
                  <a:pt x="1905" y="3005"/>
                </a:lnTo>
                <a:lnTo>
                  <a:pt x="1979" y="2972"/>
                </a:lnTo>
                <a:lnTo>
                  <a:pt x="2050" y="2934"/>
                </a:lnTo>
                <a:lnTo>
                  <a:pt x="2117" y="2891"/>
                </a:lnTo>
                <a:lnTo>
                  <a:pt x="2182" y="2843"/>
                </a:lnTo>
                <a:lnTo>
                  <a:pt x="2242" y="2791"/>
                </a:lnTo>
                <a:lnTo>
                  <a:pt x="2298" y="2735"/>
                </a:lnTo>
                <a:lnTo>
                  <a:pt x="2350" y="2675"/>
                </a:lnTo>
                <a:lnTo>
                  <a:pt x="2398" y="2612"/>
                </a:lnTo>
                <a:lnTo>
                  <a:pt x="2441" y="2544"/>
                </a:lnTo>
                <a:lnTo>
                  <a:pt x="2480" y="2473"/>
                </a:lnTo>
                <a:lnTo>
                  <a:pt x="2512" y="2399"/>
                </a:lnTo>
                <a:lnTo>
                  <a:pt x="2540" y="2323"/>
                </a:lnTo>
                <a:lnTo>
                  <a:pt x="2561" y="2244"/>
                </a:lnTo>
                <a:lnTo>
                  <a:pt x="2577" y="2163"/>
                </a:lnTo>
                <a:lnTo>
                  <a:pt x="2587" y="2079"/>
                </a:lnTo>
                <a:lnTo>
                  <a:pt x="2590" y="1995"/>
                </a:lnTo>
                <a:lnTo>
                  <a:pt x="2587" y="1910"/>
                </a:lnTo>
                <a:lnTo>
                  <a:pt x="2577" y="1826"/>
                </a:lnTo>
                <a:lnTo>
                  <a:pt x="2561" y="1745"/>
                </a:lnTo>
                <a:lnTo>
                  <a:pt x="2540" y="1667"/>
                </a:lnTo>
                <a:lnTo>
                  <a:pt x="2512" y="1590"/>
                </a:lnTo>
                <a:lnTo>
                  <a:pt x="2480" y="1516"/>
                </a:lnTo>
                <a:lnTo>
                  <a:pt x="2441" y="1445"/>
                </a:lnTo>
                <a:lnTo>
                  <a:pt x="2398" y="1378"/>
                </a:lnTo>
                <a:lnTo>
                  <a:pt x="2350" y="1314"/>
                </a:lnTo>
                <a:lnTo>
                  <a:pt x="2298" y="1254"/>
                </a:lnTo>
                <a:lnTo>
                  <a:pt x="2242" y="1198"/>
                </a:lnTo>
                <a:lnTo>
                  <a:pt x="2182" y="1145"/>
                </a:lnTo>
                <a:lnTo>
                  <a:pt x="2117" y="1097"/>
                </a:lnTo>
                <a:lnTo>
                  <a:pt x="2050" y="1055"/>
                </a:lnTo>
                <a:lnTo>
                  <a:pt x="1979" y="1017"/>
                </a:lnTo>
                <a:lnTo>
                  <a:pt x="1905" y="984"/>
                </a:lnTo>
                <a:lnTo>
                  <a:pt x="1829" y="957"/>
                </a:lnTo>
                <a:lnTo>
                  <a:pt x="1749" y="934"/>
                </a:lnTo>
                <a:lnTo>
                  <a:pt x="1669" y="919"/>
                </a:lnTo>
                <a:lnTo>
                  <a:pt x="1585" y="909"/>
                </a:lnTo>
                <a:lnTo>
                  <a:pt x="1499" y="906"/>
                </a:lnTo>
                <a:close/>
                <a:moveTo>
                  <a:pt x="1499" y="235"/>
                </a:moveTo>
                <a:lnTo>
                  <a:pt x="1469" y="238"/>
                </a:lnTo>
                <a:lnTo>
                  <a:pt x="1442" y="247"/>
                </a:lnTo>
                <a:lnTo>
                  <a:pt x="1416" y="261"/>
                </a:lnTo>
                <a:lnTo>
                  <a:pt x="1394" y="279"/>
                </a:lnTo>
                <a:lnTo>
                  <a:pt x="1375" y="302"/>
                </a:lnTo>
                <a:lnTo>
                  <a:pt x="1361" y="327"/>
                </a:lnTo>
                <a:lnTo>
                  <a:pt x="1353" y="354"/>
                </a:lnTo>
                <a:lnTo>
                  <a:pt x="1349" y="385"/>
                </a:lnTo>
                <a:lnTo>
                  <a:pt x="1353" y="413"/>
                </a:lnTo>
                <a:lnTo>
                  <a:pt x="1360" y="438"/>
                </a:lnTo>
                <a:lnTo>
                  <a:pt x="1372" y="461"/>
                </a:lnTo>
                <a:lnTo>
                  <a:pt x="1387" y="483"/>
                </a:lnTo>
                <a:lnTo>
                  <a:pt x="1406" y="501"/>
                </a:lnTo>
                <a:lnTo>
                  <a:pt x="1452" y="498"/>
                </a:lnTo>
                <a:lnTo>
                  <a:pt x="1499" y="497"/>
                </a:lnTo>
                <a:lnTo>
                  <a:pt x="1547" y="498"/>
                </a:lnTo>
                <a:lnTo>
                  <a:pt x="1593" y="501"/>
                </a:lnTo>
                <a:lnTo>
                  <a:pt x="1612" y="483"/>
                </a:lnTo>
                <a:lnTo>
                  <a:pt x="1628" y="461"/>
                </a:lnTo>
                <a:lnTo>
                  <a:pt x="1640" y="438"/>
                </a:lnTo>
                <a:lnTo>
                  <a:pt x="1647" y="413"/>
                </a:lnTo>
                <a:lnTo>
                  <a:pt x="1649" y="385"/>
                </a:lnTo>
                <a:lnTo>
                  <a:pt x="1646" y="354"/>
                </a:lnTo>
                <a:lnTo>
                  <a:pt x="1638" y="327"/>
                </a:lnTo>
                <a:lnTo>
                  <a:pt x="1624" y="302"/>
                </a:lnTo>
                <a:lnTo>
                  <a:pt x="1606" y="279"/>
                </a:lnTo>
                <a:lnTo>
                  <a:pt x="1584" y="261"/>
                </a:lnTo>
                <a:lnTo>
                  <a:pt x="1558" y="247"/>
                </a:lnTo>
                <a:lnTo>
                  <a:pt x="1530" y="238"/>
                </a:lnTo>
                <a:lnTo>
                  <a:pt x="1499" y="235"/>
                </a:lnTo>
                <a:close/>
                <a:moveTo>
                  <a:pt x="1499" y="0"/>
                </a:moveTo>
                <a:lnTo>
                  <a:pt x="1548" y="3"/>
                </a:lnTo>
                <a:lnTo>
                  <a:pt x="1594" y="12"/>
                </a:lnTo>
                <a:lnTo>
                  <a:pt x="1639" y="26"/>
                </a:lnTo>
                <a:lnTo>
                  <a:pt x="1680" y="46"/>
                </a:lnTo>
                <a:lnTo>
                  <a:pt x="1719" y="69"/>
                </a:lnTo>
                <a:lnTo>
                  <a:pt x="1755" y="97"/>
                </a:lnTo>
                <a:lnTo>
                  <a:pt x="1787" y="129"/>
                </a:lnTo>
                <a:lnTo>
                  <a:pt x="1816" y="165"/>
                </a:lnTo>
                <a:lnTo>
                  <a:pt x="1840" y="204"/>
                </a:lnTo>
                <a:lnTo>
                  <a:pt x="1859" y="245"/>
                </a:lnTo>
                <a:lnTo>
                  <a:pt x="1873" y="290"/>
                </a:lnTo>
                <a:lnTo>
                  <a:pt x="1883" y="337"/>
                </a:lnTo>
                <a:lnTo>
                  <a:pt x="1885" y="385"/>
                </a:lnTo>
                <a:lnTo>
                  <a:pt x="1883" y="425"/>
                </a:lnTo>
                <a:lnTo>
                  <a:pt x="1876" y="465"/>
                </a:lnTo>
                <a:lnTo>
                  <a:pt x="1867" y="503"/>
                </a:lnTo>
                <a:lnTo>
                  <a:pt x="1852" y="540"/>
                </a:lnTo>
                <a:lnTo>
                  <a:pt x="1945" y="565"/>
                </a:lnTo>
                <a:lnTo>
                  <a:pt x="2035" y="597"/>
                </a:lnTo>
                <a:lnTo>
                  <a:pt x="2123" y="633"/>
                </a:lnTo>
                <a:lnTo>
                  <a:pt x="2208" y="675"/>
                </a:lnTo>
                <a:lnTo>
                  <a:pt x="2289" y="723"/>
                </a:lnTo>
                <a:lnTo>
                  <a:pt x="2367" y="775"/>
                </a:lnTo>
                <a:lnTo>
                  <a:pt x="2442" y="831"/>
                </a:lnTo>
                <a:lnTo>
                  <a:pt x="2513" y="892"/>
                </a:lnTo>
                <a:lnTo>
                  <a:pt x="2580" y="958"/>
                </a:lnTo>
                <a:lnTo>
                  <a:pt x="2643" y="1026"/>
                </a:lnTo>
                <a:lnTo>
                  <a:pt x="2701" y="1099"/>
                </a:lnTo>
                <a:lnTo>
                  <a:pt x="2755" y="1177"/>
                </a:lnTo>
                <a:lnTo>
                  <a:pt x="2804" y="1256"/>
                </a:lnTo>
                <a:lnTo>
                  <a:pt x="2848" y="1340"/>
                </a:lnTo>
                <a:lnTo>
                  <a:pt x="2888" y="1426"/>
                </a:lnTo>
                <a:lnTo>
                  <a:pt x="2920" y="1515"/>
                </a:lnTo>
                <a:lnTo>
                  <a:pt x="2948" y="1606"/>
                </a:lnTo>
                <a:lnTo>
                  <a:pt x="2970" y="1700"/>
                </a:lnTo>
                <a:lnTo>
                  <a:pt x="2986" y="1797"/>
                </a:lnTo>
                <a:lnTo>
                  <a:pt x="2997" y="1895"/>
                </a:lnTo>
                <a:lnTo>
                  <a:pt x="3000" y="1995"/>
                </a:lnTo>
                <a:lnTo>
                  <a:pt x="2997" y="2093"/>
                </a:lnTo>
                <a:lnTo>
                  <a:pt x="2987" y="2189"/>
                </a:lnTo>
                <a:lnTo>
                  <a:pt x="2971" y="2285"/>
                </a:lnTo>
                <a:lnTo>
                  <a:pt x="2950" y="2377"/>
                </a:lnTo>
                <a:lnTo>
                  <a:pt x="2923" y="2468"/>
                </a:lnTo>
                <a:lnTo>
                  <a:pt x="2891" y="2556"/>
                </a:lnTo>
                <a:lnTo>
                  <a:pt x="2853" y="2640"/>
                </a:lnTo>
                <a:lnTo>
                  <a:pt x="2810" y="2723"/>
                </a:lnTo>
                <a:lnTo>
                  <a:pt x="2763" y="2802"/>
                </a:lnTo>
                <a:lnTo>
                  <a:pt x="2710" y="2878"/>
                </a:lnTo>
                <a:lnTo>
                  <a:pt x="2653" y="2951"/>
                </a:lnTo>
                <a:lnTo>
                  <a:pt x="2592" y="3020"/>
                </a:lnTo>
                <a:lnTo>
                  <a:pt x="2527" y="3085"/>
                </a:lnTo>
                <a:lnTo>
                  <a:pt x="2457" y="3146"/>
                </a:lnTo>
                <a:lnTo>
                  <a:pt x="2385" y="3203"/>
                </a:lnTo>
                <a:lnTo>
                  <a:pt x="2309" y="3255"/>
                </a:lnTo>
                <a:lnTo>
                  <a:pt x="2229" y="3303"/>
                </a:lnTo>
                <a:lnTo>
                  <a:pt x="2147" y="3345"/>
                </a:lnTo>
                <a:lnTo>
                  <a:pt x="2062" y="3383"/>
                </a:lnTo>
                <a:lnTo>
                  <a:pt x="1973" y="3416"/>
                </a:lnTo>
                <a:lnTo>
                  <a:pt x="1883" y="3442"/>
                </a:lnTo>
                <a:lnTo>
                  <a:pt x="1789" y="3463"/>
                </a:lnTo>
                <a:lnTo>
                  <a:pt x="1695" y="3479"/>
                </a:lnTo>
                <a:lnTo>
                  <a:pt x="1599" y="3489"/>
                </a:lnTo>
                <a:lnTo>
                  <a:pt x="1499" y="3492"/>
                </a:lnTo>
                <a:lnTo>
                  <a:pt x="1401" y="3489"/>
                </a:lnTo>
                <a:lnTo>
                  <a:pt x="1304" y="3479"/>
                </a:lnTo>
                <a:lnTo>
                  <a:pt x="1210" y="3463"/>
                </a:lnTo>
                <a:lnTo>
                  <a:pt x="1116" y="3442"/>
                </a:lnTo>
                <a:lnTo>
                  <a:pt x="1026" y="3416"/>
                </a:lnTo>
                <a:lnTo>
                  <a:pt x="938" y="3383"/>
                </a:lnTo>
                <a:lnTo>
                  <a:pt x="852" y="3345"/>
                </a:lnTo>
                <a:lnTo>
                  <a:pt x="770" y="3303"/>
                </a:lnTo>
                <a:lnTo>
                  <a:pt x="690" y="3255"/>
                </a:lnTo>
                <a:lnTo>
                  <a:pt x="614" y="3203"/>
                </a:lnTo>
                <a:lnTo>
                  <a:pt x="542" y="3146"/>
                </a:lnTo>
                <a:lnTo>
                  <a:pt x="473" y="3085"/>
                </a:lnTo>
                <a:lnTo>
                  <a:pt x="407" y="3020"/>
                </a:lnTo>
                <a:lnTo>
                  <a:pt x="347" y="2951"/>
                </a:lnTo>
                <a:lnTo>
                  <a:pt x="289" y="2878"/>
                </a:lnTo>
                <a:lnTo>
                  <a:pt x="237" y="2802"/>
                </a:lnTo>
                <a:lnTo>
                  <a:pt x="190" y="2723"/>
                </a:lnTo>
                <a:lnTo>
                  <a:pt x="146" y="2640"/>
                </a:lnTo>
                <a:lnTo>
                  <a:pt x="109" y="2556"/>
                </a:lnTo>
                <a:lnTo>
                  <a:pt x="76" y="2468"/>
                </a:lnTo>
                <a:lnTo>
                  <a:pt x="49" y="2377"/>
                </a:lnTo>
                <a:lnTo>
                  <a:pt x="28" y="2285"/>
                </a:lnTo>
                <a:lnTo>
                  <a:pt x="13" y="2189"/>
                </a:lnTo>
                <a:lnTo>
                  <a:pt x="3" y="2093"/>
                </a:lnTo>
                <a:lnTo>
                  <a:pt x="0" y="1995"/>
                </a:lnTo>
                <a:lnTo>
                  <a:pt x="3" y="1895"/>
                </a:lnTo>
                <a:lnTo>
                  <a:pt x="13" y="1797"/>
                </a:lnTo>
                <a:lnTo>
                  <a:pt x="29" y="1700"/>
                </a:lnTo>
                <a:lnTo>
                  <a:pt x="51" y="1606"/>
                </a:lnTo>
                <a:lnTo>
                  <a:pt x="78" y="1515"/>
                </a:lnTo>
                <a:lnTo>
                  <a:pt x="112" y="1426"/>
                </a:lnTo>
                <a:lnTo>
                  <a:pt x="151" y="1340"/>
                </a:lnTo>
                <a:lnTo>
                  <a:pt x="195" y="1256"/>
                </a:lnTo>
                <a:lnTo>
                  <a:pt x="244" y="1177"/>
                </a:lnTo>
                <a:lnTo>
                  <a:pt x="298" y="1099"/>
                </a:lnTo>
                <a:lnTo>
                  <a:pt x="356" y="1026"/>
                </a:lnTo>
                <a:lnTo>
                  <a:pt x="420" y="958"/>
                </a:lnTo>
                <a:lnTo>
                  <a:pt x="487" y="892"/>
                </a:lnTo>
                <a:lnTo>
                  <a:pt x="558" y="831"/>
                </a:lnTo>
                <a:lnTo>
                  <a:pt x="632" y="775"/>
                </a:lnTo>
                <a:lnTo>
                  <a:pt x="710" y="723"/>
                </a:lnTo>
                <a:lnTo>
                  <a:pt x="792" y="675"/>
                </a:lnTo>
                <a:lnTo>
                  <a:pt x="877" y="633"/>
                </a:lnTo>
                <a:lnTo>
                  <a:pt x="964" y="597"/>
                </a:lnTo>
                <a:lnTo>
                  <a:pt x="1054" y="565"/>
                </a:lnTo>
                <a:lnTo>
                  <a:pt x="1147" y="540"/>
                </a:lnTo>
                <a:lnTo>
                  <a:pt x="1133" y="503"/>
                </a:lnTo>
                <a:lnTo>
                  <a:pt x="1123" y="465"/>
                </a:lnTo>
                <a:lnTo>
                  <a:pt x="1116" y="425"/>
                </a:lnTo>
                <a:lnTo>
                  <a:pt x="1114" y="385"/>
                </a:lnTo>
                <a:lnTo>
                  <a:pt x="1117" y="337"/>
                </a:lnTo>
                <a:lnTo>
                  <a:pt x="1126" y="290"/>
                </a:lnTo>
                <a:lnTo>
                  <a:pt x="1140" y="245"/>
                </a:lnTo>
                <a:lnTo>
                  <a:pt x="1160" y="204"/>
                </a:lnTo>
                <a:lnTo>
                  <a:pt x="1183" y="165"/>
                </a:lnTo>
                <a:lnTo>
                  <a:pt x="1212" y="129"/>
                </a:lnTo>
                <a:lnTo>
                  <a:pt x="1243" y="97"/>
                </a:lnTo>
                <a:lnTo>
                  <a:pt x="1280" y="69"/>
                </a:lnTo>
                <a:lnTo>
                  <a:pt x="1319" y="46"/>
                </a:lnTo>
                <a:lnTo>
                  <a:pt x="1360" y="26"/>
                </a:lnTo>
                <a:lnTo>
                  <a:pt x="1405" y="12"/>
                </a:lnTo>
                <a:lnTo>
                  <a:pt x="1451" y="3"/>
                </a:lnTo>
                <a:lnTo>
                  <a:pt x="149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Freeform 411"/>
          <p:cNvSpPr>
            <a:spLocks noEditPoints="1"/>
          </p:cNvSpPr>
          <p:nvPr/>
        </p:nvSpPr>
        <p:spPr bwMode="auto">
          <a:xfrm>
            <a:off x="11054827" y="5829736"/>
            <a:ext cx="363537" cy="450850"/>
          </a:xfrm>
          <a:custGeom>
            <a:avLst/>
            <a:gdLst>
              <a:gd name="T0" fmla="*/ 1446 w 2747"/>
              <a:gd name="T1" fmla="*/ 3075 h 3408"/>
              <a:gd name="T2" fmla="*/ 1464 w 2747"/>
              <a:gd name="T3" fmla="*/ 3146 h 3408"/>
              <a:gd name="T4" fmla="*/ 2447 w 2747"/>
              <a:gd name="T5" fmla="*/ 3128 h 3408"/>
              <a:gd name="T6" fmla="*/ 2430 w 2747"/>
              <a:gd name="T7" fmla="*/ 3058 h 3408"/>
              <a:gd name="T8" fmla="*/ 2192 w 2747"/>
              <a:gd name="T9" fmla="*/ 2159 h 3408"/>
              <a:gd name="T10" fmla="*/ 2044 w 2747"/>
              <a:gd name="T11" fmla="*/ 2429 h 3408"/>
              <a:gd name="T12" fmla="*/ 2080 w 2747"/>
              <a:gd name="T13" fmla="*/ 2457 h 3408"/>
              <a:gd name="T14" fmla="*/ 2147 w 2747"/>
              <a:gd name="T15" fmla="*/ 2920 h 3408"/>
              <a:gd name="T16" fmla="*/ 2272 w 2747"/>
              <a:gd name="T17" fmla="*/ 2928 h 3408"/>
              <a:gd name="T18" fmla="*/ 2293 w 2747"/>
              <a:gd name="T19" fmla="*/ 2457 h 3408"/>
              <a:gd name="T20" fmla="*/ 2381 w 2747"/>
              <a:gd name="T21" fmla="*/ 2439 h 3408"/>
              <a:gd name="T22" fmla="*/ 2245 w 2747"/>
              <a:gd name="T23" fmla="*/ 2170 h 3408"/>
              <a:gd name="T24" fmla="*/ 1689 w 2747"/>
              <a:gd name="T25" fmla="*/ 2152 h 3408"/>
              <a:gd name="T26" fmla="*/ 1524 w 2747"/>
              <a:gd name="T27" fmla="*/ 2404 h 3408"/>
              <a:gd name="T28" fmla="*/ 1531 w 2747"/>
              <a:gd name="T29" fmla="*/ 2449 h 3408"/>
              <a:gd name="T30" fmla="*/ 1611 w 2747"/>
              <a:gd name="T31" fmla="*/ 2895 h 3408"/>
              <a:gd name="T32" fmla="*/ 1646 w 2747"/>
              <a:gd name="T33" fmla="*/ 2930 h 3408"/>
              <a:gd name="T34" fmla="*/ 1766 w 2747"/>
              <a:gd name="T35" fmla="*/ 2909 h 3408"/>
              <a:gd name="T36" fmla="*/ 1838 w 2747"/>
              <a:gd name="T37" fmla="*/ 2455 h 3408"/>
              <a:gd name="T38" fmla="*/ 1860 w 2747"/>
              <a:gd name="T39" fmla="*/ 2417 h 3408"/>
              <a:gd name="T40" fmla="*/ 1701 w 2747"/>
              <a:gd name="T41" fmla="*/ 2154 h 3408"/>
              <a:gd name="T42" fmla="*/ 770 w 2747"/>
              <a:gd name="T43" fmla="*/ 887 h 3408"/>
              <a:gd name="T44" fmla="*/ 499 w 2747"/>
              <a:gd name="T45" fmla="*/ 907 h 3408"/>
              <a:gd name="T46" fmla="*/ 2260 w 2747"/>
              <a:gd name="T47" fmla="*/ 920 h 3408"/>
              <a:gd name="T48" fmla="*/ 2192 w 2747"/>
              <a:gd name="T49" fmla="*/ 887 h 3408"/>
              <a:gd name="T50" fmla="*/ 2224 w 2747"/>
              <a:gd name="T51" fmla="*/ 803 h 3408"/>
              <a:gd name="T52" fmla="*/ 2329 w 2747"/>
              <a:gd name="T53" fmla="*/ 866 h 3408"/>
              <a:gd name="T54" fmla="*/ 2721 w 2747"/>
              <a:gd name="T55" fmla="*/ 1382 h 3408"/>
              <a:gd name="T56" fmla="*/ 2747 w 2747"/>
              <a:gd name="T57" fmla="*/ 1496 h 3408"/>
              <a:gd name="T58" fmla="*/ 2722 w 2747"/>
              <a:gd name="T59" fmla="*/ 3290 h 3408"/>
              <a:gd name="T60" fmla="*/ 2628 w 2747"/>
              <a:gd name="T61" fmla="*/ 3383 h 3408"/>
              <a:gd name="T62" fmla="*/ 218 w 2747"/>
              <a:gd name="T63" fmla="*/ 3408 h 3408"/>
              <a:gd name="T64" fmla="*/ 89 w 2747"/>
              <a:gd name="T65" fmla="*/ 3366 h 3408"/>
              <a:gd name="T66" fmla="*/ 10 w 2747"/>
              <a:gd name="T67" fmla="*/ 3258 h 3408"/>
              <a:gd name="T68" fmla="*/ 1 w 2747"/>
              <a:gd name="T69" fmla="*/ 1470 h 3408"/>
              <a:gd name="T70" fmla="*/ 37 w 2747"/>
              <a:gd name="T71" fmla="*/ 1354 h 3408"/>
              <a:gd name="T72" fmla="*/ 439 w 2747"/>
              <a:gd name="T73" fmla="*/ 843 h 3408"/>
              <a:gd name="T74" fmla="*/ 554 w 2747"/>
              <a:gd name="T75" fmla="*/ 800 h 3408"/>
              <a:gd name="T76" fmla="*/ 1674 w 2747"/>
              <a:gd name="T77" fmla="*/ 8 h 3408"/>
              <a:gd name="T78" fmla="*/ 1692 w 2747"/>
              <a:gd name="T79" fmla="*/ 419 h 3408"/>
              <a:gd name="T80" fmla="*/ 1722 w 2747"/>
              <a:gd name="T81" fmla="*/ 461 h 3408"/>
              <a:gd name="T82" fmla="*/ 2180 w 2747"/>
              <a:gd name="T83" fmla="*/ 471 h 3408"/>
              <a:gd name="T84" fmla="*/ 2197 w 2747"/>
              <a:gd name="T85" fmla="*/ 516 h 3408"/>
              <a:gd name="T86" fmla="*/ 1387 w 2747"/>
              <a:gd name="T87" fmla="*/ 1214 h 3408"/>
              <a:gd name="T88" fmla="*/ 563 w 2747"/>
              <a:gd name="T89" fmla="*/ 540 h 3408"/>
              <a:gd name="T90" fmla="*/ 551 w 2747"/>
              <a:gd name="T91" fmla="*/ 492 h 3408"/>
              <a:gd name="T92" fmla="*/ 592 w 2747"/>
              <a:gd name="T93" fmla="*/ 463 h 3408"/>
              <a:gd name="T94" fmla="*/ 1045 w 2747"/>
              <a:gd name="T95" fmla="*/ 445 h 3408"/>
              <a:gd name="T96" fmla="*/ 1057 w 2747"/>
              <a:gd name="T97" fmla="*/ 30 h 3408"/>
              <a:gd name="T98" fmla="*/ 1098 w 2747"/>
              <a:gd name="T99" fmla="*/ 0 h 3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747" h="3408">
                <a:moveTo>
                  <a:pt x="1464" y="3058"/>
                </a:moveTo>
                <a:lnTo>
                  <a:pt x="1455" y="3060"/>
                </a:lnTo>
                <a:lnTo>
                  <a:pt x="1448" y="3066"/>
                </a:lnTo>
                <a:lnTo>
                  <a:pt x="1446" y="3075"/>
                </a:lnTo>
                <a:lnTo>
                  <a:pt x="1446" y="3128"/>
                </a:lnTo>
                <a:lnTo>
                  <a:pt x="1448" y="3137"/>
                </a:lnTo>
                <a:lnTo>
                  <a:pt x="1455" y="3144"/>
                </a:lnTo>
                <a:lnTo>
                  <a:pt x="1464" y="3146"/>
                </a:lnTo>
                <a:lnTo>
                  <a:pt x="2430" y="3146"/>
                </a:lnTo>
                <a:lnTo>
                  <a:pt x="2439" y="3144"/>
                </a:lnTo>
                <a:lnTo>
                  <a:pt x="2445" y="3137"/>
                </a:lnTo>
                <a:lnTo>
                  <a:pt x="2447" y="3128"/>
                </a:lnTo>
                <a:lnTo>
                  <a:pt x="2447" y="3075"/>
                </a:lnTo>
                <a:lnTo>
                  <a:pt x="2445" y="3066"/>
                </a:lnTo>
                <a:lnTo>
                  <a:pt x="2439" y="3060"/>
                </a:lnTo>
                <a:lnTo>
                  <a:pt x="2430" y="3058"/>
                </a:lnTo>
                <a:lnTo>
                  <a:pt x="1464" y="3058"/>
                </a:lnTo>
                <a:close/>
                <a:moveTo>
                  <a:pt x="2215" y="2152"/>
                </a:moveTo>
                <a:lnTo>
                  <a:pt x="2204" y="2154"/>
                </a:lnTo>
                <a:lnTo>
                  <a:pt x="2192" y="2159"/>
                </a:lnTo>
                <a:lnTo>
                  <a:pt x="2184" y="2170"/>
                </a:lnTo>
                <a:lnTo>
                  <a:pt x="2049" y="2404"/>
                </a:lnTo>
                <a:lnTo>
                  <a:pt x="2044" y="2417"/>
                </a:lnTo>
                <a:lnTo>
                  <a:pt x="2044" y="2429"/>
                </a:lnTo>
                <a:lnTo>
                  <a:pt x="2049" y="2439"/>
                </a:lnTo>
                <a:lnTo>
                  <a:pt x="2056" y="2449"/>
                </a:lnTo>
                <a:lnTo>
                  <a:pt x="2066" y="2455"/>
                </a:lnTo>
                <a:lnTo>
                  <a:pt x="2080" y="2457"/>
                </a:lnTo>
                <a:lnTo>
                  <a:pt x="2136" y="2457"/>
                </a:lnTo>
                <a:lnTo>
                  <a:pt x="2136" y="2895"/>
                </a:lnTo>
                <a:lnTo>
                  <a:pt x="2138" y="2909"/>
                </a:lnTo>
                <a:lnTo>
                  <a:pt x="2147" y="2920"/>
                </a:lnTo>
                <a:lnTo>
                  <a:pt x="2157" y="2928"/>
                </a:lnTo>
                <a:lnTo>
                  <a:pt x="2171" y="2930"/>
                </a:lnTo>
                <a:lnTo>
                  <a:pt x="2258" y="2930"/>
                </a:lnTo>
                <a:lnTo>
                  <a:pt x="2272" y="2928"/>
                </a:lnTo>
                <a:lnTo>
                  <a:pt x="2283" y="2920"/>
                </a:lnTo>
                <a:lnTo>
                  <a:pt x="2291" y="2909"/>
                </a:lnTo>
                <a:lnTo>
                  <a:pt x="2293" y="2895"/>
                </a:lnTo>
                <a:lnTo>
                  <a:pt x="2293" y="2457"/>
                </a:lnTo>
                <a:lnTo>
                  <a:pt x="2350" y="2457"/>
                </a:lnTo>
                <a:lnTo>
                  <a:pt x="2363" y="2455"/>
                </a:lnTo>
                <a:lnTo>
                  <a:pt x="2373" y="2449"/>
                </a:lnTo>
                <a:lnTo>
                  <a:pt x="2381" y="2439"/>
                </a:lnTo>
                <a:lnTo>
                  <a:pt x="2385" y="2429"/>
                </a:lnTo>
                <a:lnTo>
                  <a:pt x="2385" y="2417"/>
                </a:lnTo>
                <a:lnTo>
                  <a:pt x="2381" y="2404"/>
                </a:lnTo>
                <a:lnTo>
                  <a:pt x="2245" y="2170"/>
                </a:lnTo>
                <a:lnTo>
                  <a:pt x="2237" y="2159"/>
                </a:lnTo>
                <a:lnTo>
                  <a:pt x="2226" y="2154"/>
                </a:lnTo>
                <a:lnTo>
                  <a:pt x="2215" y="2152"/>
                </a:lnTo>
                <a:close/>
                <a:moveTo>
                  <a:pt x="1689" y="2152"/>
                </a:moveTo>
                <a:lnTo>
                  <a:pt x="1678" y="2154"/>
                </a:lnTo>
                <a:lnTo>
                  <a:pt x="1667" y="2159"/>
                </a:lnTo>
                <a:lnTo>
                  <a:pt x="1659" y="2170"/>
                </a:lnTo>
                <a:lnTo>
                  <a:pt x="1524" y="2404"/>
                </a:lnTo>
                <a:lnTo>
                  <a:pt x="1519" y="2417"/>
                </a:lnTo>
                <a:lnTo>
                  <a:pt x="1520" y="2429"/>
                </a:lnTo>
                <a:lnTo>
                  <a:pt x="1524" y="2439"/>
                </a:lnTo>
                <a:lnTo>
                  <a:pt x="1531" y="2449"/>
                </a:lnTo>
                <a:lnTo>
                  <a:pt x="1541" y="2455"/>
                </a:lnTo>
                <a:lnTo>
                  <a:pt x="1554" y="2457"/>
                </a:lnTo>
                <a:lnTo>
                  <a:pt x="1611" y="2457"/>
                </a:lnTo>
                <a:lnTo>
                  <a:pt x="1611" y="2895"/>
                </a:lnTo>
                <a:lnTo>
                  <a:pt x="1614" y="2909"/>
                </a:lnTo>
                <a:lnTo>
                  <a:pt x="1621" y="2920"/>
                </a:lnTo>
                <a:lnTo>
                  <a:pt x="1632" y="2928"/>
                </a:lnTo>
                <a:lnTo>
                  <a:pt x="1646" y="2930"/>
                </a:lnTo>
                <a:lnTo>
                  <a:pt x="1734" y="2930"/>
                </a:lnTo>
                <a:lnTo>
                  <a:pt x="1747" y="2928"/>
                </a:lnTo>
                <a:lnTo>
                  <a:pt x="1758" y="2920"/>
                </a:lnTo>
                <a:lnTo>
                  <a:pt x="1766" y="2909"/>
                </a:lnTo>
                <a:lnTo>
                  <a:pt x="1769" y="2895"/>
                </a:lnTo>
                <a:lnTo>
                  <a:pt x="1769" y="2457"/>
                </a:lnTo>
                <a:lnTo>
                  <a:pt x="1825" y="2457"/>
                </a:lnTo>
                <a:lnTo>
                  <a:pt x="1838" y="2455"/>
                </a:lnTo>
                <a:lnTo>
                  <a:pt x="1848" y="2449"/>
                </a:lnTo>
                <a:lnTo>
                  <a:pt x="1855" y="2439"/>
                </a:lnTo>
                <a:lnTo>
                  <a:pt x="1860" y="2429"/>
                </a:lnTo>
                <a:lnTo>
                  <a:pt x="1860" y="2417"/>
                </a:lnTo>
                <a:lnTo>
                  <a:pt x="1855" y="2404"/>
                </a:lnTo>
                <a:lnTo>
                  <a:pt x="1720" y="2170"/>
                </a:lnTo>
                <a:lnTo>
                  <a:pt x="1712" y="2159"/>
                </a:lnTo>
                <a:lnTo>
                  <a:pt x="1701" y="2154"/>
                </a:lnTo>
                <a:lnTo>
                  <a:pt x="1689" y="2152"/>
                </a:lnTo>
                <a:close/>
                <a:moveTo>
                  <a:pt x="554" y="800"/>
                </a:moveTo>
                <a:lnTo>
                  <a:pt x="667" y="800"/>
                </a:lnTo>
                <a:lnTo>
                  <a:pt x="770" y="887"/>
                </a:lnTo>
                <a:lnTo>
                  <a:pt x="554" y="887"/>
                </a:lnTo>
                <a:lnTo>
                  <a:pt x="534" y="889"/>
                </a:lnTo>
                <a:lnTo>
                  <a:pt x="516" y="896"/>
                </a:lnTo>
                <a:lnTo>
                  <a:pt x="499" y="907"/>
                </a:lnTo>
                <a:lnTo>
                  <a:pt x="486" y="920"/>
                </a:lnTo>
                <a:lnTo>
                  <a:pt x="181" y="1302"/>
                </a:lnTo>
                <a:lnTo>
                  <a:pt x="2565" y="1302"/>
                </a:lnTo>
                <a:lnTo>
                  <a:pt x="2260" y="920"/>
                </a:lnTo>
                <a:lnTo>
                  <a:pt x="2247" y="907"/>
                </a:lnTo>
                <a:lnTo>
                  <a:pt x="2230" y="896"/>
                </a:lnTo>
                <a:lnTo>
                  <a:pt x="2212" y="889"/>
                </a:lnTo>
                <a:lnTo>
                  <a:pt x="2192" y="887"/>
                </a:lnTo>
                <a:lnTo>
                  <a:pt x="1977" y="887"/>
                </a:lnTo>
                <a:lnTo>
                  <a:pt x="2080" y="800"/>
                </a:lnTo>
                <a:lnTo>
                  <a:pt x="2192" y="800"/>
                </a:lnTo>
                <a:lnTo>
                  <a:pt x="2224" y="803"/>
                </a:lnTo>
                <a:lnTo>
                  <a:pt x="2254" y="812"/>
                </a:lnTo>
                <a:lnTo>
                  <a:pt x="2282" y="825"/>
                </a:lnTo>
                <a:lnTo>
                  <a:pt x="2307" y="843"/>
                </a:lnTo>
                <a:lnTo>
                  <a:pt x="2329" y="866"/>
                </a:lnTo>
                <a:lnTo>
                  <a:pt x="2680" y="1306"/>
                </a:lnTo>
                <a:lnTo>
                  <a:pt x="2695" y="1328"/>
                </a:lnTo>
                <a:lnTo>
                  <a:pt x="2709" y="1354"/>
                </a:lnTo>
                <a:lnTo>
                  <a:pt x="2721" y="1382"/>
                </a:lnTo>
                <a:lnTo>
                  <a:pt x="2731" y="1412"/>
                </a:lnTo>
                <a:lnTo>
                  <a:pt x="2740" y="1441"/>
                </a:lnTo>
                <a:lnTo>
                  <a:pt x="2745" y="1470"/>
                </a:lnTo>
                <a:lnTo>
                  <a:pt x="2747" y="1496"/>
                </a:lnTo>
                <a:lnTo>
                  <a:pt x="2747" y="3190"/>
                </a:lnTo>
                <a:lnTo>
                  <a:pt x="2744" y="3225"/>
                </a:lnTo>
                <a:lnTo>
                  <a:pt x="2736" y="3258"/>
                </a:lnTo>
                <a:lnTo>
                  <a:pt x="2722" y="3290"/>
                </a:lnTo>
                <a:lnTo>
                  <a:pt x="2705" y="3318"/>
                </a:lnTo>
                <a:lnTo>
                  <a:pt x="2683" y="3344"/>
                </a:lnTo>
                <a:lnTo>
                  <a:pt x="2657" y="3366"/>
                </a:lnTo>
                <a:lnTo>
                  <a:pt x="2628" y="3383"/>
                </a:lnTo>
                <a:lnTo>
                  <a:pt x="2597" y="3397"/>
                </a:lnTo>
                <a:lnTo>
                  <a:pt x="2563" y="3405"/>
                </a:lnTo>
                <a:lnTo>
                  <a:pt x="2528" y="3408"/>
                </a:lnTo>
                <a:lnTo>
                  <a:pt x="218" y="3408"/>
                </a:lnTo>
                <a:lnTo>
                  <a:pt x="183" y="3405"/>
                </a:lnTo>
                <a:lnTo>
                  <a:pt x="149" y="3397"/>
                </a:lnTo>
                <a:lnTo>
                  <a:pt x="118" y="3383"/>
                </a:lnTo>
                <a:lnTo>
                  <a:pt x="89" y="3366"/>
                </a:lnTo>
                <a:lnTo>
                  <a:pt x="64" y="3344"/>
                </a:lnTo>
                <a:lnTo>
                  <a:pt x="41" y="3318"/>
                </a:lnTo>
                <a:lnTo>
                  <a:pt x="24" y="3290"/>
                </a:lnTo>
                <a:lnTo>
                  <a:pt x="10" y="3258"/>
                </a:lnTo>
                <a:lnTo>
                  <a:pt x="2" y="3225"/>
                </a:lnTo>
                <a:lnTo>
                  <a:pt x="0" y="3190"/>
                </a:lnTo>
                <a:lnTo>
                  <a:pt x="0" y="1496"/>
                </a:lnTo>
                <a:lnTo>
                  <a:pt x="1" y="1470"/>
                </a:lnTo>
                <a:lnTo>
                  <a:pt x="6" y="1441"/>
                </a:lnTo>
                <a:lnTo>
                  <a:pt x="14" y="1412"/>
                </a:lnTo>
                <a:lnTo>
                  <a:pt x="25" y="1382"/>
                </a:lnTo>
                <a:lnTo>
                  <a:pt x="37" y="1354"/>
                </a:lnTo>
                <a:lnTo>
                  <a:pt x="51" y="1328"/>
                </a:lnTo>
                <a:lnTo>
                  <a:pt x="66" y="1306"/>
                </a:lnTo>
                <a:lnTo>
                  <a:pt x="417" y="866"/>
                </a:lnTo>
                <a:lnTo>
                  <a:pt x="439" y="843"/>
                </a:lnTo>
                <a:lnTo>
                  <a:pt x="464" y="825"/>
                </a:lnTo>
                <a:lnTo>
                  <a:pt x="493" y="812"/>
                </a:lnTo>
                <a:lnTo>
                  <a:pt x="523" y="803"/>
                </a:lnTo>
                <a:lnTo>
                  <a:pt x="554" y="800"/>
                </a:lnTo>
                <a:close/>
                <a:moveTo>
                  <a:pt x="1098" y="0"/>
                </a:moveTo>
                <a:lnTo>
                  <a:pt x="1648" y="0"/>
                </a:lnTo>
                <a:lnTo>
                  <a:pt x="1662" y="2"/>
                </a:lnTo>
                <a:lnTo>
                  <a:pt x="1674" y="8"/>
                </a:lnTo>
                <a:lnTo>
                  <a:pt x="1683" y="18"/>
                </a:lnTo>
                <a:lnTo>
                  <a:pt x="1689" y="30"/>
                </a:lnTo>
                <a:lnTo>
                  <a:pt x="1692" y="43"/>
                </a:lnTo>
                <a:lnTo>
                  <a:pt x="1692" y="419"/>
                </a:lnTo>
                <a:lnTo>
                  <a:pt x="1694" y="433"/>
                </a:lnTo>
                <a:lnTo>
                  <a:pt x="1700" y="445"/>
                </a:lnTo>
                <a:lnTo>
                  <a:pt x="1710" y="454"/>
                </a:lnTo>
                <a:lnTo>
                  <a:pt x="1722" y="461"/>
                </a:lnTo>
                <a:lnTo>
                  <a:pt x="1736" y="463"/>
                </a:lnTo>
                <a:lnTo>
                  <a:pt x="2154" y="463"/>
                </a:lnTo>
                <a:lnTo>
                  <a:pt x="2168" y="465"/>
                </a:lnTo>
                <a:lnTo>
                  <a:pt x="2180" y="471"/>
                </a:lnTo>
                <a:lnTo>
                  <a:pt x="2189" y="480"/>
                </a:lnTo>
                <a:lnTo>
                  <a:pt x="2195" y="492"/>
                </a:lnTo>
                <a:lnTo>
                  <a:pt x="2198" y="504"/>
                </a:lnTo>
                <a:lnTo>
                  <a:pt x="2197" y="516"/>
                </a:lnTo>
                <a:lnTo>
                  <a:pt x="2192" y="529"/>
                </a:lnTo>
                <a:lnTo>
                  <a:pt x="2183" y="540"/>
                </a:lnTo>
                <a:lnTo>
                  <a:pt x="1401" y="1206"/>
                </a:lnTo>
                <a:lnTo>
                  <a:pt x="1387" y="1214"/>
                </a:lnTo>
                <a:lnTo>
                  <a:pt x="1373" y="1218"/>
                </a:lnTo>
                <a:lnTo>
                  <a:pt x="1359" y="1214"/>
                </a:lnTo>
                <a:lnTo>
                  <a:pt x="1345" y="1206"/>
                </a:lnTo>
                <a:lnTo>
                  <a:pt x="563" y="540"/>
                </a:lnTo>
                <a:lnTo>
                  <a:pt x="554" y="529"/>
                </a:lnTo>
                <a:lnTo>
                  <a:pt x="550" y="516"/>
                </a:lnTo>
                <a:lnTo>
                  <a:pt x="549" y="504"/>
                </a:lnTo>
                <a:lnTo>
                  <a:pt x="551" y="492"/>
                </a:lnTo>
                <a:lnTo>
                  <a:pt x="557" y="480"/>
                </a:lnTo>
                <a:lnTo>
                  <a:pt x="566" y="471"/>
                </a:lnTo>
                <a:lnTo>
                  <a:pt x="577" y="465"/>
                </a:lnTo>
                <a:lnTo>
                  <a:pt x="592" y="463"/>
                </a:lnTo>
                <a:lnTo>
                  <a:pt x="1010" y="463"/>
                </a:lnTo>
                <a:lnTo>
                  <a:pt x="1025" y="461"/>
                </a:lnTo>
                <a:lnTo>
                  <a:pt x="1036" y="454"/>
                </a:lnTo>
                <a:lnTo>
                  <a:pt x="1045" y="445"/>
                </a:lnTo>
                <a:lnTo>
                  <a:pt x="1052" y="433"/>
                </a:lnTo>
                <a:lnTo>
                  <a:pt x="1055" y="419"/>
                </a:lnTo>
                <a:lnTo>
                  <a:pt x="1055" y="43"/>
                </a:lnTo>
                <a:lnTo>
                  <a:pt x="1057" y="30"/>
                </a:lnTo>
                <a:lnTo>
                  <a:pt x="1063" y="18"/>
                </a:lnTo>
                <a:lnTo>
                  <a:pt x="1072" y="8"/>
                </a:lnTo>
                <a:lnTo>
                  <a:pt x="1084" y="2"/>
                </a:lnTo>
                <a:lnTo>
                  <a:pt x="109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Logistics Delivery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Logistics Delivery Vector Icons</a:t>
            </a:r>
            <a:endParaRPr lang="en-US" dirty="0"/>
          </a:p>
        </p:txBody>
      </p:sp>
      <p:sp>
        <p:nvSpPr>
          <p:cNvPr id="22" name="Freeform 66"/>
          <p:cNvSpPr>
            <a:spLocks noEditPoints="1"/>
          </p:cNvSpPr>
          <p:nvPr/>
        </p:nvSpPr>
        <p:spPr bwMode="auto">
          <a:xfrm>
            <a:off x="696125" y="1952001"/>
            <a:ext cx="500062" cy="484188"/>
          </a:xfrm>
          <a:custGeom>
            <a:avLst/>
            <a:gdLst>
              <a:gd name="T0" fmla="*/ 882 w 3465"/>
              <a:gd name="T1" fmla="*/ 2332 h 3356"/>
              <a:gd name="T2" fmla="*/ 742 w 3465"/>
              <a:gd name="T3" fmla="*/ 2590 h 3356"/>
              <a:gd name="T4" fmla="*/ 1307 w 3465"/>
              <a:gd name="T5" fmla="*/ 2955 h 3356"/>
              <a:gd name="T6" fmla="*/ 2008 w 3465"/>
              <a:gd name="T7" fmla="*/ 2996 h 3356"/>
              <a:gd name="T8" fmla="*/ 2631 w 3465"/>
              <a:gd name="T9" fmla="*/ 2679 h 3356"/>
              <a:gd name="T10" fmla="*/ 3011 w 3465"/>
              <a:gd name="T11" fmla="*/ 2096 h 3356"/>
              <a:gd name="T12" fmla="*/ 3183 w 3465"/>
              <a:gd name="T13" fmla="*/ 1979 h 3356"/>
              <a:gd name="T14" fmla="*/ 3329 w 3465"/>
              <a:gd name="T15" fmla="*/ 2094 h 3356"/>
              <a:gd name="T16" fmla="*/ 3161 w 3465"/>
              <a:gd name="T17" fmla="*/ 2560 h 3356"/>
              <a:gd name="T18" fmla="*/ 2604 w 3465"/>
              <a:gd name="T19" fmla="*/ 3112 h 3356"/>
              <a:gd name="T20" fmla="*/ 1839 w 3465"/>
              <a:gd name="T21" fmla="*/ 3353 h 3356"/>
              <a:gd name="T22" fmla="*/ 1092 w 3465"/>
              <a:gd name="T23" fmla="*/ 3230 h 3356"/>
              <a:gd name="T24" fmla="*/ 492 w 3465"/>
              <a:gd name="T25" fmla="*/ 2810 h 3356"/>
              <a:gd name="T26" fmla="*/ 70 w 3465"/>
              <a:gd name="T27" fmla="*/ 2617 h 3356"/>
              <a:gd name="T28" fmla="*/ 165 w 3465"/>
              <a:gd name="T29" fmla="*/ 1900 h 3356"/>
              <a:gd name="T30" fmla="*/ 1737 w 3465"/>
              <a:gd name="T31" fmla="*/ 1494 h 3356"/>
              <a:gd name="T32" fmla="*/ 1612 w 3465"/>
              <a:gd name="T33" fmla="*/ 1698 h 3356"/>
              <a:gd name="T34" fmla="*/ 1736 w 3465"/>
              <a:gd name="T35" fmla="*/ 1492 h 3356"/>
              <a:gd name="T36" fmla="*/ 2221 w 3465"/>
              <a:gd name="T37" fmla="*/ 1702 h 3356"/>
              <a:gd name="T38" fmla="*/ 2339 w 3465"/>
              <a:gd name="T39" fmla="*/ 1668 h 3356"/>
              <a:gd name="T40" fmla="*/ 2496 w 3465"/>
              <a:gd name="T41" fmla="*/ 1625 h 3356"/>
              <a:gd name="T42" fmla="*/ 2366 w 3465"/>
              <a:gd name="T43" fmla="*/ 1519 h 3356"/>
              <a:gd name="T44" fmla="*/ 2203 w 3465"/>
              <a:gd name="T45" fmla="*/ 1589 h 3356"/>
              <a:gd name="T46" fmla="*/ 1456 w 3465"/>
              <a:gd name="T47" fmla="*/ 1733 h 3356"/>
              <a:gd name="T48" fmla="*/ 1883 w 3465"/>
              <a:gd name="T49" fmla="*/ 1699 h 3356"/>
              <a:gd name="T50" fmla="*/ 1035 w 3465"/>
              <a:gd name="T51" fmla="*/ 1384 h 3356"/>
              <a:gd name="T52" fmla="*/ 952 w 3465"/>
              <a:gd name="T53" fmla="*/ 1476 h 3356"/>
              <a:gd name="T54" fmla="*/ 1107 w 3465"/>
              <a:gd name="T55" fmla="*/ 1505 h 3356"/>
              <a:gd name="T56" fmla="*/ 1216 w 3465"/>
              <a:gd name="T57" fmla="*/ 1518 h 3356"/>
              <a:gd name="T58" fmla="*/ 1160 w 3465"/>
              <a:gd name="T59" fmla="*/ 1627 h 3356"/>
              <a:gd name="T60" fmla="*/ 1001 w 3465"/>
              <a:gd name="T61" fmla="*/ 1762 h 3356"/>
              <a:gd name="T62" fmla="*/ 1392 w 3465"/>
              <a:gd name="T63" fmla="*/ 1976 h 3356"/>
              <a:gd name="T64" fmla="*/ 1196 w 3465"/>
              <a:gd name="T65" fmla="*/ 1773 h 3356"/>
              <a:gd name="T66" fmla="*/ 1350 w 3465"/>
              <a:gd name="T67" fmla="*/ 1643 h 3356"/>
              <a:gd name="T68" fmla="*/ 1350 w 3465"/>
              <a:gd name="T69" fmla="*/ 1427 h 3356"/>
              <a:gd name="T70" fmla="*/ 1171 w 3465"/>
              <a:gd name="T71" fmla="*/ 1345 h 3356"/>
              <a:gd name="T72" fmla="*/ 2227 w 3465"/>
              <a:gd name="T73" fmla="*/ 928 h 3356"/>
              <a:gd name="T74" fmla="*/ 2580 w 3465"/>
              <a:gd name="T75" fmla="*/ 1380 h 3356"/>
              <a:gd name="T76" fmla="*/ 2580 w 3465"/>
              <a:gd name="T77" fmla="*/ 1976 h 3356"/>
              <a:gd name="T78" fmla="*/ 2227 w 3465"/>
              <a:gd name="T79" fmla="*/ 2428 h 3356"/>
              <a:gd name="T80" fmla="*/ 1655 w 3465"/>
              <a:gd name="T81" fmla="*/ 2573 h 3356"/>
              <a:gd name="T82" fmla="*/ 1124 w 3465"/>
              <a:gd name="T83" fmla="*/ 2339 h 3356"/>
              <a:gd name="T84" fmla="*/ 847 w 3465"/>
              <a:gd name="T85" fmla="*/ 1832 h 3356"/>
              <a:gd name="T86" fmla="*/ 945 w 3465"/>
              <a:gd name="T87" fmla="*/ 1246 h 3356"/>
              <a:gd name="T88" fmla="*/ 1366 w 3465"/>
              <a:gd name="T89" fmla="*/ 858 h 3356"/>
              <a:gd name="T90" fmla="*/ 1927 w 3465"/>
              <a:gd name="T91" fmla="*/ 12 h 3356"/>
              <a:gd name="T92" fmla="*/ 2638 w 3465"/>
              <a:gd name="T93" fmla="*/ 264 h 3356"/>
              <a:gd name="T94" fmla="*/ 3166 w 3465"/>
              <a:gd name="T95" fmla="*/ 805 h 3356"/>
              <a:gd name="T96" fmla="*/ 3463 w 3465"/>
              <a:gd name="T97" fmla="*/ 806 h 3356"/>
              <a:gd name="T98" fmla="*/ 3190 w 3465"/>
              <a:gd name="T99" fmla="*/ 1622 h 3356"/>
              <a:gd name="T100" fmla="*/ 2594 w 3465"/>
              <a:gd name="T101" fmla="*/ 978 h 3356"/>
              <a:gd name="T102" fmla="*/ 2533 w 3465"/>
              <a:gd name="T103" fmla="*/ 596 h 3356"/>
              <a:gd name="T104" fmla="*/ 1907 w 3465"/>
              <a:gd name="T105" fmla="*/ 344 h 3356"/>
              <a:gd name="T106" fmla="*/ 1202 w 3465"/>
              <a:gd name="T107" fmla="*/ 442 h 3356"/>
              <a:gd name="T108" fmla="*/ 656 w 3465"/>
              <a:gd name="T109" fmla="*/ 871 h 3356"/>
              <a:gd name="T110" fmla="*/ 407 w 3465"/>
              <a:gd name="T111" fmla="*/ 1333 h 3356"/>
              <a:gd name="T112" fmla="*/ 205 w 3465"/>
              <a:gd name="T113" fmla="*/ 1351 h 3356"/>
              <a:gd name="T114" fmla="*/ 130 w 3465"/>
              <a:gd name="T115" fmla="*/ 1184 h 3356"/>
              <a:gd name="T116" fmla="*/ 483 w 3465"/>
              <a:gd name="T117" fmla="*/ 560 h 3356"/>
              <a:gd name="T118" fmla="*/ 1130 w 3465"/>
              <a:gd name="T119" fmla="*/ 113 h 3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65" h="3356">
                <a:moveTo>
                  <a:pt x="244" y="1730"/>
                </a:moveTo>
                <a:lnTo>
                  <a:pt x="259" y="1730"/>
                </a:lnTo>
                <a:lnTo>
                  <a:pt x="275" y="1735"/>
                </a:lnTo>
                <a:lnTo>
                  <a:pt x="290" y="1746"/>
                </a:lnTo>
                <a:lnTo>
                  <a:pt x="449" y="1900"/>
                </a:lnTo>
                <a:lnTo>
                  <a:pt x="866" y="2303"/>
                </a:lnTo>
                <a:lnTo>
                  <a:pt x="877" y="2318"/>
                </a:lnTo>
                <a:lnTo>
                  <a:pt x="882" y="2332"/>
                </a:lnTo>
                <a:lnTo>
                  <a:pt x="883" y="2349"/>
                </a:lnTo>
                <a:lnTo>
                  <a:pt x="879" y="2364"/>
                </a:lnTo>
                <a:lnTo>
                  <a:pt x="870" y="2379"/>
                </a:lnTo>
                <a:lnTo>
                  <a:pt x="859" y="2389"/>
                </a:lnTo>
                <a:lnTo>
                  <a:pt x="843" y="2396"/>
                </a:lnTo>
                <a:lnTo>
                  <a:pt x="634" y="2456"/>
                </a:lnTo>
                <a:lnTo>
                  <a:pt x="687" y="2524"/>
                </a:lnTo>
                <a:lnTo>
                  <a:pt x="742" y="2590"/>
                </a:lnTo>
                <a:lnTo>
                  <a:pt x="802" y="2650"/>
                </a:lnTo>
                <a:lnTo>
                  <a:pt x="865" y="2708"/>
                </a:lnTo>
                <a:lnTo>
                  <a:pt x="932" y="2761"/>
                </a:lnTo>
                <a:lnTo>
                  <a:pt x="1002" y="2809"/>
                </a:lnTo>
                <a:lnTo>
                  <a:pt x="1074" y="2852"/>
                </a:lnTo>
                <a:lnTo>
                  <a:pt x="1150" y="2892"/>
                </a:lnTo>
                <a:lnTo>
                  <a:pt x="1227" y="2925"/>
                </a:lnTo>
                <a:lnTo>
                  <a:pt x="1307" y="2955"/>
                </a:lnTo>
                <a:lnTo>
                  <a:pt x="1389" y="2979"/>
                </a:lnTo>
                <a:lnTo>
                  <a:pt x="1473" y="2999"/>
                </a:lnTo>
                <a:lnTo>
                  <a:pt x="1558" y="3012"/>
                </a:lnTo>
                <a:lnTo>
                  <a:pt x="1645" y="3021"/>
                </a:lnTo>
                <a:lnTo>
                  <a:pt x="1733" y="3024"/>
                </a:lnTo>
                <a:lnTo>
                  <a:pt x="1826" y="3021"/>
                </a:lnTo>
                <a:lnTo>
                  <a:pt x="1917" y="3011"/>
                </a:lnTo>
                <a:lnTo>
                  <a:pt x="2008" y="2996"/>
                </a:lnTo>
                <a:lnTo>
                  <a:pt x="2096" y="2974"/>
                </a:lnTo>
                <a:lnTo>
                  <a:pt x="2181" y="2947"/>
                </a:lnTo>
                <a:lnTo>
                  <a:pt x="2264" y="2915"/>
                </a:lnTo>
                <a:lnTo>
                  <a:pt x="2344" y="2877"/>
                </a:lnTo>
                <a:lnTo>
                  <a:pt x="2420" y="2834"/>
                </a:lnTo>
                <a:lnTo>
                  <a:pt x="2495" y="2787"/>
                </a:lnTo>
                <a:lnTo>
                  <a:pt x="2565" y="2735"/>
                </a:lnTo>
                <a:lnTo>
                  <a:pt x="2631" y="2679"/>
                </a:lnTo>
                <a:lnTo>
                  <a:pt x="2695" y="2618"/>
                </a:lnTo>
                <a:lnTo>
                  <a:pt x="2754" y="2554"/>
                </a:lnTo>
                <a:lnTo>
                  <a:pt x="2809" y="2486"/>
                </a:lnTo>
                <a:lnTo>
                  <a:pt x="2859" y="2413"/>
                </a:lnTo>
                <a:lnTo>
                  <a:pt x="2904" y="2339"/>
                </a:lnTo>
                <a:lnTo>
                  <a:pt x="2945" y="2261"/>
                </a:lnTo>
                <a:lnTo>
                  <a:pt x="2981" y="2179"/>
                </a:lnTo>
                <a:lnTo>
                  <a:pt x="3011" y="2096"/>
                </a:lnTo>
                <a:lnTo>
                  <a:pt x="3024" y="2068"/>
                </a:lnTo>
                <a:lnTo>
                  <a:pt x="3039" y="2044"/>
                </a:lnTo>
                <a:lnTo>
                  <a:pt x="3058" y="2023"/>
                </a:lnTo>
                <a:lnTo>
                  <a:pt x="3080" y="2006"/>
                </a:lnTo>
                <a:lnTo>
                  <a:pt x="3104" y="1993"/>
                </a:lnTo>
                <a:lnTo>
                  <a:pt x="3129" y="1984"/>
                </a:lnTo>
                <a:lnTo>
                  <a:pt x="3155" y="1980"/>
                </a:lnTo>
                <a:lnTo>
                  <a:pt x="3183" y="1979"/>
                </a:lnTo>
                <a:lnTo>
                  <a:pt x="3210" y="1983"/>
                </a:lnTo>
                <a:lnTo>
                  <a:pt x="3236" y="1992"/>
                </a:lnTo>
                <a:lnTo>
                  <a:pt x="3260" y="2006"/>
                </a:lnTo>
                <a:lnTo>
                  <a:pt x="3284" y="2025"/>
                </a:lnTo>
                <a:lnTo>
                  <a:pt x="3287" y="2028"/>
                </a:lnTo>
                <a:lnTo>
                  <a:pt x="3304" y="2048"/>
                </a:lnTo>
                <a:lnTo>
                  <a:pt x="3319" y="2070"/>
                </a:lnTo>
                <a:lnTo>
                  <a:pt x="3329" y="2094"/>
                </a:lnTo>
                <a:lnTo>
                  <a:pt x="3335" y="2119"/>
                </a:lnTo>
                <a:lnTo>
                  <a:pt x="3337" y="2146"/>
                </a:lnTo>
                <a:lnTo>
                  <a:pt x="3335" y="2172"/>
                </a:lnTo>
                <a:lnTo>
                  <a:pt x="3329" y="2198"/>
                </a:lnTo>
                <a:lnTo>
                  <a:pt x="3295" y="2294"/>
                </a:lnTo>
                <a:lnTo>
                  <a:pt x="3255" y="2385"/>
                </a:lnTo>
                <a:lnTo>
                  <a:pt x="3210" y="2474"/>
                </a:lnTo>
                <a:lnTo>
                  <a:pt x="3161" y="2560"/>
                </a:lnTo>
                <a:lnTo>
                  <a:pt x="3106" y="2642"/>
                </a:lnTo>
                <a:lnTo>
                  <a:pt x="3046" y="2722"/>
                </a:lnTo>
                <a:lnTo>
                  <a:pt x="2983" y="2797"/>
                </a:lnTo>
                <a:lnTo>
                  <a:pt x="2915" y="2869"/>
                </a:lnTo>
                <a:lnTo>
                  <a:pt x="2842" y="2936"/>
                </a:lnTo>
                <a:lnTo>
                  <a:pt x="2767" y="2999"/>
                </a:lnTo>
                <a:lnTo>
                  <a:pt x="2687" y="3058"/>
                </a:lnTo>
                <a:lnTo>
                  <a:pt x="2604" y="3112"/>
                </a:lnTo>
                <a:lnTo>
                  <a:pt x="2518" y="3162"/>
                </a:lnTo>
                <a:lnTo>
                  <a:pt x="2429" y="3206"/>
                </a:lnTo>
                <a:lnTo>
                  <a:pt x="2336" y="3244"/>
                </a:lnTo>
                <a:lnTo>
                  <a:pt x="2241" y="3278"/>
                </a:lnTo>
                <a:lnTo>
                  <a:pt x="2143" y="3305"/>
                </a:lnTo>
                <a:lnTo>
                  <a:pt x="2043" y="3327"/>
                </a:lnTo>
                <a:lnTo>
                  <a:pt x="1941" y="3343"/>
                </a:lnTo>
                <a:lnTo>
                  <a:pt x="1839" y="3353"/>
                </a:lnTo>
                <a:lnTo>
                  <a:pt x="1733" y="3356"/>
                </a:lnTo>
                <a:lnTo>
                  <a:pt x="1637" y="3354"/>
                </a:lnTo>
                <a:lnTo>
                  <a:pt x="1542" y="3345"/>
                </a:lnTo>
                <a:lnTo>
                  <a:pt x="1449" y="3333"/>
                </a:lnTo>
                <a:lnTo>
                  <a:pt x="1358" y="3314"/>
                </a:lnTo>
                <a:lnTo>
                  <a:pt x="1267" y="3291"/>
                </a:lnTo>
                <a:lnTo>
                  <a:pt x="1179" y="3263"/>
                </a:lnTo>
                <a:lnTo>
                  <a:pt x="1092" y="3230"/>
                </a:lnTo>
                <a:lnTo>
                  <a:pt x="1008" y="3193"/>
                </a:lnTo>
                <a:lnTo>
                  <a:pt x="926" y="3151"/>
                </a:lnTo>
                <a:lnTo>
                  <a:pt x="846" y="3105"/>
                </a:lnTo>
                <a:lnTo>
                  <a:pt x="770" y="3053"/>
                </a:lnTo>
                <a:lnTo>
                  <a:pt x="696" y="2999"/>
                </a:lnTo>
                <a:lnTo>
                  <a:pt x="625" y="2940"/>
                </a:lnTo>
                <a:lnTo>
                  <a:pt x="557" y="2876"/>
                </a:lnTo>
                <a:lnTo>
                  <a:pt x="492" y="2810"/>
                </a:lnTo>
                <a:lnTo>
                  <a:pt x="432" y="2739"/>
                </a:lnTo>
                <a:lnTo>
                  <a:pt x="375" y="2664"/>
                </a:lnTo>
                <a:lnTo>
                  <a:pt x="321" y="2586"/>
                </a:lnTo>
                <a:lnTo>
                  <a:pt x="310" y="2573"/>
                </a:lnTo>
                <a:lnTo>
                  <a:pt x="294" y="2564"/>
                </a:lnTo>
                <a:lnTo>
                  <a:pt x="277" y="2560"/>
                </a:lnTo>
                <a:lnTo>
                  <a:pt x="259" y="2562"/>
                </a:lnTo>
                <a:lnTo>
                  <a:pt x="70" y="2617"/>
                </a:lnTo>
                <a:lnTo>
                  <a:pt x="54" y="2619"/>
                </a:lnTo>
                <a:lnTo>
                  <a:pt x="37" y="2616"/>
                </a:lnTo>
                <a:lnTo>
                  <a:pt x="23" y="2608"/>
                </a:lnTo>
                <a:lnTo>
                  <a:pt x="12" y="2597"/>
                </a:lnTo>
                <a:lnTo>
                  <a:pt x="3" y="2583"/>
                </a:lnTo>
                <a:lnTo>
                  <a:pt x="0" y="2567"/>
                </a:lnTo>
                <a:lnTo>
                  <a:pt x="2" y="2550"/>
                </a:lnTo>
                <a:lnTo>
                  <a:pt x="165" y="1900"/>
                </a:lnTo>
                <a:lnTo>
                  <a:pt x="197" y="1772"/>
                </a:lnTo>
                <a:lnTo>
                  <a:pt x="204" y="1755"/>
                </a:lnTo>
                <a:lnTo>
                  <a:pt x="215" y="1744"/>
                </a:lnTo>
                <a:lnTo>
                  <a:pt x="228" y="1734"/>
                </a:lnTo>
                <a:lnTo>
                  <a:pt x="244" y="1730"/>
                </a:lnTo>
                <a:close/>
                <a:moveTo>
                  <a:pt x="1736" y="1492"/>
                </a:moveTo>
                <a:lnTo>
                  <a:pt x="1738" y="1492"/>
                </a:lnTo>
                <a:lnTo>
                  <a:pt x="1737" y="1494"/>
                </a:lnTo>
                <a:lnTo>
                  <a:pt x="1736" y="1502"/>
                </a:lnTo>
                <a:lnTo>
                  <a:pt x="1735" y="1514"/>
                </a:lnTo>
                <a:lnTo>
                  <a:pt x="1734" y="1527"/>
                </a:lnTo>
                <a:lnTo>
                  <a:pt x="1733" y="1544"/>
                </a:lnTo>
                <a:lnTo>
                  <a:pt x="1731" y="1561"/>
                </a:lnTo>
                <a:lnTo>
                  <a:pt x="1731" y="1699"/>
                </a:lnTo>
                <a:lnTo>
                  <a:pt x="1612" y="1699"/>
                </a:lnTo>
                <a:lnTo>
                  <a:pt x="1612" y="1698"/>
                </a:lnTo>
                <a:lnTo>
                  <a:pt x="1705" y="1556"/>
                </a:lnTo>
                <a:lnTo>
                  <a:pt x="1713" y="1544"/>
                </a:lnTo>
                <a:lnTo>
                  <a:pt x="1719" y="1532"/>
                </a:lnTo>
                <a:lnTo>
                  <a:pt x="1724" y="1519"/>
                </a:lnTo>
                <a:lnTo>
                  <a:pt x="1729" y="1508"/>
                </a:lnTo>
                <a:lnTo>
                  <a:pt x="1733" y="1499"/>
                </a:lnTo>
                <a:lnTo>
                  <a:pt x="1735" y="1494"/>
                </a:lnTo>
                <a:lnTo>
                  <a:pt x="1736" y="1492"/>
                </a:lnTo>
                <a:close/>
                <a:moveTo>
                  <a:pt x="2055" y="1355"/>
                </a:moveTo>
                <a:lnTo>
                  <a:pt x="2055" y="1976"/>
                </a:lnTo>
                <a:lnTo>
                  <a:pt x="2205" y="1976"/>
                </a:lnTo>
                <a:lnTo>
                  <a:pt x="2205" y="1778"/>
                </a:lnTo>
                <a:lnTo>
                  <a:pt x="2205" y="1757"/>
                </a:lnTo>
                <a:lnTo>
                  <a:pt x="2208" y="1738"/>
                </a:lnTo>
                <a:lnTo>
                  <a:pt x="2212" y="1720"/>
                </a:lnTo>
                <a:lnTo>
                  <a:pt x="2221" y="1702"/>
                </a:lnTo>
                <a:lnTo>
                  <a:pt x="2231" y="1686"/>
                </a:lnTo>
                <a:lnTo>
                  <a:pt x="2245" y="1673"/>
                </a:lnTo>
                <a:lnTo>
                  <a:pt x="2262" y="1663"/>
                </a:lnTo>
                <a:lnTo>
                  <a:pt x="2281" y="1656"/>
                </a:lnTo>
                <a:lnTo>
                  <a:pt x="2303" y="1654"/>
                </a:lnTo>
                <a:lnTo>
                  <a:pt x="2317" y="1656"/>
                </a:lnTo>
                <a:lnTo>
                  <a:pt x="2330" y="1661"/>
                </a:lnTo>
                <a:lnTo>
                  <a:pt x="2339" y="1668"/>
                </a:lnTo>
                <a:lnTo>
                  <a:pt x="2346" y="1680"/>
                </a:lnTo>
                <a:lnTo>
                  <a:pt x="2350" y="1694"/>
                </a:lnTo>
                <a:lnTo>
                  <a:pt x="2352" y="1713"/>
                </a:lnTo>
                <a:lnTo>
                  <a:pt x="2352" y="1976"/>
                </a:lnTo>
                <a:lnTo>
                  <a:pt x="2502" y="1976"/>
                </a:lnTo>
                <a:lnTo>
                  <a:pt x="2502" y="1686"/>
                </a:lnTo>
                <a:lnTo>
                  <a:pt x="2500" y="1653"/>
                </a:lnTo>
                <a:lnTo>
                  <a:pt x="2496" y="1625"/>
                </a:lnTo>
                <a:lnTo>
                  <a:pt x="2487" y="1601"/>
                </a:lnTo>
                <a:lnTo>
                  <a:pt x="2477" y="1580"/>
                </a:lnTo>
                <a:lnTo>
                  <a:pt x="2463" y="1562"/>
                </a:lnTo>
                <a:lnTo>
                  <a:pt x="2448" y="1548"/>
                </a:lnTo>
                <a:lnTo>
                  <a:pt x="2430" y="1537"/>
                </a:lnTo>
                <a:lnTo>
                  <a:pt x="2410" y="1528"/>
                </a:lnTo>
                <a:lnTo>
                  <a:pt x="2389" y="1522"/>
                </a:lnTo>
                <a:lnTo>
                  <a:pt x="2366" y="1519"/>
                </a:lnTo>
                <a:lnTo>
                  <a:pt x="2342" y="1518"/>
                </a:lnTo>
                <a:lnTo>
                  <a:pt x="2312" y="1520"/>
                </a:lnTo>
                <a:lnTo>
                  <a:pt x="2285" y="1526"/>
                </a:lnTo>
                <a:lnTo>
                  <a:pt x="2261" y="1537"/>
                </a:lnTo>
                <a:lnTo>
                  <a:pt x="2239" y="1551"/>
                </a:lnTo>
                <a:lnTo>
                  <a:pt x="2220" y="1568"/>
                </a:lnTo>
                <a:lnTo>
                  <a:pt x="2205" y="1589"/>
                </a:lnTo>
                <a:lnTo>
                  <a:pt x="2203" y="1589"/>
                </a:lnTo>
                <a:lnTo>
                  <a:pt x="2203" y="1586"/>
                </a:lnTo>
                <a:lnTo>
                  <a:pt x="2204" y="1579"/>
                </a:lnTo>
                <a:lnTo>
                  <a:pt x="2205" y="1566"/>
                </a:lnTo>
                <a:lnTo>
                  <a:pt x="2205" y="1551"/>
                </a:lnTo>
                <a:lnTo>
                  <a:pt x="2205" y="1355"/>
                </a:lnTo>
                <a:lnTo>
                  <a:pt x="2055" y="1355"/>
                </a:lnTo>
                <a:close/>
                <a:moveTo>
                  <a:pt x="1697" y="1355"/>
                </a:moveTo>
                <a:lnTo>
                  <a:pt x="1456" y="1733"/>
                </a:lnTo>
                <a:lnTo>
                  <a:pt x="1456" y="1825"/>
                </a:lnTo>
                <a:lnTo>
                  <a:pt x="1731" y="1825"/>
                </a:lnTo>
                <a:lnTo>
                  <a:pt x="1731" y="1976"/>
                </a:lnTo>
                <a:lnTo>
                  <a:pt x="1883" y="1976"/>
                </a:lnTo>
                <a:lnTo>
                  <a:pt x="1883" y="1825"/>
                </a:lnTo>
                <a:lnTo>
                  <a:pt x="1956" y="1825"/>
                </a:lnTo>
                <a:lnTo>
                  <a:pt x="1956" y="1699"/>
                </a:lnTo>
                <a:lnTo>
                  <a:pt x="1883" y="1699"/>
                </a:lnTo>
                <a:lnTo>
                  <a:pt x="1883" y="1355"/>
                </a:lnTo>
                <a:lnTo>
                  <a:pt x="1697" y="1355"/>
                </a:lnTo>
                <a:close/>
                <a:moveTo>
                  <a:pt x="1171" y="1345"/>
                </a:moveTo>
                <a:lnTo>
                  <a:pt x="1137" y="1346"/>
                </a:lnTo>
                <a:lnTo>
                  <a:pt x="1108" y="1352"/>
                </a:lnTo>
                <a:lnTo>
                  <a:pt x="1080" y="1360"/>
                </a:lnTo>
                <a:lnTo>
                  <a:pt x="1056" y="1371"/>
                </a:lnTo>
                <a:lnTo>
                  <a:pt x="1035" y="1384"/>
                </a:lnTo>
                <a:lnTo>
                  <a:pt x="1016" y="1397"/>
                </a:lnTo>
                <a:lnTo>
                  <a:pt x="1001" y="1411"/>
                </a:lnTo>
                <a:lnTo>
                  <a:pt x="987" y="1426"/>
                </a:lnTo>
                <a:lnTo>
                  <a:pt x="975" y="1439"/>
                </a:lnTo>
                <a:lnTo>
                  <a:pt x="966" y="1452"/>
                </a:lnTo>
                <a:lnTo>
                  <a:pt x="960" y="1462"/>
                </a:lnTo>
                <a:lnTo>
                  <a:pt x="956" y="1471"/>
                </a:lnTo>
                <a:lnTo>
                  <a:pt x="952" y="1476"/>
                </a:lnTo>
                <a:lnTo>
                  <a:pt x="951" y="1478"/>
                </a:lnTo>
                <a:lnTo>
                  <a:pt x="1065" y="1554"/>
                </a:lnTo>
                <a:lnTo>
                  <a:pt x="1066" y="1551"/>
                </a:lnTo>
                <a:lnTo>
                  <a:pt x="1069" y="1545"/>
                </a:lnTo>
                <a:lnTo>
                  <a:pt x="1075" y="1537"/>
                </a:lnTo>
                <a:lnTo>
                  <a:pt x="1084" y="1526"/>
                </a:lnTo>
                <a:lnTo>
                  <a:pt x="1094" y="1515"/>
                </a:lnTo>
                <a:lnTo>
                  <a:pt x="1107" y="1505"/>
                </a:lnTo>
                <a:lnTo>
                  <a:pt x="1121" y="1496"/>
                </a:lnTo>
                <a:lnTo>
                  <a:pt x="1138" y="1490"/>
                </a:lnTo>
                <a:lnTo>
                  <a:pt x="1156" y="1487"/>
                </a:lnTo>
                <a:lnTo>
                  <a:pt x="1171" y="1489"/>
                </a:lnTo>
                <a:lnTo>
                  <a:pt x="1183" y="1493"/>
                </a:lnTo>
                <a:lnTo>
                  <a:pt x="1196" y="1498"/>
                </a:lnTo>
                <a:lnTo>
                  <a:pt x="1208" y="1506"/>
                </a:lnTo>
                <a:lnTo>
                  <a:pt x="1216" y="1518"/>
                </a:lnTo>
                <a:lnTo>
                  <a:pt x="1221" y="1533"/>
                </a:lnTo>
                <a:lnTo>
                  <a:pt x="1223" y="1549"/>
                </a:lnTo>
                <a:lnTo>
                  <a:pt x="1221" y="1563"/>
                </a:lnTo>
                <a:lnTo>
                  <a:pt x="1215" y="1577"/>
                </a:lnTo>
                <a:lnTo>
                  <a:pt x="1205" y="1589"/>
                </a:lnTo>
                <a:lnTo>
                  <a:pt x="1193" y="1602"/>
                </a:lnTo>
                <a:lnTo>
                  <a:pt x="1177" y="1614"/>
                </a:lnTo>
                <a:lnTo>
                  <a:pt x="1160" y="1627"/>
                </a:lnTo>
                <a:lnTo>
                  <a:pt x="1141" y="1641"/>
                </a:lnTo>
                <a:lnTo>
                  <a:pt x="1120" y="1654"/>
                </a:lnTo>
                <a:lnTo>
                  <a:pt x="1099" y="1669"/>
                </a:lnTo>
                <a:lnTo>
                  <a:pt x="1078" y="1685"/>
                </a:lnTo>
                <a:lnTo>
                  <a:pt x="1057" y="1702"/>
                </a:lnTo>
                <a:lnTo>
                  <a:pt x="1037" y="1720"/>
                </a:lnTo>
                <a:lnTo>
                  <a:pt x="1019" y="1740"/>
                </a:lnTo>
                <a:lnTo>
                  <a:pt x="1001" y="1762"/>
                </a:lnTo>
                <a:lnTo>
                  <a:pt x="986" y="1787"/>
                </a:lnTo>
                <a:lnTo>
                  <a:pt x="972" y="1814"/>
                </a:lnTo>
                <a:lnTo>
                  <a:pt x="963" y="1842"/>
                </a:lnTo>
                <a:lnTo>
                  <a:pt x="957" y="1875"/>
                </a:lnTo>
                <a:lnTo>
                  <a:pt x="954" y="1909"/>
                </a:lnTo>
                <a:lnTo>
                  <a:pt x="957" y="1941"/>
                </a:lnTo>
                <a:lnTo>
                  <a:pt x="962" y="1976"/>
                </a:lnTo>
                <a:lnTo>
                  <a:pt x="1392" y="1976"/>
                </a:lnTo>
                <a:lnTo>
                  <a:pt x="1392" y="1845"/>
                </a:lnTo>
                <a:lnTo>
                  <a:pt x="1128" y="1845"/>
                </a:lnTo>
                <a:lnTo>
                  <a:pt x="1131" y="1833"/>
                </a:lnTo>
                <a:lnTo>
                  <a:pt x="1137" y="1820"/>
                </a:lnTo>
                <a:lnTo>
                  <a:pt x="1148" y="1809"/>
                </a:lnTo>
                <a:lnTo>
                  <a:pt x="1161" y="1796"/>
                </a:lnTo>
                <a:lnTo>
                  <a:pt x="1178" y="1784"/>
                </a:lnTo>
                <a:lnTo>
                  <a:pt x="1196" y="1773"/>
                </a:lnTo>
                <a:lnTo>
                  <a:pt x="1215" y="1760"/>
                </a:lnTo>
                <a:lnTo>
                  <a:pt x="1236" y="1747"/>
                </a:lnTo>
                <a:lnTo>
                  <a:pt x="1257" y="1733"/>
                </a:lnTo>
                <a:lnTo>
                  <a:pt x="1278" y="1717"/>
                </a:lnTo>
                <a:lnTo>
                  <a:pt x="1298" y="1702"/>
                </a:lnTo>
                <a:lnTo>
                  <a:pt x="1318" y="1684"/>
                </a:lnTo>
                <a:lnTo>
                  <a:pt x="1336" y="1664"/>
                </a:lnTo>
                <a:lnTo>
                  <a:pt x="1350" y="1643"/>
                </a:lnTo>
                <a:lnTo>
                  <a:pt x="1364" y="1620"/>
                </a:lnTo>
                <a:lnTo>
                  <a:pt x="1373" y="1593"/>
                </a:lnTo>
                <a:lnTo>
                  <a:pt x="1380" y="1565"/>
                </a:lnTo>
                <a:lnTo>
                  <a:pt x="1383" y="1535"/>
                </a:lnTo>
                <a:lnTo>
                  <a:pt x="1380" y="1503"/>
                </a:lnTo>
                <a:lnTo>
                  <a:pt x="1373" y="1475"/>
                </a:lnTo>
                <a:lnTo>
                  <a:pt x="1364" y="1450"/>
                </a:lnTo>
                <a:lnTo>
                  <a:pt x="1350" y="1427"/>
                </a:lnTo>
                <a:lnTo>
                  <a:pt x="1334" y="1407"/>
                </a:lnTo>
                <a:lnTo>
                  <a:pt x="1315" y="1390"/>
                </a:lnTo>
                <a:lnTo>
                  <a:pt x="1294" y="1376"/>
                </a:lnTo>
                <a:lnTo>
                  <a:pt x="1271" y="1365"/>
                </a:lnTo>
                <a:lnTo>
                  <a:pt x="1246" y="1355"/>
                </a:lnTo>
                <a:lnTo>
                  <a:pt x="1221" y="1349"/>
                </a:lnTo>
                <a:lnTo>
                  <a:pt x="1196" y="1346"/>
                </a:lnTo>
                <a:lnTo>
                  <a:pt x="1171" y="1345"/>
                </a:lnTo>
                <a:close/>
                <a:moveTo>
                  <a:pt x="1733" y="780"/>
                </a:moveTo>
                <a:lnTo>
                  <a:pt x="1810" y="783"/>
                </a:lnTo>
                <a:lnTo>
                  <a:pt x="1886" y="793"/>
                </a:lnTo>
                <a:lnTo>
                  <a:pt x="1959" y="809"/>
                </a:lnTo>
                <a:lnTo>
                  <a:pt x="2031" y="830"/>
                </a:lnTo>
                <a:lnTo>
                  <a:pt x="2099" y="858"/>
                </a:lnTo>
                <a:lnTo>
                  <a:pt x="2165" y="890"/>
                </a:lnTo>
                <a:lnTo>
                  <a:pt x="2227" y="928"/>
                </a:lnTo>
                <a:lnTo>
                  <a:pt x="2286" y="971"/>
                </a:lnTo>
                <a:lnTo>
                  <a:pt x="2342" y="1018"/>
                </a:lnTo>
                <a:lnTo>
                  <a:pt x="2393" y="1070"/>
                </a:lnTo>
                <a:lnTo>
                  <a:pt x="2440" y="1124"/>
                </a:lnTo>
                <a:lnTo>
                  <a:pt x="2482" y="1184"/>
                </a:lnTo>
                <a:lnTo>
                  <a:pt x="2520" y="1246"/>
                </a:lnTo>
                <a:lnTo>
                  <a:pt x="2553" y="1312"/>
                </a:lnTo>
                <a:lnTo>
                  <a:pt x="2580" y="1380"/>
                </a:lnTo>
                <a:lnTo>
                  <a:pt x="2602" y="1452"/>
                </a:lnTo>
                <a:lnTo>
                  <a:pt x="2618" y="1525"/>
                </a:lnTo>
                <a:lnTo>
                  <a:pt x="2627" y="1601"/>
                </a:lnTo>
                <a:lnTo>
                  <a:pt x="2631" y="1677"/>
                </a:lnTo>
                <a:lnTo>
                  <a:pt x="2627" y="1756"/>
                </a:lnTo>
                <a:lnTo>
                  <a:pt x="2618" y="1832"/>
                </a:lnTo>
                <a:lnTo>
                  <a:pt x="2602" y="1905"/>
                </a:lnTo>
                <a:lnTo>
                  <a:pt x="2580" y="1976"/>
                </a:lnTo>
                <a:lnTo>
                  <a:pt x="2553" y="2045"/>
                </a:lnTo>
                <a:lnTo>
                  <a:pt x="2520" y="2110"/>
                </a:lnTo>
                <a:lnTo>
                  <a:pt x="2482" y="2173"/>
                </a:lnTo>
                <a:lnTo>
                  <a:pt x="2440" y="2232"/>
                </a:lnTo>
                <a:lnTo>
                  <a:pt x="2393" y="2287"/>
                </a:lnTo>
                <a:lnTo>
                  <a:pt x="2342" y="2339"/>
                </a:lnTo>
                <a:lnTo>
                  <a:pt x="2286" y="2385"/>
                </a:lnTo>
                <a:lnTo>
                  <a:pt x="2227" y="2428"/>
                </a:lnTo>
                <a:lnTo>
                  <a:pt x="2165" y="2466"/>
                </a:lnTo>
                <a:lnTo>
                  <a:pt x="2099" y="2498"/>
                </a:lnTo>
                <a:lnTo>
                  <a:pt x="2031" y="2525"/>
                </a:lnTo>
                <a:lnTo>
                  <a:pt x="1959" y="2548"/>
                </a:lnTo>
                <a:lnTo>
                  <a:pt x="1886" y="2563"/>
                </a:lnTo>
                <a:lnTo>
                  <a:pt x="1810" y="2573"/>
                </a:lnTo>
                <a:lnTo>
                  <a:pt x="1733" y="2576"/>
                </a:lnTo>
                <a:lnTo>
                  <a:pt x="1655" y="2573"/>
                </a:lnTo>
                <a:lnTo>
                  <a:pt x="1579" y="2563"/>
                </a:lnTo>
                <a:lnTo>
                  <a:pt x="1506" y="2548"/>
                </a:lnTo>
                <a:lnTo>
                  <a:pt x="1434" y="2525"/>
                </a:lnTo>
                <a:lnTo>
                  <a:pt x="1366" y="2498"/>
                </a:lnTo>
                <a:lnTo>
                  <a:pt x="1300" y="2466"/>
                </a:lnTo>
                <a:lnTo>
                  <a:pt x="1238" y="2428"/>
                </a:lnTo>
                <a:lnTo>
                  <a:pt x="1179" y="2385"/>
                </a:lnTo>
                <a:lnTo>
                  <a:pt x="1124" y="2339"/>
                </a:lnTo>
                <a:lnTo>
                  <a:pt x="1072" y="2287"/>
                </a:lnTo>
                <a:lnTo>
                  <a:pt x="1025" y="2232"/>
                </a:lnTo>
                <a:lnTo>
                  <a:pt x="983" y="2173"/>
                </a:lnTo>
                <a:lnTo>
                  <a:pt x="945" y="2110"/>
                </a:lnTo>
                <a:lnTo>
                  <a:pt x="912" y="2045"/>
                </a:lnTo>
                <a:lnTo>
                  <a:pt x="885" y="1976"/>
                </a:lnTo>
                <a:lnTo>
                  <a:pt x="863" y="1905"/>
                </a:lnTo>
                <a:lnTo>
                  <a:pt x="847" y="1832"/>
                </a:lnTo>
                <a:lnTo>
                  <a:pt x="838" y="1756"/>
                </a:lnTo>
                <a:lnTo>
                  <a:pt x="834" y="1677"/>
                </a:lnTo>
                <a:lnTo>
                  <a:pt x="838" y="1601"/>
                </a:lnTo>
                <a:lnTo>
                  <a:pt x="847" y="1525"/>
                </a:lnTo>
                <a:lnTo>
                  <a:pt x="863" y="1452"/>
                </a:lnTo>
                <a:lnTo>
                  <a:pt x="885" y="1380"/>
                </a:lnTo>
                <a:lnTo>
                  <a:pt x="912" y="1312"/>
                </a:lnTo>
                <a:lnTo>
                  <a:pt x="945" y="1246"/>
                </a:lnTo>
                <a:lnTo>
                  <a:pt x="983" y="1184"/>
                </a:lnTo>
                <a:lnTo>
                  <a:pt x="1025" y="1124"/>
                </a:lnTo>
                <a:lnTo>
                  <a:pt x="1072" y="1070"/>
                </a:lnTo>
                <a:lnTo>
                  <a:pt x="1124" y="1018"/>
                </a:lnTo>
                <a:lnTo>
                  <a:pt x="1179" y="971"/>
                </a:lnTo>
                <a:lnTo>
                  <a:pt x="1238" y="928"/>
                </a:lnTo>
                <a:lnTo>
                  <a:pt x="1300" y="890"/>
                </a:lnTo>
                <a:lnTo>
                  <a:pt x="1366" y="858"/>
                </a:lnTo>
                <a:lnTo>
                  <a:pt x="1434" y="830"/>
                </a:lnTo>
                <a:lnTo>
                  <a:pt x="1506" y="809"/>
                </a:lnTo>
                <a:lnTo>
                  <a:pt x="1579" y="793"/>
                </a:lnTo>
                <a:lnTo>
                  <a:pt x="1655" y="783"/>
                </a:lnTo>
                <a:lnTo>
                  <a:pt x="1733" y="780"/>
                </a:lnTo>
                <a:close/>
                <a:moveTo>
                  <a:pt x="1733" y="0"/>
                </a:moveTo>
                <a:lnTo>
                  <a:pt x="1830" y="3"/>
                </a:lnTo>
                <a:lnTo>
                  <a:pt x="1927" y="12"/>
                </a:lnTo>
                <a:lnTo>
                  <a:pt x="2022" y="25"/>
                </a:lnTo>
                <a:lnTo>
                  <a:pt x="2117" y="44"/>
                </a:lnTo>
                <a:lnTo>
                  <a:pt x="2208" y="68"/>
                </a:lnTo>
                <a:lnTo>
                  <a:pt x="2298" y="98"/>
                </a:lnTo>
                <a:lnTo>
                  <a:pt x="2387" y="132"/>
                </a:lnTo>
                <a:lnTo>
                  <a:pt x="2473" y="171"/>
                </a:lnTo>
                <a:lnTo>
                  <a:pt x="2557" y="215"/>
                </a:lnTo>
                <a:lnTo>
                  <a:pt x="2638" y="264"/>
                </a:lnTo>
                <a:lnTo>
                  <a:pt x="2715" y="317"/>
                </a:lnTo>
                <a:lnTo>
                  <a:pt x="2790" y="375"/>
                </a:lnTo>
                <a:lnTo>
                  <a:pt x="2862" y="436"/>
                </a:lnTo>
                <a:lnTo>
                  <a:pt x="2931" y="502"/>
                </a:lnTo>
                <a:lnTo>
                  <a:pt x="2996" y="572"/>
                </a:lnTo>
                <a:lnTo>
                  <a:pt x="3057" y="646"/>
                </a:lnTo>
                <a:lnTo>
                  <a:pt x="3113" y="723"/>
                </a:lnTo>
                <a:lnTo>
                  <a:pt x="3166" y="805"/>
                </a:lnTo>
                <a:lnTo>
                  <a:pt x="3395" y="740"/>
                </a:lnTo>
                <a:lnTo>
                  <a:pt x="3411" y="738"/>
                </a:lnTo>
                <a:lnTo>
                  <a:pt x="3427" y="740"/>
                </a:lnTo>
                <a:lnTo>
                  <a:pt x="3442" y="749"/>
                </a:lnTo>
                <a:lnTo>
                  <a:pt x="3453" y="759"/>
                </a:lnTo>
                <a:lnTo>
                  <a:pt x="3461" y="773"/>
                </a:lnTo>
                <a:lnTo>
                  <a:pt x="3465" y="789"/>
                </a:lnTo>
                <a:lnTo>
                  <a:pt x="3463" y="806"/>
                </a:lnTo>
                <a:lnTo>
                  <a:pt x="3300" y="1457"/>
                </a:lnTo>
                <a:lnTo>
                  <a:pt x="3269" y="1585"/>
                </a:lnTo>
                <a:lnTo>
                  <a:pt x="3261" y="1601"/>
                </a:lnTo>
                <a:lnTo>
                  <a:pt x="3251" y="1613"/>
                </a:lnTo>
                <a:lnTo>
                  <a:pt x="3237" y="1622"/>
                </a:lnTo>
                <a:lnTo>
                  <a:pt x="3221" y="1627"/>
                </a:lnTo>
                <a:lnTo>
                  <a:pt x="3206" y="1626"/>
                </a:lnTo>
                <a:lnTo>
                  <a:pt x="3190" y="1622"/>
                </a:lnTo>
                <a:lnTo>
                  <a:pt x="3176" y="1611"/>
                </a:lnTo>
                <a:lnTo>
                  <a:pt x="3016" y="1457"/>
                </a:lnTo>
                <a:lnTo>
                  <a:pt x="2599" y="1053"/>
                </a:lnTo>
                <a:lnTo>
                  <a:pt x="2588" y="1039"/>
                </a:lnTo>
                <a:lnTo>
                  <a:pt x="2583" y="1024"/>
                </a:lnTo>
                <a:lnTo>
                  <a:pt x="2582" y="1008"/>
                </a:lnTo>
                <a:lnTo>
                  <a:pt x="2586" y="992"/>
                </a:lnTo>
                <a:lnTo>
                  <a:pt x="2594" y="978"/>
                </a:lnTo>
                <a:lnTo>
                  <a:pt x="2606" y="967"/>
                </a:lnTo>
                <a:lnTo>
                  <a:pt x="2622" y="960"/>
                </a:lnTo>
                <a:lnTo>
                  <a:pt x="2831" y="900"/>
                </a:lnTo>
                <a:lnTo>
                  <a:pt x="2778" y="831"/>
                </a:lnTo>
                <a:lnTo>
                  <a:pt x="2723" y="766"/>
                </a:lnTo>
                <a:lnTo>
                  <a:pt x="2663" y="706"/>
                </a:lnTo>
                <a:lnTo>
                  <a:pt x="2600" y="649"/>
                </a:lnTo>
                <a:lnTo>
                  <a:pt x="2533" y="596"/>
                </a:lnTo>
                <a:lnTo>
                  <a:pt x="2463" y="548"/>
                </a:lnTo>
                <a:lnTo>
                  <a:pt x="2391" y="504"/>
                </a:lnTo>
                <a:lnTo>
                  <a:pt x="2315" y="465"/>
                </a:lnTo>
                <a:lnTo>
                  <a:pt x="2238" y="431"/>
                </a:lnTo>
                <a:lnTo>
                  <a:pt x="2158" y="401"/>
                </a:lnTo>
                <a:lnTo>
                  <a:pt x="2076" y="377"/>
                </a:lnTo>
                <a:lnTo>
                  <a:pt x="1993" y="358"/>
                </a:lnTo>
                <a:lnTo>
                  <a:pt x="1907" y="344"/>
                </a:lnTo>
                <a:lnTo>
                  <a:pt x="1821" y="336"/>
                </a:lnTo>
                <a:lnTo>
                  <a:pt x="1733" y="333"/>
                </a:lnTo>
                <a:lnTo>
                  <a:pt x="1639" y="336"/>
                </a:lnTo>
                <a:lnTo>
                  <a:pt x="1548" y="346"/>
                </a:lnTo>
                <a:lnTo>
                  <a:pt x="1457" y="361"/>
                </a:lnTo>
                <a:lnTo>
                  <a:pt x="1370" y="382"/>
                </a:lnTo>
                <a:lnTo>
                  <a:pt x="1284" y="410"/>
                </a:lnTo>
                <a:lnTo>
                  <a:pt x="1202" y="442"/>
                </a:lnTo>
                <a:lnTo>
                  <a:pt x="1121" y="480"/>
                </a:lnTo>
                <a:lnTo>
                  <a:pt x="1045" y="522"/>
                </a:lnTo>
                <a:lnTo>
                  <a:pt x="971" y="570"/>
                </a:lnTo>
                <a:lnTo>
                  <a:pt x="901" y="622"/>
                </a:lnTo>
                <a:lnTo>
                  <a:pt x="834" y="678"/>
                </a:lnTo>
                <a:lnTo>
                  <a:pt x="771" y="739"/>
                </a:lnTo>
                <a:lnTo>
                  <a:pt x="712" y="803"/>
                </a:lnTo>
                <a:lnTo>
                  <a:pt x="656" y="871"/>
                </a:lnTo>
                <a:lnTo>
                  <a:pt x="606" y="943"/>
                </a:lnTo>
                <a:lnTo>
                  <a:pt x="561" y="1018"/>
                </a:lnTo>
                <a:lnTo>
                  <a:pt x="520" y="1096"/>
                </a:lnTo>
                <a:lnTo>
                  <a:pt x="484" y="1177"/>
                </a:lnTo>
                <a:lnTo>
                  <a:pt x="454" y="1261"/>
                </a:lnTo>
                <a:lnTo>
                  <a:pt x="442" y="1288"/>
                </a:lnTo>
                <a:lnTo>
                  <a:pt x="426" y="1313"/>
                </a:lnTo>
                <a:lnTo>
                  <a:pt x="407" y="1333"/>
                </a:lnTo>
                <a:lnTo>
                  <a:pt x="385" y="1350"/>
                </a:lnTo>
                <a:lnTo>
                  <a:pt x="362" y="1364"/>
                </a:lnTo>
                <a:lnTo>
                  <a:pt x="336" y="1373"/>
                </a:lnTo>
                <a:lnTo>
                  <a:pt x="310" y="1377"/>
                </a:lnTo>
                <a:lnTo>
                  <a:pt x="282" y="1377"/>
                </a:lnTo>
                <a:lnTo>
                  <a:pt x="256" y="1373"/>
                </a:lnTo>
                <a:lnTo>
                  <a:pt x="230" y="1365"/>
                </a:lnTo>
                <a:lnTo>
                  <a:pt x="205" y="1351"/>
                </a:lnTo>
                <a:lnTo>
                  <a:pt x="182" y="1332"/>
                </a:lnTo>
                <a:lnTo>
                  <a:pt x="179" y="1329"/>
                </a:lnTo>
                <a:lnTo>
                  <a:pt x="161" y="1309"/>
                </a:lnTo>
                <a:lnTo>
                  <a:pt x="147" y="1287"/>
                </a:lnTo>
                <a:lnTo>
                  <a:pt x="137" y="1263"/>
                </a:lnTo>
                <a:lnTo>
                  <a:pt x="130" y="1237"/>
                </a:lnTo>
                <a:lnTo>
                  <a:pt x="128" y="1210"/>
                </a:lnTo>
                <a:lnTo>
                  <a:pt x="130" y="1184"/>
                </a:lnTo>
                <a:lnTo>
                  <a:pt x="137" y="1158"/>
                </a:lnTo>
                <a:lnTo>
                  <a:pt x="171" y="1063"/>
                </a:lnTo>
                <a:lnTo>
                  <a:pt x="210" y="972"/>
                </a:lnTo>
                <a:lnTo>
                  <a:pt x="255" y="883"/>
                </a:lnTo>
                <a:lnTo>
                  <a:pt x="306" y="797"/>
                </a:lnTo>
                <a:lnTo>
                  <a:pt x="360" y="714"/>
                </a:lnTo>
                <a:lnTo>
                  <a:pt x="419" y="635"/>
                </a:lnTo>
                <a:lnTo>
                  <a:pt x="483" y="560"/>
                </a:lnTo>
                <a:lnTo>
                  <a:pt x="551" y="488"/>
                </a:lnTo>
                <a:lnTo>
                  <a:pt x="623" y="421"/>
                </a:lnTo>
                <a:lnTo>
                  <a:pt x="698" y="358"/>
                </a:lnTo>
                <a:lnTo>
                  <a:pt x="778" y="299"/>
                </a:lnTo>
                <a:lnTo>
                  <a:pt x="861" y="245"/>
                </a:lnTo>
                <a:lnTo>
                  <a:pt x="947" y="195"/>
                </a:lnTo>
                <a:lnTo>
                  <a:pt x="1037" y="151"/>
                </a:lnTo>
                <a:lnTo>
                  <a:pt x="1130" y="113"/>
                </a:lnTo>
                <a:lnTo>
                  <a:pt x="1224" y="79"/>
                </a:lnTo>
                <a:lnTo>
                  <a:pt x="1322" y="52"/>
                </a:lnTo>
                <a:lnTo>
                  <a:pt x="1422" y="30"/>
                </a:lnTo>
                <a:lnTo>
                  <a:pt x="1524" y="14"/>
                </a:lnTo>
                <a:lnTo>
                  <a:pt x="1628" y="3"/>
                </a:lnTo>
                <a:lnTo>
                  <a:pt x="173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71"/>
          <p:cNvSpPr>
            <a:spLocks noEditPoints="1"/>
          </p:cNvSpPr>
          <p:nvPr/>
        </p:nvSpPr>
        <p:spPr bwMode="auto">
          <a:xfrm>
            <a:off x="1622888" y="1951208"/>
            <a:ext cx="517525" cy="485775"/>
          </a:xfrm>
          <a:custGeom>
            <a:avLst/>
            <a:gdLst>
              <a:gd name="T0" fmla="*/ 2360 w 3586"/>
              <a:gd name="T1" fmla="*/ 1314 h 3357"/>
              <a:gd name="T2" fmla="*/ 2382 w 3586"/>
              <a:gd name="T3" fmla="*/ 1330 h 3357"/>
              <a:gd name="T4" fmla="*/ 2386 w 3586"/>
              <a:gd name="T5" fmla="*/ 1252 h 3357"/>
              <a:gd name="T6" fmla="*/ 2596 w 3586"/>
              <a:gd name="T7" fmla="*/ 1944 h 3357"/>
              <a:gd name="T8" fmla="*/ 1613 w 3586"/>
              <a:gd name="T9" fmla="*/ 1043 h 3357"/>
              <a:gd name="T10" fmla="*/ 1810 w 3586"/>
              <a:gd name="T11" fmla="*/ 1128 h 3357"/>
              <a:gd name="T12" fmla="*/ 1882 w 3586"/>
              <a:gd name="T13" fmla="*/ 1352 h 3357"/>
              <a:gd name="T14" fmla="*/ 1768 w 3586"/>
              <a:gd name="T15" fmla="*/ 1549 h 3357"/>
              <a:gd name="T16" fmla="*/ 1595 w 3586"/>
              <a:gd name="T17" fmla="*/ 1668 h 3357"/>
              <a:gd name="T18" fmla="*/ 1898 w 3586"/>
              <a:gd name="T19" fmla="*/ 1758 h 3357"/>
              <a:gd name="T20" fmla="*/ 1283 w 3586"/>
              <a:gd name="T21" fmla="*/ 1766 h 3357"/>
              <a:gd name="T22" fmla="*/ 1414 w 3586"/>
              <a:gd name="T23" fmla="*/ 1558 h 3357"/>
              <a:gd name="T24" fmla="*/ 1588 w 3586"/>
              <a:gd name="T25" fmla="*/ 1431 h 3357"/>
              <a:gd name="T26" fmla="*/ 1655 w 3586"/>
              <a:gd name="T27" fmla="*/ 1314 h 3357"/>
              <a:gd name="T28" fmla="*/ 1562 w 3586"/>
              <a:gd name="T29" fmla="*/ 1247 h 3357"/>
              <a:gd name="T30" fmla="*/ 1443 w 3586"/>
              <a:gd name="T31" fmla="*/ 1320 h 3357"/>
              <a:gd name="T32" fmla="*/ 1278 w 3586"/>
              <a:gd name="T33" fmla="*/ 1216 h 3357"/>
              <a:gd name="T34" fmla="*/ 1381 w 3586"/>
              <a:gd name="T35" fmla="*/ 1103 h 3357"/>
              <a:gd name="T36" fmla="*/ 449 w 3586"/>
              <a:gd name="T37" fmla="*/ 780 h 3357"/>
              <a:gd name="T38" fmla="*/ 687 w 3586"/>
              <a:gd name="T39" fmla="*/ 917 h 3357"/>
              <a:gd name="T40" fmla="*/ 874 w 3586"/>
              <a:gd name="T41" fmla="*/ 1201 h 3357"/>
              <a:gd name="T42" fmla="*/ 879 w 3586"/>
              <a:gd name="T43" fmla="*/ 1391 h 3357"/>
              <a:gd name="T44" fmla="*/ 772 w 3586"/>
              <a:gd name="T45" fmla="*/ 1537 h 3357"/>
              <a:gd name="T46" fmla="*/ 679 w 3586"/>
              <a:gd name="T47" fmla="*/ 1690 h 3357"/>
              <a:gd name="T48" fmla="*/ 785 w 3586"/>
              <a:gd name="T49" fmla="*/ 1918 h 3357"/>
              <a:gd name="T50" fmla="*/ 1015 w 3586"/>
              <a:gd name="T51" fmla="*/ 2190 h 3357"/>
              <a:gd name="T52" fmla="*/ 1286 w 3586"/>
              <a:gd name="T53" fmla="*/ 2450 h 3357"/>
              <a:gd name="T54" fmla="*/ 1545 w 3586"/>
              <a:gd name="T55" fmla="*/ 2638 h 3357"/>
              <a:gd name="T56" fmla="*/ 1739 w 3586"/>
              <a:gd name="T57" fmla="*/ 2663 h 3357"/>
              <a:gd name="T58" fmla="*/ 1881 w 3586"/>
              <a:gd name="T59" fmla="*/ 2530 h 3357"/>
              <a:gd name="T60" fmla="*/ 2039 w 3586"/>
              <a:gd name="T61" fmla="*/ 2461 h 3357"/>
              <a:gd name="T62" fmla="*/ 2265 w 3586"/>
              <a:gd name="T63" fmla="*/ 2537 h 3357"/>
              <a:gd name="T64" fmla="*/ 2533 w 3586"/>
              <a:gd name="T65" fmla="*/ 2777 h 3357"/>
              <a:gd name="T66" fmla="*/ 2562 w 3586"/>
              <a:gd name="T67" fmla="*/ 2996 h 3357"/>
              <a:gd name="T68" fmla="*/ 2434 w 3586"/>
              <a:gd name="T69" fmla="*/ 3176 h 3357"/>
              <a:gd name="T70" fmla="*/ 2265 w 3586"/>
              <a:gd name="T71" fmla="*/ 3325 h 3357"/>
              <a:gd name="T72" fmla="*/ 1944 w 3586"/>
              <a:gd name="T73" fmla="*/ 3340 h 3357"/>
              <a:gd name="T74" fmla="*/ 1470 w 3586"/>
              <a:gd name="T75" fmla="*/ 3160 h 3357"/>
              <a:gd name="T76" fmla="*/ 913 w 3586"/>
              <a:gd name="T77" fmla="*/ 2764 h 3357"/>
              <a:gd name="T78" fmla="*/ 396 w 3586"/>
              <a:gd name="T79" fmla="*/ 2199 h 3357"/>
              <a:gd name="T80" fmla="*/ 95 w 3586"/>
              <a:gd name="T81" fmla="*/ 1669 h 3357"/>
              <a:gd name="T82" fmla="*/ 0 w 3586"/>
              <a:gd name="T83" fmla="*/ 1253 h 3357"/>
              <a:gd name="T84" fmla="*/ 91 w 3586"/>
              <a:gd name="T85" fmla="*/ 1016 h 3357"/>
              <a:gd name="T86" fmla="*/ 254 w 3586"/>
              <a:gd name="T87" fmla="*/ 858 h 3357"/>
              <a:gd name="T88" fmla="*/ 449 w 3586"/>
              <a:gd name="T89" fmla="*/ 780 h 3357"/>
              <a:gd name="T90" fmla="*/ 2586 w 3586"/>
              <a:gd name="T91" fmla="*/ 117 h 3357"/>
              <a:gd name="T92" fmla="*/ 3151 w 3586"/>
              <a:gd name="T93" fmla="*/ 504 h 3357"/>
              <a:gd name="T94" fmla="*/ 3505 w 3586"/>
              <a:gd name="T95" fmla="*/ 1094 h 3357"/>
              <a:gd name="T96" fmla="*/ 3574 w 3586"/>
              <a:gd name="T97" fmla="*/ 1799 h 3357"/>
              <a:gd name="T98" fmla="*/ 3352 w 3586"/>
              <a:gd name="T99" fmla="*/ 2430 h 3357"/>
              <a:gd name="T100" fmla="*/ 2904 w 3586"/>
              <a:gd name="T101" fmla="*/ 2908 h 3357"/>
              <a:gd name="T102" fmla="*/ 2735 w 3586"/>
              <a:gd name="T103" fmla="*/ 2798 h 3357"/>
              <a:gd name="T104" fmla="*/ 3088 w 3586"/>
              <a:gd name="T105" fmla="*/ 2402 h 3357"/>
              <a:gd name="T106" fmla="*/ 3327 w 3586"/>
              <a:gd name="T107" fmla="*/ 1851 h 3357"/>
              <a:gd name="T108" fmla="*/ 3248 w 3586"/>
              <a:gd name="T109" fmla="*/ 1079 h 3357"/>
              <a:gd name="T110" fmla="*/ 2886 w 3586"/>
              <a:gd name="T111" fmla="*/ 574 h 3357"/>
              <a:gd name="T112" fmla="*/ 2334 w 3586"/>
              <a:gd name="T113" fmla="*/ 281 h 3357"/>
              <a:gd name="T114" fmla="*/ 1554 w 3586"/>
              <a:gd name="T115" fmla="*/ 307 h 3357"/>
              <a:gd name="T116" fmla="*/ 1025 w 3586"/>
              <a:gd name="T117" fmla="*/ 636 h 3357"/>
              <a:gd name="T118" fmla="*/ 680 w 3586"/>
              <a:gd name="T119" fmla="*/ 682 h 3357"/>
              <a:gd name="T120" fmla="*/ 1158 w 3586"/>
              <a:gd name="T121" fmla="*/ 234 h 3357"/>
              <a:gd name="T122" fmla="*/ 1789 w 3586"/>
              <a:gd name="T123" fmla="*/ 13 h 3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86" h="3357">
                <a:moveTo>
                  <a:pt x="2386" y="1252"/>
                </a:moveTo>
                <a:lnTo>
                  <a:pt x="2386" y="1254"/>
                </a:lnTo>
                <a:lnTo>
                  <a:pt x="2383" y="1261"/>
                </a:lnTo>
                <a:lnTo>
                  <a:pt x="2380" y="1272"/>
                </a:lnTo>
                <a:lnTo>
                  <a:pt x="2374" y="1284"/>
                </a:lnTo>
                <a:lnTo>
                  <a:pt x="2368" y="1299"/>
                </a:lnTo>
                <a:lnTo>
                  <a:pt x="2360" y="1314"/>
                </a:lnTo>
                <a:lnTo>
                  <a:pt x="2353" y="1329"/>
                </a:lnTo>
                <a:lnTo>
                  <a:pt x="2344" y="1343"/>
                </a:lnTo>
                <a:lnTo>
                  <a:pt x="2209" y="1548"/>
                </a:lnTo>
                <a:lnTo>
                  <a:pt x="2209" y="1550"/>
                </a:lnTo>
                <a:lnTo>
                  <a:pt x="2382" y="1550"/>
                </a:lnTo>
                <a:lnTo>
                  <a:pt x="2382" y="1351"/>
                </a:lnTo>
                <a:lnTo>
                  <a:pt x="2382" y="1330"/>
                </a:lnTo>
                <a:lnTo>
                  <a:pt x="2383" y="1311"/>
                </a:lnTo>
                <a:lnTo>
                  <a:pt x="2385" y="1292"/>
                </a:lnTo>
                <a:lnTo>
                  <a:pt x="2386" y="1276"/>
                </a:lnTo>
                <a:lnTo>
                  <a:pt x="2387" y="1263"/>
                </a:lnTo>
                <a:lnTo>
                  <a:pt x="2388" y="1255"/>
                </a:lnTo>
                <a:lnTo>
                  <a:pt x="2390" y="1252"/>
                </a:lnTo>
                <a:lnTo>
                  <a:pt x="2386" y="1252"/>
                </a:lnTo>
                <a:close/>
                <a:moveTo>
                  <a:pt x="2331" y="1058"/>
                </a:moveTo>
                <a:lnTo>
                  <a:pt x="2596" y="1058"/>
                </a:lnTo>
                <a:lnTo>
                  <a:pt x="2596" y="1550"/>
                </a:lnTo>
                <a:lnTo>
                  <a:pt x="2701" y="1550"/>
                </a:lnTo>
                <a:lnTo>
                  <a:pt x="2701" y="1729"/>
                </a:lnTo>
                <a:lnTo>
                  <a:pt x="2596" y="1729"/>
                </a:lnTo>
                <a:lnTo>
                  <a:pt x="2596" y="1944"/>
                </a:lnTo>
                <a:lnTo>
                  <a:pt x="2382" y="1944"/>
                </a:lnTo>
                <a:lnTo>
                  <a:pt x="2382" y="1729"/>
                </a:lnTo>
                <a:lnTo>
                  <a:pt x="1989" y="1729"/>
                </a:lnTo>
                <a:lnTo>
                  <a:pt x="1989" y="1598"/>
                </a:lnTo>
                <a:lnTo>
                  <a:pt x="2331" y="1058"/>
                </a:lnTo>
                <a:close/>
                <a:moveTo>
                  <a:pt x="1582" y="1042"/>
                </a:moveTo>
                <a:lnTo>
                  <a:pt x="1613" y="1043"/>
                </a:lnTo>
                <a:lnTo>
                  <a:pt x="1644" y="1048"/>
                </a:lnTo>
                <a:lnTo>
                  <a:pt x="1675" y="1054"/>
                </a:lnTo>
                <a:lnTo>
                  <a:pt x="1705" y="1063"/>
                </a:lnTo>
                <a:lnTo>
                  <a:pt x="1734" y="1075"/>
                </a:lnTo>
                <a:lnTo>
                  <a:pt x="1761" y="1090"/>
                </a:lnTo>
                <a:lnTo>
                  <a:pt x="1788" y="1107"/>
                </a:lnTo>
                <a:lnTo>
                  <a:pt x="1810" y="1128"/>
                </a:lnTo>
                <a:lnTo>
                  <a:pt x="1832" y="1151"/>
                </a:lnTo>
                <a:lnTo>
                  <a:pt x="1850" y="1178"/>
                </a:lnTo>
                <a:lnTo>
                  <a:pt x="1865" y="1207"/>
                </a:lnTo>
                <a:lnTo>
                  <a:pt x="1876" y="1240"/>
                </a:lnTo>
                <a:lnTo>
                  <a:pt x="1882" y="1275"/>
                </a:lnTo>
                <a:lnTo>
                  <a:pt x="1884" y="1314"/>
                </a:lnTo>
                <a:lnTo>
                  <a:pt x="1882" y="1352"/>
                </a:lnTo>
                <a:lnTo>
                  <a:pt x="1876" y="1387"/>
                </a:lnTo>
                <a:lnTo>
                  <a:pt x="1865" y="1419"/>
                </a:lnTo>
                <a:lnTo>
                  <a:pt x="1851" y="1450"/>
                </a:lnTo>
                <a:lnTo>
                  <a:pt x="1833" y="1477"/>
                </a:lnTo>
                <a:lnTo>
                  <a:pt x="1814" y="1503"/>
                </a:lnTo>
                <a:lnTo>
                  <a:pt x="1792" y="1527"/>
                </a:lnTo>
                <a:lnTo>
                  <a:pt x="1768" y="1549"/>
                </a:lnTo>
                <a:lnTo>
                  <a:pt x="1743" y="1569"/>
                </a:lnTo>
                <a:lnTo>
                  <a:pt x="1718" y="1588"/>
                </a:lnTo>
                <a:lnTo>
                  <a:pt x="1692" y="1605"/>
                </a:lnTo>
                <a:lnTo>
                  <a:pt x="1667" y="1623"/>
                </a:lnTo>
                <a:lnTo>
                  <a:pt x="1642" y="1639"/>
                </a:lnTo>
                <a:lnTo>
                  <a:pt x="1618" y="1654"/>
                </a:lnTo>
                <a:lnTo>
                  <a:pt x="1595" y="1668"/>
                </a:lnTo>
                <a:lnTo>
                  <a:pt x="1576" y="1683"/>
                </a:lnTo>
                <a:lnTo>
                  <a:pt x="1557" y="1697"/>
                </a:lnTo>
                <a:lnTo>
                  <a:pt x="1543" y="1712"/>
                </a:lnTo>
                <a:lnTo>
                  <a:pt x="1531" y="1727"/>
                </a:lnTo>
                <a:lnTo>
                  <a:pt x="1525" y="1742"/>
                </a:lnTo>
                <a:lnTo>
                  <a:pt x="1521" y="1758"/>
                </a:lnTo>
                <a:lnTo>
                  <a:pt x="1898" y="1758"/>
                </a:lnTo>
                <a:lnTo>
                  <a:pt x="1898" y="1944"/>
                </a:lnTo>
                <a:lnTo>
                  <a:pt x="1284" y="1944"/>
                </a:lnTo>
                <a:lnTo>
                  <a:pt x="1279" y="1910"/>
                </a:lnTo>
                <a:lnTo>
                  <a:pt x="1276" y="1879"/>
                </a:lnTo>
                <a:lnTo>
                  <a:pt x="1274" y="1848"/>
                </a:lnTo>
                <a:lnTo>
                  <a:pt x="1277" y="1805"/>
                </a:lnTo>
                <a:lnTo>
                  <a:pt x="1283" y="1766"/>
                </a:lnTo>
                <a:lnTo>
                  <a:pt x="1293" y="1729"/>
                </a:lnTo>
                <a:lnTo>
                  <a:pt x="1307" y="1694"/>
                </a:lnTo>
                <a:lnTo>
                  <a:pt x="1325" y="1663"/>
                </a:lnTo>
                <a:lnTo>
                  <a:pt x="1344" y="1633"/>
                </a:lnTo>
                <a:lnTo>
                  <a:pt x="1366" y="1607"/>
                </a:lnTo>
                <a:lnTo>
                  <a:pt x="1389" y="1582"/>
                </a:lnTo>
                <a:lnTo>
                  <a:pt x="1414" y="1558"/>
                </a:lnTo>
                <a:lnTo>
                  <a:pt x="1440" y="1537"/>
                </a:lnTo>
                <a:lnTo>
                  <a:pt x="1466" y="1517"/>
                </a:lnTo>
                <a:lnTo>
                  <a:pt x="1492" y="1498"/>
                </a:lnTo>
                <a:lnTo>
                  <a:pt x="1517" y="1480"/>
                </a:lnTo>
                <a:lnTo>
                  <a:pt x="1542" y="1463"/>
                </a:lnTo>
                <a:lnTo>
                  <a:pt x="1566" y="1446"/>
                </a:lnTo>
                <a:lnTo>
                  <a:pt x="1588" y="1431"/>
                </a:lnTo>
                <a:lnTo>
                  <a:pt x="1607" y="1415"/>
                </a:lnTo>
                <a:lnTo>
                  <a:pt x="1623" y="1400"/>
                </a:lnTo>
                <a:lnTo>
                  <a:pt x="1638" y="1385"/>
                </a:lnTo>
                <a:lnTo>
                  <a:pt x="1648" y="1368"/>
                </a:lnTo>
                <a:lnTo>
                  <a:pt x="1655" y="1352"/>
                </a:lnTo>
                <a:lnTo>
                  <a:pt x="1657" y="1335"/>
                </a:lnTo>
                <a:lnTo>
                  <a:pt x="1655" y="1314"/>
                </a:lnTo>
                <a:lnTo>
                  <a:pt x="1648" y="1295"/>
                </a:lnTo>
                <a:lnTo>
                  <a:pt x="1639" y="1280"/>
                </a:lnTo>
                <a:lnTo>
                  <a:pt x="1627" y="1267"/>
                </a:lnTo>
                <a:lnTo>
                  <a:pt x="1613" y="1259"/>
                </a:lnTo>
                <a:lnTo>
                  <a:pt x="1596" y="1252"/>
                </a:lnTo>
                <a:lnTo>
                  <a:pt x="1579" y="1249"/>
                </a:lnTo>
                <a:lnTo>
                  <a:pt x="1562" y="1247"/>
                </a:lnTo>
                <a:lnTo>
                  <a:pt x="1538" y="1250"/>
                </a:lnTo>
                <a:lnTo>
                  <a:pt x="1516" y="1256"/>
                </a:lnTo>
                <a:lnTo>
                  <a:pt x="1496" y="1267"/>
                </a:lnTo>
                <a:lnTo>
                  <a:pt x="1479" y="1280"/>
                </a:lnTo>
                <a:lnTo>
                  <a:pt x="1465" y="1294"/>
                </a:lnTo>
                <a:lnTo>
                  <a:pt x="1452" y="1309"/>
                </a:lnTo>
                <a:lnTo>
                  <a:pt x="1443" y="1320"/>
                </a:lnTo>
                <a:lnTo>
                  <a:pt x="1435" y="1331"/>
                </a:lnTo>
                <a:lnTo>
                  <a:pt x="1432" y="1339"/>
                </a:lnTo>
                <a:lnTo>
                  <a:pt x="1430" y="1341"/>
                </a:lnTo>
                <a:lnTo>
                  <a:pt x="1269" y="1234"/>
                </a:lnTo>
                <a:lnTo>
                  <a:pt x="1270" y="1231"/>
                </a:lnTo>
                <a:lnTo>
                  <a:pt x="1274" y="1225"/>
                </a:lnTo>
                <a:lnTo>
                  <a:pt x="1278" y="1216"/>
                </a:lnTo>
                <a:lnTo>
                  <a:pt x="1286" y="1203"/>
                </a:lnTo>
                <a:lnTo>
                  <a:pt x="1295" y="1189"/>
                </a:lnTo>
                <a:lnTo>
                  <a:pt x="1307" y="1173"/>
                </a:lnTo>
                <a:lnTo>
                  <a:pt x="1321" y="1155"/>
                </a:lnTo>
                <a:lnTo>
                  <a:pt x="1339" y="1138"/>
                </a:lnTo>
                <a:lnTo>
                  <a:pt x="1358" y="1121"/>
                </a:lnTo>
                <a:lnTo>
                  <a:pt x="1381" y="1103"/>
                </a:lnTo>
                <a:lnTo>
                  <a:pt x="1407" y="1087"/>
                </a:lnTo>
                <a:lnTo>
                  <a:pt x="1435" y="1072"/>
                </a:lnTo>
                <a:lnTo>
                  <a:pt x="1467" y="1060"/>
                </a:lnTo>
                <a:lnTo>
                  <a:pt x="1502" y="1051"/>
                </a:lnTo>
                <a:lnTo>
                  <a:pt x="1540" y="1044"/>
                </a:lnTo>
                <a:lnTo>
                  <a:pt x="1582" y="1042"/>
                </a:lnTo>
                <a:close/>
                <a:moveTo>
                  <a:pt x="449" y="780"/>
                </a:moveTo>
                <a:lnTo>
                  <a:pt x="480" y="785"/>
                </a:lnTo>
                <a:lnTo>
                  <a:pt x="512" y="792"/>
                </a:lnTo>
                <a:lnTo>
                  <a:pt x="546" y="805"/>
                </a:lnTo>
                <a:lnTo>
                  <a:pt x="579" y="824"/>
                </a:lnTo>
                <a:lnTo>
                  <a:pt x="614" y="849"/>
                </a:lnTo>
                <a:lnTo>
                  <a:pt x="650" y="879"/>
                </a:lnTo>
                <a:lnTo>
                  <a:pt x="687" y="917"/>
                </a:lnTo>
                <a:lnTo>
                  <a:pt x="725" y="962"/>
                </a:lnTo>
                <a:lnTo>
                  <a:pt x="761" y="1008"/>
                </a:lnTo>
                <a:lnTo>
                  <a:pt x="792" y="1052"/>
                </a:lnTo>
                <a:lnTo>
                  <a:pt x="819" y="1092"/>
                </a:lnTo>
                <a:lnTo>
                  <a:pt x="841" y="1131"/>
                </a:lnTo>
                <a:lnTo>
                  <a:pt x="860" y="1167"/>
                </a:lnTo>
                <a:lnTo>
                  <a:pt x="874" y="1201"/>
                </a:lnTo>
                <a:lnTo>
                  <a:pt x="885" y="1234"/>
                </a:lnTo>
                <a:lnTo>
                  <a:pt x="891" y="1263"/>
                </a:lnTo>
                <a:lnTo>
                  <a:pt x="894" y="1291"/>
                </a:lnTo>
                <a:lnTo>
                  <a:pt x="895" y="1318"/>
                </a:lnTo>
                <a:lnTo>
                  <a:pt x="893" y="1343"/>
                </a:lnTo>
                <a:lnTo>
                  <a:pt x="888" y="1368"/>
                </a:lnTo>
                <a:lnTo>
                  <a:pt x="879" y="1391"/>
                </a:lnTo>
                <a:lnTo>
                  <a:pt x="869" y="1413"/>
                </a:lnTo>
                <a:lnTo>
                  <a:pt x="857" y="1435"/>
                </a:lnTo>
                <a:lnTo>
                  <a:pt x="843" y="1455"/>
                </a:lnTo>
                <a:lnTo>
                  <a:pt x="827" y="1476"/>
                </a:lnTo>
                <a:lnTo>
                  <a:pt x="810" y="1496"/>
                </a:lnTo>
                <a:lnTo>
                  <a:pt x="791" y="1517"/>
                </a:lnTo>
                <a:lnTo>
                  <a:pt x="772" y="1537"/>
                </a:lnTo>
                <a:lnTo>
                  <a:pt x="751" y="1557"/>
                </a:lnTo>
                <a:lnTo>
                  <a:pt x="730" y="1578"/>
                </a:lnTo>
                <a:lnTo>
                  <a:pt x="709" y="1600"/>
                </a:lnTo>
                <a:lnTo>
                  <a:pt x="693" y="1618"/>
                </a:lnTo>
                <a:lnTo>
                  <a:pt x="684" y="1640"/>
                </a:lnTo>
                <a:lnTo>
                  <a:pt x="679" y="1664"/>
                </a:lnTo>
                <a:lnTo>
                  <a:pt x="679" y="1690"/>
                </a:lnTo>
                <a:lnTo>
                  <a:pt x="684" y="1717"/>
                </a:lnTo>
                <a:lnTo>
                  <a:pt x="691" y="1747"/>
                </a:lnTo>
                <a:lnTo>
                  <a:pt x="703" y="1779"/>
                </a:lnTo>
                <a:lnTo>
                  <a:pt x="719" y="1812"/>
                </a:lnTo>
                <a:lnTo>
                  <a:pt x="738" y="1846"/>
                </a:lnTo>
                <a:lnTo>
                  <a:pt x="760" y="1881"/>
                </a:lnTo>
                <a:lnTo>
                  <a:pt x="785" y="1918"/>
                </a:lnTo>
                <a:lnTo>
                  <a:pt x="812" y="1955"/>
                </a:lnTo>
                <a:lnTo>
                  <a:pt x="842" y="1993"/>
                </a:lnTo>
                <a:lnTo>
                  <a:pt x="874" y="2032"/>
                </a:lnTo>
                <a:lnTo>
                  <a:pt x="906" y="2071"/>
                </a:lnTo>
                <a:lnTo>
                  <a:pt x="942" y="2110"/>
                </a:lnTo>
                <a:lnTo>
                  <a:pt x="978" y="2149"/>
                </a:lnTo>
                <a:lnTo>
                  <a:pt x="1015" y="2190"/>
                </a:lnTo>
                <a:lnTo>
                  <a:pt x="1052" y="2228"/>
                </a:lnTo>
                <a:lnTo>
                  <a:pt x="1090" y="2267"/>
                </a:lnTo>
                <a:lnTo>
                  <a:pt x="1129" y="2305"/>
                </a:lnTo>
                <a:lnTo>
                  <a:pt x="1168" y="2343"/>
                </a:lnTo>
                <a:lnTo>
                  <a:pt x="1207" y="2380"/>
                </a:lnTo>
                <a:lnTo>
                  <a:pt x="1246" y="2416"/>
                </a:lnTo>
                <a:lnTo>
                  <a:pt x="1286" y="2450"/>
                </a:lnTo>
                <a:lnTo>
                  <a:pt x="1325" y="2484"/>
                </a:lnTo>
                <a:lnTo>
                  <a:pt x="1364" y="2516"/>
                </a:lnTo>
                <a:lnTo>
                  <a:pt x="1402" y="2545"/>
                </a:lnTo>
                <a:lnTo>
                  <a:pt x="1439" y="2572"/>
                </a:lnTo>
                <a:lnTo>
                  <a:pt x="1476" y="2597"/>
                </a:lnTo>
                <a:lnTo>
                  <a:pt x="1512" y="2619"/>
                </a:lnTo>
                <a:lnTo>
                  <a:pt x="1545" y="2638"/>
                </a:lnTo>
                <a:lnTo>
                  <a:pt x="1579" y="2654"/>
                </a:lnTo>
                <a:lnTo>
                  <a:pt x="1610" y="2666"/>
                </a:lnTo>
                <a:lnTo>
                  <a:pt x="1640" y="2674"/>
                </a:lnTo>
                <a:lnTo>
                  <a:pt x="1668" y="2679"/>
                </a:lnTo>
                <a:lnTo>
                  <a:pt x="1693" y="2678"/>
                </a:lnTo>
                <a:lnTo>
                  <a:pt x="1717" y="2673"/>
                </a:lnTo>
                <a:lnTo>
                  <a:pt x="1739" y="2663"/>
                </a:lnTo>
                <a:lnTo>
                  <a:pt x="1757" y="2648"/>
                </a:lnTo>
                <a:lnTo>
                  <a:pt x="1779" y="2626"/>
                </a:lnTo>
                <a:lnTo>
                  <a:pt x="1800" y="2606"/>
                </a:lnTo>
                <a:lnTo>
                  <a:pt x="1820" y="2585"/>
                </a:lnTo>
                <a:lnTo>
                  <a:pt x="1841" y="2566"/>
                </a:lnTo>
                <a:lnTo>
                  <a:pt x="1860" y="2547"/>
                </a:lnTo>
                <a:lnTo>
                  <a:pt x="1881" y="2530"/>
                </a:lnTo>
                <a:lnTo>
                  <a:pt x="1902" y="2513"/>
                </a:lnTo>
                <a:lnTo>
                  <a:pt x="1922" y="2499"/>
                </a:lnTo>
                <a:lnTo>
                  <a:pt x="1944" y="2487"/>
                </a:lnTo>
                <a:lnTo>
                  <a:pt x="1966" y="2478"/>
                </a:lnTo>
                <a:lnTo>
                  <a:pt x="1990" y="2470"/>
                </a:lnTo>
                <a:lnTo>
                  <a:pt x="2014" y="2465"/>
                </a:lnTo>
                <a:lnTo>
                  <a:pt x="2039" y="2461"/>
                </a:lnTo>
                <a:lnTo>
                  <a:pt x="2066" y="2462"/>
                </a:lnTo>
                <a:lnTo>
                  <a:pt x="2094" y="2466"/>
                </a:lnTo>
                <a:lnTo>
                  <a:pt x="2124" y="2472"/>
                </a:lnTo>
                <a:lnTo>
                  <a:pt x="2156" y="2483"/>
                </a:lnTo>
                <a:lnTo>
                  <a:pt x="2190" y="2497"/>
                </a:lnTo>
                <a:lnTo>
                  <a:pt x="2225" y="2516"/>
                </a:lnTo>
                <a:lnTo>
                  <a:pt x="2265" y="2537"/>
                </a:lnTo>
                <a:lnTo>
                  <a:pt x="2306" y="2565"/>
                </a:lnTo>
                <a:lnTo>
                  <a:pt x="2349" y="2596"/>
                </a:lnTo>
                <a:lnTo>
                  <a:pt x="2396" y="2632"/>
                </a:lnTo>
                <a:lnTo>
                  <a:pt x="2441" y="2670"/>
                </a:lnTo>
                <a:lnTo>
                  <a:pt x="2478" y="2707"/>
                </a:lnTo>
                <a:lnTo>
                  <a:pt x="2508" y="2743"/>
                </a:lnTo>
                <a:lnTo>
                  <a:pt x="2533" y="2777"/>
                </a:lnTo>
                <a:lnTo>
                  <a:pt x="2551" y="2812"/>
                </a:lnTo>
                <a:lnTo>
                  <a:pt x="2565" y="2845"/>
                </a:lnTo>
                <a:lnTo>
                  <a:pt x="2573" y="2876"/>
                </a:lnTo>
                <a:lnTo>
                  <a:pt x="2576" y="2908"/>
                </a:lnTo>
                <a:lnTo>
                  <a:pt x="2575" y="2938"/>
                </a:lnTo>
                <a:lnTo>
                  <a:pt x="2570" y="2968"/>
                </a:lnTo>
                <a:lnTo>
                  <a:pt x="2562" y="2996"/>
                </a:lnTo>
                <a:lnTo>
                  <a:pt x="2550" y="3024"/>
                </a:lnTo>
                <a:lnTo>
                  <a:pt x="2536" y="3051"/>
                </a:lnTo>
                <a:lnTo>
                  <a:pt x="2519" y="3077"/>
                </a:lnTo>
                <a:lnTo>
                  <a:pt x="2499" y="3102"/>
                </a:lnTo>
                <a:lnTo>
                  <a:pt x="2479" y="3127"/>
                </a:lnTo>
                <a:lnTo>
                  <a:pt x="2457" y="3152"/>
                </a:lnTo>
                <a:lnTo>
                  <a:pt x="2434" y="3176"/>
                </a:lnTo>
                <a:lnTo>
                  <a:pt x="2411" y="3199"/>
                </a:lnTo>
                <a:lnTo>
                  <a:pt x="2387" y="3222"/>
                </a:lnTo>
                <a:lnTo>
                  <a:pt x="2364" y="3245"/>
                </a:lnTo>
                <a:lnTo>
                  <a:pt x="2341" y="3266"/>
                </a:lnTo>
                <a:lnTo>
                  <a:pt x="2319" y="3287"/>
                </a:lnTo>
                <a:lnTo>
                  <a:pt x="2295" y="3308"/>
                </a:lnTo>
                <a:lnTo>
                  <a:pt x="2265" y="3325"/>
                </a:lnTo>
                <a:lnTo>
                  <a:pt x="2231" y="3338"/>
                </a:lnTo>
                <a:lnTo>
                  <a:pt x="2193" y="3348"/>
                </a:lnTo>
                <a:lnTo>
                  <a:pt x="2151" y="3354"/>
                </a:lnTo>
                <a:lnTo>
                  <a:pt x="2104" y="3357"/>
                </a:lnTo>
                <a:lnTo>
                  <a:pt x="2054" y="3355"/>
                </a:lnTo>
                <a:lnTo>
                  <a:pt x="2001" y="3350"/>
                </a:lnTo>
                <a:lnTo>
                  <a:pt x="1944" y="3340"/>
                </a:lnTo>
                <a:lnTo>
                  <a:pt x="1884" y="3327"/>
                </a:lnTo>
                <a:lnTo>
                  <a:pt x="1821" y="3310"/>
                </a:lnTo>
                <a:lnTo>
                  <a:pt x="1755" y="3288"/>
                </a:lnTo>
                <a:lnTo>
                  <a:pt x="1688" y="3263"/>
                </a:lnTo>
                <a:lnTo>
                  <a:pt x="1617" y="3233"/>
                </a:lnTo>
                <a:lnTo>
                  <a:pt x="1544" y="3199"/>
                </a:lnTo>
                <a:lnTo>
                  <a:pt x="1470" y="3160"/>
                </a:lnTo>
                <a:lnTo>
                  <a:pt x="1394" y="3118"/>
                </a:lnTo>
                <a:lnTo>
                  <a:pt x="1317" y="3070"/>
                </a:lnTo>
                <a:lnTo>
                  <a:pt x="1238" y="3019"/>
                </a:lnTo>
                <a:lnTo>
                  <a:pt x="1157" y="2962"/>
                </a:lnTo>
                <a:lnTo>
                  <a:pt x="1077" y="2900"/>
                </a:lnTo>
                <a:lnTo>
                  <a:pt x="995" y="2835"/>
                </a:lnTo>
                <a:lnTo>
                  <a:pt x="913" y="2764"/>
                </a:lnTo>
                <a:lnTo>
                  <a:pt x="830" y="2689"/>
                </a:lnTo>
                <a:lnTo>
                  <a:pt x="748" y="2609"/>
                </a:lnTo>
                <a:lnTo>
                  <a:pt x="668" y="2526"/>
                </a:lnTo>
                <a:lnTo>
                  <a:pt x="592" y="2444"/>
                </a:lnTo>
                <a:lnTo>
                  <a:pt x="522" y="2361"/>
                </a:lnTo>
                <a:lnTo>
                  <a:pt x="456" y="2280"/>
                </a:lnTo>
                <a:lnTo>
                  <a:pt x="396" y="2199"/>
                </a:lnTo>
                <a:lnTo>
                  <a:pt x="339" y="2119"/>
                </a:lnTo>
                <a:lnTo>
                  <a:pt x="287" y="2041"/>
                </a:lnTo>
                <a:lnTo>
                  <a:pt x="239" y="1963"/>
                </a:lnTo>
                <a:lnTo>
                  <a:pt x="197" y="1887"/>
                </a:lnTo>
                <a:lnTo>
                  <a:pt x="158" y="1813"/>
                </a:lnTo>
                <a:lnTo>
                  <a:pt x="124" y="1740"/>
                </a:lnTo>
                <a:lnTo>
                  <a:pt x="95" y="1669"/>
                </a:lnTo>
                <a:lnTo>
                  <a:pt x="68" y="1602"/>
                </a:lnTo>
                <a:lnTo>
                  <a:pt x="47" y="1537"/>
                </a:lnTo>
                <a:lnTo>
                  <a:pt x="29" y="1474"/>
                </a:lnTo>
                <a:lnTo>
                  <a:pt x="16" y="1414"/>
                </a:lnTo>
                <a:lnTo>
                  <a:pt x="7" y="1356"/>
                </a:lnTo>
                <a:lnTo>
                  <a:pt x="1" y="1303"/>
                </a:lnTo>
                <a:lnTo>
                  <a:pt x="0" y="1253"/>
                </a:lnTo>
                <a:lnTo>
                  <a:pt x="2" y="1206"/>
                </a:lnTo>
                <a:lnTo>
                  <a:pt x="9" y="1164"/>
                </a:lnTo>
                <a:lnTo>
                  <a:pt x="18" y="1126"/>
                </a:lnTo>
                <a:lnTo>
                  <a:pt x="32" y="1092"/>
                </a:lnTo>
                <a:lnTo>
                  <a:pt x="49" y="1063"/>
                </a:lnTo>
                <a:lnTo>
                  <a:pt x="70" y="1038"/>
                </a:lnTo>
                <a:lnTo>
                  <a:pt x="91" y="1016"/>
                </a:lnTo>
                <a:lnTo>
                  <a:pt x="113" y="993"/>
                </a:lnTo>
                <a:lnTo>
                  <a:pt x="135" y="970"/>
                </a:lnTo>
                <a:lnTo>
                  <a:pt x="158" y="947"/>
                </a:lnTo>
                <a:lnTo>
                  <a:pt x="181" y="923"/>
                </a:lnTo>
                <a:lnTo>
                  <a:pt x="204" y="900"/>
                </a:lnTo>
                <a:lnTo>
                  <a:pt x="229" y="878"/>
                </a:lnTo>
                <a:lnTo>
                  <a:pt x="254" y="858"/>
                </a:lnTo>
                <a:lnTo>
                  <a:pt x="279" y="838"/>
                </a:lnTo>
                <a:lnTo>
                  <a:pt x="306" y="822"/>
                </a:lnTo>
                <a:lnTo>
                  <a:pt x="334" y="807"/>
                </a:lnTo>
                <a:lnTo>
                  <a:pt x="361" y="796"/>
                </a:lnTo>
                <a:lnTo>
                  <a:pt x="390" y="787"/>
                </a:lnTo>
                <a:lnTo>
                  <a:pt x="419" y="782"/>
                </a:lnTo>
                <a:lnTo>
                  <a:pt x="449" y="780"/>
                </a:lnTo>
                <a:close/>
                <a:moveTo>
                  <a:pt x="1989" y="0"/>
                </a:moveTo>
                <a:lnTo>
                  <a:pt x="2093" y="5"/>
                </a:lnTo>
                <a:lnTo>
                  <a:pt x="2196" y="14"/>
                </a:lnTo>
                <a:lnTo>
                  <a:pt x="2297" y="31"/>
                </a:lnTo>
                <a:lnTo>
                  <a:pt x="2396" y="54"/>
                </a:lnTo>
                <a:lnTo>
                  <a:pt x="2493" y="82"/>
                </a:lnTo>
                <a:lnTo>
                  <a:pt x="2586" y="117"/>
                </a:lnTo>
                <a:lnTo>
                  <a:pt x="2678" y="157"/>
                </a:lnTo>
                <a:lnTo>
                  <a:pt x="2766" y="202"/>
                </a:lnTo>
                <a:lnTo>
                  <a:pt x="2850" y="254"/>
                </a:lnTo>
                <a:lnTo>
                  <a:pt x="2931" y="309"/>
                </a:lnTo>
                <a:lnTo>
                  <a:pt x="3009" y="370"/>
                </a:lnTo>
                <a:lnTo>
                  <a:pt x="3082" y="435"/>
                </a:lnTo>
                <a:lnTo>
                  <a:pt x="3151" y="504"/>
                </a:lnTo>
                <a:lnTo>
                  <a:pt x="3217" y="578"/>
                </a:lnTo>
                <a:lnTo>
                  <a:pt x="3277" y="656"/>
                </a:lnTo>
                <a:lnTo>
                  <a:pt x="3333" y="737"/>
                </a:lnTo>
                <a:lnTo>
                  <a:pt x="3384" y="822"/>
                </a:lnTo>
                <a:lnTo>
                  <a:pt x="3430" y="909"/>
                </a:lnTo>
                <a:lnTo>
                  <a:pt x="3470" y="1000"/>
                </a:lnTo>
                <a:lnTo>
                  <a:pt x="3505" y="1094"/>
                </a:lnTo>
                <a:lnTo>
                  <a:pt x="3533" y="1190"/>
                </a:lnTo>
                <a:lnTo>
                  <a:pt x="3556" y="1289"/>
                </a:lnTo>
                <a:lnTo>
                  <a:pt x="3573" y="1390"/>
                </a:lnTo>
                <a:lnTo>
                  <a:pt x="3583" y="1493"/>
                </a:lnTo>
                <a:lnTo>
                  <a:pt x="3586" y="1599"/>
                </a:lnTo>
                <a:lnTo>
                  <a:pt x="3583" y="1699"/>
                </a:lnTo>
                <a:lnTo>
                  <a:pt x="3574" y="1799"/>
                </a:lnTo>
                <a:lnTo>
                  <a:pt x="3559" y="1895"/>
                </a:lnTo>
                <a:lnTo>
                  <a:pt x="3537" y="1991"/>
                </a:lnTo>
                <a:lnTo>
                  <a:pt x="3511" y="2083"/>
                </a:lnTo>
                <a:lnTo>
                  <a:pt x="3478" y="2174"/>
                </a:lnTo>
                <a:lnTo>
                  <a:pt x="3441" y="2262"/>
                </a:lnTo>
                <a:lnTo>
                  <a:pt x="3399" y="2347"/>
                </a:lnTo>
                <a:lnTo>
                  <a:pt x="3352" y="2430"/>
                </a:lnTo>
                <a:lnTo>
                  <a:pt x="3300" y="2509"/>
                </a:lnTo>
                <a:lnTo>
                  <a:pt x="3245" y="2585"/>
                </a:lnTo>
                <a:lnTo>
                  <a:pt x="3184" y="2657"/>
                </a:lnTo>
                <a:lnTo>
                  <a:pt x="3120" y="2725"/>
                </a:lnTo>
                <a:lnTo>
                  <a:pt x="3051" y="2790"/>
                </a:lnTo>
                <a:lnTo>
                  <a:pt x="2979" y="2851"/>
                </a:lnTo>
                <a:lnTo>
                  <a:pt x="2904" y="2908"/>
                </a:lnTo>
                <a:lnTo>
                  <a:pt x="2824" y="2959"/>
                </a:lnTo>
                <a:lnTo>
                  <a:pt x="2742" y="3007"/>
                </a:lnTo>
                <a:lnTo>
                  <a:pt x="2748" y="2972"/>
                </a:lnTo>
                <a:lnTo>
                  <a:pt x="2751" y="2936"/>
                </a:lnTo>
                <a:lnTo>
                  <a:pt x="2753" y="2899"/>
                </a:lnTo>
                <a:lnTo>
                  <a:pt x="2747" y="2848"/>
                </a:lnTo>
                <a:lnTo>
                  <a:pt x="2735" y="2798"/>
                </a:lnTo>
                <a:lnTo>
                  <a:pt x="2717" y="2749"/>
                </a:lnTo>
                <a:lnTo>
                  <a:pt x="2787" y="2700"/>
                </a:lnTo>
                <a:lnTo>
                  <a:pt x="2855" y="2648"/>
                </a:lnTo>
                <a:lnTo>
                  <a:pt x="2919" y="2593"/>
                </a:lnTo>
                <a:lnTo>
                  <a:pt x="2979" y="2532"/>
                </a:lnTo>
                <a:lnTo>
                  <a:pt x="3035" y="2469"/>
                </a:lnTo>
                <a:lnTo>
                  <a:pt x="3088" y="2402"/>
                </a:lnTo>
                <a:lnTo>
                  <a:pt x="3136" y="2331"/>
                </a:lnTo>
                <a:lnTo>
                  <a:pt x="3181" y="2257"/>
                </a:lnTo>
                <a:lnTo>
                  <a:pt x="3220" y="2181"/>
                </a:lnTo>
                <a:lnTo>
                  <a:pt x="3255" y="2102"/>
                </a:lnTo>
                <a:lnTo>
                  <a:pt x="3284" y="2020"/>
                </a:lnTo>
                <a:lnTo>
                  <a:pt x="3309" y="1937"/>
                </a:lnTo>
                <a:lnTo>
                  <a:pt x="3327" y="1851"/>
                </a:lnTo>
                <a:lnTo>
                  <a:pt x="3342" y="1763"/>
                </a:lnTo>
                <a:lnTo>
                  <a:pt x="3063" y="1599"/>
                </a:lnTo>
                <a:lnTo>
                  <a:pt x="3342" y="1435"/>
                </a:lnTo>
                <a:lnTo>
                  <a:pt x="3327" y="1342"/>
                </a:lnTo>
                <a:lnTo>
                  <a:pt x="3307" y="1252"/>
                </a:lnTo>
                <a:lnTo>
                  <a:pt x="3281" y="1165"/>
                </a:lnTo>
                <a:lnTo>
                  <a:pt x="3248" y="1079"/>
                </a:lnTo>
                <a:lnTo>
                  <a:pt x="3211" y="998"/>
                </a:lnTo>
                <a:lnTo>
                  <a:pt x="3169" y="918"/>
                </a:lnTo>
                <a:lnTo>
                  <a:pt x="3121" y="842"/>
                </a:lnTo>
                <a:lnTo>
                  <a:pt x="3069" y="770"/>
                </a:lnTo>
                <a:lnTo>
                  <a:pt x="3012" y="700"/>
                </a:lnTo>
                <a:lnTo>
                  <a:pt x="2951" y="635"/>
                </a:lnTo>
                <a:lnTo>
                  <a:pt x="2886" y="574"/>
                </a:lnTo>
                <a:lnTo>
                  <a:pt x="2818" y="518"/>
                </a:lnTo>
                <a:lnTo>
                  <a:pt x="2745" y="465"/>
                </a:lnTo>
                <a:lnTo>
                  <a:pt x="2669" y="418"/>
                </a:lnTo>
                <a:lnTo>
                  <a:pt x="2590" y="375"/>
                </a:lnTo>
                <a:lnTo>
                  <a:pt x="2507" y="338"/>
                </a:lnTo>
                <a:lnTo>
                  <a:pt x="2422" y="307"/>
                </a:lnTo>
                <a:lnTo>
                  <a:pt x="2334" y="281"/>
                </a:lnTo>
                <a:lnTo>
                  <a:pt x="2244" y="260"/>
                </a:lnTo>
                <a:lnTo>
                  <a:pt x="2152" y="246"/>
                </a:lnTo>
                <a:lnTo>
                  <a:pt x="1989" y="523"/>
                </a:lnTo>
                <a:lnTo>
                  <a:pt x="1825" y="246"/>
                </a:lnTo>
                <a:lnTo>
                  <a:pt x="1732" y="260"/>
                </a:lnTo>
                <a:lnTo>
                  <a:pt x="1642" y="281"/>
                </a:lnTo>
                <a:lnTo>
                  <a:pt x="1554" y="307"/>
                </a:lnTo>
                <a:lnTo>
                  <a:pt x="1469" y="338"/>
                </a:lnTo>
                <a:lnTo>
                  <a:pt x="1387" y="376"/>
                </a:lnTo>
                <a:lnTo>
                  <a:pt x="1307" y="419"/>
                </a:lnTo>
                <a:lnTo>
                  <a:pt x="1231" y="466"/>
                </a:lnTo>
                <a:lnTo>
                  <a:pt x="1159" y="519"/>
                </a:lnTo>
                <a:lnTo>
                  <a:pt x="1090" y="575"/>
                </a:lnTo>
                <a:lnTo>
                  <a:pt x="1025" y="636"/>
                </a:lnTo>
                <a:lnTo>
                  <a:pt x="964" y="701"/>
                </a:lnTo>
                <a:lnTo>
                  <a:pt x="907" y="771"/>
                </a:lnTo>
                <a:lnTo>
                  <a:pt x="855" y="843"/>
                </a:lnTo>
                <a:lnTo>
                  <a:pt x="813" y="795"/>
                </a:lnTo>
                <a:lnTo>
                  <a:pt x="769" y="751"/>
                </a:lnTo>
                <a:lnTo>
                  <a:pt x="725" y="714"/>
                </a:lnTo>
                <a:lnTo>
                  <a:pt x="680" y="682"/>
                </a:lnTo>
                <a:lnTo>
                  <a:pt x="737" y="607"/>
                </a:lnTo>
                <a:lnTo>
                  <a:pt x="798" y="535"/>
                </a:lnTo>
                <a:lnTo>
                  <a:pt x="863" y="466"/>
                </a:lnTo>
                <a:lnTo>
                  <a:pt x="931" y="402"/>
                </a:lnTo>
                <a:lnTo>
                  <a:pt x="1003" y="342"/>
                </a:lnTo>
                <a:lnTo>
                  <a:pt x="1079" y="285"/>
                </a:lnTo>
                <a:lnTo>
                  <a:pt x="1158" y="234"/>
                </a:lnTo>
                <a:lnTo>
                  <a:pt x="1240" y="187"/>
                </a:lnTo>
                <a:lnTo>
                  <a:pt x="1326" y="145"/>
                </a:lnTo>
                <a:lnTo>
                  <a:pt x="1414" y="108"/>
                </a:lnTo>
                <a:lnTo>
                  <a:pt x="1504" y="75"/>
                </a:lnTo>
                <a:lnTo>
                  <a:pt x="1596" y="49"/>
                </a:lnTo>
                <a:lnTo>
                  <a:pt x="1692" y="29"/>
                </a:lnTo>
                <a:lnTo>
                  <a:pt x="1789" y="13"/>
                </a:lnTo>
                <a:lnTo>
                  <a:pt x="1888" y="4"/>
                </a:lnTo>
                <a:lnTo>
                  <a:pt x="198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36"/>
          <p:cNvSpPr>
            <a:spLocks noEditPoints="1"/>
          </p:cNvSpPr>
          <p:nvPr/>
        </p:nvSpPr>
        <p:spPr bwMode="auto">
          <a:xfrm>
            <a:off x="3501813" y="1930570"/>
            <a:ext cx="501650" cy="527050"/>
          </a:xfrm>
          <a:custGeom>
            <a:avLst/>
            <a:gdLst>
              <a:gd name="T0" fmla="*/ 1912 w 3165"/>
              <a:gd name="T1" fmla="*/ 1051 h 3324"/>
              <a:gd name="T2" fmla="*/ 2186 w 3165"/>
              <a:gd name="T3" fmla="*/ 1181 h 3324"/>
              <a:gd name="T4" fmla="*/ 2397 w 3165"/>
              <a:gd name="T5" fmla="*/ 1399 h 3324"/>
              <a:gd name="T6" fmla="*/ 2520 w 3165"/>
              <a:gd name="T7" fmla="*/ 1693 h 3324"/>
              <a:gd name="T8" fmla="*/ 1665 w 3165"/>
              <a:gd name="T9" fmla="*/ 1017 h 3324"/>
              <a:gd name="T10" fmla="*/ 3137 w 3165"/>
              <a:gd name="T11" fmla="*/ 670 h 3324"/>
              <a:gd name="T12" fmla="*/ 3162 w 3165"/>
              <a:gd name="T13" fmla="*/ 763 h 3324"/>
              <a:gd name="T14" fmla="*/ 3035 w 3165"/>
              <a:gd name="T15" fmla="*/ 899 h 3324"/>
              <a:gd name="T16" fmla="*/ 2941 w 3165"/>
              <a:gd name="T17" fmla="*/ 881 h 3324"/>
              <a:gd name="T18" fmla="*/ 2639 w 3165"/>
              <a:gd name="T19" fmla="*/ 556 h 3324"/>
              <a:gd name="T20" fmla="*/ 2751 w 3165"/>
              <a:gd name="T21" fmla="*/ 409 h 3324"/>
              <a:gd name="T22" fmla="*/ 2022 w 3165"/>
              <a:gd name="T23" fmla="*/ 0 h 3324"/>
              <a:gd name="T24" fmla="*/ 2103 w 3165"/>
              <a:gd name="T25" fmla="*/ 51 h 3324"/>
              <a:gd name="T26" fmla="*/ 2103 w 3165"/>
              <a:gd name="T27" fmla="*/ 222 h 3324"/>
              <a:gd name="T28" fmla="*/ 2022 w 3165"/>
              <a:gd name="T29" fmla="*/ 273 h 3324"/>
              <a:gd name="T30" fmla="*/ 2131 w 3165"/>
              <a:gd name="T31" fmla="*/ 545 h 3324"/>
              <a:gd name="T32" fmla="*/ 2527 w 3165"/>
              <a:gd name="T33" fmla="*/ 756 h 3324"/>
              <a:gd name="T34" fmla="*/ 2837 w 3165"/>
              <a:gd name="T35" fmla="*/ 1076 h 3324"/>
              <a:gd name="T36" fmla="*/ 3035 w 3165"/>
              <a:gd name="T37" fmla="*/ 1480 h 3324"/>
              <a:gd name="T38" fmla="*/ 3095 w 3165"/>
              <a:gd name="T39" fmla="*/ 1945 h 3324"/>
              <a:gd name="T40" fmla="*/ 3008 w 3165"/>
              <a:gd name="T41" fmla="*/ 2394 h 3324"/>
              <a:gd name="T42" fmla="*/ 2791 w 3165"/>
              <a:gd name="T43" fmla="*/ 2778 h 3324"/>
              <a:gd name="T44" fmla="*/ 2470 w 3165"/>
              <a:gd name="T45" fmla="*/ 3078 h 3324"/>
              <a:gd name="T46" fmla="*/ 2071 w 3165"/>
              <a:gd name="T47" fmla="*/ 3267 h 3324"/>
              <a:gd name="T48" fmla="*/ 1616 w 3165"/>
              <a:gd name="T49" fmla="*/ 3324 h 3324"/>
              <a:gd name="T50" fmla="*/ 1173 w 3165"/>
              <a:gd name="T51" fmla="*/ 3236 h 3324"/>
              <a:gd name="T52" fmla="*/ 792 w 3165"/>
              <a:gd name="T53" fmla="*/ 3022 h 3324"/>
              <a:gd name="T54" fmla="*/ 495 w 3165"/>
              <a:gd name="T55" fmla="*/ 2705 h 3324"/>
              <a:gd name="T56" fmla="*/ 303 w 3165"/>
              <a:gd name="T57" fmla="*/ 2310 h 3324"/>
              <a:gd name="T58" fmla="*/ 86 w 3165"/>
              <a:gd name="T59" fmla="*/ 2041 h 3324"/>
              <a:gd name="T60" fmla="*/ 5 w 3165"/>
              <a:gd name="T61" fmla="*/ 1969 h 3324"/>
              <a:gd name="T62" fmla="*/ 328 w 3165"/>
              <a:gd name="T63" fmla="*/ 1334 h 3324"/>
              <a:gd name="T64" fmla="*/ 413 w 3165"/>
              <a:gd name="T65" fmla="*/ 1280 h 3324"/>
              <a:gd name="T66" fmla="*/ 507 w 3165"/>
              <a:gd name="T67" fmla="*/ 1316 h 3324"/>
              <a:gd name="T68" fmla="*/ 848 w 3165"/>
              <a:gd name="T69" fmla="*/ 1947 h 3324"/>
              <a:gd name="T70" fmla="*/ 784 w 3165"/>
              <a:gd name="T71" fmla="*/ 2034 h 3324"/>
              <a:gd name="T72" fmla="*/ 650 w 3165"/>
              <a:gd name="T73" fmla="*/ 2203 h 3324"/>
              <a:gd name="T74" fmla="*/ 831 w 3165"/>
              <a:gd name="T75" fmla="*/ 2552 h 3324"/>
              <a:gd name="T76" fmla="*/ 1122 w 3165"/>
              <a:gd name="T77" fmla="*/ 2810 h 3324"/>
              <a:gd name="T78" fmla="*/ 1495 w 3165"/>
              <a:gd name="T79" fmla="*/ 2948 h 3324"/>
              <a:gd name="T80" fmla="*/ 1908 w 3165"/>
              <a:gd name="T81" fmla="*/ 2937 h 3324"/>
              <a:gd name="T82" fmla="*/ 2264 w 3165"/>
              <a:gd name="T83" fmla="*/ 2782 h 3324"/>
              <a:gd name="T84" fmla="*/ 2539 w 3165"/>
              <a:gd name="T85" fmla="*/ 2514 h 3324"/>
              <a:gd name="T86" fmla="*/ 2702 w 3165"/>
              <a:gd name="T87" fmla="*/ 2161 h 3324"/>
              <a:gd name="T88" fmla="*/ 2725 w 3165"/>
              <a:gd name="T89" fmla="*/ 1758 h 3324"/>
              <a:gd name="T90" fmla="*/ 2608 w 3165"/>
              <a:gd name="T91" fmla="*/ 1393 h 3324"/>
              <a:gd name="T92" fmla="*/ 2375 w 3165"/>
              <a:gd name="T93" fmla="*/ 1098 h 3324"/>
              <a:gd name="T94" fmla="*/ 2053 w 3165"/>
              <a:gd name="T95" fmla="*/ 902 h 3324"/>
              <a:gd name="T96" fmla="*/ 1670 w 3165"/>
              <a:gd name="T97" fmla="*/ 831 h 3324"/>
              <a:gd name="T98" fmla="*/ 1289 w 3165"/>
              <a:gd name="T99" fmla="*/ 900 h 3324"/>
              <a:gd name="T100" fmla="*/ 1031 w 3165"/>
              <a:gd name="T101" fmla="*/ 1031 h 3324"/>
              <a:gd name="T102" fmla="*/ 895 w 3165"/>
              <a:gd name="T103" fmla="*/ 1024 h 3324"/>
              <a:gd name="T104" fmla="*/ 801 w 3165"/>
              <a:gd name="T105" fmla="*/ 919 h 3324"/>
              <a:gd name="T106" fmla="*/ 812 w 3165"/>
              <a:gd name="T107" fmla="*/ 778 h 3324"/>
              <a:gd name="T108" fmla="*/ 1016 w 3165"/>
              <a:gd name="T109" fmla="*/ 626 h 3324"/>
              <a:gd name="T110" fmla="*/ 1410 w 3165"/>
              <a:gd name="T111" fmla="*/ 491 h 3324"/>
              <a:gd name="T112" fmla="*/ 1307 w 3165"/>
              <a:gd name="T113" fmla="*/ 263 h 3324"/>
              <a:gd name="T114" fmla="*/ 1257 w 3165"/>
              <a:gd name="T115" fmla="*/ 182 h 3324"/>
              <a:gd name="T116" fmla="*/ 1291 w 3165"/>
              <a:gd name="T117" fmla="*/ 20 h 3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165" h="3324">
                <a:moveTo>
                  <a:pt x="1665" y="1017"/>
                </a:moveTo>
                <a:lnTo>
                  <a:pt x="1729" y="1019"/>
                </a:lnTo>
                <a:lnTo>
                  <a:pt x="1791" y="1025"/>
                </a:lnTo>
                <a:lnTo>
                  <a:pt x="1853" y="1035"/>
                </a:lnTo>
                <a:lnTo>
                  <a:pt x="1912" y="1051"/>
                </a:lnTo>
                <a:lnTo>
                  <a:pt x="1972" y="1069"/>
                </a:lnTo>
                <a:lnTo>
                  <a:pt x="2028" y="1091"/>
                </a:lnTo>
                <a:lnTo>
                  <a:pt x="2082" y="1117"/>
                </a:lnTo>
                <a:lnTo>
                  <a:pt x="2136" y="1147"/>
                </a:lnTo>
                <a:lnTo>
                  <a:pt x="2186" y="1181"/>
                </a:lnTo>
                <a:lnTo>
                  <a:pt x="2234" y="1217"/>
                </a:lnTo>
                <a:lnTo>
                  <a:pt x="2279" y="1257"/>
                </a:lnTo>
                <a:lnTo>
                  <a:pt x="2321" y="1302"/>
                </a:lnTo>
                <a:lnTo>
                  <a:pt x="2361" y="1348"/>
                </a:lnTo>
                <a:lnTo>
                  <a:pt x="2397" y="1399"/>
                </a:lnTo>
                <a:lnTo>
                  <a:pt x="2429" y="1452"/>
                </a:lnTo>
                <a:lnTo>
                  <a:pt x="2458" y="1508"/>
                </a:lnTo>
                <a:lnTo>
                  <a:pt x="2483" y="1567"/>
                </a:lnTo>
                <a:lnTo>
                  <a:pt x="2504" y="1629"/>
                </a:lnTo>
                <a:lnTo>
                  <a:pt x="2520" y="1693"/>
                </a:lnTo>
                <a:lnTo>
                  <a:pt x="2532" y="1761"/>
                </a:lnTo>
                <a:lnTo>
                  <a:pt x="2540" y="1831"/>
                </a:lnTo>
                <a:lnTo>
                  <a:pt x="2542" y="1903"/>
                </a:lnTo>
                <a:lnTo>
                  <a:pt x="1665" y="1903"/>
                </a:lnTo>
                <a:lnTo>
                  <a:pt x="1665" y="1017"/>
                </a:lnTo>
                <a:close/>
                <a:moveTo>
                  <a:pt x="2808" y="394"/>
                </a:moveTo>
                <a:lnTo>
                  <a:pt x="2827" y="397"/>
                </a:lnTo>
                <a:lnTo>
                  <a:pt x="2846" y="405"/>
                </a:lnTo>
                <a:lnTo>
                  <a:pt x="2864" y="417"/>
                </a:lnTo>
                <a:lnTo>
                  <a:pt x="3137" y="670"/>
                </a:lnTo>
                <a:lnTo>
                  <a:pt x="3150" y="685"/>
                </a:lnTo>
                <a:lnTo>
                  <a:pt x="3159" y="703"/>
                </a:lnTo>
                <a:lnTo>
                  <a:pt x="3164" y="723"/>
                </a:lnTo>
                <a:lnTo>
                  <a:pt x="3165" y="743"/>
                </a:lnTo>
                <a:lnTo>
                  <a:pt x="3162" y="763"/>
                </a:lnTo>
                <a:lnTo>
                  <a:pt x="3154" y="781"/>
                </a:lnTo>
                <a:lnTo>
                  <a:pt x="3142" y="798"/>
                </a:lnTo>
                <a:lnTo>
                  <a:pt x="3069" y="876"/>
                </a:lnTo>
                <a:lnTo>
                  <a:pt x="3053" y="890"/>
                </a:lnTo>
                <a:lnTo>
                  <a:pt x="3035" y="899"/>
                </a:lnTo>
                <a:lnTo>
                  <a:pt x="3016" y="904"/>
                </a:lnTo>
                <a:lnTo>
                  <a:pt x="2997" y="905"/>
                </a:lnTo>
                <a:lnTo>
                  <a:pt x="2976" y="901"/>
                </a:lnTo>
                <a:lnTo>
                  <a:pt x="2958" y="893"/>
                </a:lnTo>
                <a:lnTo>
                  <a:pt x="2941" y="881"/>
                </a:lnTo>
                <a:lnTo>
                  <a:pt x="2668" y="629"/>
                </a:lnTo>
                <a:lnTo>
                  <a:pt x="2655" y="613"/>
                </a:lnTo>
                <a:lnTo>
                  <a:pt x="2645" y="594"/>
                </a:lnTo>
                <a:lnTo>
                  <a:pt x="2640" y="575"/>
                </a:lnTo>
                <a:lnTo>
                  <a:pt x="2639" y="556"/>
                </a:lnTo>
                <a:lnTo>
                  <a:pt x="2643" y="536"/>
                </a:lnTo>
                <a:lnTo>
                  <a:pt x="2651" y="518"/>
                </a:lnTo>
                <a:lnTo>
                  <a:pt x="2663" y="501"/>
                </a:lnTo>
                <a:lnTo>
                  <a:pt x="2736" y="422"/>
                </a:lnTo>
                <a:lnTo>
                  <a:pt x="2751" y="409"/>
                </a:lnTo>
                <a:lnTo>
                  <a:pt x="2769" y="400"/>
                </a:lnTo>
                <a:lnTo>
                  <a:pt x="2788" y="395"/>
                </a:lnTo>
                <a:lnTo>
                  <a:pt x="2808" y="394"/>
                </a:lnTo>
                <a:close/>
                <a:moveTo>
                  <a:pt x="1348" y="0"/>
                </a:moveTo>
                <a:lnTo>
                  <a:pt x="2022" y="0"/>
                </a:lnTo>
                <a:lnTo>
                  <a:pt x="2042" y="3"/>
                </a:lnTo>
                <a:lnTo>
                  <a:pt x="2061" y="9"/>
                </a:lnTo>
                <a:lnTo>
                  <a:pt x="2078" y="20"/>
                </a:lnTo>
                <a:lnTo>
                  <a:pt x="2093" y="34"/>
                </a:lnTo>
                <a:lnTo>
                  <a:pt x="2103" y="51"/>
                </a:lnTo>
                <a:lnTo>
                  <a:pt x="2110" y="70"/>
                </a:lnTo>
                <a:lnTo>
                  <a:pt x="2112" y="91"/>
                </a:lnTo>
                <a:lnTo>
                  <a:pt x="2112" y="182"/>
                </a:lnTo>
                <a:lnTo>
                  <a:pt x="2110" y="203"/>
                </a:lnTo>
                <a:lnTo>
                  <a:pt x="2103" y="222"/>
                </a:lnTo>
                <a:lnTo>
                  <a:pt x="2093" y="239"/>
                </a:lnTo>
                <a:lnTo>
                  <a:pt x="2078" y="253"/>
                </a:lnTo>
                <a:lnTo>
                  <a:pt x="2061" y="263"/>
                </a:lnTo>
                <a:lnTo>
                  <a:pt x="2042" y="270"/>
                </a:lnTo>
                <a:lnTo>
                  <a:pt x="2022" y="273"/>
                </a:lnTo>
                <a:lnTo>
                  <a:pt x="1862" y="273"/>
                </a:lnTo>
                <a:lnTo>
                  <a:pt x="1862" y="481"/>
                </a:lnTo>
                <a:lnTo>
                  <a:pt x="1953" y="497"/>
                </a:lnTo>
                <a:lnTo>
                  <a:pt x="2043" y="518"/>
                </a:lnTo>
                <a:lnTo>
                  <a:pt x="2131" y="545"/>
                </a:lnTo>
                <a:lnTo>
                  <a:pt x="2215" y="577"/>
                </a:lnTo>
                <a:lnTo>
                  <a:pt x="2298" y="615"/>
                </a:lnTo>
                <a:lnTo>
                  <a:pt x="2378" y="657"/>
                </a:lnTo>
                <a:lnTo>
                  <a:pt x="2454" y="704"/>
                </a:lnTo>
                <a:lnTo>
                  <a:pt x="2527" y="756"/>
                </a:lnTo>
                <a:lnTo>
                  <a:pt x="2596" y="811"/>
                </a:lnTo>
                <a:lnTo>
                  <a:pt x="2663" y="872"/>
                </a:lnTo>
                <a:lnTo>
                  <a:pt x="2725" y="936"/>
                </a:lnTo>
                <a:lnTo>
                  <a:pt x="2783" y="1004"/>
                </a:lnTo>
                <a:lnTo>
                  <a:pt x="2837" y="1076"/>
                </a:lnTo>
                <a:lnTo>
                  <a:pt x="2887" y="1150"/>
                </a:lnTo>
                <a:lnTo>
                  <a:pt x="2931" y="1229"/>
                </a:lnTo>
                <a:lnTo>
                  <a:pt x="2970" y="1310"/>
                </a:lnTo>
                <a:lnTo>
                  <a:pt x="3006" y="1394"/>
                </a:lnTo>
                <a:lnTo>
                  <a:pt x="3035" y="1480"/>
                </a:lnTo>
                <a:lnTo>
                  <a:pt x="3059" y="1569"/>
                </a:lnTo>
                <a:lnTo>
                  <a:pt x="3077" y="1660"/>
                </a:lnTo>
                <a:lnTo>
                  <a:pt x="3089" y="1753"/>
                </a:lnTo>
                <a:lnTo>
                  <a:pt x="3095" y="1848"/>
                </a:lnTo>
                <a:lnTo>
                  <a:pt x="3095" y="1945"/>
                </a:lnTo>
                <a:lnTo>
                  <a:pt x="3089" y="2041"/>
                </a:lnTo>
                <a:lnTo>
                  <a:pt x="3077" y="2133"/>
                </a:lnTo>
                <a:lnTo>
                  <a:pt x="3059" y="2222"/>
                </a:lnTo>
                <a:lnTo>
                  <a:pt x="3036" y="2309"/>
                </a:lnTo>
                <a:lnTo>
                  <a:pt x="3008" y="2394"/>
                </a:lnTo>
                <a:lnTo>
                  <a:pt x="2973" y="2476"/>
                </a:lnTo>
                <a:lnTo>
                  <a:pt x="2935" y="2556"/>
                </a:lnTo>
                <a:lnTo>
                  <a:pt x="2892" y="2634"/>
                </a:lnTo>
                <a:lnTo>
                  <a:pt x="2843" y="2707"/>
                </a:lnTo>
                <a:lnTo>
                  <a:pt x="2791" y="2778"/>
                </a:lnTo>
                <a:lnTo>
                  <a:pt x="2735" y="2846"/>
                </a:lnTo>
                <a:lnTo>
                  <a:pt x="2674" y="2909"/>
                </a:lnTo>
                <a:lnTo>
                  <a:pt x="2610" y="2970"/>
                </a:lnTo>
                <a:lnTo>
                  <a:pt x="2542" y="3026"/>
                </a:lnTo>
                <a:lnTo>
                  <a:pt x="2470" y="3078"/>
                </a:lnTo>
                <a:lnTo>
                  <a:pt x="2397" y="3125"/>
                </a:lnTo>
                <a:lnTo>
                  <a:pt x="2319" y="3169"/>
                </a:lnTo>
                <a:lnTo>
                  <a:pt x="2239" y="3206"/>
                </a:lnTo>
                <a:lnTo>
                  <a:pt x="2156" y="3239"/>
                </a:lnTo>
                <a:lnTo>
                  <a:pt x="2071" y="3267"/>
                </a:lnTo>
                <a:lnTo>
                  <a:pt x="1985" y="3291"/>
                </a:lnTo>
                <a:lnTo>
                  <a:pt x="1895" y="3308"/>
                </a:lnTo>
                <a:lnTo>
                  <a:pt x="1804" y="3319"/>
                </a:lnTo>
                <a:lnTo>
                  <a:pt x="1709" y="3324"/>
                </a:lnTo>
                <a:lnTo>
                  <a:pt x="1616" y="3324"/>
                </a:lnTo>
                <a:lnTo>
                  <a:pt x="1523" y="3318"/>
                </a:lnTo>
                <a:lnTo>
                  <a:pt x="1433" y="3305"/>
                </a:lnTo>
                <a:lnTo>
                  <a:pt x="1345" y="3288"/>
                </a:lnTo>
                <a:lnTo>
                  <a:pt x="1258" y="3264"/>
                </a:lnTo>
                <a:lnTo>
                  <a:pt x="1173" y="3236"/>
                </a:lnTo>
                <a:lnTo>
                  <a:pt x="1092" y="3203"/>
                </a:lnTo>
                <a:lnTo>
                  <a:pt x="1012" y="3165"/>
                </a:lnTo>
                <a:lnTo>
                  <a:pt x="936" y="3121"/>
                </a:lnTo>
                <a:lnTo>
                  <a:pt x="863" y="3074"/>
                </a:lnTo>
                <a:lnTo>
                  <a:pt x="792" y="3022"/>
                </a:lnTo>
                <a:lnTo>
                  <a:pt x="725" y="2967"/>
                </a:lnTo>
                <a:lnTo>
                  <a:pt x="662" y="2906"/>
                </a:lnTo>
                <a:lnTo>
                  <a:pt x="602" y="2844"/>
                </a:lnTo>
                <a:lnTo>
                  <a:pt x="546" y="2776"/>
                </a:lnTo>
                <a:lnTo>
                  <a:pt x="495" y="2705"/>
                </a:lnTo>
                <a:lnTo>
                  <a:pt x="448" y="2633"/>
                </a:lnTo>
                <a:lnTo>
                  <a:pt x="404" y="2556"/>
                </a:lnTo>
                <a:lnTo>
                  <a:pt x="366" y="2476"/>
                </a:lnTo>
                <a:lnTo>
                  <a:pt x="333" y="2395"/>
                </a:lnTo>
                <a:lnTo>
                  <a:pt x="303" y="2310"/>
                </a:lnTo>
                <a:lnTo>
                  <a:pt x="280" y="2224"/>
                </a:lnTo>
                <a:lnTo>
                  <a:pt x="263" y="2135"/>
                </a:lnTo>
                <a:lnTo>
                  <a:pt x="250" y="2044"/>
                </a:lnTo>
                <a:lnTo>
                  <a:pt x="110" y="2044"/>
                </a:lnTo>
                <a:lnTo>
                  <a:pt x="86" y="2041"/>
                </a:lnTo>
                <a:lnTo>
                  <a:pt x="64" y="2034"/>
                </a:lnTo>
                <a:lnTo>
                  <a:pt x="43" y="2022"/>
                </a:lnTo>
                <a:lnTo>
                  <a:pt x="27" y="2007"/>
                </a:lnTo>
                <a:lnTo>
                  <a:pt x="14" y="1989"/>
                </a:lnTo>
                <a:lnTo>
                  <a:pt x="5" y="1969"/>
                </a:lnTo>
                <a:lnTo>
                  <a:pt x="0" y="1947"/>
                </a:lnTo>
                <a:lnTo>
                  <a:pt x="0" y="1924"/>
                </a:lnTo>
                <a:lnTo>
                  <a:pt x="4" y="1901"/>
                </a:lnTo>
                <a:lnTo>
                  <a:pt x="14" y="1878"/>
                </a:lnTo>
                <a:lnTo>
                  <a:pt x="328" y="1334"/>
                </a:lnTo>
                <a:lnTo>
                  <a:pt x="341" y="1316"/>
                </a:lnTo>
                <a:lnTo>
                  <a:pt x="357" y="1301"/>
                </a:lnTo>
                <a:lnTo>
                  <a:pt x="375" y="1291"/>
                </a:lnTo>
                <a:lnTo>
                  <a:pt x="394" y="1283"/>
                </a:lnTo>
                <a:lnTo>
                  <a:pt x="413" y="1280"/>
                </a:lnTo>
                <a:lnTo>
                  <a:pt x="434" y="1280"/>
                </a:lnTo>
                <a:lnTo>
                  <a:pt x="455" y="1283"/>
                </a:lnTo>
                <a:lnTo>
                  <a:pt x="474" y="1291"/>
                </a:lnTo>
                <a:lnTo>
                  <a:pt x="491" y="1302"/>
                </a:lnTo>
                <a:lnTo>
                  <a:pt x="507" y="1316"/>
                </a:lnTo>
                <a:lnTo>
                  <a:pt x="520" y="1334"/>
                </a:lnTo>
                <a:lnTo>
                  <a:pt x="834" y="1878"/>
                </a:lnTo>
                <a:lnTo>
                  <a:pt x="844" y="1901"/>
                </a:lnTo>
                <a:lnTo>
                  <a:pt x="848" y="1924"/>
                </a:lnTo>
                <a:lnTo>
                  <a:pt x="848" y="1947"/>
                </a:lnTo>
                <a:lnTo>
                  <a:pt x="843" y="1969"/>
                </a:lnTo>
                <a:lnTo>
                  <a:pt x="834" y="1989"/>
                </a:lnTo>
                <a:lnTo>
                  <a:pt x="820" y="2007"/>
                </a:lnTo>
                <a:lnTo>
                  <a:pt x="804" y="2022"/>
                </a:lnTo>
                <a:lnTo>
                  <a:pt x="784" y="2034"/>
                </a:lnTo>
                <a:lnTo>
                  <a:pt x="762" y="2041"/>
                </a:lnTo>
                <a:lnTo>
                  <a:pt x="738" y="2044"/>
                </a:lnTo>
                <a:lnTo>
                  <a:pt x="616" y="2044"/>
                </a:lnTo>
                <a:lnTo>
                  <a:pt x="630" y="2125"/>
                </a:lnTo>
                <a:lnTo>
                  <a:pt x="650" y="2203"/>
                </a:lnTo>
                <a:lnTo>
                  <a:pt x="676" y="2279"/>
                </a:lnTo>
                <a:lnTo>
                  <a:pt x="708" y="2351"/>
                </a:lnTo>
                <a:lnTo>
                  <a:pt x="744" y="2422"/>
                </a:lnTo>
                <a:lnTo>
                  <a:pt x="785" y="2488"/>
                </a:lnTo>
                <a:lnTo>
                  <a:pt x="831" y="2552"/>
                </a:lnTo>
                <a:lnTo>
                  <a:pt x="881" y="2612"/>
                </a:lnTo>
                <a:lnTo>
                  <a:pt x="935" y="2668"/>
                </a:lnTo>
                <a:lnTo>
                  <a:pt x="995" y="2720"/>
                </a:lnTo>
                <a:lnTo>
                  <a:pt x="1056" y="2767"/>
                </a:lnTo>
                <a:lnTo>
                  <a:pt x="1122" y="2810"/>
                </a:lnTo>
                <a:lnTo>
                  <a:pt x="1191" y="2849"/>
                </a:lnTo>
                <a:lnTo>
                  <a:pt x="1263" y="2882"/>
                </a:lnTo>
                <a:lnTo>
                  <a:pt x="1338" y="2909"/>
                </a:lnTo>
                <a:lnTo>
                  <a:pt x="1415" y="2931"/>
                </a:lnTo>
                <a:lnTo>
                  <a:pt x="1495" y="2948"/>
                </a:lnTo>
                <a:lnTo>
                  <a:pt x="1575" y="2959"/>
                </a:lnTo>
                <a:lnTo>
                  <a:pt x="1659" y="2963"/>
                </a:lnTo>
                <a:lnTo>
                  <a:pt x="1744" y="2960"/>
                </a:lnTo>
                <a:lnTo>
                  <a:pt x="1829" y="2951"/>
                </a:lnTo>
                <a:lnTo>
                  <a:pt x="1908" y="2937"/>
                </a:lnTo>
                <a:lnTo>
                  <a:pt x="1985" y="2915"/>
                </a:lnTo>
                <a:lnTo>
                  <a:pt x="2058" y="2890"/>
                </a:lnTo>
                <a:lnTo>
                  <a:pt x="2130" y="2859"/>
                </a:lnTo>
                <a:lnTo>
                  <a:pt x="2198" y="2822"/>
                </a:lnTo>
                <a:lnTo>
                  <a:pt x="2264" y="2782"/>
                </a:lnTo>
                <a:lnTo>
                  <a:pt x="2326" y="2737"/>
                </a:lnTo>
                <a:lnTo>
                  <a:pt x="2386" y="2686"/>
                </a:lnTo>
                <a:lnTo>
                  <a:pt x="2441" y="2633"/>
                </a:lnTo>
                <a:lnTo>
                  <a:pt x="2493" y="2575"/>
                </a:lnTo>
                <a:lnTo>
                  <a:pt x="2539" y="2514"/>
                </a:lnTo>
                <a:lnTo>
                  <a:pt x="2581" y="2449"/>
                </a:lnTo>
                <a:lnTo>
                  <a:pt x="2620" y="2380"/>
                </a:lnTo>
                <a:lnTo>
                  <a:pt x="2652" y="2310"/>
                </a:lnTo>
                <a:lnTo>
                  <a:pt x="2680" y="2237"/>
                </a:lnTo>
                <a:lnTo>
                  <a:pt x="2702" y="2161"/>
                </a:lnTo>
                <a:lnTo>
                  <a:pt x="2718" y="2083"/>
                </a:lnTo>
                <a:lnTo>
                  <a:pt x="2730" y="2000"/>
                </a:lnTo>
                <a:lnTo>
                  <a:pt x="2735" y="1917"/>
                </a:lnTo>
                <a:lnTo>
                  <a:pt x="2733" y="1837"/>
                </a:lnTo>
                <a:lnTo>
                  <a:pt x="2725" y="1758"/>
                </a:lnTo>
                <a:lnTo>
                  <a:pt x="2712" y="1680"/>
                </a:lnTo>
                <a:lnTo>
                  <a:pt x="2694" y="1605"/>
                </a:lnTo>
                <a:lnTo>
                  <a:pt x="2670" y="1532"/>
                </a:lnTo>
                <a:lnTo>
                  <a:pt x="2642" y="1460"/>
                </a:lnTo>
                <a:lnTo>
                  <a:pt x="2608" y="1393"/>
                </a:lnTo>
                <a:lnTo>
                  <a:pt x="2569" y="1327"/>
                </a:lnTo>
                <a:lnTo>
                  <a:pt x="2527" y="1264"/>
                </a:lnTo>
                <a:lnTo>
                  <a:pt x="2480" y="1206"/>
                </a:lnTo>
                <a:lnTo>
                  <a:pt x="2429" y="1150"/>
                </a:lnTo>
                <a:lnTo>
                  <a:pt x="2375" y="1098"/>
                </a:lnTo>
                <a:lnTo>
                  <a:pt x="2316" y="1051"/>
                </a:lnTo>
                <a:lnTo>
                  <a:pt x="2255" y="1006"/>
                </a:lnTo>
                <a:lnTo>
                  <a:pt x="2190" y="967"/>
                </a:lnTo>
                <a:lnTo>
                  <a:pt x="2123" y="932"/>
                </a:lnTo>
                <a:lnTo>
                  <a:pt x="2053" y="902"/>
                </a:lnTo>
                <a:lnTo>
                  <a:pt x="1981" y="877"/>
                </a:lnTo>
                <a:lnTo>
                  <a:pt x="1906" y="857"/>
                </a:lnTo>
                <a:lnTo>
                  <a:pt x="1828" y="843"/>
                </a:lnTo>
                <a:lnTo>
                  <a:pt x="1750" y="834"/>
                </a:lnTo>
                <a:lnTo>
                  <a:pt x="1670" y="831"/>
                </a:lnTo>
                <a:lnTo>
                  <a:pt x="1592" y="834"/>
                </a:lnTo>
                <a:lnTo>
                  <a:pt x="1514" y="842"/>
                </a:lnTo>
                <a:lnTo>
                  <a:pt x="1437" y="856"/>
                </a:lnTo>
                <a:lnTo>
                  <a:pt x="1363" y="876"/>
                </a:lnTo>
                <a:lnTo>
                  <a:pt x="1289" y="900"/>
                </a:lnTo>
                <a:lnTo>
                  <a:pt x="1219" y="930"/>
                </a:lnTo>
                <a:lnTo>
                  <a:pt x="1149" y="967"/>
                </a:lnTo>
                <a:lnTo>
                  <a:pt x="1083" y="1007"/>
                </a:lnTo>
                <a:lnTo>
                  <a:pt x="1057" y="1021"/>
                </a:lnTo>
                <a:lnTo>
                  <a:pt x="1031" y="1031"/>
                </a:lnTo>
                <a:lnTo>
                  <a:pt x="1004" y="1038"/>
                </a:lnTo>
                <a:lnTo>
                  <a:pt x="976" y="1040"/>
                </a:lnTo>
                <a:lnTo>
                  <a:pt x="948" y="1039"/>
                </a:lnTo>
                <a:lnTo>
                  <a:pt x="921" y="1034"/>
                </a:lnTo>
                <a:lnTo>
                  <a:pt x="895" y="1024"/>
                </a:lnTo>
                <a:lnTo>
                  <a:pt x="871" y="1011"/>
                </a:lnTo>
                <a:lnTo>
                  <a:pt x="850" y="994"/>
                </a:lnTo>
                <a:lnTo>
                  <a:pt x="831" y="974"/>
                </a:lnTo>
                <a:lnTo>
                  <a:pt x="813" y="948"/>
                </a:lnTo>
                <a:lnTo>
                  <a:pt x="801" y="919"/>
                </a:lnTo>
                <a:lnTo>
                  <a:pt x="794" y="891"/>
                </a:lnTo>
                <a:lnTo>
                  <a:pt x="792" y="862"/>
                </a:lnTo>
                <a:lnTo>
                  <a:pt x="794" y="834"/>
                </a:lnTo>
                <a:lnTo>
                  <a:pt x="801" y="805"/>
                </a:lnTo>
                <a:lnTo>
                  <a:pt x="812" y="778"/>
                </a:lnTo>
                <a:lnTo>
                  <a:pt x="829" y="754"/>
                </a:lnTo>
                <a:lnTo>
                  <a:pt x="848" y="732"/>
                </a:lnTo>
                <a:lnTo>
                  <a:pt x="872" y="712"/>
                </a:lnTo>
                <a:lnTo>
                  <a:pt x="943" y="667"/>
                </a:lnTo>
                <a:lnTo>
                  <a:pt x="1016" y="626"/>
                </a:lnTo>
                <a:lnTo>
                  <a:pt x="1092" y="590"/>
                </a:lnTo>
                <a:lnTo>
                  <a:pt x="1169" y="558"/>
                </a:lnTo>
                <a:lnTo>
                  <a:pt x="1248" y="532"/>
                </a:lnTo>
                <a:lnTo>
                  <a:pt x="1328" y="510"/>
                </a:lnTo>
                <a:lnTo>
                  <a:pt x="1410" y="491"/>
                </a:lnTo>
                <a:lnTo>
                  <a:pt x="1493" y="479"/>
                </a:lnTo>
                <a:lnTo>
                  <a:pt x="1493" y="273"/>
                </a:lnTo>
                <a:lnTo>
                  <a:pt x="1348" y="273"/>
                </a:lnTo>
                <a:lnTo>
                  <a:pt x="1326" y="270"/>
                </a:lnTo>
                <a:lnTo>
                  <a:pt x="1307" y="263"/>
                </a:lnTo>
                <a:lnTo>
                  <a:pt x="1291" y="253"/>
                </a:lnTo>
                <a:lnTo>
                  <a:pt x="1277" y="239"/>
                </a:lnTo>
                <a:lnTo>
                  <a:pt x="1266" y="222"/>
                </a:lnTo>
                <a:lnTo>
                  <a:pt x="1259" y="203"/>
                </a:lnTo>
                <a:lnTo>
                  <a:pt x="1257" y="182"/>
                </a:lnTo>
                <a:lnTo>
                  <a:pt x="1257" y="91"/>
                </a:lnTo>
                <a:lnTo>
                  <a:pt x="1259" y="70"/>
                </a:lnTo>
                <a:lnTo>
                  <a:pt x="1266" y="51"/>
                </a:lnTo>
                <a:lnTo>
                  <a:pt x="1277" y="34"/>
                </a:lnTo>
                <a:lnTo>
                  <a:pt x="1291" y="20"/>
                </a:lnTo>
                <a:lnTo>
                  <a:pt x="1307" y="9"/>
                </a:lnTo>
                <a:lnTo>
                  <a:pt x="1326" y="3"/>
                </a:lnTo>
                <a:lnTo>
                  <a:pt x="134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41"/>
          <p:cNvSpPr>
            <a:spLocks noEditPoints="1"/>
          </p:cNvSpPr>
          <p:nvPr/>
        </p:nvSpPr>
        <p:spPr bwMode="auto">
          <a:xfrm>
            <a:off x="4419845" y="1930570"/>
            <a:ext cx="536575" cy="527050"/>
          </a:xfrm>
          <a:custGeom>
            <a:avLst/>
            <a:gdLst>
              <a:gd name="T0" fmla="*/ 2291 w 3380"/>
              <a:gd name="T1" fmla="*/ 1767 h 3322"/>
              <a:gd name="T2" fmla="*/ 2216 w 3380"/>
              <a:gd name="T3" fmla="*/ 1978 h 3322"/>
              <a:gd name="T4" fmla="*/ 1996 w 3380"/>
              <a:gd name="T5" fmla="*/ 1940 h 3322"/>
              <a:gd name="T6" fmla="*/ 1996 w 3380"/>
              <a:gd name="T7" fmla="*/ 1715 h 3322"/>
              <a:gd name="T8" fmla="*/ 1312 w 3380"/>
              <a:gd name="T9" fmla="*/ 1665 h 3322"/>
              <a:gd name="T10" fmla="*/ 1422 w 3380"/>
              <a:gd name="T11" fmla="*/ 1859 h 3322"/>
              <a:gd name="T12" fmla="*/ 1251 w 3380"/>
              <a:gd name="T13" fmla="*/ 2001 h 3322"/>
              <a:gd name="T14" fmla="*/ 1081 w 3380"/>
              <a:gd name="T15" fmla="*/ 1859 h 3322"/>
              <a:gd name="T16" fmla="*/ 1190 w 3380"/>
              <a:gd name="T17" fmla="*/ 1665 h 3322"/>
              <a:gd name="T18" fmla="*/ 1197 w 3380"/>
              <a:gd name="T19" fmla="*/ 1123 h 3322"/>
              <a:gd name="T20" fmla="*/ 948 w 3380"/>
              <a:gd name="T21" fmla="*/ 1556 h 3322"/>
              <a:gd name="T22" fmla="*/ 635 w 3380"/>
              <a:gd name="T23" fmla="*/ 1828 h 3322"/>
              <a:gd name="T24" fmla="*/ 784 w 3380"/>
              <a:gd name="T25" fmla="*/ 2344 h 3322"/>
              <a:gd name="T26" fmla="*/ 1179 w 3380"/>
              <a:gd name="T27" fmla="*/ 2515 h 3322"/>
              <a:gd name="T28" fmla="*/ 1498 w 3380"/>
              <a:gd name="T29" fmla="*/ 2451 h 3322"/>
              <a:gd name="T30" fmla="*/ 1818 w 3380"/>
              <a:gd name="T31" fmla="*/ 2450 h 3322"/>
              <a:gd name="T32" fmla="*/ 1947 w 3380"/>
              <a:gd name="T33" fmla="*/ 2654 h 3322"/>
              <a:gd name="T34" fmla="*/ 1743 w 3380"/>
              <a:gd name="T35" fmla="*/ 2823 h 3322"/>
              <a:gd name="T36" fmla="*/ 1431 w 3380"/>
              <a:gd name="T37" fmla="*/ 2752 h 3322"/>
              <a:gd name="T38" fmla="*/ 990 w 3380"/>
              <a:gd name="T39" fmla="*/ 2631 h 3322"/>
              <a:gd name="T40" fmla="*/ 1167 w 3380"/>
              <a:gd name="T41" fmla="*/ 2902 h 3322"/>
              <a:gd name="T42" fmla="*/ 1599 w 3380"/>
              <a:gd name="T43" fmla="*/ 3103 h 3322"/>
              <a:gd name="T44" fmla="*/ 1947 w 3380"/>
              <a:gd name="T45" fmla="*/ 3054 h 3322"/>
              <a:gd name="T46" fmla="*/ 2329 w 3380"/>
              <a:gd name="T47" fmla="*/ 2804 h 3322"/>
              <a:gd name="T48" fmla="*/ 2638 w 3380"/>
              <a:gd name="T49" fmla="*/ 2363 h 3322"/>
              <a:gd name="T50" fmla="*/ 2744 w 3380"/>
              <a:gd name="T51" fmla="*/ 1753 h 3322"/>
              <a:gd name="T52" fmla="*/ 2428 w 3380"/>
              <a:gd name="T53" fmla="*/ 1440 h 3322"/>
              <a:gd name="T54" fmla="*/ 2120 w 3380"/>
              <a:gd name="T55" fmla="*/ 1457 h 3322"/>
              <a:gd name="T56" fmla="*/ 1930 w 3380"/>
              <a:gd name="T57" fmla="*/ 1440 h 3322"/>
              <a:gd name="T58" fmla="*/ 1554 w 3380"/>
              <a:gd name="T59" fmla="*/ 1295 h 3322"/>
              <a:gd name="T60" fmla="*/ 1279 w 3380"/>
              <a:gd name="T61" fmla="*/ 1048 h 3322"/>
              <a:gd name="T62" fmla="*/ 1690 w 3380"/>
              <a:gd name="T63" fmla="*/ 181 h 3322"/>
              <a:gd name="T64" fmla="*/ 982 w 3380"/>
              <a:gd name="T65" fmla="*/ 312 h 3322"/>
              <a:gd name="T66" fmla="*/ 530 w 3380"/>
              <a:gd name="T67" fmla="*/ 699 h 3322"/>
              <a:gd name="T68" fmla="*/ 342 w 3380"/>
              <a:gd name="T69" fmla="*/ 1334 h 3322"/>
              <a:gd name="T70" fmla="*/ 600 w 3380"/>
              <a:gd name="T71" fmla="*/ 945 h 3322"/>
              <a:gd name="T72" fmla="*/ 992 w 3380"/>
              <a:gd name="T73" fmla="*/ 509 h 3322"/>
              <a:gd name="T74" fmla="*/ 1600 w 3380"/>
              <a:gd name="T75" fmla="*/ 337 h 3322"/>
              <a:gd name="T76" fmla="*/ 2254 w 3380"/>
              <a:gd name="T77" fmla="*/ 440 h 3322"/>
              <a:gd name="T78" fmla="*/ 2704 w 3380"/>
              <a:gd name="T79" fmla="*/ 814 h 3322"/>
              <a:gd name="T80" fmla="*/ 2927 w 3380"/>
              <a:gd name="T81" fmla="*/ 1430 h 3322"/>
              <a:gd name="T82" fmla="*/ 2922 w 3380"/>
              <a:gd name="T83" fmla="*/ 836 h 3322"/>
              <a:gd name="T84" fmla="*/ 2535 w 3380"/>
              <a:gd name="T85" fmla="*/ 385 h 3322"/>
              <a:gd name="T86" fmla="*/ 1891 w 3380"/>
              <a:gd name="T87" fmla="*/ 189 h 3322"/>
              <a:gd name="T88" fmla="*/ 2078 w 3380"/>
              <a:gd name="T89" fmla="*/ 32 h 3322"/>
              <a:gd name="T90" fmla="*/ 2696 w 3380"/>
              <a:gd name="T91" fmla="*/ 279 h 3322"/>
              <a:gd name="T92" fmla="*/ 3087 w 3380"/>
              <a:gd name="T93" fmla="*/ 766 h 3322"/>
              <a:gd name="T94" fmla="*/ 3223 w 3380"/>
              <a:gd name="T95" fmla="*/ 1466 h 3322"/>
              <a:gd name="T96" fmla="*/ 3380 w 3380"/>
              <a:gd name="T97" fmla="*/ 1731 h 3322"/>
              <a:gd name="T98" fmla="*/ 3263 w 3380"/>
              <a:gd name="T99" fmla="*/ 2299 h 3322"/>
              <a:gd name="T100" fmla="*/ 2792 w 3380"/>
              <a:gd name="T101" fmla="*/ 2525 h 3322"/>
              <a:gd name="T102" fmla="*/ 2378 w 3380"/>
              <a:gd name="T103" fmla="*/ 3042 h 3322"/>
              <a:gd name="T104" fmla="*/ 1871 w 3380"/>
              <a:gd name="T105" fmla="*/ 3300 h 3322"/>
              <a:gd name="T106" fmla="*/ 1382 w 3380"/>
              <a:gd name="T107" fmla="*/ 3262 h 3322"/>
              <a:gd name="T108" fmla="*/ 883 w 3380"/>
              <a:gd name="T109" fmla="*/ 2935 h 3322"/>
              <a:gd name="T110" fmla="*/ 517 w 3380"/>
              <a:gd name="T111" fmla="*/ 2361 h 3322"/>
              <a:gd name="T112" fmla="*/ 62 w 3380"/>
              <a:gd name="T113" fmla="*/ 2244 h 3322"/>
              <a:gd name="T114" fmla="*/ 11 w 3380"/>
              <a:gd name="T115" fmla="*/ 1649 h 3322"/>
              <a:gd name="T116" fmla="*/ 167 w 3380"/>
              <a:gd name="T117" fmla="*/ 1272 h 3322"/>
              <a:gd name="T118" fmla="*/ 367 w 3380"/>
              <a:gd name="T119" fmla="*/ 623 h 3322"/>
              <a:gd name="T120" fmla="*/ 818 w 3380"/>
              <a:gd name="T121" fmla="*/ 194 h 3322"/>
              <a:gd name="T122" fmla="*/ 1489 w 3380"/>
              <a:gd name="T123" fmla="*/ 8 h 3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80" h="3322">
                <a:moveTo>
                  <a:pt x="2129" y="1654"/>
                </a:moveTo>
                <a:lnTo>
                  <a:pt x="2160" y="1657"/>
                </a:lnTo>
                <a:lnTo>
                  <a:pt x="2190" y="1665"/>
                </a:lnTo>
                <a:lnTo>
                  <a:pt x="2216" y="1677"/>
                </a:lnTo>
                <a:lnTo>
                  <a:pt x="2241" y="1695"/>
                </a:lnTo>
                <a:lnTo>
                  <a:pt x="2262" y="1715"/>
                </a:lnTo>
                <a:lnTo>
                  <a:pt x="2279" y="1740"/>
                </a:lnTo>
                <a:lnTo>
                  <a:pt x="2291" y="1767"/>
                </a:lnTo>
                <a:lnTo>
                  <a:pt x="2299" y="1796"/>
                </a:lnTo>
                <a:lnTo>
                  <a:pt x="2302" y="1827"/>
                </a:lnTo>
                <a:lnTo>
                  <a:pt x="2299" y="1859"/>
                </a:lnTo>
                <a:lnTo>
                  <a:pt x="2291" y="1888"/>
                </a:lnTo>
                <a:lnTo>
                  <a:pt x="2279" y="1915"/>
                </a:lnTo>
                <a:lnTo>
                  <a:pt x="2262" y="1940"/>
                </a:lnTo>
                <a:lnTo>
                  <a:pt x="2241" y="1960"/>
                </a:lnTo>
                <a:lnTo>
                  <a:pt x="2216" y="1978"/>
                </a:lnTo>
                <a:lnTo>
                  <a:pt x="2190" y="1990"/>
                </a:lnTo>
                <a:lnTo>
                  <a:pt x="2160" y="1998"/>
                </a:lnTo>
                <a:lnTo>
                  <a:pt x="2129" y="2001"/>
                </a:lnTo>
                <a:lnTo>
                  <a:pt x="2098" y="1998"/>
                </a:lnTo>
                <a:lnTo>
                  <a:pt x="2068" y="1990"/>
                </a:lnTo>
                <a:lnTo>
                  <a:pt x="2041" y="1978"/>
                </a:lnTo>
                <a:lnTo>
                  <a:pt x="2017" y="1960"/>
                </a:lnTo>
                <a:lnTo>
                  <a:pt x="1996" y="1940"/>
                </a:lnTo>
                <a:lnTo>
                  <a:pt x="1979" y="1915"/>
                </a:lnTo>
                <a:lnTo>
                  <a:pt x="1967" y="1888"/>
                </a:lnTo>
                <a:lnTo>
                  <a:pt x="1958" y="1859"/>
                </a:lnTo>
                <a:lnTo>
                  <a:pt x="1955" y="1827"/>
                </a:lnTo>
                <a:lnTo>
                  <a:pt x="1958" y="1796"/>
                </a:lnTo>
                <a:lnTo>
                  <a:pt x="1967" y="1767"/>
                </a:lnTo>
                <a:lnTo>
                  <a:pt x="1979" y="1740"/>
                </a:lnTo>
                <a:lnTo>
                  <a:pt x="1996" y="1715"/>
                </a:lnTo>
                <a:lnTo>
                  <a:pt x="2017" y="1695"/>
                </a:lnTo>
                <a:lnTo>
                  <a:pt x="2041" y="1677"/>
                </a:lnTo>
                <a:lnTo>
                  <a:pt x="2068" y="1665"/>
                </a:lnTo>
                <a:lnTo>
                  <a:pt x="2098" y="1657"/>
                </a:lnTo>
                <a:lnTo>
                  <a:pt x="2129" y="1654"/>
                </a:lnTo>
                <a:close/>
                <a:moveTo>
                  <a:pt x="1251" y="1654"/>
                </a:moveTo>
                <a:lnTo>
                  <a:pt x="1282" y="1657"/>
                </a:lnTo>
                <a:lnTo>
                  <a:pt x="1312" y="1665"/>
                </a:lnTo>
                <a:lnTo>
                  <a:pt x="1339" y="1677"/>
                </a:lnTo>
                <a:lnTo>
                  <a:pt x="1363" y="1695"/>
                </a:lnTo>
                <a:lnTo>
                  <a:pt x="1384" y="1715"/>
                </a:lnTo>
                <a:lnTo>
                  <a:pt x="1401" y="1740"/>
                </a:lnTo>
                <a:lnTo>
                  <a:pt x="1413" y="1767"/>
                </a:lnTo>
                <a:lnTo>
                  <a:pt x="1422" y="1796"/>
                </a:lnTo>
                <a:lnTo>
                  <a:pt x="1425" y="1827"/>
                </a:lnTo>
                <a:lnTo>
                  <a:pt x="1422" y="1859"/>
                </a:lnTo>
                <a:lnTo>
                  <a:pt x="1413" y="1888"/>
                </a:lnTo>
                <a:lnTo>
                  <a:pt x="1401" y="1915"/>
                </a:lnTo>
                <a:lnTo>
                  <a:pt x="1384" y="1940"/>
                </a:lnTo>
                <a:lnTo>
                  <a:pt x="1363" y="1960"/>
                </a:lnTo>
                <a:lnTo>
                  <a:pt x="1339" y="1978"/>
                </a:lnTo>
                <a:lnTo>
                  <a:pt x="1312" y="1990"/>
                </a:lnTo>
                <a:lnTo>
                  <a:pt x="1282" y="1998"/>
                </a:lnTo>
                <a:lnTo>
                  <a:pt x="1251" y="2001"/>
                </a:lnTo>
                <a:lnTo>
                  <a:pt x="1220" y="1998"/>
                </a:lnTo>
                <a:lnTo>
                  <a:pt x="1190" y="1990"/>
                </a:lnTo>
                <a:lnTo>
                  <a:pt x="1164" y="1978"/>
                </a:lnTo>
                <a:lnTo>
                  <a:pt x="1139" y="1960"/>
                </a:lnTo>
                <a:lnTo>
                  <a:pt x="1118" y="1940"/>
                </a:lnTo>
                <a:lnTo>
                  <a:pt x="1101" y="1915"/>
                </a:lnTo>
                <a:lnTo>
                  <a:pt x="1089" y="1888"/>
                </a:lnTo>
                <a:lnTo>
                  <a:pt x="1081" y="1859"/>
                </a:lnTo>
                <a:lnTo>
                  <a:pt x="1078" y="1827"/>
                </a:lnTo>
                <a:lnTo>
                  <a:pt x="1081" y="1796"/>
                </a:lnTo>
                <a:lnTo>
                  <a:pt x="1089" y="1767"/>
                </a:lnTo>
                <a:lnTo>
                  <a:pt x="1101" y="1740"/>
                </a:lnTo>
                <a:lnTo>
                  <a:pt x="1118" y="1715"/>
                </a:lnTo>
                <a:lnTo>
                  <a:pt x="1139" y="1695"/>
                </a:lnTo>
                <a:lnTo>
                  <a:pt x="1164" y="1677"/>
                </a:lnTo>
                <a:lnTo>
                  <a:pt x="1190" y="1665"/>
                </a:lnTo>
                <a:lnTo>
                  <a:pt x="1220" y="1657"/>
                </a:lnTo>
                <a:lnTo>
                  <a:pt x="1251" y="1654"/>
                </a:lnTo>
                <a:close/>
                <a:moveTo>
                  <a:pt x="1219" y="967"/>
                </a:moveTo>
                <a:lnTo>
                  <a:pt x="1216" y="968"/>
                </a:lnTo>
                <a:lnTo>
                  <a:pt x="1213" y="974"/>
                </a:lnTo>
                <a:lnTo>
                  <a:pt x="1212" y="985"/>
                </a:lnTo>
                <a:lnTo>
                  <a:pt x="1208" y="1055"/>
                </a:lnTo>
                <a:lnTo>
                  <a:pt x="1197" y="1123"/>
                </a:lnTo>
                <a:lnTo>
                  <a:pt x="1182" y="1188"/>
                </a:lnTo>
                <a:lnTo>
                  <a:pt x="1160" y="1251"/>
                </a:lnTo>
                <a:lnTo>
                  <a:pt x="1136" y="1310"/>
                </a:lnTo>
                <a:lnTo>
                  <a:pt x="1105" y="1367"/>
                </a:lnTo>
                <a:lnTo>
                  <a:pt x="1071" y="1420"/>
                </a:lnTo>
                <a:lnTo>
                  <a:pt x="1033" y="1469"/>
                </a:lnTo>
                <a:lnTo>
                  <a:pt x="992" y="1514"/>
                </a:lnTo>
                <a:lnTo>
                  <a:pt x="948" y="1556"/>
                </a:lnTo>
                <a:lnTo>
                  <a:pt x="901" y="1592"/>
                </a:lnTo>
                <a:lnTo>
                  <a:pt x="852" y="1625"/>
                </a:lnTo>
                <a:lnTo>
                  <a:pt x="801" y="1652"/>
                </a:lnTo>
                <a:lnTo>
                  <a:pt x="748" y="1673"/>
                </a:lnTo>
                <a:lnTo>
                  <a:pt x="693" y="1691"/>
                </a:lnTo>
                <a:lnTo>
                  <a:pt x="638" y="1701"/>
                </a:lnTo>
                <a:lnTo>
                  <a:pt x="636" y="1763"/>
                </a:lnTo>
                <a:lnTo>
                  <a:pt x="635" y="1828"/>
                </a:lnTo>
                <a:lnTo>
                  <a:pt x="637" y="1907"/>
                </a:lnTo>
                <a:lnTo>
                  <a:pt x="643" y="1984"/>
                </a:lnTo>
                <a:lnTo>
                  <a:pt x="653" y="2058"/>
                </a:lnTo>
                <a:lnTo>
                  <a:pt x="667" y="2130"/>
                </a:lnTo>
                <a:lnTo>
                  <a:pt x="684" y="2199"/>
                </a:lnTo>
                <a:lnTo>
                  <a:pt x="705" y="2266"/>
                </a:lnTo>
                <a:lnTo>
                  <a:pt x="743" y="2307"/>
                </a:lnTo>
                <a:lnTo>
                  <a:pt x="784" y="2344"/>
                </a:lnTo>
                <a:lnTo>
                  <a:pt x="827" y="2377"/>
                </a:lnTo>
                <a:lnTo>
                  <a:pt x="872" y="2406"/>
                </a:lnTo>
                <a:lnTo>
                  <a:pt x="920" y="2432"/>
                </a:lnTo>
                <a:lnTo>
                  <a:pt x="969" y="2453"/>
                </a:lnTo>
                <a:lnTo>
                  <a:pt x="1020" y="2473"/>
                </a:lnTo>
                <a:lnTo>
                  <a:pt x="1072" y="2489"/>
                </a:lnTo>
                <a:lnTo>
                  <a:pt x="1126" y="2504"/>
                </a:lnTo>
                <a:lnTo>
                  <a:pt x="1179" y="2515"/>
                </a:lnTo>
                <a:lnTo>
                  <a:pt x="1233" y="2523"/>
                </a:lnTo>
                <a:lnTo>
                  <a:pt x="1286" y="2530"/>
                </a:lnTo>
                <a:lnTo>
                  <a:pt x="1341" y="2537"/>
                </a:lnTo>
                <a:lnTo>
                  <a:pt x="1393" y="2541"/>
                </a:lnTo>
                <a:lnTo>
                  <a:pt x="1412" y="2514"/>
                </a:lnTo>
                <a:lnTo>
                  <a:pt x="1437" y="2490"/>
                </a:lnTo>
                <a:lnTo>
                  <a:pt x="1466" y="2470"/>
                </a:lnTo>
                <a:lnTo>
                  <a:pt x="1498" y="2451"/>
                </a:lnTo>
                <a:lnTo>
                  <a:pt x="1534" y="2437"/>
                </a:lnTo>
                <a:lnTo>
                  <a:pt x="1574" y="2427"/>
                </a:lnTo>
                <a:lnTo>
                  <a:pt x="1615" y="2420"/>
                </a:lnTo>
                <a:lnTo>
                  <a:pt x="1659" y="2418"/>
                </a:lnTo>
                <a:lnTo>
                  <a:pt x="1702" y="2420"/>
                </a:lnTo>
                <a:lnTo>
                  <a:pt x="1743" y="2426"/>
                </a:lnTo>
                <a:lnTo>
                  <a:pt x="1782" y="2437"/>
                </a:lnTo>
                <a:lnTo>
                  <a:pt x="1818" y="2450"/>
                </a:lnTo>
                <a:lnTo>
                  <a:pt x="1850" y="2468"/>
                </a:lnTo>
                <a:lnTo>
                  <a:pt x="1878" y="2488"/>
                </a:lnTo>
                <a:lnTo>
                  <a:pt x="1903" y="2512"/>
                </a:lnTo>
                <a:lnTo>
                  <a:pt x="1924" y="2538"/>
                </a:lnTo>
                <a:lnTo>
                  <a:pt x="1938" y="2564"/>
                </a:lnTo>
                <a:lnTo>
                  <a:pt x="1947" y="2594"/>
                </a:lnTo>
                <a:lnTo>
                  <a:pt x="1950" y="2625"/>
                </a:lnTo>
                <a:lnTo>
                  <a:pt x="1947" y="2654"/>
                </a:lnTo>
                <a:lnTo>
                  <a:pt x="1938" y="2684"/>
                </a:lnTo>
                <a:lnTo>
                  <a:pt x="1924" y="2712"/>
                </a:lnTo>
                <a:lnTo>
                  <a:pt x="1903" y="2736"/>
                </a:lnTo>
                <a:lnTo>
                  <a:pt x="1878" y="2760"/>
                </a:lnTo>
                <a:lnTo>
                  <a:pt x="1850" y="2781"/>
                </a:lnTo>
                <a:lnTo>
                  <a:pt x="1818" y="2798"/>
                </a:lnTo>
                <a:lnTo>
                  <a:pt x="1782" y="2812"/>
                </a:lnTo>
                <a:lnTo>
                  <a:pt x="1743" y="2823"/>
                </a:lnTo>
                <a:lnTo>
                  <a:pt x="1702" y="2829"/>
                </a:lnTo>
                <a:lnTo>
                  <a:pt x="1659" y="2831"/>
                </a:lnTo>
                <a:lnTo>
                  <a:pt x="1613" y="2829"/>
                </a:lnTo>
                <a:lnTo>
                  <a:pt x="1570" y="2822"/>
                </a:lnTo>
                <a:lnTo>
                  <a:pt x="1530" y="2809"/>
                </a:lnTo>
                <a:lnTo>
                  <a:pt x="1492" y="2794"/>
                </a:lnTo>
                <a:lnTo>
                  <a:pt x="1460" y="2774"/>
                </a:lnTo>
                <a:lnTo>
                  <a:pt x="1431" y="2752"/>
                </a:lnTo>
                <a:lnTo>
                  <a:pt x="1406" y="2727"/>
                </a:lnTo>
                <a:lnTo>
                  <a:pt x="1388" y="2699"/>
                </a:lnTo>
                <a:lnTo>
                  <a:pt x="1323" y="2694"/>
                </a:lnTo>
                <a:lnTo>
                  <a:pt x="1257" y="2687"/>
                </a:lnTo>
                <a:lnTo>
                  <a:pt x="1190" y="2678"/>
                </a:lnTo>
                <a:lnTo>
                  <a:pt x="1124" y="2666"/>
                </a:lnTo>
                <a:lnTo>
                  <a:pt x="1057" y="2650"/>
                </a:lnTo>
                <a:lnTo>
                  <a:pt x="990" y="2631"/>
                </a:lnTo>
                <a:lnTo>
                  <a:pt x="925" y="2608"/>
                </a:lnTo>
                <a:lnTo>
                  <a:pt x="861" y="2581"/>
                </a:lnTo>
                <a:lnTo>
                  <a:pt x="907" y="2644"/>
                </a:lnTo>
                <a:lnTo>
                  <a:pt x="956" y="2704"/>
                </a:lnTo>
                <a:lnTo>
                  <a:pt x="1006" y="2759"/>
                </a:lnTo>
                <a:lnTo>
                  <a:pt x="1058" y="2810"/>
                </a:lnTo>
                <a:lnTo>
                  <a:pt x="1112" y="2857"/>
                </a:lnTo>
                <a:lnTo>
                  <a:pt x="1167" y="2902"/>
                </a:lnTo>
                <a:lnTo>
                  <a:pt x="1223" y="2942"/>
                </a:lnTo>
                <a:lnTo>
                  <a:pt x="1278" y="2976"/>
                </a:lnTo>
                <a:lnTo>
                  <a:pt x="1335" y="3008"/>
                </a:lnTo>
                <a:lnTo>
                  <a:pt x="1390" y="3036"/>
                </a:lnTo>
                <a:lnTo>
                  <a:pt x="1444" y="3058"/>
                </a:lnTo>
                <a:lnTo>
                  <a:pt x="1497" y="3078"/>
                </a:lnTo>
                <a:lnTo>
                  <a:pt x="1549" y="3092"/>
                </a:lnTo>
                <a:lnTo>
                  <a:pt x="1599" y="3103"/>
                </a:lnTo>
                <a:lnTo>
                  <a:pt x="1646" y="3110"/>
                </a:lnTo>
                <a:lnTo>
                  <a:pt x="1690" y="3112"/>
                </a:lnTo>
                <a:lnTo>
                  <a:pt x="1728" y="3111"/>
                </a:lnTo>
                <a:lnTo>
                  <a:pt x="1769" y="3106"/>
                </a:lnTo>
                <a:lnTo>
                  <a:pt x="1811" y="3097"/>
                </a:lnTo>
                <a:lnTo>
                  <a:pt x="1855" y="3086"/>
                </a:lnTo>
                <a:lnTo>
                  <a:pt x="1900" y="3072"/>
                </a:lnTo>
                <a:lnTo>
                  <a:pt x="1947" y="3054"/>
                </a:lnTo>
                <a:lnTo>
                  <a:pt x="1994" y="3034"/>
                </a:lnTo>
                <a:lnTo>
                  <a:pt x="2042" y="3010"/>
                </a:lnTo>
                <a:lnTo>
                  <a:pt x="2090" y="2984"/>
                </a:lnTo>
                <a:lnTo>
                  <a:pt x="2139" y="2954"/>
                </a:lnTo>
                <a:lnTo>
                  <a:pt x="2188" y="2920"/>
                </a:lnTo>
                <a:lnTo>
                  <a:pt x="2235" y="2884"/>
                </a:lnTo>
                <a:lnTo>
                  <a:pt x="2283" y="2845"/>
                </a:lnTo>
                <a:lnTo>
                  <a:pt x="2329" y="2804"/>
                </a:lnTo>
                <a:lnTo>
                  <a:pt x="2374" y="2759"/>
                </a:lnTo>
                <a:lnTo>
                  <a:pt x="2418" y="2711"/>
                </a:lnTo>
                <a:lnTo>
                  <a:pt x="2460" y="2661"/>
                </a:lnTo>
                <a:lnTo>
                  <a:pt x="2501" y="2606"/>
                </a:lnTo>
                <a:lnTo>
                  <a:pt x="2539" y="2550"/>
                </a:lnTo>
                <a:lnTo>
                  <a:pt x="2575" y="2490"/>
                </a:lnTo>
                <a:lnTo>
                  <a:pt x="2608" y="2428"/>
                </a:lnTo>
                <a:lnTo>
                  <a:pt x="2638" y="2363"/>
                </a:lnTo>
                <a:lnTo>
                  <a:pt x="2665" y="2295"/>
                </a:lnTo>
                <a:lnTo>
                  <a:pt x="2689" y="2224"/>
                </a:lnTo>
                <a:lnTo>
                  <a:pt x="2708" y="2150"/>
                </a:lnTo>
                <a:lnTo>
                  <a:pt x="2724" y="2074"/>
                </a:lnTo>
                <a:lnTo>
                  <a:pt x="2736" y="1995"/>
                </a:lnTo>
                <a:lnTo>
                  <a:pt x="2743" y="1913"/>
                </a:lnTo>
                <a:lnTo>
                  <a:pt x="2745" y="1828"/>
                </a:lnTo>
                <a:lnTo>
                  <a:pt x="2744" y="1753"/>
                </a:lnTo>
                <a:lnTo>
                  <a:pt x="2741" y="1679"/>
                </a:lnTo>
                <a:lnTo>
                  <a:pt x="2736" y="1609"/>
                </a:lnTo>
                <a:lnTo>
                  <a:pt x="2697" y="1576"/>
                </a:lnTo>
                <a:lnTo>
                  <a:pt x="2653" y="1545"/>
                </a:lnTo>
                <a:lnTo>
                  <a:pt x="2604" y="1515"/>
                </a:lnTo>
                <a:lnTo>
                  <a:pt x="2549" y="1489"/>
                </a:lnTo>
                <a:lnTo>
                  <a:pt x="2491" y="1463"/>
                </a:lnTo>
                <a:lnTo>
                  <a:pt x="2428" y="1440"/>
                </a:lnTo>
                <a:lnTo>
                  <a:pt x="2362" y="1419"/>
                </a:lnTo>
                <a:lnTo>
                  <a:pt x="2290" y="1401"/>
                </a:lnTo>
                <a:lnTo>
                  <a:pt x="2215" y="1384"/>
                </a:lnTo>
                <a:lnTo>
                  <a:pt x="2138" y="1371"/>
                </a:lnTo>
                <a:lnTo>
                  <a:pt x="2056" y="1360"/>
                </a:lnTo>
                <a:lnTo>
                  <a:pt x="2079" y="1388"/>
                </a:lnTo>
                <a:lnTo>
                  <a:pt x="2101" y="1421"/>
                </a:lnTo>
                <a:lnTo>
                  <a:pt x="2120" y="1457"/>
                </a:lnTo>
                <a:lnTo>
                  <a:pt x="2138" y="1498"/>
                </a:lnTo>
                <a:lnTo>
                  <a:pt x="2152" y="1542"/>
                </a:lnTo>
                <a:lnTo>
                  <a:pt x="2121" y="1521"/>
                </a:lnTo>
                <a:lnTo>
                  <a:pt x="2087" y="1501"/>
                </a:lnTo>
                <a:lnTo>
                  <a:pt x="2051" y="1484"/>
                </a:lnTo>
                <a:lnTo>
                  <a:pt x="2013" y="1468"/>
                </a:lnTo>
                <a:lnTo>
                  <a:pt x="1972" y="1454"/>
                </a:lnTo>
                <a:lnTo>
                  <a:pt x="1930" y="1440"/>
                </a:lnTo>
                <a:lnTo>
                  <a:pt x="1886" y="1426"/>
                </a:lnTo>
                <a:lnTo>
                  <a:pt x="1841" y="1412"/>
                </a:lnTo>
                <a:lnTo>
                  <a:pt x="1793" y="1397"/>
                </a:lnTo>
                <a:lnTo>
                  <a:pt x="1746" y="1381"/>
                </a:lnTo>
                <a:lnTo>
                  <a:pt x="1699" y="1364"/>
                </a:lnTo>
                <a:lnTo>
                  <a:pt x="1650" y="1343"/>
                </a:lnTo>
                <a:lnTo>
                  <a:pt x="1602" y="1321"/>
                </a:lnTo>
                <a:lnTo>
                  <a:pt x="1554" y="1295"/>
                </a:lnTo>
                <a:lnTo>
                  <a:pt x="1506" y="1265"/>
                </a:lnTo>
                <a:lnTo>
                  <a:pt x="1459" y="1231"/>
                </a:lnTo>
                <a:lnTo>
                  <a:pt x="1411" y="1192"/>
                </a:lnTo>
                <a:lnTo>
                  <a:pt x="1365" y="1149"/>
                </a:lnTo>
                <a:lnTo>
                  <a:pt x="1321" y="1100"/>
                </a:lnTo>
                <a:lnTo>
                  <a:pt x="1299" y="1074"/>
                </a:lnTo>
                <a:lnTo>
                  <a:pt x="1279" y="1048"/>
                </a:lnTo>
                <a:lnTo>
                  <a:pt x="1279" y="1048"/>
                </a:lnTo>
                <a:lnTo>
                  <a:pt x="1279" y="1048"/>
                </a:lnTo>
                <a:lnTo>
                  <a:pt x="1264" y="1026"/>
                </a:lnTo>
                <a:lnTo>
                  <a:pt x="1251" y="1008"/>
                </a:lnTo>
                <a:lnTo>
                  <a:pt x="1240" y="993"/>
                </a:lnTo>
                <a:lnTo>
                  <a:pt x="1231" y="980"/>
                </a:lnTo>
                <a:lnTo>
                  <a:pt x="1224" y="971"/>
                </a:lnTo>
                <a:lnTo>
                  <a:pt x="1219" y="967"/>
                </a:lnTo>
                <a:close/>
                <a:moveTo>
                  <a:pt x="1690" y="181"/>
                </a:moveTo>
                <a:lnTo>
                  <a:pt x="1588" y="183"/>
                </a:lnTo>
                <a:lnTo>
                  <a:pt x="1489" y="189"/>
                </a:lnTo>
                <a:lnTo>
                  <a:pt x="1395" y="199"/>
                </a:lnTo>
                <a:lnTo>
                  <a:pt x="1305" y="213"/>
                </a:lnTo>
                <a:lnTo>
                  <a:pt x="1218" y="232"/>
                </a:lnTo>
                <a:lnTo>
                  <a:pt x="1136" y="254"/>
                </a:lnTo>
                <a:lnTo>
                  <a:pt x="1057" y="281"/>
                </a:lnTo>
                <a:lnTo>
                  <a:pt x="982" y="312"/>
                </a:lnTo>
                <a:lnTo>
                  <a:pt x="912" y="347"/>
                </a:lnTo>
                <a:lnTo>
                  <a:pt x="845" y="385"/>
                </a:lnTo>
                <a:lnTo>
                  <a:pt x="783" y="428"/>
                </a:lnTo>
                <a:lnTo>
                  <a:pt x="724" y="474"/>
                </a:lnTo>
                <a:lnTo>
                  <a:pt x="669" y="524"/>
                </a:lnTo>
                <a:lnTo>
                  <a:pt x="619" y="579"/>
                </a:lnTo>
                <a:lnTo>
                  <a:pt x="573" y="637"/>
                </a:lnTo>
                <a:lnTo>
                  <a:pt x="530" y="699"/>
                </a:lnTo>
                <a:lnTo>
                  <a:pt x="492" y="765"/>
                </a:lnTo>
                <a:lnTo>
                  <a:pt x="458" y="836"/>
                </a:lnTo>
                <a:lnTo>
                  <a:pt x="428" y="908"/>
                </a:lnTo>
                <a:lnTo>
                  <a:pt x="403" y="986"/>
                </a:lnTo>
                <a:lnTo>
                  <a:pt x="381" y="1067"/>
                </a:lnTo>
                <a:lnTo>
                  <a:pt x="364" y="1152"/>
                </a:lnTo>
                <a:lnTo>
                  <a:pt x="351" y="1242"/>
                </a:lnTo>
                <a:lnTo>
                  <a:pt x="342" y="1334"/>
                </a:lnTo>
                <a:lnTo>
                  <a:pt x="338" y="1430"/>
                </a:lnTo>
                <a:lnTo>
                  <a:pt x="453" y="1430"/>
                </a:lnTo>
                <a:lnTo>
                  <a:pt x="469" y="1340"/>
                </a:lnTo>
                <a:lnTo>
                  <a:pt x="489" y="1254"/>
                </a:lnTo>
                <a:lnTo>
                  <a:pt x="511" y="1171"/>
                </a:lnTo>
                <a:lnTo>
                  <a:pt x="537" y="1092"/>
                </a:lnTo>
                <a:lnTo>
                  <a:pt x="566" y="1017"/>
                </a:lnTo>
                <a:lnTo>
                  <a:pt x="600" y="945"/>
                </a:lnTo>
                <a:lnTo>
                  <a:pt x="636" y="878"/>
                </a:lnTo>
                <a:lnTo>
                  <a:pt x="676" y="814"/>
                </a:lnTo>
                <a:lnTo>
                  <a:pt x="720" y="754"/>
                </a:lnTo>
                <a:lnTo>
                  <a:pt x="767" y="696"/>
                </a:lnTo>
                <a:lnTo>
                  <a:pt x="819" y="643"/>
                </a:lnTo>
                <a:lnTo>
                  <a:pt x="874" y="594"/>
                </a:lnTo>
                <a:lnTo>
                  <a:pt x="931" y="550"/>
                </a:lnTo>
                <a:lnTo>
                  <a:pt x="992" y="509"/>
                </a:lnTo>
                <a:lnTo>
                  <a:pt x="1057" y="473"/>
                </a:lnTo>
                <a:lnTo>
                  <a:pt x="1126" y="440"/>
                </a:lnTo>
                <a:lnTo>
                  <a:pt x="1196" y="412"/>
                </a:lnTo>
                <a:lnTo>
                  <a:pt x="1271" y="389"/>
                </a:lnTo>
                <a:lnTo>
                  <a:pt x="1348" y="369"/>
                </a:lnTo>
                <a:lnTo>
                  <a:pt x="1429" y="355"/>
                </a:lnTo>
                <a:lnTo>
                  <a:pt x="1513" y="344"/>
                </a:lnTo>
                <a:lnTo>
                  <a:pt x="1600" y="337"/>
                </a:lnTo>
                <a:lnTo>
                  <a:pt x="1690" y="335"/>
                </a:lnTo>
                <a:lnTo>
                  <a:pt x="1780" y="337"/>
                </a:lnTo>
                <a:lnTo>
                  <a:pt x="1867" y="344"/>
                </a:lnTo>
                <a:lnTo>
                  <a:pt x="1951" y="355"/>
                </a:lnTo>
                <a:lnTo>
                  <a:pt x="2032" y="369"/>
                </a:lnTo>
                <a:lnTo>
                  <a:pt x="2109" y="389"/>
                </a:lnTo>
                <a:lnTo>
                  <a:pt x="2184" y="412"/>
                </a:lnTo>
                <a:lnTo>
                  <a:pt x="2254" y="440"/>
                </a:lnTo>
                <a:lnTo>
                  <a:pt x="2323" y="473"/>
                </a:lnTo>
                <a:lnTo>
                  <a:pt x="2388" y="509"/>
                </a:lnTo>
                <a:lnTo>
                  <a:pt x="2449" y="550"/>
                </a:lnTo>
                <a:lnTo>
                  <a:pt x="2506" y="594"/>
                </a:lnTo>
                <a:lnTo>
                  <a:pt x="2561" y="643"/>
                </a:lnTo>
                <a:lnTo>
                  <a:pt x="2613" y="696"/>
                </a:lnTo>
                <a:lnTo>
                  <a:pt x="2660" y="754"/>
                </a:lnTo>
                <a:lnTo>
                  <a:pt x="2704" y="814"/>
                </a:lnTo>
                <a:lnTo>
                  <a:pt x="2744" y="878"/>
                </a:lnTo>
                <a:lnTo>
                  <a:pt x="2780" y="945"/>
                </a:lnTo>
                <a:lnTo>
                  <a:pt x="2814" y="1017"/>
                </a:lnTo>
                <a:lnTo>
                  <a:pt x="2843" y="1092"/>
                </a:lnTo>
                <a:lnTo>
                  <a:pt x="2869" y="1171"/>
                </a:lnTo>
                <a:lnTo>
                  <a:pt x="2891" y="1254"/>
                </a:lnTo>
                <a:lnTo>
                  <a:pt x="2911" y="1340"/>
                </a:lnTo>
                <a:lnTo>
                  <a:pt x="2927" y="1430"/>
                </a:lnTo>
                <a:lnTo>
                  <a:pt x="3042" y="1430"/>
                </a:lnTo>
                <a:lnTo>
                  <a:pt x="3038" y="1334"/>
                </a:lnTo>
                <a:lnTo>
                  <a:pt x="3029" y="1242"/>
                </a:lnTo>
                <a:lnTo>
                  <a:pt x="3016" y="1152"/>
                </a:lnTo>
                <a:lnTo>
                  <a:pt x="2999" y="1067"/>
                </a:lnTo>
                <a:lnTo>
                  <a:pt x="2977" y="986"/>
                </a:lnTo>
                <a:lnTo>
                  <a:pt x="2952" y="908"/>
                </a:lnTo>
                <a:lnTo>
                  <a:pt x="2922" y="836"/>
                </a:lnTo>
                <a:lnTo>
                  <a:pt x="2888" y="765"/>
                </a:lnTo>
                <a:lnTo>
                  <a:pt x="2850" y="699"/>
                </a:lnTo>
                <a:lnTo>
                  <a:pt x="2807" y="637"/>
                </a:lnTo>
                <a:lnTo>
                  <a:pt x="2761" y="579"/>
                </a:lnTo>
                <a:lnTo>
                  <a:pt x="2711" y="524"/>
                </a:lnTo>
                <a:lnTo>
                  <a:pt x="2656" y="474"/>
                </a:lnTo>
                <a:lnTo>
                  <a:pt x="2597" y="428"/>
                </a:lnTo>
                <a:lnTo>
                  <a:pt x="2535" y="385"/>
                </a:lnTo>
                <a:lnTo>
                  <a:pt x="2468" y="347"/>
                </a:lnTo>
                <a:lnTo>
                  <a:pt x="2398" y="312"/>
                </a:lnTo>
                <a:lnTo>
                  <a:pt x="2323" y="281"/>
                </a:lnTo>
                <a:lnTo>
                  <a:pt x="2244" y="254"/>
                </a:lnTo>
                <a:lnTo>
                  <a:pt x="2162" y="232"/>
                </a:lnTo>
                <a:lnTo>
                  <a:pt x="2075" y="213"/>
                </a:lnTo>
                <a:lnTo>
                  <a:pt x="1985" y="199"/>
                </a:lnTo>
                <a:lnTo>
                  <a:pt x="1891" y="189"/>
                </a:lnTo>
                <a:lnTo>
                  <a:pt x="1792" y="183"/>
                </a:lnTo>
                <a:lnTo>
                  <a:pt x="1690" y="181"/>
                </a:lnTo>
                <a:close/>
                <a:moveTo>
                  <a:pt x="1689" y="0"/>
                </a:moveTo>
                <a:lnTo>
                  <a:pt x="1690" y="0"/>
                </a:lnTo>
                <a:lnTo>
                  <a:pt x="1792" y="2"/>
                </a:lnTo>
                <a:lnTo>
                  <a:pt x="1891" y="8"/>
                </a:lnTo>
                <a:lnTo>
                  <a:pt x="1986" y="18"/>
                </a:lnTo>
                <a:lnTo>
                  <a:pt x="2078" y="32"/>
                </a:lnTo>
                <a:lnTo>
                  <a:pt x="2167" y="49"/>
                </a:lnTo>
                <a:lnTo>
                  <a:pt x="2253" y="70"/>
                </a:lnTo>
                <a:lnTo>
                  <a:pt x="2335" y="95"/>
                </a:lnTo>
                <a:lnTo>
                  <a:pt x="2414" y="124"/>
                </a:lnTo>
                <a:lnTo>
                  <a:pt x="2490" y="157"/>
                </a:lnTo>
                <a:lnTo>
                  <a:pt x="2562" y="194"/>
                </a:lnTo>
                <a:lnTo>
                  <a:pt x="2631" y="235"/>
                </a:lnTo>
                <a:lnTo>
                  <a:pt x="2696" y="279"/>
                </a:lnTo>
                <a:lnTo>
                  <a:pt x="2758" y="327"/>
                </a:lnTo>
                <a:lnTo>
                  <a:pt x="2817" y="378"/>
                </a:lnTo>
                <a:lnTo>
                  <a:pt x="2872" y="435"/>
                </a:lnTo>
                <a:lnTo>
                  <a:pt x="2923" y="494"/>
                </a:lnTo>
                <a:lnTo>
                  <a:pt x="2970" y="557"/>
                </a:lnTo>
                <a:lnTo>
                  <a:pt x="3013" y="623"/>
                </a:lnTo>
                <a:lnTo>
                  <a:pt x="3052" y="692"/>
                </a:lnTo>
                <a:lnTo>
                  <a:pt x="3087" y="766"/>
                </a:lnTo>
                <a:lnTo>
                  <a:pt x="3119" y="842"/>
                </a:lnTo>
                <a:lnTo>
                  <a:pt x="3145" y="922"/>
                </a:lnTo>
                <a:lnTo>
                  <a:pt x="3169" y="1004"/>
                </a:lnTo>
                <a:lnTo>
                  <a:pt x="3187" y="1090"/>
                </a:lnTo>
                <a:lnTo>
                  <a:pt x="3203" y="1179"/>
                </a:lnTo>
                <a:lnTo>
                  <a:pt x="3213" y="1272"/>
                </a:lnTo>
                <a:lnTo>
                  <a:pt x="3220" y="1368"/>
                </a:lnTo>
                <a:lnTo>
                  <a:pt x="3223" y="1466"/>
                </a:lnTo>
                <a:lnTo>
                  <a:pt x="3256" y="1488"/>
                </a:lnTo>
                <a:lnTo>
                  <a:pt x="3287" y="1513"/>
                </a:lnTo>
                <a:lnTo>
                  <a:pt x="3313" y="1542"/>
                </a:lnTo>
                <a:lnTo>
                  <a:pt x="3337" y="1575"/>
                </a:lnTo>
                <a:lnTo>
                  <a:pt x="3355" y="1611"/>
                </a:lnTo>
                <a:lnTo>
                  <a:pt x="3369" y="1649"/>
                </a:lnTo>
                <a:lnTo>
                  <a:pt x="3377" y="1689"/>
                </a:lnTo>
                <a:lnTo>
                  <a:pt x="3380" y="1731"/>
                </a:lnTo>
                <a:lnTo>
                  <a:pt x="3380" y="2061"/>
                </a:lnTo>
                <a:lnTo>
                  <a:pt x="3377" y="2102"/>
                </a:lnTo>
                <a:lnTo>
                  <a:pt x="3370" y="2141"/>
                </a:lnTo>
                <a:lnTo>
                  <a:pt x="3356" y="2178"/>
                </a:lnTo>
                <a:lnTo>
                  <a:pt x="3339" y="2213"/>
                </a:lnTo>
                <a:lnTo>
                  <a:pt x="3318" y="2244"/>
                </a:lnTo>
                <a:lnTo>
                  <a:pt x="3292" y="2273"/>
                </a:lnTo>
                <a:lnTo>
                  <a:pt x="3263" y="2299"/>
                </a:lnTo>
                <a:lnTo>
                  <a:pt x="3231" y="2320"/>
                </a:lnTo>
                <a:lnTo>
                  <a:pt x="3197" y="2338"/>
                </a:lnTo>
                <a:lnTo>
                  <a:pt x="3160" y="2350"/>
                </a:lnTo>
                <a:lnTo>
                  <a:pt x="3121" y="2358"/>
                </a:lnTo>
                <a:lnTo>
                  <a:pt x="3080" y="2361"/>
                </a:lnTo>
                <a:lnTo>
                  <a:pt x="2863" y="2361"/>
                </a:lnTo>
                <a:lnTo>
                  <a:pt x="2830" y="2445"/>
                </a:lnTo>
                <a:lnTo>
                  <a:pt x="2792" y="2525"/>
                </a:lnTo>
                <a:lnTo>
                  <a:pt x="2751" y="2603"/>
                </a:lnTo>
                <a:lnTo>
                  <a:pt x="2706" y="2677"/>
                </a:lnTo>
                <a:lnTo>
                  <a:pt x="2658" y="2747"/>
                </a:lnTo>
                <a:lnTo>
                  <a:pt x="2607" y="2813"/>
                </a:lnTo>
                <a:lnTo>
                  <a:pt x="2553" y="2876"/>
                </a:lnTo>
                <a:lnTo>
                  <a:pt x="2497" y="2935"/>
                </a:lnTo>
                <a:lnTo>
                  <a:pt x="2439" y="2991"/>
                </a:lnTo>
                <a:lnTo>
                  <a:pt x="2378" y="3042"/>
                </a:lnTo>
                <a:lnTo>
                  <a:pt x="2317" y="3089"/>
                </a:lnTo>
                <a:lnTo>
                  <a:pt x="2254" y="3132"/>
                </a:lnTo>
                <a:lnTo>
                  <a:pt x="2191" y="3171"/>
                </a:lnTo>
                <a:lnTo>
                  <a:pt x="2126" y="3206"/>
                </a:lnTo>
                <a:lnTo>
                  <a:pt x="2063" y="3236"/>
                </a:lnTo>
                <a:lnTo>
                  <a:pt x="1998" y="3262"/>
                </a:lnTo>
                <a:lnTo>
                  <a:pt x="1935" y="3283"/>
                </a:lnTo>
                <a:lnTo>
                  <a:pt x="1871" y="3300"/>
                </a:lnTo>
                <a:lnTo>
                  <a:pt x="1810" y="3313"/>
                </a:lnTo>
                <a:lnTo>
                  <a:pt x="1749" y="3320"/>
                </a:lnTo>
                <a:lnTo>
                  <a:pt x="1690" y="3322"/>
                </a:lnTo>
                <a:lnTo>
                  <a:pt x="1631" y="3320"/>
                </a:lnTo>
                <a:lnTo>
                  <a:pt x="1570" y="3313"/>
                </a:lnTo>
                <a:lnTo>
                  <a:pt x="1509" y="3300"/>
                </a:lnTo>
                <a:lnTo>
                  <a:pt x="1445" y="3283"/>
                </a:lnTo>
                <a:lnTo>
                  <a:pt x="1382" y="3262"/>
                </a:lnTo>
                <a:lnTo>
                  <a:pt x="1317" y="3236"/>
                </a:lnTo>
                <a:lnTo>
                  <a:pt x="1254" y="3206"/>
                </a:lnTo>
                <a:lnTo>
                  <a:pt x="1189" y="3171"/>
                </a:lnTo>
                <a:lnTo>
                  <a:pt x="1126" y="3132"/>
                </a:lnTo>
                <a:lnTo>
                  <a:pt x="1063" y="3089"/>
                </a:lnTo>
                <a:lnTo>
                  <a:pt x="1002" y="3042"/>
                </a:lnTo>
                <a:lnTo>
                  <a:pt x="941" y="2991"/>
                </a:lnTo>
                <a:lnTo>
                  <a:pt x="883" y="2935"/>
                </a:lnTo>
                <a:lnTo>
                  <a:pt x="827" y="2876"/>
                </a:lnTo>
                <a:lnTo>
                  <a:pt x="773" y="2813"/>
                </a:lnTo>
                <a:lnTo>
                  <a:pt x="722" y="2747"/>
                </a:lnTo>
                <a:lnTo>
                  <a:pt x="674" y="2677"/>
                </a:lnTo>
                <a:lnTo>
                  <a:pt x="629" y="2603"/>
                </a:lnTo>
                <a:lnTo>
                  <a:pt x="588" y="2525"/>
                </a:lnTo>
                <a:lnTo>
                  <a:pt x="550" y="2445"/>
                </a:lnTo>
                <a:lnTo>
                  <a:pt x="517" y="2361"/>
                </a:lnTo>
                <a:lnTo>
                  <a:pt x="300" y="2361"/>
                </a:lnTo>
                <a:lnTo>
                  <a:pt x="259" y="2358"/>
                </a:lnTo>
                <a:lnTo>
                  <a:pt x="220" y="2350"/>
                </a:lnTo>
                <a:lnTo>
                  <a:pt x="183" y="2338"/>
                </a:lnTo>
                <a:lnTo>
                  <a:pt x="149" y="2320"/>
                </a:lnTo>
                <a:lnTo>
                  <a:pt x="117" y="2299"/>
                </a:lnTo>
                <a:lnTo>
                  <a:pt x="88" y="2273"/>
                </a:lnTo>
                <a:lnTo>
                  <a:pt x="62" y="2244"/>
                </a:lnTo>
                <a:lnTo>
                  <a:pt x="41" y="2213"/>
                </a:lnTo>
                <a:lnTo>
                  <a:pt x="24" y="2178"/>
                </a:lnTo>
                <a:lnTo>
                  <a:pt x="10" y="2141"/>
                </a:lnTo>
                <a:lnTo>
                  <a:pt x="3" y="2102"/>
                </a:lnTo>
                <a:lnTo>
                  <a:pt x="0" y="2061"/>
                </a:lnTo>
                <a:lnTo>
                  <a:pt x="0" y="1731"/>
                </a:lnTo>
                <a:lnTo>
                  <a:pt x="3" y="1689"/>
                </a:lnTo>
                <a:lnTo>
                  <a:pt x="11" y="1649"/>
                </a:lnTo>
                <a:lnTo>
                  <a:pt x="25" y="1611"/>
                </a:lnTo>
                <a:lnTo>
                  <a:pt x="43" y="1575"/>
                </a:lnTo>
                <a:lnTo>
                  <a:pt x="67" y="1542"/>
                </a:lnTo>
                <a:lnTo>
                  <a:pt x="93" y="1513"/>
                </a:lnTo>
                <a:lnTo>
                  <a:pt x="124" y="1488"/>
                </a:lnTo>
                <a:lnTo>
                  <a:pt x="157" y="1466"/>
                </a:lnTo>
                <a:lnTo>
                  <a:pt x="160" y="1368"/>
                </a:lnTo>
                <a:lnTo>
                  <a:pt x="167" y="1272"/>
                </a:lnTo>
                <a:lnTo>
                  <a:pt x="177" y="1179"/>
                </a:lnTo>
                <a:lnTo>
                  <a:pt x="193" y="1090"/>
                </a:lnTo>
                <a:lnTo>
                  <a:pt x="211" y="1004"/>
                </a:lnTo>
                <a:lnTo>
                  <a:pt x="235" y="922"/>
                </a:lnTo>
                <a:lnTo>
                  <a:pt x="261" y="842"/>
                </a:lnTo>
                <a:lnTo>
                  <a:pt x="293" y="766"/>
                </a:lnTo>
                <a:lnTo>
                  <a:pt x="328" y="692"/>
                </a:lnTo>
                <a:lnTo>
                  <a:pt x="367" y="623"/>
                </a:lnTo>
                <a:lnTo>
                  <a:pt x="410" y="557"/>
                </a:lnTo>
                <a:lnTo>
                  <a:pt x="457" y="494"/>
                </a:lnTo>
                <a:lnTo>
                  <a:pt x="508" y="435"/>
                </a:lnTo>
                <a:lnTo>
                  <a:pt x="563" y="378"/>
                </a:lnTo>
                <a:lnTo>
                  <a:pt x="622" y="327"/>
                </a:lnTo>
                <a:lnTo>
                  <a:pt x="684" y="279"/>
                </a:lnTo>
                <a:lnTo>
                  <a:pt x="749" y="235"/>
                </a:lnTo>
                <a:lnTo>
                  <a:pt x="818" y="194"/>
                </a:lnTo>
                <a:lnTo>
                  <a:pt x="890" y="157"/>
                </a:lnTo>
                <a:lnTo>
                  <a:pt x="966" y="124"/>
                </a:lnTo>
                <a:lnTo>
                  <a:pt x="1045" y="95"/>
                </a:lnTo>
                <a:lnTo>
                  <a:pt x="1127" y="70"/>
                </a:lnTo>
                <a:lnTo>
                  <a:pt x="1213" y="49"/>
                </a:lnTo>
                <a:lnTo>
                  <a:pt x="1302" y="32"/>
                </a:lnTo>
                <a:lnTo>
                  <a:pt x="1394" y="18"/>
                </a:lnTo>
                <a:lnTo>
                  <a:pt x="1489" y="8"/>
                </a:lnTo>
                <a:lnTo>
                  <a:pt x="1588" y="2"/>
                </a:lnTo>
                <a:lnTo>
                  <a:pt x="168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206"/>
          <p:cNvSpPr>
            <a:spLocks noEditPoints="1"/>
          </p:cNvSpPr>
          <p:nvPr/>
        </p:nvSpPr>
        <p:spPr bwMode="auto">
          <a:xfrm>
            <a:off x="6281308" y="1995658"/>
            <a:ext cx="555625" cy="396875"/>
          </a:xfrm>
          <a:custGeom>
            <a:avLst/>
            <a:gdLst>
              <a:gd name="T0" fmla="*/ 1809 w 3500"/>
              <a:gd name="T1" fmla="*/ 2088 h 2504"/>
              <a:gd name="T2" fmla="*/ 1809 w 3500"/>
              <a:gd name="T3" fmla="*/ 2270 h 2504"/>
              <a:gd name="T4" fmla="*/ 1977 w 3500"/>
              <a:gd name="T5" fmla="*/ 2338 h 2504"/>
              <a:gd name="T6" fmla="*/ 2103 w 3500"/>
              <a:gd name="T7" fmla="*/ 2212 h 2504"/>
              <a:gd name="T8" fmla="*/ 2035 w 3500"/>
              <a:gd name="T9" fmla="*/ 2044 h 2504"/>
              <a:gd name="T10" fmla="*/ 287 w 3500"/>
              <a:gd name="T11" fmla="*/ 2029 h 2504"/>
              <a:gd name="T12" fmla="*/ 188 w 3500"/>
              <a:gd name="T13" fmla="*/ 2179 h 2504"/>
              <a:gd name="T14" fmla="*/ 287 w 3500"/>
              <a:gd name="T15" fmla="*/ 2329 h 2504"/>
              <a:gd name="T16" fmla="*/ 466 w 3500"/>
              <a:gd name="T17" fmla="*/ 2294 h 2504"/>
              <a:gd name="T18" fmla="*/ 500 w 3500"/>
              <a:gd name="T19" fmla="*/ 2115 h 2504"/>
              <a:gd name="T20" fmla="*/ 350 w 3500"/>
              <a:gd name="T21" fmla="*/ 2017 h 2504"/>
              <a:gd name="T22" fmla="*/ 2142 w 3500"/>
              <a:gd name="T23" fmla="*/ 1921 h 2504"/>
              <a:gd name="T24" fmla="*/ 2265 w 3500"/>
              <a:gd name="T25" fmla="*/ 2135 h 2504"/>
              <a:gd name="T26" fmla="*/ 2201 w 3500"/>
              <a:gd name="T27" fmla="*/ 2377 h 2504"/>
              <a:gd name="T28" fmla="*/ 1988 w 3500"/>
              <a:gd name="T29" fmla="*/ 2501 h 2504"/>
              <a:gd name="T30" fmla="*/ 1746 w 3500"/>
              <a:gd name="T31" fmla="*/ 2436 h 2504"/>
              <a:gd name="T32" fmla="*/ 1622 w 3500"/>
              <a:gd name="T33" fmla="*/ 2223 h 2504"/>
              <a:gd name="T34" fmla="*/ 1686 w 3500"/>
              <a:gd name="T35" fmla="*/ 1981 h 2504"/>
              <a:gd name="T36" fmla="*/ 1900 w 3500"/>
              <a:gd name="T37" fmla="*/ 1857 h 2504"/>
              <a:gd name="T38" fmla="*/ 514 w 3500"/>
              <a:gd name="T39" fmla="*/ 1898 h 2504"/>
              <a:gd name="T40" fmla="*/ 664 w 3500"/>
              <a:gd name="T41" fmla="*/ 2092 h 2504"/>
              <a:gd name="T42" fmla="*/ 631 w 3500"/>
              <a:gd name="T43" fmla="*/ 2342 h 2504"/>
              <a:gd name="T44" fmla="*/ 437 w 3500"/>
              <a:gd name="T45" fmla="*/ 2492 h 2504"/>
              <a:gd name="T46" fmla="*/ 187 w 3500"/>
              <a:gd name="T47" fmla="*/ 2459 h 2504"/>
              <a:gd name="T48" fmla="*/ 37 w 3500"/>
              <a:gd name="T49" fmla="*/ 2265 h 2504"/>
              <a:gd name="T50" fmla="*/ 70 w 3500"/>
              <a:gd name="T51" fmla="*/ 2015 h 2504"/>
              <a:gd name="T52" fmla="*/ 264 w 3500"/>
              <a:gd name="T53" fmla="*/ 1865 h 2504"/>
              <a:gd name="T54" fmla="*/ 3066 w 3500"/>
              <a:gd name="T55" fmla="*/ 905 h 2504"/>
              <a:gd name="T56" fmla="*/ 3454 w 3500"/>
              <a:gd name="T57" fmla="*/ 665 h 2504"/>
              <a:gd name="T58" fmla="*/ 3497 w 3500"/>
              <a:gd name="T59" fmla="*/ 1782 h 2504"/>
              <a:gd name="T60" fmla="*/ 3376 w 3500"/>
              <a:gd name="T61" fmla="*/ 1904 h 2504"/>
              <a:gd name="T62" fmla="*/ 2440 w 3500"/>
              <a:gd name="T63" fmla="*/ 1862 h 2504"/>
              <a:gd name="T64" fmla="*/ 2398 w 3500"/>
              <a:gd name="T65" fmla="*/ 745 h 2504"/>
              <a:gd name="T66" fmla="*/ 2520 w 3500"/>
              <a:gd name="T67" fmla="*/ 623 h 2504"/>
              <a:gd name="T68" fmla="*/ 633 w 3500"/>
              <a:gd name="T69" fmla="*/ 284 h 2504"/>
              <a:gd name="T70" fmla="*/ 660 w 3500"/>
              <a:gd name="T71" fmla="*/ 1365 h 2504"/>
              <a:gd name="T72" fmla="*/ 1648 w 3500"/>
              <a:gd name="T73" fmla="*/ 1335 h 2504"/>
              <a:gd name="T74" fmla="*/ 1080 w 3500"/>
              <a:gd name="T75" fmla="*/ 256 h 2504"/>
              <a:gd name="T76" fmla="*/ 3143 w 3500"/>
              <a:gd name="T77" fmla="*/ 2151 h 2504"/>
              <a:gd name="T78" fmla="*/ 2261 w 3500"/>
              <a:gd name="T79" fmla="*/ 1923 h 2504"/>
              <a:gd name="T80" fmla="*/ 2151 w 3500"/>
              <a:gd name="T81" fmla="*/ 1825 h 2504"/>
              <a:gd name="T82" fmla="*/ 1173 w 3500"/>
              <a:gd name="T83" fmla="*/ 21 h 2504"/>
              <a:gd name="T84" fmla="*/ 2151 w 3500"/>
              <a:gd name="T85" fmla="*/ 1825 h 2504"/>
              <a:gd name="T86" fmla="*/ 1944 w 3500"/>
              <a:gd name="T87" fmla="*/ 1772 h 2504"/>
              <a:gd name="T88" fmla="*/ 1682 w 3500"/>
              <a:gd name="T89" fmla="*/ 1866 h 2504"/>
              <a:gd name="T90" fmla="*/ 1543 w 3500"/>
              <a:gd name="T91" fmla="*/ 2104 h 2504"/>
              <a:gd name="T92" fmla="*/ 701 w 3500"/>
              <a:gd name="T93" fmla="*/ 1972 h 2504"/>
              <a:gd name="T94" fmla="*/ 492 w 3500"/>
              <a:gd name="T95" fmla="*/ 1796 h 2504"/>
              <a:gd name="T96" fmla="*/ 209 w 3500"/>
              <a:gd name="T97" fmla="*/ 1796 h 2504"/>
              <a:gd name="T98" fmla="*/ 0 w 3500"/>
              <a:gd name="T99" fmla="*/ 1971 h 2504"/>
              <a:gd name="T100" fmla="*/ 73 w 3500"/>
              <a:gd name="T101" fmla="*/ 1083 h 2504"/>
              <a:gd name="T102" fmla="*/ 372 w 3500"/>
              <a:gd name="T103" fmla="*/ 166 h 2504"/>
              <a:gd name="T104" fmla="*/ 454 w 3500"/>
              <a:gd name="T105" fmla="*/ 23 h 2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500" h="2504">
                <a:moveTo>
                  <a:pt x="1944" y="2017"/>
                </a:moveTo>
                <a:lnTo>
                  <a:pt x="1911" y="2020"/>
                </a:lnTo>
                <a:lnTo>
                  <a:pt x="1880" y="2029"/>
                </a:lnTo>
                <a:lnTo>
                  <a:pt x="1853" y="2044"/>
                </a:lnTo>
                <a:lnTo>
                  <a:pt x="1830" y="2064"/>
                </a:lnTo>
                <a:lnTo>
                  <a:pt x="1809" y="2088"/>
                </a:lnTo>
                <a:lnTo>
                  <a:pt x="1795" y="2115"/>
                </a:lnTo>
                <a:lnTo>
                  <a:pt x="1785" y="2146"/>
                </a:lnTo>
                <a:lnTo>
                  <a:pt x="1782" y="2179"/>
                </a:lnTo>
                <a:lnTo>
                  <a:pt x="1785" y="2212"/>
                </a:lnTo>
                <a:lnTo>
                  <a:pt x="1795" y="2242"/>
                </a:lnTo>
                <a:lnTo>
                  <a:pt x="1809" y="2270"/>
                </a:lnTo>
                <a:lnTo>
                  <a:pt x="1830" y="2294"/>
                </a:lnTo>
                <a:lnTo>
                  <a:pt x="1853" y="2314"/>
                </a:lnTo>
                <a:lnTo>
                  <a:pt x="1880" y="2329"/>
                </a:lnTo>
                <a:lnTo>
                  <a:pt x="1911" y="2338"/>
                </a:lnTo>
                <a:lnTo>
                  <a:pt x="1944" y="2341"/>
                </a:lnTo>
                <a:lnTo>
                  <a:pt x="1977" y="2338"/>
                </a:lnTo>
                <a:lnTo>
                  <a:pt x="2007" y="2329"/>
                </a:lnTo>
                <a:lnTo>
                  <a:pt x="2035" y="2314"/>
                </a:lnTo>
                <a:lnTo>
                  <a:pt x="2059" y="2294"/>
                </a:lnTo>
                <a:lnTo>
                  <a:pt x="2079" y="2270"/>
                </a:lnTo>
                <a:lnTo>
                  <a:pt x="2094" y="2242"/>
                </a:lnTo>
                <a:lnTo>
                  <a:pt x="2103" y="2212"/>
                </a:lnTo>
                <a:lnTo>
                  <a:pt x="2106" y="2179"/>
                </a:lnTo>
                <a:lnTo>
                  <a:pt x="2103" y="2146"/>
                </a:lnTo>
                <a:lnTo>
                  <a:pt x="2094" y="2115"/>
                </a:lnTo>
                <a:lnTo>
                  <a:pt x="2079" y="2088"/>
                </a:lnTo>
                <a:lnTo>
                  <a:pt x="2059" y="2064"/>
                </a:lnTo>
                <a:lnTo>
                  <a:pt x="2035" y="2044"/>
                </a:lnTo>
                <a:lnTo>
                  <a:pt x="2007" y="2029"/>
                </a:lnTo>
                <a:lnTo>
                  <a:pt x="1977" y="2020"/>
                </a:lnTo>
                <a:lnTo>
                  <a:pt x="1944" y="2017"/>
                </a:lnTo>
                <a:close/>
                <a:moveTo>
                  <a:pt x="350" y="2017"/>
                </a:moveTo>
                <a:lnTo>
                  <a:pt x="317" y="2020"/>
                </a:lnTo>
                <a:lnTo>
                  <a:pt x="287" y="2029"/>
                </a:lnTo>
                <a:lnTo>
                  <a:pt x="260" y="2044"/>
                </a:lnTo>
                <a:lnTo>
                  <a:pt x="235" y="2064"/>
                </a:lnTo>
                <a:lnTo>
                  <a:pt x="215" y="2088"/>
                </a:lnTo>
                <a:lnTo>
                  <a:pt x="200" y="2115"/>
                </a:lnTo>
                <a:lnTo>
                  <a:pt x="191" y="2146"/>
                </a:lnTo>
                <a:lnTo>
                  <a:pt x="188" y="2179"/>
                </a:lnTo>
                <a:lnTo>
                  <a:pt x="191" y="2212"/>
                </a:lnTo>
                <a:lnTo>
                  <a:pt x="200" y="2242"/>
                </a:lnTo>
                <a:lnTo>
                  <a:pt x="215" y="2270"/>
                </a:lnTo>
                <a:lnTo>
                  <a:pt x="235" y="2294"/>
                </a:lnTo>
                <a:lnTo>
                  <a:pt x="260" y="2314"/>
                </a:lnTo>
                <a:lnTo>
                  <a:pt x="287" y="2329"/>
                </a:lnTo>
                <a:lnTo>
                  <a:pt x="317" y="2338"/>
                </a:lnTo>
                <a:lnTo>
                  <a:pt x="350" y="2341"/>
                </a:lnTo>
                <a:lnTo>
                  <a:pt x="383" y="2338"/>
                </a:lnTo>
                <a:lnTo>
                  <a:pt x="414" y="2329"/>
                </a:lnTo>
                <a:lnTo>
                  <a:pt x="441" y="2314"/>
                </a:lnTo>
                <a:lnTo>
                  <a:pt x="466" y="2294"/>
                </a:lnTo>
                <a:lnTo>
                  <a:pt x="485" y="2270"/>
                </a:lnTo>
                <a:lnTo>
                  <a:pt x="500" y="2242"/>
                </a:lnTo>
                <a:lnTo>
                  <a:pt x="509" y="2212"/>
                </a:lnTo>
                <a:lnTo>
                  <a:pt x="512" y="2179"/>
                </a:lnTo>
                <a:lnTo>
                  <a:pt x="509" y="2146"/>
                </a:lnTo>
                <a:lnTo>
                  <a:pt x="500" y="2115"/>
                </a:lnTo>
                <a:lnTo>
                  <a:pt x="485" y="2088"/>
                </a:lnTo>
                <a:lnTo>
                  <a:pt x="466" y="2064"/>
                </a:lnTo>
                <a:lnTo>
                  <a:pt x="441" y="2044"/>
                </a:lnTo>
                <a:lnTo>
                  <a:pt x="414" y="2029"/>
                </a:lnTo>
                <a:lnTo>
                  <a:pt x="383" y="2020"/>
                </a:lnTo>
                <a:lnTo>
                  <a:pt x="350" y="2017"/>
                </a:lnTo>
                <a:close/>
                <a:moveTo>
                  <a:pt x="1944" y="1854"/>
                </a:moveTo>
                <a:lnTo>
                  <a:pt x="1988" y="1857"/>
                </a:lnTo>
                <a:lnTo>
                  <a:pt x="2030" y="1865"/>
                </a:lnTo>
                <a:lnTo>
                  <a:pt x="2070" y="1880"/>
                </a:lnTo>
                <a:lnTo>
                  <a:pt x="2107" y="1898"/>
                </a:lnTo>
                <a:lnTo>
                  <a:pt x="2142" y="1921"/>
                </a:lnTo>
                <a:lnTo>
                  <a:pt x="2173" y="1949"/>
                </a:lnTo>
                <a:lnTo>
                  <a:pt x="2201" y="1981"/>
                </a:lnTo>
                <a:lnTo>
                  <a:pt x="2224" y="2015"/>
                </a:lnTo>
                <a:lnTo>
                  <a:pt x="2243" y="2053"/>
                </a:lnTo>
                <a:lnTo>
                  <a:pt x="2257" y="2092"/>
                </a:lnTo>
                <a:lnTo>
                  <a:pt x="2265" y="2135"/>
                </a:lnTo>
                <a:lnTo>
                  <a:pt x="2269" y="2179"/>
                </a:lnTo>
                <a:lnTo>
                  <a:pt x="2265" y="2223"/>
                </a:lnTo>
                <a:lnTo>
                  <a:pt x="2257" y="2265"/>
                </a:lnTo>
                <a:lnTo>
                  <a:pt x="2243" y="2305"/>
                </a:lnTo>
                <a:lnTo>
                  <a:pt x="2224" y="2342"/>
                </a:lnTo>
                <a:lnTo>
                  <a:pt x="2201" y="2377"/>
                </a:lnTo>
                <a:lnTo>
                  <a:pt x="2173" y="2408"/>
                </a:lnTo>
                <a:lnTo>
                  <a:pt x="2142" y="2436"/>
                </a:lnTo>
                <a:lnTo>
                  <a:pt x="2107" y="2459"/>
                </a:lnTo>
                <a:lnTo>
                  <a:pt x="2070" y="2478"/>
                </a:lnTo>
                <a:lnTo>
                  <a:pt x="2030" y="2492"/>
                </a:lnTo>
                <a:lnTo>
                  <a:pt x="1988" y="2501"/>
                </a:lnTo>
                <a:lnTo>
                  <a:pt x="1944" y="2504"/>
                </a:lnTo>
                <a:lnTo>
                  <a:pt x="1900" y="2501"/>
                </a:lnTo>
                <a:lnTo>
                  <a:pt x="1857" y="2492"/>
                </a:lnTo>
                <a:lnTo>
                  <a:pt x="1818" y="2478"/>
                </a:lnTo>
                <a:lnTo>
                  <a:pt x="1780" y="2459"/>
                </a:lnTo>
                <a:lnTo>
                  <a:pt x="1746" y="2436"/>
                </a:lnTo>
                <a:lnTo>
                  <a:pt x="1714" y="2408"/>
                </a:lnTo>
                <a:lnTo>
                  <a:pt x="1686" y="2377"/>
                </a:lnTo>
                <a:lnTo>
                  <a:pt x="1663" y="2342"/>
                </a:lnTo>
                <a:lnTo>
                  <a:pt x="1645" y="2305"/>
                </a:lnTo>
                <a:lnTo>
                  <a:pt x="1630" y="2265"/>
                </a:lnTo>
                <a:lnTo>
                  <a:pt x="1622" y="2223"/>
                </a:lnTo>
                <a:lnTo>
                  <a:pt x="1620" y="2179"/>
                </a:lnTo>
                <a:lnTo>
                  <a:pt x="1622" y="2135"/>
                </a:lnTo>
                <a:lnTo>
                  <a:pt x="1630" y="2092"/>
                </a:lnTo>
                <a:lnTo>
                  <a:pt x="1645" y="2053"/>
                </a:lnTo>
                <a:lnTo>
                  <a:pt x="1663" y="2015"/>
                </a:lnTo>
                <a:lnTo>
                  <a:pt x="1686" y="1981"/>
                </a:lnTo>
                <a:lnTo>
                  <a:pt x="1714" y="1949"/>
                </a:lnTo>
                <a:lnTo>
                  <a:pt x="1746" y="1921"/>
                </a:lnTo>
                <a:lnTo>
                  <a:pt x="1780" y="1898"/>
                </a:lnTo>
                <a:lnTo>
                  <a:pt x="1818" y="1880"/>
                </a:lnTo>
                <a:lnTo>
                  <a:pt x="1857" y="1865"/>
                </a:lnTo>
                <a:lnTo>
                  <a:pt x="1900" y="1857"/>
                </a:lnTo>
                <a:lnTo>
                  <a:pt x="1944" y="1854"/>
                </a:lnTo>
                <a:close/>
                <a:moveTo>
                  <a:pt x="350" y="1854"/>
                </a:moveTo>
                <a:lnTo>
                  <a:pt x="395" y="1857"/>
                </a:lnTo>
                <a:lnTo>
                  <a:pt x="437" y="1865"/>
                </a:lnTo>
                <a:lnTo>
                  <a:pt x="476" y="1880"/>
                </a:lnTo>
                <a:lnTo>
                  <a:pt x="514" y="1898"/>
                </a:lnTo>
                <a:lnTo>
                  <a:pt x="548" y="1921"/>
                </a:lnTo>
                <a:lnTo>
                  <a:pt x="580" y="1949"/>
                </a:lnTo>
                <a:lnTo>
                  <a:pt x="608" y="1981"/>
                </a:lnTo>
                <a:lnTo>
                  <a:pt x="631" y="2015"/>
                </a:lnTo>
                <a:lnTo>
                  <a:pt x="650" y="2053"/>
                </a:lnTo>
                <a:lnTo>
                  <a:pt x="664" y="2092"/>
                </a:lnTo>
                <a:lnTo>
                  <a:pt x="672" y="2135"/>
                </a:lnTo>
                <a:lnTo>
                  <a:pt x="676" y="2179"/>
                </a:lnTo>
                <a:lnTo>
                  <a:pt x="672" y="2223"/>
                </a:lnTo>
                <a:lnTo>
                  <a:pt x="664" y="2265"/>
                </a:lnTo>
                <a:lnTo>
                  <a:pt x="650" y="2305"/>
                </a:lnTo>
                <a:lnTo>
                  <a:pt x="631" y="2342"/>
                </a:lnTo>
                <a:lnTo>
                  <a:pt x="608" y="2377"/>
                </a:lnTo>
                <a:lnTo>
                  <a:pt x="580" y="2408"/>
                </a:lnTo>
                <a:lnTo>
                  <a:pt x="548" y="2436"/>
                </a:lnTo>
                <a:lnTo>
                  <a:pt x="514" y="2459"/>
                </a:lnTo>
                <a:lnTo>
                  <a:pt x="476" y="2478"/>
                </a:lnTo>
                <a:lnTo>
                  <a:pt x="437" y="2492"/>
                </a:lnTo>
                <a:lnTo>
                  <a:pt x="395" y="2501"/>
                </a:lnTo>
                <a:lnTo>
                  <a:pt x="350" y="2504"/>
                </a:lnTo>
                <a:lnTo>
                  <a:pt x="307" y="2501"/>
                </a:lnTo>
                <a:lnTo>
                  <a:pt x="264" y="2492"/>
                </a:lnTo>
                <a:lnTo>
                  <a:pt x="224" y="2478"/>
                </a:lnTo>
                <a:lnTo>
                  <a:pt x="187" y="2459"/>
                </a:lnTo>
                <a:lnTo>
                  <a:pt x="152" y="2436"/>
                </a:lnTo>
                <a:lnTo>
                  <a:pt x="121" y="2408"/>
                </a:lnTo>
                <a:lnTo>
                  <a:pt x="93" y="2377"/>
                </a:lnTo>
                <a:lnTo>
                  <a:pt x="70" y="2342"/>
                </a:lnTo>
                <a:lnTo>
                  <a:pt x="51" y="2305"/>
                </a:lnTo>
                <a:lnTo>
                  <a:pt x="37" y="2265"/>
                </a:lnTo>
                <a:lnTo>
                  <a:pt x="29" y="2223"/>
                </a:lnTo>
                <a:lnTo>
                  <a:pt x="25" y="2179"/>
                </a:lnTo>
                <a:lnTo>
                  <a:pt x="29" y="2135"/>
                </a:lnTo>
                <a:lnTo>
                  <a:pt x="37" y="2092"/>
                </a:lnTo>
                <a:lnTo>
                  <a:pt x="51" y="2053"/>
                </a:lnTo>
                <a:lnTo>
                  <a:pt x="70" y="2015"/>
                </a:lnTo>
                <a:lnTo>
                  <a:pt x="93" y="1981"/>
                </a:lnTo>
                <a:lnTo>
                  <a:pt x="121" y="1949"/>
                </a:lnTo>
                <a:lnTo>
                  <a:pt x="152" y="1921"/>
                </a:lnTo>
                <a:lnTo>
                  <a:pt x="187" y="1898"/>
                </a:lnTo>
                <a:lnTo>
                  <a:pt x="224" y="1880"/>
                </a:lnTo>
                <a:lnTo>
                  <a:pt x="264" y="1865"/>
                </a:lnTo>
                <a:lnTo>
                  <a:pt x="307" y="1857"/>
                </a:lnTo>
                <a:lnTo>
                  <a:pt x="350" y="1854"/>
                </a:lnTo>
                <a:close/>
                <a:moveTo>
                  <a:pt x="2551" y="620"/>
                </a:moveTo>
                <a:lnTo>
                  <a:pt x="2831" y="620"/>
                </a:lnTo>
                <a:lnTo>
                  <a:pt x="2831" y="905"/>
                </a:lnTo>
                <a:lnTo>
                  <a:pt x="3066" y="905"/>
                </a:lnTo>
                <a:lnTo>
                  <a:pt x="3066" y="620"/>
                </a:lnTo>
                <a:lnTo>
                  <a:pt x="3344" y="620"/>
                </a:lnTo>
                <a:lnTo>
                  <a:pt x="3376" y="623"/>
                </a:lnTo>
                <a:lnTo>
                  <a:pt x="3405" y="632"/>
                </a:lnTo>
                <a:lnTo>
                  <a:pt x="3431" y="646"/>
                </a:lnTo>
                <a:lnTo>
                  <a:pt x="3454" y="665"/>
                </a:lnTo>
                <a:lnTo>
                  <a:pt x="3473" y="689"/>
                </a:lnTo>
                <a:lnTo>
                  <a:pt x="3487" y="715"/>
                </a:lnTo>
                <a:lnTo>
                  <a:pt x="3497" y="745"/>
                </a:lnTo>
                <a:lnTo>
                  <a:pt x="3500" y="776"/>
                </a:lnTo>
                <a:lnTo>
                  <a:pt x="3500" y="1752"/>
                </a:lnTo>
                <a:lnTo>
                  <a:pt x="3497" y="1782"/>
                </a:lnTo>
                <a:lnTo>
                  <a:pt x="3487" y="1812"/>
                </a:lnTo>
                <a:lnTo>
                  <a:pt x="3473" y="1839"/>
                </a:lnTo>
                <a:lnTo>
                  <a:pt x="3454" y="1862"/>
                </a:lnTo>
                <a:lnTo>
                  <a:pt x="3431" y="1881"/>
                </a:lnTo>
                <a:lnTo>
                  <a:pt x="3405" y="1895"/>
                </a:lnTo>
                <a:lnTo>
                  <a:pt x="3376" y="1904"/>
                </a:lnTo>
                <a:lnTo>
                  <a:pt x="3344" y="1907"/>
                </a:lnTo>
                <a:lnTo>
                  <a:pt x="2551" y="1907"/>
                </a:lnTo>
                <a:lnTo>
                  <a:pt x="2520" y="1904"/>
                </a:lnTo>
                <a:lnTo>
                  <a:pt x="2490" y="1895"/>
                </a:lnTo>
                <a:lnTo>
                  <a:pt x="2464" y="1881"/>
                </a:lnTo>
                <a:lnTo>
                  <a:pt x="2440" y="1862"/>
                </a:lnTo>
                <a:lnTo>
                  <a:pt x="2422" y="1839"/>
                </a:lnTo>
                <a:lnTo>
                  <a:pt x="2408" y="1812"/>
                </a:lnTo>
                <a:lnTo>
                  <a:pt x="2398" y="1782"/>
                </a:lnTo>
                <a:lnTo>
                  <a:pt x="2395" y="1752"/>
                </a:lnTo>
                <a:lnTo>
                  <a:pt x="2395" y="776"/>
                </a:lnTo>
                <a:lnTo>
                  <a:pt x="2398" y="745"/>
                </a:lnTo>
                <a:lnTo>
                  <a:pt x="2408" y="715"/>
                </a:lnTo>
                <a:lnTo>
                  <a:pt x="2422" y="689"/>
                </a:lnTo>
                <a:lnTo>
                  <a:pt x="2440" y="665"/>
                </a:lnTo>
                <a:lnTo>
                  <a:pt x="2464" y="646"/>
                </a:lnTo>
                <a:lnTo>
                  <a:pt x="2490" y="632"/>
                </a:lnTo>
                <a:lnTo>
                  <a:pt x="2520" y="623"/>
                </a:lnTo>
                <a:lnTo>
                  <a:pt x="2551" y="620"/>
                </a:lnTo>
                <a:close/>
                <a:moveTo>
                  <a:pt x="672" y="256"/>
                </a:moveTo>
                <a:lnTo>
                  <a:pt x="660" y="258"/>
                </a:lnTo>
                <a:lnTo>
                  <a:pt x="648" y="264"/>
                </a:lnTo>
                <a:lnTo>
                  <a:pt x="638" y="273"/>
                </a:lnTo>
                <a:lnTo>
                  <a:pt x="633" y="284"/>
                </a:lnTo>
                <a:lnTo>
                  <a:pt x="631" y="297"/>
                </a:lnTo>
                <a:lnTo>
                  <a:pt x="631" y="1326"/>
                </a:lnTo>
                <a:lnTo>
                  <a:pt x="633" y="1339"/>
                </a:lnTo>
                <a:lnTo>
                  <a:pt x="638" y="1351"/>
                </a:lnTo>
                <a:lnTo>
                  <a:pt x="648" y="1359"/>
                </a:lnTo>
                <a:lnTo>
                  <a:pt x="660" y="1365"/>
                </a:lnTo>
                <a:lnTo>
                  <a:pt x="672" y="1368"/>
                </a:lnTo>
                <a:lnTo>
                  <a:pt x="1608" y="1368"/>
                </a:lnTo>
                <a:lnTo>
                  <a:pt x="1623" y="1364"/>
                </a:lnTo>
                <a:lnTo>
                  <a:pt x="1634" y="1358"/>
                </a:lnTo>
                <a:lnTo>
                  <a:pt x="1643" y="1347"/>
                </a:lnTo>
                <a:lnTo>
                  <a:pt x="1648" y="1335"/>
                </a:lnTo>
                <a:lnTo>
                  <a:pt x="1649" y="1321"/>
                </a:lnTo>
                <a:lnTo>
                  <a:pt x="1645" y="1307"/>
                </a:lnTo>
                <a:lnTo>
                  <a:pt x="1117" y="278"/>
                </a:lnTo>
                <a:lnTo>
                  <a:pt x="1107" y="266"/>
                </a:lnTo>
                <a:lnTo>
                  <a:pt x="1095" y="259"/>
                </a:lnTo>
                <a:lnTo>
                  <a:pt x="1080" y="256"/>
                </a:lnTo>
                <a:lnTo>
                  <a:pt x="672" y="256"/>
                </a:lnTo>
                <a:close/>
                <a:moveTo>
                  <a:pt x="2151" y="166"/>
                </a:moveTo>
                <a:lnTo>
                  <a:pt x="2316" y="166"/>
                </a:lnTo>
                <a:lnTo>
                  <a:pt x="2316" y="1986"/>
                </a:lnTo>
                <a:lnTo>
                  <a:pt x="3143" y="1986"/>
                </a:lnTo>
                <a:lnTo>
                  <a:pt x="3143" y="2151"/>
                </a:lnTo>
                <a:lnTo>
                  <a:pt x="2350" y="2151"/>
                </a:lnTo>
                <a:lnTo>
                  <a:pt x="2344" y="2101"/>
                </a:lnTo>
                <a:lnTo>
                  <a:pt x="2331" y="2052"/>
                </a:lnTo>
                <a:lnTo>
                  <a:pt x="2312" y="2006"/>
                </a:lnTo>
                <a:lnTo>
                  <a:pt x="2289" y="1963"/>
                </a:lnTo>
                <a:lnTo>
                  <a:pt x="2261" y="1923"/>
                </a:lnTo>
                <a:lnTo>
                  <a:pt x="2228" y="1887"/>
                </a:lnTo>
                <a:lnTo>
                  <a:pt x="2191" y="1856"/>
                </a:lnTo>
                <a:lnTo>
                  <a:pt x="2151" y="1828"/>
                </a:lnTo>
                <a:lnTo>
                  <a:pt x="2151" y="1828"/>
                </a:lnTo>
                <a:lnTo>
                  <a:pt x="2152" y="1829"/>
                </a:lnTo>
                <a:lnTo>
                  <a:pt x="2151" y="1825"/>
                </a:lnTo>
                <a:lnTo>
                  <a:pt x="2151" y="166"/>
                </a:lnTo>
                <a:close/>
                <a:moveTo>
                  <a:pt x="538" y="0"/>
                </a:moveTo>
                <a:lnTo>
                  <a:pt x="1073" y="0"/>
                </a:lnTo>
                <a:lnTo>
                  <a:pt x="1108" y="3"/>
                </a:lnTo>
                <a:lnTo>
                  <a:pt x="1141" y="10"/>
                </a:lnTo>
                <a:lnTo>
                  <a:pt x="1173" y="21"/>
                </a:lnTo>
                <a:lnTo>
                  <a:pt x="1203" y="37"/>
                </a:lnTo>
                <a:lnTo>
                  <a:pt x="1230" y="56"/>
                </a:lnTo>
                <a:lnTo>
                  <a:pt x="1256" y="80"/>
                </a:lnTo>
                <a:lnTo>
                  <a:pt x="1277" y="106"/>
                </a:lnTo>
                <a:lnTo>
                  <a:pt x="1295" y="137"/>
                </a:lnTo>
                <a:lnTo>
                  <a:pt x="2151" y="1825"/>
                </a:lnTo>
                <a:lnTo>
                  <a:pt x="2151" y="1828"/>
                </a:lnTo>
                <a:lnTo>
                  <a:pt x="2115" y="1809"/>
                </a:lnTo>
                <a:lnTo>
                  <a:pt x="2075" y="1793"/>
                </a:lnTo>
                <a:lnTo>
                  <a:pt x="2033" y="1781"/>
                </a:lnTo>
                <a:lnTo>
                  <a:pt x="1989" y="1774"/>
                </a:lnTo>
                <a:lnTo>
                  <a:pt x="1944" y="1772"/>
                </a:lnTo>
                <a:lnTo>
                  <a:pt x="1895" y="1774"/>
                </a:lnTo>
                <a:lnTo>
                  <a:pt x="1848" y="1782"/>
                </a:lnTo>
                <a:lnTo>
                  <a:pt x="1802" y="1796"/>
                </a:lnTo>
                <a:lnTo>
                  <a:pt x="1760" y="1815"/>
                </a:lnTo>
                <a:lnTo>
                  <a:pt x="1719" y="1839"/>
                </a:lnTo>
                <a:lnTo>
                  <a:pt x="1682" y="1866"/>
                </a:lnTo>
                <a:lnTo>
                  <a:pt x="1648" y="1898"/>
                </a:lnTo>
                <a:lnTo>
                  <a:pt x="1618" y="1933"/>
                </a:lnTo>
                <a:lnTo>
                  <a:pt x="1593" y="1972"/>
                </a:lnTo>
                <a:lnTo>
                  <a:pt x="1572" y="2014"/>
                </a:lnTo>
                <a:lnTo>
                  <a:pt x="1555" y="2057"/>
                </a:lnTo>
                <a:lnTo>
                  <a:pt x="1543" y="2104"/>
                </a:lnTo>
                <a:lnTo>
                  <a:pt x="1537" y="2151"/>
                </a:lnTo>
                <a:lnTo>
                  <a:pt x="757" y="2151"/>
                </a:lnTo>
                <a:lnTo>
                  <a:pt x="751" y="2104"/>
                </a:lnTo>
                <a:lnTo>
                  <a:pt x="739" y="2057"/>
                </a:lnTo>
                <a:lnTo>
                  <a:pt x="722" y="2014"/>
                </a:lnTo>
                <a:lnTo>
                  <a:pt x="701" y="1972"/>
                </a:lnTo>
                <a:lnTo>
                  <a:pt x="676" y="1933"/>
                </a:lnTo>
                <a:lnTo>
                  <a:pt x="646" y="1898"/>
                </a:lnTo>
                <a:lnTo>
                  <a:pt x="612" y="1866"/>
                </a:lnTo>
                <a:lnTo>
                  <a:pt x="575" y="1839"/>
                </a:lnTo>
                <a:lnTo>
                  <a:pt x="535" y="1815"/>
                </a:lnTo>
                <a:lnTo>
                  <a:pt x="492" y="1796"/>
                </a:lnTo>
                <a:lnTo>
                  <a:pt x="447" y="1782"/>
                </a:lnTo>
                <a:lnTo>
                  <a:pt x="399" y="1774"/>
                </a:lnTo>
                <a:lnTo>
                  <a:pt x="350" y="1772"/>
                </a:lnTo>
                <a:lnTo>
                  <a:pt x="301" y="1774"/>
                </a:lnTo>
                <a:lnTo>
                  <a:pt x="255" y="1782"/>
                </a:lnTo>
                <a:lnTo>
                  <a:pt x="209" y="1796"/>
                </a:lnTo>
                <a:lnTo>
                  <a:pt x="167" y="1815"/>
                </a:lnTo>
                <a:lnTo>
                  <a:pt x="126" y="1839"/>
                </a:lnTo>
                <a:lnTo>
                  <a:pt x="89" y="1866"/>
                </a:lnTo>
                <a:lnTo>
                  <a:pt x="56" y="1897"/>
                </a:lnTo>
                <a:lnTo>
                  <a:pt x="25" y="1932"/>
                </a:lnTo>
                <a:lnTo>
                  <a:pt x="0" y="1971"/>
                </a:lnTo>
                <a:lnTo>
                  <a:pt x="0" y="1241"/>
                </a:lnTo>
                <a:lnTo>
                  <a:pt x="3" y="1204"/>
                </a:lnTo>
                <a:lnTo>
                  <a:pt x="13" y="1169"/>
                </a:lnTo>
                <a:lnTo>
                  <a:pt x="29" y="1137"/>
                </a:lnTo>
                <a:lnTo>
                  <a:pt x="49" y="1109"/>
                </a:lnTo>
                <a:lnTo>
                  <a:pt x="73" y="1083"/>
                </a:lnTo>
                <a:lnTo>
                  <a:pt x="103" y="1063"/>
                </a:lnTo>
                <a:lnTo>
                  <a:pt x="135" y="1047"/>
                </a:lnTo>
                <a:lnTo>
                  <a:pt x="170" y="1038"/>
                </a:lnTo>
                <a:lnTo>
                  <a:pt x="207" y="1034"/>
                </a:lnTo>
                <a:lnTo>
                  <a:pt x="372" y="1034"/>
                </a:lnTo>
                <a:lnTo>
                  <a:pt x="372" y="166"/>
                </a:lnTo>
                <a:lnTo>
                  <a:pt x="374" y="136"/>
                </a:lnTo>
                <a:lnTo>
                  <a:pt x="383" y="108"/>
                </a:lnTo>
                <a:lnTo>
                  <a:pt x="395" y="83"/>
                </a:lnTo>
                <a:lnTo>
                  <a:pt x="412" y="59"/>
                </a:lnTo>
                <a:lnTo>
                  <a:pt x="431" y="39"/>
                </a:lnTo>
                <a:lnTo>
                  <a:pt x="454" y="23"/>
                </a:lnTo>
                <a:lnTo>
                  <a:pt x="479" y="11"/>
                </a:lnTo>
                <a:lnTo>
                  <a:pt x="508" y="3"/>
                </a:lnTo>
                <a:lnTo>
                  <a:pt x="53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211"/>
          <p:cNvSpPr>
            <a:spLocks noEditPoints="1"/>
          </p:cNvSpPr>
          <p:nvPr/>
        </p:nvSpPr>
        <p:spPr bwMode="auto">
          <a:xfrm>
            <a:off x="7249507" y="1990306"/>
            <a:ext cx="490215" cy="407579"/>
          </a:xfrm>
          <a:custGeom>
            <a:avLst/>
            <a:gdLst>
              <a:gd name="T0" fmla="*/ 1705 w 3500"/>
              <a:gd name="T1" fmla="*/ 1060 h 2911"/>
              <a:gd name="T2" fmla="*/ 1621 w 3500"/>
              <a:gd name="T3" fmla="*/ 1139 h 2911"/>
              <a:gd name="T4" fmla="*/ 1342 w 3500"/>
              <a:gd name="T5" fmla="*/ 1214 h 2911"/>
              <a:gd name="T6" fmla="*/ 1109 w 3500"/>
              <a:gd name="T7" fmla="*/ 1355 h 2911"/>
              <a:gd name="T8" fmla="*/ 940 w 3500"/>
              <a:gd name="T9" fmla="*/ 1552 h 2911"/>
              <a:gd name="T10" fmla="*/ 847 w 3500"/>
              <a:gd name="T11" fmla="*/ 1788 h 2911"/>
              <a:gd name="T12" fmla="*/ 940 w 3500"/>
              <a:gd name="T13" fmla="*/ 1810 h 2911"/>
              <a:gd name="T14" fmla="*/ 1100 w 3500"/>
              <a:gd name="T15" fmla="*/ 1808 h 2911"/>
              <a:gd name="T16" fmla="*/ 1217 w 3500"/>
              <a:gd name="T17" fmla="*/ 1856 h 2911"/>
              <a:gd name="T18" fmla="*/ 1272 w 3500"/>
              <a:gd name="T19" fmla="*/ 1914 h 2911"/>
              <a:gd name="T20" fmla="*/ 1342 w 3500"/>
              <a:gd name="T21" fmla="*/ 1840 h 2911"/>
              <a:gd name="T22" fmla="*/ 1470 w 3500"/>
              <a:gd name="T23" fmla="*/ 1803 h 2911"/>
              <a:gd name="T24" fmla="*/ 1632 w 3500"/>
              <a:gd name="T25" fmla="*/ 1821 h 2911"/>
              <a:gd name="T26" fmla="*/ 1693 w 3500"/>
              <a:gd name="T27" fmla="*/ 2428 h 2911"/>
              <a:gd name="T28" fmla="*/ 1634 w 3500"/>
              <a:gd name="T29" fmla="*/ 2515 h 2911"/>
              <a:gd name="T30" fmla="*/ 1529 w 3500"/>
              <a:gd name="T31" fmla="*/ 2535 h 2911"/>
              <a:gd name="T32" fmla="*/ 1442 w 3500"/>
              <a:gd name="T33" fmla="*/ 2477 h 2911"/>
              <a:gd name="T34" fmla="*/ 1416 w 3500"/>
              <a:gd name="T35" fmla="*/ 2382 h 2911"/>
              <a:gd name="T36" fmla="*/ 1364 w 3500"/>
              <a:gd name="T37" fmla="*/ 2345 h 2911"/>
              <a:gd name="T38" fmla="*/ 1313 w 3500"/>
              <a:gd name="T39" fmla="*/ 2382 h 2911"/>
              <a:gd name="T40" fmla="*/ 1337 w 3500"/>
              <a:gd name="T41" fmla="*/ 2514 h 2911"/>
              <a:gd name="T42" fmla="*/ 1443 w 3500"/>
              <a:gd name="T43" fmla="*/ 2620 h 2911"/>
              <a:gd name="T44" fmla="*/ 1597 w 3500"/>
              <a:gd name="T45" fmla="*/ 2644 h 2911"/>
              <a:gd name="T46" fmla="*/ 1732 w 3500"/>
              <a:gd name="T47" fmla="*/ 2574 h 2911"/>
              <a:gd name="T48" fmla="*/ 1801 w 3500"/>
              <a:gd name="T49" fmla="*/ 2440 h 2911"/>
              <a:gd name="T50" fmla="*/ 1868 w 3500"/>
              <a:gd name="T51" fmla="*/ 1820 h 2911"/>
              <a:gd name="T52" fmla="*/ 2030 w 3500"/>
              <a:gd name="T53" fmla="*/ 1802 h 2911"/>
              <a:gd name="T54" fmla="*/ 2159 w 3500"/>
              <a:gd name="T55" fmla="*/ 1840 h 2911"/>
              <a:gd name="T56" fmla="*/ 2228 w 3500"/>
              <a:gd name="T57" fmla="*/ 1914 h 2911"/>
              <a:gd name="T58" fmla="*/ 2283 w 3500"/>
              <a:gd name="T59" fmla="*/ 1856 h 2911"/>
              <a:gd name="T60" fmla="*/ 2400 w 3500"/>
              <a:gd name="T61" fmla="*/ 1809 h 2911"/>
              <a:gd name="T62" fmla="*/ 2560 w 3500"/>
              <a:gd name="T63" fmla="*/ 1811 h 2911"/>
              <a:gd name="T64" fmla="*/ 2653 w 3500"/>
              <a:gd name="T65" fmla="*/ 1790 h 2911"/>
              <a:gd name="T66" fmla="*/ 2560 w 3500"/>
              <a:gd name="T67" fmla="*/ 1552 h 2911"/>
              <a:gd name="T68" fmla="*/ 2391 w 3500"/>
              <a:gd name="T69" fmla="*/ 1356 h 2911"/>
              <a:gd name="T70" fmla="*/ 2158 w 3500"/>
              <a:gd name="T71" fmla="*/ 1214 h 2911"/>
              <a:gd name="T72" fmla="*/ 1879 w 3500"/>
              <a:gd name="T73" fmla="*/ 1139 h 2911"/>
              <a:gd name="T74" fmla="*/ 1795 w 3500"/>
              <a:gd name="T75" fmla="*/ 1060 h 2911"/>
              <a:gd name="T76" fmla="*/ 664 w 3500"/>
              <a:gd name="T77" fmla="*/ 105 h 2911"/>
              <a:gd name="T78" fmla="*/ 582 w 3500"/>
              <a:gd name="T79" fmla="*/ 144 h 2911"/>
              <a:gd name="T80" fmla="*/ 356 w 3500"/>
              <a:gd name="T81" fmla="*/ 427 h 2911"/>
              <a:gd name="T82" fmla="*/ 2136 w 3500"/>
              <a:gd name="T83" fmla="*/ 427 h 2911"/>
              <a:gd name="T84" fmla="*/ 2902 w 3500"/>
              <a:gd name="T85" fmla="*/ 127 h 2911"/>
              <a:gd name="T86" fmla="*/ 664 w 3500"/>
              <a:gd name="T87" fmla="*/ 105 h 2911"/>
              <a:gd name="T88" fmla="*/ 2899 w 3500"/>
              <a:gd name="T89" fmla="*/ 10 h 2911"/>
              <a:gd name="T90" fmla="*/ 2999 w 3500"/>
              <a:gd name="T91" fmla="*/ 79 h 2911"/>
              <a:gd name="T92" fmla="*/ 3470 w 3500"/>
              <a:gd name="T93" fmla="*/ 696 h 2911"/>
              <a:gd name="T94" fmla="*/ 3500 w 3500"/>
              <a:gd name="T95" fmla="*/ 833 h 2911"/>
              <a:gd name="T96" fmla="*/ 3476 w 3500"/>
              <a:gd name="T97" fmla="*/ 2759 h 2911"/>
              <a:gd name="T98" fmla="*/ 3381 w 3500"/>
              <a:gd name="T99" fmla="*/ 2868 h 2911"/>
              <a:gd name="T100" fmla="*/ 3238 w 3500"/>
              <a:gd name="T101" fmla="*/ 2911 h 2911"/>
              <a:gd name="T102" fmla="*/ 152 w 3500"/>
              <a:gd name="T103" fmla="*/ 2886 h 2911"/>
              <a:gd name="T104" fmla="*/ 42 w 3500"/>
              <a:gd name="T105" fmla="*/ 2792 h 2911"/>
              <a:gd name="T106" fmla="*/ 0 w 3500"/>
              <a:gd name="T107" fmla="*/ 2650 h 2911"/>
              <a:gd name="T108" fmla="*/ 18 w 3500"/>
              <a:gd name="T109" fmla="*/ 731 h 2911"/>
              <a:gd name="T110" fmla="*/ 80 w 3500"/>
              <a:gd name="T111" fmla="*/ 605 h 2911"/>
              <a:gd name="T112" fmla="*/ 573 w 3500"/>
              <a:gd name="T113" fmla="*/ 20 h 2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00" h="2911">
                <a:moveTo>
                  <a:pt x="1750" y="1038"/>
                </a:moveTo>
                <a:lnTo>
                  <a:pt x="1733" y="1041"/>
                </a:lnTo>
                <a:lnTo>
                  <a:pt x="1718" y="1048"/>
                </a:lnTo>
                <a:lnTo>
                  <a:pt x="1705" y="1060"/>
                </a:lnTo>
                <a:lnTo>
                  <a:pt x="1698" y="1075"/>
                </a:lnTo>
                <a:lnTo>
                  <a:pt x="1696" y="1092"/>
                </a:lnTo>
                <a:lnTo>
                  <a:pt x="1696" y="1133"/>
                </a:lnTo>
                <a:lnTo>
                  <a:pt x="1621" y="1139"/>
                </a:lnTo>
                <a:lnTo>
                  <a:pt x="1547" y="1151"/>
                </a:lnTo>
                <a:lnTo>
                  <a:pt x="1476" y="1167"/>
                </a:lnTo>
                <a:lnTo>
                  <a:pt x="1407" y="1188"/>
                </a:lnTo>
                <a:lnTo>
                  <a:pt x="1342" y="1214"/>
                </a:lnTo>
                <a:lnTo>
                  <a:pt x="1279" y="1243"/>
                </a:lnTo>
                <a:lnTo>
                  <a:pt x="1219" y="1277"/>
                </a:lnTo>
                <a:lnTo>
                  <a:pt x="1162" y="1315"/>
                </a:lnTo>
                <a:lnTo>
                  <a:pt x="1109" y="1355"/>
                </a:lnTo>
                <a:lnTo>
                  <a:pt x="1061" y="1400"/>
                </a:lnTo>
                <a:lnTo>
                  <a:pt x="1016" y="1448"/>
                </a:lnTo>
                <a:lnTo>
                  <a:pt x="976" y="1498"/>
                </a:lnTo>
                <a:lnTo>
                  <a:pt x="940" y="1552"/>
                </a:lnTo>
                <a:lnTo>
                  <a:pt x="909" y="1607"/>
                </a:lnTo>
                <a:lnTo>
                  <a:pt x="882" y="1666"/>
                </a:lnTo>
                <a:lnTo>
                  <a:pt x="862" y="1726"/>
                </a:lnTo>
                <a:lnTo>
                  <a:pt x="847" y="1788"/>
                </a:lnTo>
                <a:lnTo>
                  <a:pt x="839" y="1852"/>
                </a:lnTo>
                <a:lnTo>
                  <a:pt x="868" y="1835"/>
                </a:lnTo>
                <a:lnTo>
                  <a:pt x="902" y="1820"/>
                </a:lnTo>
                <a:lnTo>
                  <a:pt x="940" y="1810"/>
                </a:lnTo>
                <a:lnTo>
                  <a:pt x="981" y="1803"/>
                </a:lnTo>
                <a:lnTo>
                  <a:pt x="1026" y="1800"/>
                </a:lnTo>
                <a:lnTo>
                  <a:pt x="1064" y="1802"/>
                </a:lnTo>
                <a:lnTo>
                  <a:pt x="1100" y="1808"/>
                </a:lnTo>
                <a:lnTo>
                  <a:pt x="1134" y="1816"/>
                </a:lnTo>
                <a:lnTo>
                  <a:pt x="1165" y="1827"/>
                </a:lnTo>
                <a:lnTo>
                  <a:pt x="1193" y="1840"/>
                </a:lnTo>
                <a:lnTo>
                  <a:pt x="1217" y="1856"/>
                </a:lnTo>
                <a:lnTo>
                  <a:pt x="1237" y="1874"/>
                </a:lnTo>
                <a:lnTo>
                  <a:pt x="1253" y="1893"/>
                </a:lnTo>
                <a:lnTo>
                  <a:pt x="1262" y="1914"/>
                </a:lnTo>
                <a:lnTo>
                  <a:pt x="1272" y="1914"/>
                </a:lnTo>
                <a:lnTo>
                  <a:pt x="1282" y="1893"/>
                </a:lnTo>
                <a:lnTo>
                  <a:pt x="1297" y="1874"/>
                </a:lnTo>
                <a:lnTo>
                  <a:pt x="1317" y="1856"/>
                </a:lnTo>
                <a:lnTo>
                  <a:pt x="1342" y="1840"/>
                </a:lnTo>
                <a:lnTo>
                  <a:pt x="1369" y="1828"/>
                </a:lnTo>
                <a:lnTo>
                  <a:pt x="1400" y="1816"/>
                </a:lnTo>
                <a:lnTo>
                  <a:pt x="1434" y="1809"/>
                </a:lnTo>
                <a:lnTo>
                  <a:pt x="1470" y="1803"/>
                </a:lnTo>
                <a:lnTo>
                  <a:pt x="1508" y="1801"/>
                </a:lnTo>
                <a:lnTo>
                  <a:pt x="1553" y="1803"/>
                </a:lnTo>
                <a:lnTo>
                  <a:pt x="1594" y="1811"/>
                </a:lnTo>
                <a:lnTo>
                  <a:pt x="1632" y="1821"/>
                </a:lnTo>
                <a:lnTo>
                  <a:pt x="1666" y="1836"/>
                </a:lnTo>
                <a:lnTo>
                  <a:pt x="1696" y="1853"/>
                </a:lnTo>
                <a:lnTo>
                  <a:pt x="1696" y="2399"/>
                </a:lnTo>
                <a:lnTo>
                  <a:pt x="1693" y="2428"/>
                </a:lnTo>
                <a:lnTo>
                  <a:pt x="1684" y="2453"/>
                </a:lnTo>
                <a:lnTo>
                  <a:pt x="1672" y="2477"/>
                </a:lnTo>
                <a:lnTo>
                  <a:pt x="1655" y="2498"/>
                </a:lnTo>
                <a:lnTo>
                  <a:pt x="1634" y="2515"/>
                </a:lnTo>
                <a:lnTo>
                  <a:pt x="1611" y="2527"/>
                </a:lnTo>
                <a:lnTo>
                  <a:pt x="1585" y="2535"/>
                </a:lnTo>
                <a:lnTo>
                  <a:pt x="1557" y="2538"/>
                </a:lnTo>
                <a:lnTo>
                  <a:pt x="1529" y="2535"/>
                </a:lnTo>
                <a:lnTo>
                  <a:pt x="1503" y="2527"/>
                </a:lnTo>
                <a:lnTo>
                  <a:pt x="1480" y="2515"/>
                </a:lnTo>
                <a:lnTo>
                  <a:pt x="1459" y="2498"/>
                </a:lnTo>
                <a:lnTo>
                  <a:pt x="1442" y="2477"/>
                </a:lnTo>
                <a:lnTo>
                  <a:pt x="1430" y="2453"/>
                </a:lnTo>
                <a:lnTo>
                  <a:pt x="1421" y="2428"/>
                </a:lnTo>
                <a:lnTo>
                  <a:pt x="1419" y="2399"/>
                </a:lnTo>
                <a:lnTo>
                  <a:pt x="1416" y="2382"/>
                </a:lnTo>
                <a:lnTo>
                  <a:pt x="1408" y="2368"/>
                </a:lnTo>
                <a:lnTo>
                  <a:pt x="1397" y="2356"/>
                </a:lnTo>
                <a:lnTo>
                  <a:pt x="1382" y="2349"/>
                </a:lnTo>
                <a:lnTo>
                  <a:pt x="1364" y="2345"/>
                </a:lnTo>
                <a:lnTo>
                  <a:pt x="1347" y="2349"/>
                </a:lnTo>
                <a:lnTo>
                  <a:pt x="1332" y="2356"/>
                </a:lnTo>
                <a:lnTo>
                  <a:pt x="1320" y="2368"/>
                </a:lnTo>
                <a:lnTo>
                  <a:pt x="1313" y="2382"/>
                </a:lnTo>
                <a:lnTo>
                  <a:pt x="1310" y="2399"/>
                </a:lnTo>
                <a:lnTo>
                  <a:pt x="1313" y="2440"/>
                </a:lnTo>
                <a:lnTo>
                  <a:pt x="1323" y="2478"/>
                </a:lnTo>
                <a:lnTo>
                  <a:pt x="1337" y="2514"/>
                </a:lnTo>
                <a:lnTo>
                  <a:pt x="1358" y="2545"/>
                </a:lnTo>
                <a:lnTo>
                  <a:pt x="1382" y="2574"/>
                </a:lnTo>
                <a:lnTo>
                  <a:pt x="1412" y="2599"/>
                </a:lnTo>
                <a:lnTo>
                  <a:pt x="1443" y="2620"/>
                </a:lnTo>
                <a:lnTo>
                  <a:pt x="1480" y="2634"/>
                </a:lnTo>
                <a:lnTo>
                  <a:pt x="1517" y="2644"/>
                </a:lnTo>
                <a:lnTo>
                  <a:pt x="1557" y="2647"/>
                </a:lnTo>
                <a:lnTo>
                  <a:pt x="1597" y="2644"/>
                </a:lnTo>
                <a:lnTo>
                  <a:pt x="1635" y="2634"/>
                </a:lnTo>
                <a:lnTo>
                  <a:pt x="1670" y="2620"/>
                </a:lnTo>
                <a:lnTo>
                  <a:pt x="1703" y="2599"/>
                </a:lnTo>
                <a:lnTo>
                  <a:pt x="1732" y="2574"/>
                </a:lnTo>
                <a:lnTo>
                  <a:pt x="1756" y="2545"/>
                </a:lnTo>
                <a:lnTo>
                  <a:pt x="1777" y="2514"/>
                </a:lnTo>
                <a:lnTo>
                  <a:pt x="1792" y="2478"/>
                </a:lnTo>
                <a:lnTo>
                  <a:pt x="1801" y="2440"/>
                </a:lnTo>
                <a:lnTo>
                  <a:pt x="1804" y="2399"/>
                </a:lnTo>
                <a:lnTo>
                  <a:pt x="1804" y="1853"/>
                </a:lnTo>
                <a:lnTo>
                  <a:pt x="1834" y="1835"/>
                </a:lnTo>
                <a:lnTo>
                  <a:pt x="1868" y="1820"/>
                </a:lnTo>
                <a:lnTo>
                  <a:pt x="1906" y="1810"/>
                </a:lnTo>
                <a:lnTo>
                  <a:pt x="1947" y="1803"/>
                </a:lnTo>
                <a:lnTo>
                  <a:pt x="1992" y="1800"/>
                </a:lnTo>
                <a:lnTo>
                  <a:pt x="2030" y="1802"/>
                </a:lnTo>
                <a:lnTo>
                  <a:pt x="2066" y="1808"/>
                </a:lnTo>
                <a:lnTo>
                  <a:pt x="2100" y="1816"/>
                </a:lnTo>
                <a:lnTo>
                  <a:pt x="2131" y="1827"/>
                </a:lnTo>
                <a:lnTo>
                  <a:pt x="2159" y="1840"/>
                </a:lnTo>
                <a:lnTo>
                  <a:pt x="2183" y="1856"/>
                </a:lnTo>
                <a:lnTo>
                  <a:pt x="2203" y="1874"/>
                </a:lnTo>
                <a:lnTo>
                  <a:pt x="2218" y="1893"/>
                </a:lnTo>
                <a:lnTo>
                  <a:pt x="2228" y="1914"/>
                </a:lnTo>
                <a:lnTo>
                  <a:pt x="2238" y="1914"/>
                </a:lnTo>
                <a:lnTo>
                  <a:pt x="2248" y="1893"/>
                </a:lnTo>
                <a:lnTo>
                  <a:pt x="2263" y="1874"/>
                </a:lnTo>
                <a:lnTo>
                  <a:pt x="2283" y="1856"/>
                </a:lnTo>
                <a:lnTo>
                  <a:pt x="2308" y="1840"/>
                </a:lnTo>
                <a:lnTo>
                  <a:pt x="2335" y="1828"/>
                </a:lnTo>
                <a:lnTo>
                  <a:pt x="2366" y="1816"/>
                </a:lnTo>
                <a:lnTo>
                  <a:pt x="2400" y="1809"/>
                </a:lnTo>
                <a:lnTo>
                  <a:pt x="2436" y="1803"/>
                </a:lnTo>
                <a:lnTo>
                  <a:pt x="2474" y="1801"/>
                </a:lnTo>
                <a:lnTo>
                  <a:pt x="2519" y="1803"/>
                </a:lnTo>
                <a:lnTo>
                  <a:pt x="2560" y="1811"/>
                </a:lnTo>
                <a:lnTo>
                  <a:pt x="2598" y="1821"/>
                </a:lnTo>
                <a:lnTo>
                  <a:pt x="2632" y="1836"/>
                </a:lnTo>
                <a:lnTo>
                  <a:pt x="2661" y="1853"/>
                </a:lnTo>
                <a:lnTo>
                  <a:pt x="2653" y="1790"/>
                </a:lnTo>
                <a:lnTo>
                  <a:pt x="2638" y="1727"/>
                </a:lnTo>
                <a:lnTo>
                  <a:pt x="2618" y="1667"/>
                </a:lnTo>
                <a:lnTo>
                  <a:pt x="2592" y="1608"/>
                </a:lnTo>
                <a:lnTo>
                  <a:pt x="2560" y="1552"/>
                </a:lnTo>
                <a:lnTo>
                  <a:pt x="2525" y="1499"/>
                </a:lnTo>
                <a:lnTo>
                  <a:pt x="2485" y="1449"/>
                </a:lnTo>
                <a:lnTo>
                  <a:pt x="2439" y="1401"/>
                </a:lnTo>
                <a:lnTo>
                  <a:pt x="2391" y="1356"/>
                </a:lnTo>
                <a:lnTo>
                  <a:pt x="2338" y="1315"/>
                </a:lnTo>
                <a:lnTo>
                  <a:pt x="2281" y="1277"/>
                </a:lnTo>
                <a:lnTo>
                  <a:pt x="2222" y="1243"/>
                </a:lnTo>
                <a:lnTo>
                  <a:pt x="2158" y="1214"/>
                </a:lnTo>
                <a:lnTo>
                  <a:pt x="2093" y="1188"/>
                </a:lnTo>
                <a:lnTo>
                  <a:pt x="2024" y="1167"/>
                </a:lnTo>
                <a:lnTo>
                  <a:pt x="1953" y="1151"/>
                </a:lnTo>
                <a:lnTo>
                  <a:pt x="1879" y="1139"/>
                </a:lnTo>
                <a:lnTo>
                  <a:pt x="1804" y="1133"/>
                </a:lnTo>
                <a:lnTo>
                  <a:pt x="1804" y="1092"/>
                </a:lnTo>
                <a:lnTo>
                  <a:pt x="1802" y="1075"/>
                </a:lnTo>
                <a:lnTo>
                  <a:pt x="1795" y="1060"/>
                </a:lnTo>
                <a:lnTo>
                  <a:pt x="1782" y="1048"/>
                </a:lnTo>
                <a:lnTo>
                  <a:pt x="1767" y="1041"/>
                </a:lnTo>
                <a:lnTo>
                  <a:pt x="1750" y="1038"/>
                </a:lnTo>
                <a:close/>
                <a:moveTo>
                  <a:pt x="664" y="105"/>
                </a:moveTo>
                <a:lnTo>
                  <a:pt x="641" y="107"/>
                </a:lnTo>
                <a:lnTo>
                  <a:pt x="618" y="115"/>
                </a:lnTo>
                <a:lnTo>
                  <a:pt x="598" y="127"/>
                </a:lnTo>
                <a:lnTo>
                  <a:pt x="582" y="144"/>
                </a:lnTo>
                <a:lnTo>
                  <a:pt x="479" y="272"/>
                </a:lnTo>
                <a:lnTo>
                  <a:pt x="1400" y="272"/>
                </a:lnTo>
                <a:lnTo>
                  <a:pt x="1306" y="427"/>
                </a:lnTo>
                <a:lnTo>
                  <a:pt x="356" y="427"/>
                </a:lnTo>
                <a:lnTo>
                  <a:pt x="217" y="601"/>
                </a:lnTo>
                <a:lnTo>
                  <a:pt x="3283" y="601"/>
                </a:lnTo>
                <a:lnTo>
                  <a:pt x="3144" y="427"/>
                </a:lnTo>
                <a:lnTo>
                  <a:pt x="2136" y="427"/>
                </a:lnTo>
                <a:lnTo>
                  <a:pt x="2084" y="272"/>
                </a:lnTo>
                <a:lnTo>
                  <a:pt x="3021" y="272"/>
                </a:lnTo>
                <a:lnTo>
                  <a:pt x="2918" y="144"/>
                </a:lnTo>
                <a:lnTo>
                  <a:pt x="2902" y="127"/>
                </a:lnTo>
                <a:lnTo>
                  <a:pt x="2882" y="115"/>
                </a:lnTo>
                <a:lnTo>
                  <a:pt x="2859" y="107"/>
                </a:lnTo>
                <a:lnTo>
                  <a:pt x="2836" y="105"/>
                </a:lnTo>
                <a:lnTo>
                  <a:pt x="664" y="105"/>
                </a:lnTo>
                <a:close/>
                <a:moveTo>
                  <a:pt x="664" y="0"/>
                </a:moveTo>
                <a:lnTo>
                  <a:pt x="2836" y="0"/>
                </a:lnTo>
                <a:lnTo>
                  <a:pt x="2868" y="2"/>
                </a:lnTo>
                <a:lnTo>
                  <a:pt x="2899" y="10"/>
                </a:lnTo>
                <a:lnTo>
                  <a:pt x="2927" y="20"/>
                </a:lnTo>
                <a:lnTo>
                  <a:pt x="2954" y="36"/>
                </a:lnTo>
                <a:lnTo>
                  <a:pt x="2978" y="55"/>
                </a:lnTo>
                <a:lnTo>
                  <a:pt x="2999" y="79"/>
                </a:lnTo>
                <a:lnTo>
                  <a:pt x="3420" y="605"/>
                </a:lnTo>
                <a:lnTo>
                  <a:pt x="3438" y="631"/>
                </a:lnTo>
                <a:lnTo>
                  <a:pt x="3455" y="662"/>
                </a:lnTo>
                <a:lnTo>
                  <a:pt x="3470" y="696"/>
                </a:lnTo>
                <a:lnTo>
                  <a:pt x="3482" y="731"/>
                </a:lnTo>
                <a:lnTo>
                  <a:pt x="3492" y="767"/>
                </a:lnTo>
                <a:lnTo>
                  <a:pt x="3498" y="802"/>
                </a:lnTo>
                <a:lnTo>
                  <a:pt x="3500" y="833"/>
                </a:lnTo>
                <a:lnTo>
                  <a:pt x="3500" y="2650"/>
                </a:lnTo>
                <a:lnTo>
                  <a:pt x="3497" y="2688"/>
                </a:lnTo>
                <a:lnTo>
                  <a:pt x="3489" y="2725"/>
                </a:lnTo>
                <a:lnTo>
                  <a:pt x="3476" y="2759"/>
                </a:lnTo>
                <a:lnTo>
                  <a:pt x="3458" y="2792"/>
                </a:lnTo>
                <a:lnTo>
                  <a:pt x="3436" y="2821"/>
                </a:lnTo>
                <a:lnTo>
                  <a:pt x="3410" y="2847"/>
                </a:lnTo>
                <a:lnTo>
                  <a:pt x="3381" y="2868"/>
                </a:lnTo>
                <a:lnTo>
                  <a:pt x="3348" y="2886"/>
                </a:lnTo>
                <a:lnTo>
                  <a:pt x="3314" y="2900"/>
                </a:lnTo>
                <a:lnTo>
                  <a:pt x="3277" y="2908"/>
                </a:lnTo>
                <a:lnTo>
                  <a:pt x="3238" y="2911"/>
                </a:lnTo>
                <a:lnTo>
                  <a:pt x="262" y="2911"/>
                </a:lnTo>
                <a:lnTo>
                  <a:pt x="223" y="2908"/>
                </a:lnTo>
                <a:lnTo>
                  <a:pt x="186" y="2900"/>
                </a:lnTo>
                <a:lnTo>
                  <a:pt x="152" y="2886"/>
                </a:lnTo>
                <a:lnTo>
                  <a:pt x="119" y="2868"/>
                </a:lnTo>
                <a:lnTo>
                  <a:pt x="90" y="2847"/>
                </a:lnTo>
                <a:lnTo>
                  <a:pt x="64" y="2821"/>
                </a:lnTo>
                <a:lnTo>
                  <a:pt x="42" y="2792"/>
                </a:lnTo>
                <a:lnTo>
                  <a:pt x="24" y="2759"/>
                </a:lnTo>
                <a:lnTo>
                  <a:pt x="11" y="2725"/>
                </a:lnTo>
                <a:lnTo>
                  <a:pt x="3" y="2688"/>
                </a:lnTo>
                <a:lnTo>
                  <a:pt x="0" y="2650"/>
                </a:lnTo>
                <a:lnTo>
                  <a:pt x="0" y="833"/>
                </a:lnTo>
                <a:lnTo>
                  <a:pt x="2" y="802"/>
                </a:lnTo>
                <a:lnTo>
                  <a:pt x="8" y="767"/>
                </a:lnTo>
                <a:lnTo>
                  <a:pt x="18" y="731"/>
                </a:lnTo>
                <a:lnTo>
                  <a:pt x="30" y="696"/>
                </a:lnTo>
                <a:lnTo>
                  <a:pt x="45" y="662"/>
                </a:lnTo>
                <a:lnTo>
                  <a:pt x="62" y="631"/>
                </a:lnTo>
                <a:lnTo>
                  <a:pt x="80" y="605"/>
                </a:lnTo>
                <a:lnTo>
                  <a:pt x="501" y="79"/>
                </a:lnTo>
                <a:lnTo>
                  <a:pt x="522" y="55"/>
                </a:lnTo>
                <a:lnTo>
                  <a:pt x="546" y="36"/>
                </a:lnTo>
                <a:lnTo>
                  <a:pt x="573" y="20"/>
                </a:lnTo>
                <a:lnTo>
                  <a:pt x="601" y="10"/>
                </a:lnTo>
                <a:lnTo>
                  <a:pt x="632" y="2"/>
                </a:lnTo>
                <a:lnTo>
                  <a:pt x="66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276"/>
          <p:cNvSpPr>
            <a:spLocks noEditPoints="1"/>
          </p:cNvSpPr>
          <p:nvPr/>
        </p:nvSpPr>
        <p:spPr bwMode="auto">
          <a:xfrm>
            <a:off x="9150496" y="1950414"/>
            <a:ext cx="430212" cy="487362"/>
          </a:xfrm>
          <a:custGeom>
            <a:avLst/>
            <a:gdLst>
              <a:gd name="T0" fmla="*/ 1218 w 2976"/>
              <a:gd name="T1" fmla="*/ 2817 h 3372"/>
              <a:gd name="T2" fmla="*/ 1136 w 2976"/>
              <a:gd name="T3" fmla="*/ 2901 h 3372"/>
              <a:gd name="T4" fmla="*/ 1117 w 2976"/>
              <a:gd name="T5" fmla="*/ 3018 h 3372"/>
              <a:gd name="T6" fmla="*/ 1173 w 2976"/>
              <a:gd name="T7" fmla="*/ 3125 h 3372"/>
              <a:gd name="T8" fmla="*/ 1276 w 2976"/>
              <a:gd name="T9" fmla="*/ 3178 h 3372"/>
              <a:gd name="T10" fmla="*/ 1397 w 2976"/>
              <a:gd name="T11" fmla="*/ 3158 h 3372"/>
              <a:gd name="T12" fmla="*/ 1480 w 2976"/>
              <a:gd name="T13" fmla="*/ 3074 h 3372"/>
              <a:gd name="T14" fmla="*/ 1497 w 2976"/>
              <a:gd name="T15" fmla="*/ 2959 h 3372"/>
              <a:gd name="T16" fmla="*/ 1442 w 2976"/>
              <a:gd name="T17" fmla="*/ 2851 h 3372"/>
              <a:gd name="T18" fmla="*/ 1338 w 2976"/>
              <a:gd name="T19" fmla="*/ 2798 h 3372"/>
              <a:gd name="T20" fmla="*/ 1402 w 2976"/>
              <a:gd name="T21" fmla="*/ 2616 h 3372"/>
              <a:gd name="T22" fmla="*/ 1552 w 2976"/>
              <a:gd name="T23" fmla="*/ 2691 h 3372"/>
              <a:gd name="T24" fmla="*/ 1656 w 2976"/>
              <a:gd name="T25" fmla="*/ 2826 h 3372"/>
              <a:gd name="T26" fmla="*/ 1692 w 2976"/>
              <a:gd name="T27" fmla="*/ 2997 h 3372"/>
              <a:gd name="T28" fmla="*/ 1651 w 2976"/>
              <a:gd name="T29" fmla="*/ 3161 h 3372"/>
              <a:gd name="T30" fmla="*/ 1544 w 2976"/>
              <a:gd name="T31" fmla="*/ 3291 h 3372"/>
              <a:gd name="T32" fmla="*/ 1384 w 2976"/>
              <a:gd name="T33" fmla="*/ 3364 h 3372"/>
              <a:gd name="T34" fmla="*/ 1213 w 2976"/>
              <a:gd name="T35" fmla="*/ 3361 h 3372"/>
              <a:gd name="T36" fmla="*/ 1063 w 2976"/>
              <a:gd name="T37" fmla="*/ 3285 h 3372"/>
              <a:gd name="T38" fmla="*/ 958 w 2976"/>
              <a:gd name="T39" fmla="*/ 3150 h 3372"/>
              <a:gd name="T40" fmla="*/ 922 w 2976"/>
              <a:gd name="T41" fmla="*/ 2978 h 3372"/>
              <a:gd name="T42" fmla="*/ 963 w 2976"/>
              <a:gd name="T43" fmla="*/ 2815 h 3372"/>
              <a:gd name="T44" fmla="*/ 1070 w 2976"/>
              <a:gd name="T45" fmla="*/ 2685 h 3372"/>
              <a:gd name="T46" fmla="*/ 1230 w 2976"/>
              <a:gd name="T47" fmla="*/ 2612 h 3372"/>
              <a:gd name="T48" fmla="*/ 2891 w 2976"/>
              <a:gd name="T49" fmla="*/ 2279 h 3372"/>
              <a:gd name="T50" fmla="*/ 2961 w 2976"/>
              <a:gd name="T51" fmla="*/ 2325 h 3372"/>
              <a:gd name="T52" fmla="*/ 2970 w 2976"/>
              <a:gd name="T53" fmla="*/ 2410 h 3372"/>
              <a:gd name="T54" fmla="*/ 2908 w 2976"/>
              <a:gd name="T55" fmla="*/ 2469 h 3372"/>
              <a:gd name="T56" fmla="*/ 1749 w 2976"/>
              <a:gd name="T57" fmla="*/ 2791 h 3372"/>
              <a:gd name="T58" fmla="*/ 2848 w 2976"/>
              <a:gd name="T59" fmla="*/ 2283 h 3372"/>
              <a:gd name="T60" fmla="*/ 1886 w 2976"/>
              <a:gd name="T61" fmla="*/ 1783 h 3372"/>
              <a:gd name="T62" fmla="*/ 2127 w 2976"/>
              <a:gd name="T63" fmla="*/ 1541 h 3372"/>
              <a:gd name="T64" fmla="*/ 2504 w 2976"/>
              <a:gd name="T65" fmla="*/ 779 h 3372"/>
              <a:gd name="T66" fmla="*/ 2550 w 2976"/>
              <a:gd name="T67" fmla="*/ 812 h 3372"/>
              <a:gd name="T68" fmla="*/ 2942 w 2976"/>
              <a:gd name="T69" fmla="*/ 2062 h 3372"/>
              <a:gd name="T70" fmla="*/ 1645 w 2976"/>
              <a:gd name="T71" fmla="*/ 2496 h 3372"/>
              <a:gd name="T72" fmla="*/ 1599 w 2976"/>
              <a:gd name="T73" fmla="*/ 2462 h 3372"/>
              <a:gd name="T74" fmla="*/ 1206 w 2976"/>
              <a:gd name="T75" fmla="*/ 1213 h 3372"/>
              <a:gd name="T76" fmla="*/ 2504 w 2976"/>
              <a:gd name="T77" fmla="*/ 779 h 3372"/>
              <a:gd name="T78" fmla="*/ 509 w 2976"/>
              <a:gd name="T79" fmla="*/ 133 h 3372"/>
              <a:gd name="T80" fmla="*/ 647 w 2976"/>
              <a:gd name="T81" fmla="*/ 237 h 3372"/>
              <a:gd name="T82" fmla="*/ 1429 w 2976"/>
              <a:gd name="T83" fmla="*/ 2523 h 3372"/>
              <a:gd name="T84" fmla="*/ 1221 w 2976"/>
              <a:gd name="T85" fmla="*/ 2514 h 3372"/>
              <a:gd name="T86" fmla="*/ 476 w 2976"/>
              <a:gd name="T87" fmla="*/ 341 h 3372"/>
              <a:gd name="T88" fmla="*/ 371 w 2976"/>
              <a:gd name="T89" fmla="*/ 299 h 3372"/>
              <a:gd name="T90" fmla="*/ 259 w 2976"/>
              <a:gd name="T91" fmla="*/ 336 h 3372"/>
              <a:gd name="T92" fmla="*/ 199 w 2976"/>
              <a:gd name="T93" fmla="*/ 433 h 3372"/>
              <a:gd name="T94" fmla="*/ 208 w 2976"/>
              <a:gd name="T95" fmla="*/ 542 h 3372"/>
              <a:gd name="T96" fmla="*/ 180 w 2976"/>
              <a:gd name="T97" fmla="*/ 621 h 3372"/>
              <a:gd name="T98" fmla="*/ 98 w 2976"/>
              <a:gd name="T99" fmla="*/ 648 h 3372"/>
              <a:gd name="T100" fmla="*/ 27 w 2976"/>
              <a:gd name="T101" fmla="*/ 602 h 3372"/>
              <a:gd name="T102" fmla="*/ 0 w 2976"/>
              <a:gd name="T103" fmla="*/ 449 h 3372"/>
              <a:gd name="T104" fmla="*/ 48 w 2976"/>
              <a:gd name="T105" fmla="*/ 285 h 3372"/>
              <a:gd name="T106" fmla="*/ 168 w 2976"/>
              <a:gd name="T107" fmla="*/ 161 h 3372"/>
              <a:gd name="T108" fmla="*/ 339 w 2976"/>
              <a:gd name="T109" fmla="*/ 104 h 3372"/>
              <a:gd name="T110" fmla="*/ 1748 w 2976"/>
              <a:gd name="T111" fmla="*/ 11 h 3372"/>
              <a:gd name="T112" fmla="*/ 2008 w 2976"/>
              <a:gd name="T113" fmla="*/ 817 h 3372"/>
              <a:gd name="T114" fmla="*/ 1174 w 2976"/>
              <a:gd name="T115" fmla="*/ 1098 h 3372"/>
              <a:gd name="T116" fmla="*/ 891 w 2976"/>
              <a:gd name="T117" fmla="*/ 306 h 3372"/>
              <a:gd name="T118" fmla="*/ 911 w 2976"/>
              <a:gd name="T119" fmla="*/ 266 h 3372"/>
              <a:gd name="T120" fmla="*/ 1247 w 2976"/>
              <a:gd name="T121" fmla="*/ 156 h 3372"/>
              <a:gd name="T122" fmla="*/ 1493 w 2976"/>
              <a:gd name="T123" fmla="*/ 75 h 3372"/>
              <a:gd name="T124" fmla="*/ 1727 w 2976"/>
              <a:gd name="T125" fmla="*/ 0 h 3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76" h="3372">
                <a:moveTo>
                  <a:pt x="1308" y="2796"/>
                </a:moveTo>
                <a:lnTo>
                  <a:pt x="1277" y="2798"/>
                </a:lnTo>
                <a:lnTo>
                  <a:pt x="1247" y="2806"/>
                </a:lnTo>
                <a:lnTo>
                  <a:pt x="1218" y="2817"/>
                </a:lnTo>
                <a:lnTo>
                  <a:pt x="1192" y="2834"/>
                </a:lnTo>
                <a:lnTo>
                  <a:pt x="1170" y="2854"/>
                </a:lnTo>
                <a:lnTo>
                  <a:pt x="1150" y="2877"/>
                </a:lnTo>
                <a:lnTo>
                  <a:pt x="1136" y="2901"/>
                </a:lnTo>
                <a:lnTo>
                  <a:pt x="1124" y="2929"/>
                </a:lnTo>
                <a:lnTo>
                  <a:pt x="1117" y="2958"/>
                </a:lnTo>
                <a:lnTo>
                  <a:pt x="1114" y="2987"/>
                </a:lnTo>
                <a:lnTo>
                  <a:pt x="1117" y="3018"/>
                </a:lnTo>
                <a:lnTo>
                  <a:pt x="1124" y="3049"/>
                </a:lnTo>
                <a:lnTo>
                  <a:pt x="1137" y="3077"/>
                </a:lnTo>
                <a:lnTo>
                  <a:pt x="1153" y="3103"/>
                </a:lnTo>
                <a:lnTo>
                  <a:pt x="1173" y="3125"/>
                </a:lnTo>
                <a:lnTo>
                  <a:pt x="1195" y="3144"/>
                </a:lnTo>
                <a:lnTo>
                  <a:pt x="1221" y="3159"/>
                </a:lnTo>
                <a:lnTo>
                  <a:pt x="1248" y="3170"/>
                </a:lnTo>
                <a:lnTo>
                  <a:pt x="1276" y="3178"/>
                </a:lnTo>
                <a:lnTo>
                  <a:pt x="1307" y="3180"/>
                </a:lnTo>
                <a:lnTo>
                  <a:pt x="1337" y="3178"/>
                </a:lnTo>
                <a:lnTo>
                  <a:pt x="1368" y="3170"/>
                </a:lnTo>
                <a:lnTo>
                  <a:pt x="1397" y="3158"/>
                </a:lnTo>
                <a:lnTo>
                  <a:pt x="1422" y="3142"/>
                </a:lnTo>
                <a:lnTo>
                  <a:pt x="1445" y="3122"/>
                </a:lnTo>
                <a:lnTo>
                  <a:pt x="1464" y="3100"/>
                </a:lnTo>
                <a:lnTo>
                  <a:pt x="1480" y="3074"/>
                </a:lnTo>
                <a:lnTo>
                  <a:pt x="1491" y="3048"/>
                </a:lnTo>
                <a:lnTo>
                  <a:pt x="1497" y="3018"/>
                </a:lnTo>
                <a:lnTo>
                  <a:pt x="1500" y="2988"/>
                </a:lnTo>
                <a:lnTo>
                  <a:pt x="1497" y="2959"/>
                </a:lnTo>
                <a:lnTo>
                  <a:pt x="1490" y="2928"/>
                </a:lnTo>
                <a:lnTo>
                  <a:pt x="1478" y="2899"/>
                </a:lnTo>
                <a:lnTo>
                  <a:pt x="1462" y="2874"/>
                </a:lnTo>
                <a:lnTo>
                  <a:pt x="1442" y="2851"/>
                </a:lnTo>
                <a:lnTo>
                  <a:pt x="1419" y="2832"/>
                </a:lnTo>
                <a:lnTo>
                  <a:pt x="1394" y="2816"/>
                </a:lnTo>
                <a:lnTo>
                  <a:pt x="1367" y="2805"/>
                </a:lnTo>
                <a:lnTo>
                  <a:pt x="1338" y="2798"/>
                </a:lnTo>
                <a:lnTo>
                  <a:pt x="1308" y="2796"/>
                </a:lnTo>
                <a:close/>
                <a:moveTo>
                  <a:pt x="1317" y="2605"/>
                </a:moveTo>
                <a:lnTo>
                  <a:pt x="1360" y="2608"/>
                </a:lnTo>
                <a:lnTo>
                  <a:pt x="1402" y="2616"/>
                </a:lnTo>
                <a:lnTo>
                  <a:pt x="1442" y="2628"/>
                </a:lnTo>
                <a:lnTo>
                  <a:pt x="1481" y="2645"/>
                </a:lnTo>
                <a:lnTo>
                  <a:pt x="1518" y="2666"/>
                </a:lnTo>
                <a:lnTo>
                  <a:pt x="1552" y="2691"/>
                </a:lnTo>
                <a:lnTo>
                  <a:pt x="1582" y="2719"/>
                </a:lnTo>
                <a:lnTo>
                  <a:pt x="1611" y="2752"/>
                </a:lnTo>
                <a:lnTo>
                  <a:pt x="1636" y="2788"/>
                </a:lnTo>
                <a:lnTo>
                  <a:pt x="1656" y="2826"/>
                </a:lnTo>
                <a:lnTo>
                  <a:pt x="1673" y="2867"/>
                </a:lnTo>
                <a:lnTo>
                  <a:pt x="1685" y="2912"/>
                </a:lnTo>
                <a:lnTo>
                  <a:pt x="1691" y="2954"/>
                </a:lnTo>
                <a:lnTo>
                  <a:pt x="1692" y="2997"/>
                </a:lnTo>
                <a:lnTo>
                  <a:pt x="1689" y="3040"/>
                </a:lnTo>
                <a:lnTo>
                  <a:pt x="1681" y="3081"/>
                </a:lnTo>
                <a:lnTo>
                  <a:pt x="1669" y="3122"/>
                </a:lnTo>
                <a:lnTo>
                  <a:pt x="1651" y="3161"/>
                </a:lnTo>
                <a:lnTo>
                  <a:pt x="1631" y="3197"/>
                </a:lnTo>
                <a:lnTo>
                  <a:pt x="1605" y="3232"/>
                </a:lnTo>
                <a:lnTo>
                  <a:pt x="1576" y="3263"/>
                </a:lnTo>
                <a:lnTo>
                  <a:pt x="1544" y="3291"/>
                </a:lnTo>
                <a:lnTo>
                  <a:pt x="1508" y="3316"/>
                </a:lnTo>
                <a:lnTo>
                  <a:pt x="1469" y="3336"/>
                </a:lnTo>
                <a:lnTo>
                  <a:pt x="1428" y="3353"/>
                </a:lnTo>
                <a:lnTo>
                  <a:pt x="1384" y="3364"/>
                </a:lnTo>
                <a:lnTo>
                  <a:pt x="1341" y="3371"/>
                </a:lnTo>
                <a:lnTo>
                  <a:pt x="1298" y="3372"/>
                </a:lnTo>
                <a:lnTo>
                  <a:pt x="1255" y="3368"/>
                </a:lnTo>
                <a:lnTo>
                  <a:pt x="1213" y="3361"/>
                </a:lnTo>
                <a:lnTo>
                  <a:pt x="1173" y="3347"/>
                </a:lnTo>
                <a:lnTo>
                  <a:pt x="1134" y="3331"/>
                </a:lnTo>
                <a:lnTo>
                  <a:pt x="1098" y="3310"/>
                </a:lnTo>
                <a:lnTo>
                  <a:pt x="1063" y="3285"/>
                </a:lnTo>
                <a:lnTo>
                  <a:pt x="1032" y="3256"/>
                </a:lnTo>
                <a:lnTo>
                  <a:pt x="1003" y="3225"/>
                </a:lnTo>
                <a:lnTo>
                  <a:pt x="979" y="3189"/>
                </a:lnTo>
                <a:lnTo>
                  <a:pt x="958" y="3150"/>
                </a:lnTo>
                <a:lnTo>
                  <a:pt x="942" y="3108"/>
                </a:lnTo>
                <a:lnTo>
                  <a:pt x="930" y="3065"/>
                </a:lnTo>
                <a:lnTo>
                  <a:pt x="923" y="3021"/>
                </a:lnTo>
                <a:lnTo>
                  <a:pt x="922" y="2978"/>
                </a:lnTo>
                <a:lnTo>
                  <a:pt x="925" y="2936"/>
                </a:lnTo>
                <a:lnTo>
                  <a:pt x="933" y="2894"/>
                </a:lnTo>
                <a:lnTo>
                  <a:pt x="947" y="2854"/>
                </a:lnTo>
                <a:lnTo>
                  <a:pt x="963" y="2815"/>
                </a:lnTo>
                <a:lnTo>
                  <a:pt x="985" y="2778"/>
                </a:lnTo>
                <a:lnTo>
                  <a:pt x="1009" y="2745"/>
                </a:lnTo>
                <a:lnTo>
                  <a:pt x="1038" y="2713"/>
                </a:lnTo>
                <a:lnTo>
                  <a:pt x="1070" y="2685"/>
                </a:lnTo>
                <a:lnTo>
                  <a:pt x="1106" y="2661"/>
                </a:lnTo>
                <a:lnTo>
                  <a:pt x="1145" y="2640"/>
                </a:lnTo>
                <a:lnTo>
                  <a:pt x="1187" y="2623"/>
                </a:lnTo>
                <a:lnTo>
                  <a:pt x="1230" y="2612"/>
                </a:lnTo>
                <a:lnTo>
                  <a:pt x="1273" y="2606"/>
                </a:lnTo>
                <a:lnTo>
                  <a:pt x="1317" y="2605"/>
                </a:lnTo>
                <a:close/>
                <a:moveTo>
                  <a:pt x="2869" y="2279"/>
                </a:moveTo>
                <a:lnTo>
                  <a:pt x="2891" y="2279"/>
                </a:lnTo>
                <a:lnTo>
                  <a:pt x="2912" y="2284"/>
                </a:lnTo>
                <a:lnTo>
                  <a:pt x="2931" y="2294"/>
                </a:lnTo>
                <a:lnTo>
                  <a:pt x="2948" y="2308"/>
                </a:lnTo>
                <a:lnTo>
                  <a:pt x="2961" y="2325"/>
                </a:lnTo>
                <a:lnTo>
                  <a:pt x="2971" y="2346"/>
                </a:lnTo>
                <a:lnTo>
                  <a:pt x="2976" y="2367"/>
                </a:lnTo>
                <a:lnTo>
                  <a:pt x="2975" y="2390"/>
                </a:lnTo>
                <a:lnTo>
                  <a:pt x="2970" y="2410"/>
                </a:lnTo>
                <a:lnTo>
                  <a:pt x="2960" y="2430"/>
                </a:lnTo>
                <a:lnTo>
                  <a:pt x="2946" y="2446"/>
                </a:lnTo>
                <a:lnTo>
                  <a:pt x="2929" y="2459"/>
                </a:lnTo>
                <a:lnTo>
                  <a:pt x="2908" y="2469"/>
                </a:lnTo>
                <a:lnTo>
                  <a:pt x="1768" y="2844"/>
                </a:lnTo>
                <a:lnTo>
                  <a:pt x="1767" y="2841"/>
                </a:lnTo>
                <a:lnTo>
                  <a:pt x="1766" y="2837"/>
                </a:lnTo>
                <a:lnTo>
                  <a:pt x="1749" y="2791"/>
                </a:lnTo>
                <a:lnTo>
                  <a:pt x="1726" y="2748"/>
                </a:lnTo>
                <a:lnTo>
                  <a:pt x="1700" y="2707"/>
                </a:lnTo>
                <a:lnTo>
                  <a:pt x="1671" y="2670"/>
                </a:lnTo>
                <a:lnTo>
                  <a:pt x="2848" y="2283"/>
                </a:lnTo>
                <a:lnTo>
                  <a:pt x="2869" y="2279"/>
                </a:lnTo>
                <a:close/>
                <a:moveTo>
                  <a:pt x="1955" y="1278"/>
                </a:moveTo>
                <a:lnTo>
                  <a:pt x="1752" y="1720"/>
                </a:lnTo>
                <a:lnTo>
                  <a:pt x="1886" y="1783"/>
                </a:lnTo>
                <a:lnTo>
                  <a:pt x="1975" y="1591"/>
                </a:lnTo>
                <a:lnTo>
                  <a:pt x="2134" y="2071"/>
                </a:lnTo>
                <a:lnTo>
                  <a:pt x="2286" y="2021"/>
                </a:lnTo>
                <a:lnTo>
                  <a:pt x="2127" y="1541"/>
                </a:lnTo>
                <a:lnTo>
                  <a:pt x="2311" y="1643"/>
                </a:lnTo>
                <a:lnTo>
                  <a:pt x="2383" y="1513"/>
                </a:lnTo>
                <a:lnTo>
                  <a:pt x="1955" y="1278"/>
                </a:lnTo>
                <a:close/>
                <a:moveTo>
                  <a:pt x="2504" y="779"/>
                </a:moveTo>
                <a:lnTo>
                  <a:pt x="2518" y="781"/>
                </a:lnTo>
                <a:lnTo>
                  <a:pt x="2531" y="788"/>
                </a:lnTo>
                <a:lnTo>
                  <a:pt x="2543" y="798"/>
                </a:lnTo>
                <a:lnTo>
                  <a:pt x="2550" y="812"/>
                </a:lnTo>
                <a:lnTo>
                  <a:pt x="2949" y="2018"/>
                </a:lnTo>
                <a:lnTo>
                  <a:pt x="2951" y="2035"/>
                </a:lnTo>
                <a:lnTo>
                  <a:pt x="2949" y="2049"/>
                </a:lnTo>
                <a:lnTo>
                  <a:pt x="2942" y="2062"/>
                </a:lnTo>
                <a:lnTo>
                  <a:pt x="2932" y="2073"/>
                </a:lnTo>
                <a:lnTo>
                  <a:pt x="2918" y="2081"/>
                </a:lnTo>
                <a:lnTo>
                  <a:pt x="1660" y="2494"/>
                </a:lnTo>
                <a:lnTo>
                  <a:pt x="1645" y="2496"/>
                </a:lnTo>
                <a:lnTo>
                  <a:pt x="1631" y="2494"/>
                </a:lnTo>
                <a:lnTo>
                  <a:pt x="1616" y="2487"/>
                </a:lnTo>
                <a:lnTo>
                  <a:pt x="1606" y="2477"/>
                </a:lnTo>
                <a:lnTo>
                  <a:pt x="1599" y="2462"/>
                </a:lnTo>
                <a:lnTo>
                  <a:pt x="1199" y="1256"/>
                </a:lnTo>
                <a:lnTo>
                  <a:pt x="1196" y="1240"/>
                </a:lnTo>
                <a:lnTo>
                  <a:pt x="1199" y="1226"/>
                </a:lnTo>
                <a:lnTo>
                  <a:pt x="1206" y="1213"/>
                </a:lnTo>
                <a:lnTo>
                  <a:pt x="1217" y="1202"/>
                </a:lnTo>
                <a:lnTo>
                  <a:pt x="1230" y="1194"/>
                </a:lnTo>
                <a:lnTo>
                  <a:pt x="2488" y="781"/>
                </a:lnTo>
                <a:lnTo>
                  <a:pt x="2504" y="779"/>
                </a:lnTo>
                <a:close/>
                <a:moveTo>
                  <a:pt x="383" y="103"/>
                </a:moveTo>
                <a:lnTo>
                  <a:pt x="426" y="109"/>
                </a:lnTo>
                <a:lnTo>
                  <a:pt x="469" y="119"/>
                </a:lnTo>
                <a:lnTo>
                  <a:pt x="509" y="133"/>
                </a:lnTo>
                <a:lnTo>
                  <a:pt x="548" y="153"/>
                </a:lnTo>
                <a:lnTo>
                  <a:pt x="584" y="176"/>
                </a:lnTo>
                <a:lnTo>
                  <a:pt x="617" y="205"/>
                </a:lnTo>
                <a:lnTo>
                  <a:pt x="647" y="237"/>
                </a:lnTo>
                <a:lnTo>
                  <a:pt x="673" y="272"/>
                </a:lnTo>
                <a:lnTo>
                  <a:pt x="695" y="311"/>
                </a:lnTo>
                <a:lnTo>
                  <a:pt x="712" y="353"/>
                </a:lnTo>
                <a:lnTo>
                  <a:pt x="1429" y="2523"/>
                </a:lnTo>
                <a:lnTo>
                  <a:pt x="1379" y="2512"/>
                </a:lnTo>
                <a:lnTo>
                  <a:pt x="1327" y="2507"/>
                </a:lnTo>
                <a:lnTo>
                  <a:pt x="1274" y="2508"/>
                </a:lnTo>
                <a:lnTo>
                  <a:pt x="1221" y="2514"/>
                </a:lnTo>
                <a:lnTo>
                  <a:pt x="526" y="415"/>
                </a:lnTo>
                <a:lnTo>
                  <a:pt x="513" y="387"/>
                </a:lnTo>
                <a:lnTo>
                  <a:pt x="497" y="362"/>
                </a:lnTo>
                <a:lnTo>
                  <a:pt x="476" y="341"/>
                </a:lnTo>
                <a:lnTo>
                  <a:pt x="454" y="325"/>
                </a:lnTo>
                <a:lnTo>
                  <a:pt x="427" y="311"/>
                </a:lnTo>
                <a:lnTo>
                  <a:pt x="400" y="303"/>
                </a:lnTo>
                <a:lnTo>
                  <a:pt x="371" y="299"/>
                </a:lnTo>
                <a:lnTo>
                  <a:pt x="341" y="301"/>
                </a:lnTo>
                <a:lnTo>
                  <a:pt x="311" y="307"/>
                </a:lnTo>
                <a:lnTo>
                  <a:pt x="283" y="319"/>
                </a:lnTo>
                <a:lnTo>
                  <a:pt x="259" y="336"/>
                </a:lnTo>
                <a:lnTo>
                  <a:pt x="238" y="356"/>
                </a:lnTo>
                <a:lnTo>
                  <a:pt x="221" y="379"/>
                </a:lnTo>
                <a:lnTo>
                  <a:pt x="207" y="405"/>
                </a:lnTo>
                <a:lnTo>
                  <a:pt x="199" y="433"/>
                </a:lnTo>
                <a:lnTo>
                  <a:pt x="195" y="462"/>
                </a:lnTo>
                <a:lnTo>
                  <a:pt x="197" y="491"/>
                </a:lnTo>
                <a:lnTo>
                  <a:pt x="204" y="521"/>
                </a:lnTo>
                <a:lnTo>
                  <a:pt x="208" y="542"/>
                </a:lnTo>
                <a:lnTo>
                  <a:pt x="207" y="565"/>
                </a:lnTo>
                <a:lnTo>
                  <a:pt x="202" y="585"/>
                </a:lnTo>
                <a:lnTo>
                  <a:pt x="193" y="605"/>
                </a:lnTo>
                <a:lnTo>
                  <a:pt x="180" y="621"/>
                </a:lnTo>
                <a:lnTo>
                  <a:pt x="162" y="635"/>
                </a:lnTo>
                <a:lnTo>
                  <a:pt x="142" y="644"/>
                </a:lnTo>
                <a:lnTo>
                  <a:pt x="119" y="649"/>
                </a:lnTo>
                <a:lnTo>
                  <a:pt x="98" y="648"/>
                </a:lnTo>
                <a:lnTo>
                  <a:pt x="76" y="643"/>
                </a:lnTo>
                <a:lnTo>
                  <a:pt x="58" y="634"/>
                </a:lnTo>
                <a:lnTo>
                  <a:pt x="41" y="619"/>
                </a:lnTo>
                <a:lnTo>
                  <a:pt x="27" y="602"/>
                </a:lnTo>
                <a:lnTo>
                  <a:pt x="17" y="581"/>
                </a:lnTo>
                <a:lnTo>
                  <a:pt x="6" y="537"/>
                </a:lnTo>
                <a:lnTo>
                  <a:pt x="0" y="493"/>
                </a:lnTo>
                <a:lnTo>
                  <a:pt x="0" y="449"/>
                </a:lnTo>
                <a:lnTo>
                  <a:pt x="4" y="406"/>
                </a:lnTo>
                <a:lnTo>
                  <a:pt x="14" y="363"/>
                </a:lnTo>
                <a:lnTo>
                  <a:pt x="30" y="323"/>
                </a:lnTo>
                <a:lnTo>
                  <a:pt x="48" y="285"/>
                </a:lnTo>
                <a:lnTo>
                  <a:pt x="73" y="249"/>
                </a:lnTo>
                <a:lnTo>
                  <a:pt x="101" y="216"/>
                </a:lnTo>
                <a:lnTo>
                  <a:pt x="132" y="186"/>
                </a:lnTo>
                <a:lnTo>
                  <a:pt x="168" y="161"/>
                </a:lnTo>
                <a:lnTo>
                  <a:pt x="207" y="139"/>
                </a:lnTo>
                <a:lnTo>
                  <a:pt x="251" y="122"/>
                </a:lnTo>
                <a:lnTo>
                  <a:pt x="295" y="111"/>
                </a:lnTo>
                <a:lnTo>
                  <a:pt x="339" y="104"/>
                </a:lnTo>
                <a:lnTo>
                  <a:pt x="383" y="103"/>
                </a:lnTo>
                <a:close/>
                <a:moveTo>
                  <a:pt x="1727" y="0"/>
                </a:moveTo>
                <a:lnTo>
                  <a:pt x="1738" y="3"/>
                </a:lnTo>
                <a:lnTo>
                  <a:pt x="1748" y="11"/>
                </a:lnTo>
                <a:lnTo>
                  <a:pt x="1754" y="22"/>
                </a:lnTo>
                <a:lnTo>
                  <a:pt x="2010" y="793"/>
                </a:lnTo>
                <a:lnTo>
                  <a:pt x="2012" y="805"/>
                </a:lnTo>
                <a:lnTo>
                  <a:pt x="2008" y="817"/>
                </a:lnTo>
                <a:lnTo>
                  <a:pt x="2000" y="826"/>
                </a:lnTo>
                <a:lnTo>
                  <a:pt x="1990" y="832"/>
                </a:lnTo>
                <a:lnTo>
                  <a:pt x="1186" y="1097"/>
                </a:lnTo>
                <a:lnTo>
                  <a:pt x="1174" y="1098"/>
                </a:lnTo>
                <a:lnTo>
                  <a:pt x="1162" y="1095"/>
                </a:lnTo>
                <a:lnTo>
                  <a:pt x="1152" y="1088"/>
                </a:lnTo>
                <a:lnTo>
                  <a:pt x="1146" y="1077"/>
                </a:lnTo>
                <a:lnTo>
                  <a:pt x="891" y="306"/>
                </a:lnTo>
                <a:lnTo>
                  <a:pt x="889" y="293"/>
                </a:lnTo>
                <a:lnTo>
                  <a:pt x="892" y="282"/>
                </a:lnTo>
                <a:lnTo>
                  <a:pt x="901" y="272"/>
                </a:lnTo>
                <a:lnTo>
                  <a:pt x="911" y="266"/>
                </a:lnTo>
                <a:lnTo>
                  <a:pt x="1129" y="195"/>
                </a:lnTo>
                <a:lnTo>
                  <a:pt x="1131" y="196"/>
                </a:lnTo>
                <a:lnTo>
                  <a:pt x="1132" y="194"/>
                </a:lnTo>
                <a:lnTo>
                  <a:pt x="1247" y="156"/>
                </a:lnTo>
                <a:lnTo>
                  <a:pt x="1342" y="443"/>
                </a:lnTo>
                <a:lnTo>
                  <a:pt x="1473" y="400"/>
                </a:lnTo>
                <a:lnTo>
                  <a:pt x="1377" y="113"/>
                </a:lnTo>
                <a:lnTo>
                  <a:pt x="1493" y="75"/>
                </a:lnTo>
                <a:lnTo>
                  <a:pt x="1495" y="76"/>
                </a:lnTo>
                <a:lnTo>
                  <a:pt x="1496" y="74"/>
                </a:lnTo>
                <a:lnTo>
                  <a:pt x="1715" y="2"/>
                </a:lnTo>
                <a:lnTo>
                  <a:pt x="172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281"/>
          <p:cNvSpPr>
            <a:spLocks noEditPoints="1"/>
          </p:cNvSpPr>
          <p:nvPr/>
        </p:nvSpPr>
        <p:spPr bwMode="auto">
          <a:xfrm>
            <a:off x="10066146" y="1950414"/>
            <a:ext cx="469900" cy="487363"/>
          </a:xfrm>
          <a:custGeom>
            <a:avLst/>
            <a:gdLst>
              <a:gd name="T0" fmla="*/ 1553 w 3253"/>
              <a:gd name="T1" fmla="*/ 1177 h 3377"/>
              <a:gd name="T2" fmla="*/ 1656 w 3253"/>
              <a:gd name="T3" fmla="*/ 1178 h 3377"/>
              <a:gd name="T4" fmla="*/ 2940 w 3253"/>
              <a:gd name="T5" fmla="*/ 902 h 3377"/>
              <a:gd name="T6" fmla="*/ 3106 w 3253"/>
              <a:gd name="T7" fmla="*/ 1022 h 3377"/>
              <a:gd name="T8" fmla="*/ 3120 w 3253"/>
              <a:gd name="T9" fmla="*/ 2087 h 3377"/>
              <a:gd name="T10" fmla="*/ 3183 w 3253"/>
              <a:gd name="T11" fmla="*/ 3255 h 3377"/>
              <a:gd name="T12" fmla="*/ 3108 w 3253"/>
              <a:gd name="T13" fmla="*/ 3356 h 3377"/>
              <a:gd name="T14" fmla="*/ 2984 w 3253"/>
              <a:gd name="T15" fmla="*/ 3325 h 3377"/>
              <a:gd name="T16" fmla="*/ 2720 w 3253"/>
              <a:gd name="T17" fmla="*/ 3312 h 3377"/>
              <a:gd name="T18" fmla="*/ 2616 w 3253"/>
              <a:gd name="T19" fmla="*/ 3377 h 3377"/>
              <a:gd name="T20" fmla="*/ 2509 w 3253"/>
              <a:gd name="T21" fmla="*/ 3302 h 3377"/>
              <a:gd name="T22" fmla="*/ 2715 w 3253"/>
              <a:gd name="T23" fmla="*/ 2141 h 3377"/>
              <a:gd name="T24" fmla="*/ 2204 w 3253"/>
              <a:gd name="T25" fmla="*/ 1779 h 3377"/>
              <a:gd name="T26" fmla="*/ 2081 w 3253"/>
              <a:gd name="T27" fmla="*/ 1801 h 3377"/>
              <a:gd name="T28" fmla="*/ 2011 w 3253"/>
              <a:gd name="T29" fmla="*/ 1692 h 3377"/>
              <a:gd name="T30" fmla="*/ 2781 w 3253"/>
              <a:gd name="T31" fmla="*/ 930 h 3377"/>
              <a:gd name="T32" fmla="*/ 350 w 3253"/>
              <a:gd name="T33" fmla="*/ 900 h 3377"/>
              <a:gd name="T34" fmla="*/ 488 w 3253"/>
              <a:gd name="T35" fmla="*/ 944 h 3377"/>
              <a:gd name="T36" fmla="*/ 1239 w 3253"/>
              <a:gd name="T37" fmla="*/ 1714 h 3377"/>
              <a:gd name="T38" fmla="*/ 1149 w 3253"/>
              <a:gd name="T39" fmla="*/ 1807 h 3377"/>
              <a:gd name="T40" fmla="*/ 578 w 3253"/>
              <a:gd name="T41" fmla="*/ 1340 h 3377"/>
              <a:gd name="T42" fmla="*/ 517 w 3253"/>
              <a:gd name="T43" fmla="*/ 2167 h 3377"/>
              <a:gd name="T44" fmla="*/ 734 w 3253"/>
              <a:gd name="T45" fmla="*/ 3323 h 3377"/>
              <a:gd name="T46" fmla="*/ 615 w 3253"/>
              <a:gd name="T47" fmla="*/ 3375 h 3377"/>
              <a:gd name="T48" fmla="*/ 526 w 3253"/>
              <a:gd name="T49" fmla="*/ 3290 h 3377"/>
              <a:gd name="T50" fmla="*/ 252 w 3253"/>
              <a:gd name="T51" fmla="*/ 3339 h 3377"/>
              <a:gd name="T52" fmla="*/ 125 w 3253"/>
              <a:gd name="T53" fmla="*/ 3346 h 3377"/>
              <a:gd name="T54" fmla="*/ 71 w 3253"/>
              <a:gd name="T55" fmla="*/ 3232 h 3377"/>
              <a:gd name="T56" fmla="*/ 125 w 3253"/>
              <a:gd name="T57" fmla="*/ 2051 h 3377"/>
              <a:gd name="T58" fmla="*/ 166 w 3253"/>
              <a:gd name="T59" fmla="*/ 993 h 3377"/>
              <a:gd name="T60" fmla="*/ 350 w 3253"/>
              <a:gd name="T61" fmla="*/ 900 h 3377"/>
              <a:gd name="T62" fmla="*/ 1797 w 3253"/>
              <a:gd name="T63" fmla="*/ 685 h 3377"/>
              <a:gd name="T64" fmla="*/ 1944 w 3253"/>
              <a:gd name="T65" fmla="*/ 769 h 3377"/>
              <a:gd name="T66" fmla="*/ 1957 w 3253"/>
              <a:gd name="T67" fmla="*/ 1481 h 3377"/>
              <a:gd name="T68" fmla="*/ 1828 w 3253"/>
              <a:gd name="T69" fmla="*/ 1588 h 3377"/>
              <a:gd name="T70" fmla="*/ 987 w 3253"/>
              <a:gd name="T71" fmla="*/ 1254 h 3377"/>
              <a:gd name="T72" fmla="*/ 1048 w 3253"/>
              <a:gd name="T73" fmla="*/ 725 h 3377"/>
              <a:gd name="T74" fmla="*/ 2950 w 3253"/>
              <a:gd name="T75" fmla="*/ 3 h 3377"/>
              <a:gd name="T76" fmla="*/ 3180 w 3253"/>
              <a:gd name="T77" fmla="*/ 136 h 3377"/>
              <a:gd name="T78" fmla="*/ 3250 w 3253"/>
              <a:gd name="T79" fmla="*/ 397 h 3377"/>
              <a:gd name="T80" fmla="*/ 3117 w 3253"/>
              <a:gd name="T81" fmla="*/ 626 h 3377"/>
              <a:gd name="T82" fmla="*/ 2855 w 3253"/>
              <a:gd name="T83" fmla="*/ 696 h 3377"/>
              <a:gd name="T84" fmla="*/ 2626 w 3253"/>
              <a:gd name="T85" fmla="*/ 563 h 3377"/>
              <a:gd name="T86" fmla="*/ 2556 w 3253"/>
              <a:gd name="T87" fmla="*/ 302 h 3377"/>
              <a:gd name="T88" fmla="*/ 2689 w 3253"/>
              <a:gd name="T89" fmla="*/ 73 h 3377"/>
              <a:gd name="T90" fmla="*/ 350 w 3253"/>
              <a:gd name="T91" fmla="*/ 0 h 3377"/>
              <a:gd name="T92" fmla="*/ 598 w 3253"/>
              <a:gd name="T93" fmla="*/ 102 h 3377"/>
              <a:gd name="T94" fmla="*/ 700 w 3253"/>
              <a:gd name="T95" fmla="*/ 350 h 3377"/>
              <a:gd name="T96" fmla="*/ 598 w 3253"/>
              <a:gd name="T97" fmla="*/ 597 h 3377"/>
              <a:gd name="T98" fmla="*/ 350 w 3253"/>
              <a:gd name="T99" fmla="*/ 699 h 3377"/>
              <a:gd name="T100" fmla="*/ 103 w 3253"/>
              <a:gd name="T101" fmla="*/ 597 h 3377"/>
              <a:gd name="T102" fmla="*/ 0 w 3253"/>
              <a:gd name="T103" fmla="*/ 350 h 3377"/>
              <a:gd name="T104" fmla="*/ 103 w 3253"/>
              <a:gd name="T105" fmla="*/ 102 h 3377"/>
              <a:gd name="T106" fmla="*/ 350 w 3253"/>
              <a:gd name="T107" fmla="*/ 0 h 3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53" h="3377">
                <a:moveTo>
                  <a:pt x="1477" y="961"/>
                </a:moveTo>
                <a:lnTo>
                  <a:pt x="1295" y="1177"/>
                </a:lnTo>
                <a:lnTo>
                  <a:pt x="1401" y="1177"/>
                </a:lnTo>
                <a:lnTo>
                  <a:pt x="1401" y="1427"/>
                </a:lnTo>
                <a:lnTo>
                  <a:pt x="1553" y="1427"/>
                </a:lnTo>
                <a:lnTo>
                  <a:pt x="1553" y="1177"/>
                </a:lnTo>
                <a:lnTo>
                  <a:pt x="1584" y="1177"/>
                </a:lnTo>
                <a:lnTo>
                  <a:pt x="1610" y="1177"/>
                </a:lnTo>
                <a:lnTo>
                  <a:pt x="1627" y="1178"/>
                </a:lnTo>
                <a:lnTo>
                  <a:pt x="1641" y="1178"/>
                </a:lnTo>
                <a:lnTo>
                  <a:pt x="1651" y="1178"/>
                </a:lnTo>
                <a:lnTo>
                  <a:pt x="1656" y="1178"/>
                </a:lnTo>
                <a:lnTo>
                  <a:pt x="1659" y="1178"/>
                </a:lnTo>
                <a:lnTo>
                  <a:pt x="1660" y="1178"/>
                </a:lnTo>
                <a:lnTo>
                  <a:pt x="1660" y="1178"/>
                </a:lnTo>
                <a:lnTo>
                  <a:pt x="1477" y="961"/>
                </a:lnTo>
                <a:close/>
                <a:moveTo>
                  <a:pt x="2903" y="900"/>
                </a:moveTo>
                <a:lnTo>
                  <a:pt x="2940" y="902"/>
                </a:lnTo>
                <a:lnTo>
                  <a:pt x="2975" y="911"/>
                </a:lnTo>
                <a:lnTo>
                  <a:pt x="3008" y="924"/>
                </a:lnTo>
                <a:lnTo>
                  <a:pt x="3038" y="944"/>
                </a:lnTo>
                <a:lnTo>
                  <a:pt x="3064" y="966"/>
                </a:lnTo>
                <a:lnTo>
                  <a:pt x="3087" y="993"/>
                </a:lnTo>
                <a:lnTo>
                  <a:pt x="3106" y="1022"/>
                </a:lnTo>
                <a:lnTo>
                  <a:pt x="3120" y="1055"/>
                </a:lnTo>
                <a:lnTo>
                  <a:pt x="3129" y="1090"/>
                </a:lnTo>
                <a:lnTo>
                  <a:pt x="3131" y="1127"/>
                </a:lnTo>
                <a:lnTo>
                  <a:pt x="3131" y="2013"/>
                </a:lnTo>
                <a:lnTo>
                  <a:pt x="3128" y="2051"/>
                </a:lnTo>
                <a:lnTo>
                  <a:pt x="3120" y="2087"/>
                </a:lnTo>
                <a:lnTo>
                  <a:pt x="3105" y="2119"/>
                </a:lnTo>
                <a:lnTo>
                  <a:pt x="3086" y="2149"/>
                </a:lnTo>
                <a:lnTo>
                  <a:pt x="3062" y="2177"/>
                </a:lnTo>
                <a:lnTo>
                  <a:pt x="3035" y="2199"/>
                </a:lnTo>
                <a:lnTo>
                  <a:pt x="3182" y="3232"/>
                </a:lnTo>
                <a:lnTo>
                  <a:pt x="3183" y="3255"/>
                </a:lnTo>
                <a:lnTo>
                  <a:pt x="3180" y="3278"/>
                </a:lnTo>
                <a:lnTo>
                  <a:pt x="3172" y="3298"/>
                </a:lnTo>
                <a:lnTo>
                  <a:pt x="3161" y="3317"/>
                </a:lnTo>
                <a:lnTo>
                  <a:pt x="3146" y="3333"/>
                </a:lnTo>
                <a:lnTo>
                  <a:pt x="3128" y="3346"/>
                </a:lnTo>
                <a:lnTo>
                  <a:pt x="3108" y="3356"/>
                </a:lnTo>
                <a:lnTo>
                  <a:pt x="3086" y="3362"/>
                </a:lnTo>
                <a:lnTo>
                  <a:pt x="3062" y="3363"/>
                </a:lnTo>
                <a:lnTo>
                  <a:pt x="3041" y="3359"/>
                </a:lnTo>
                <a:lnTo>
                  <a:pt x="3019" y="3351"/>
                </a:lnTo>
                <a:lnTo>
                  <a:pt x="3001" y="3339"/>
                </a:lnTo>
                <a:lnTo>
                  <a:pt x="2984" y="3325"/>
                </a:lnTo>
                <a:lnTo>
                  <a:pt x="2971" y="3307"/>
                </a:lnTo>
                <a:lnTo>
                  <a:pt x="2962" y="3287"/>
                </a:lnTo>
                <a:lnTo>
                  <a:pt x="2957" y="3264"/>
                </a:lnTo>
                <a:lnTo>
                  <a:pt x="2874" y="2689"/>
                </a:lnTo>
                <a:lnTo>
                  <a:pt x="2727" y="3290"/>
                </a:lnTo>
                <a:lnTo>
                  <a:pt x="2720" y="3312"/>
                </a:lnTo>
                <a:lnTo>
                  <a:pt x="2709" y="3330"/>
                </a:lnTo>
                <a:lnTo>
                  <a:pt x="2694" y="3346"/>
                </a:lnTo>
                <a:lnTo>
                  <a:pt x="2678" y="3360"/>
                </a:lnTo>
                <a:lnTo>
                  <a:pt x="2658" y="3369"/>
                </a:lnTo>
                <a:lnTo>
                  <a:pt x="2638" y="3375"/>
                </a:lnTo>
                <a:lnTo>
                  <a:pt x="2616" y="3377"/>
                </a:lnTo>
                <a:lnTo>
                  <a:pt x="2590" y="3374"/>
                </a:lnTo>
                <a:lnTo>
                  <a:pt x="2567" y="3366"/>
                </a:lnTo>
                <a:lnTo>
                  <a:pt x="2549" y="3354"/>
                </a:lnTo>
                <a:lnTo>
                  <a:pt x="2532" y="3340"/>
                </a:lnTo>
                <a:lnTo>
                  <a:pt x="2519" y="3323"/>
                </a:lnTo>
                <a:lnTo>
                  <a:pt x="2509" y="3302"/>
                </a:lnTo>
                <a:lnTo>
                  <a:pt x="2504" y="3281"/>
                </a:lnTo>
                <a:lnTo>
                  <a:pt x="2502" y="3259"/>
                </a:lnTo>
                <a:lnTo>
                  <a:pt x="2506" y="3236"/>
                </a:lnTo>
                <a:lnTo>
                  <a:pt x="2760" y="2190"/>
                </a:lnTo>
                <a:lnTo>
                  <a:pt x="2736" y="2167"/>
                </a:lnTo>
                <a:lnTo>
                  <a:pt x="2715" y="2141"/>
                </a:lnTo>
                <a:lnTo>
                  <a:pt x="2697" y="2112"/>
                </a:lnTo>
                <a:lnTo>
                  <a:pt x="2685" y="2081"/>
                </a:lnTo>
                <a:lnTo>
                  <a:pt x="2677" y="2048"/>
                </a:lnTo>
                <a:lnTo>
                  <a:pt x="2675" y="2013"/>
                </a:lnTo>
                <a:lnTo>
                  <a:pt x="2675" y="1340"/>
                </a:lnTo>
                <a:lnTo>
                  <a:pt x="2204" y="1779"/>
                </a:lnTo>
                <a:lnTo>
                  <a:pt x="2187" y="1793"/>
                </a:lnTo>
                <a:lnTo>
                  <a:pt x="2167" y="1802"/>
                </a:lnTo>
                <a:lnTo>
                  <a:pt x="2147" y="1808"/>
                </a:lnTo>
                <a:lnTo>
                  <a:pt x="2126" y="1809"/>
                </a:lnTo>
                <a:lnTo>
                  <a:pt x="2104" y="1807"/>
                </a:lnTo>
                <a:lnTo>
                  <a:pt x="2081" y="1801"/>
                </a:lnTo>
                <a:lnTo>
                  <a:pt x="2061" y="1790"/>
                </a:lnTo>
                <a:lnTo>
                  <a:pt x="2042" y="1773"/>
                </a:lnTo>
                <a:lnTo>
                  <a:pt x="2029" y="1755"/>
                </a:lnTo>
                <a:lnTo>
                  <a:pt x="2019" y="1735"/>
                </a:lnTo>
                <a:lnTo>
                  <a:pt x="2013" y="1714"/>
                </a:lnTo>
                <a:lnTo>
                  <a:pt x="2011" y="1692"/>
                </a:lnTo>
                <a:lnTo>
                  <a:pt x="2014" y="1670"/>
                </a:lnTo>
                <a:lnTo>
                  <a:pt x="2022" y="1650"/>
                </a:lnTo>
                <a:lnTo>
                  <a:pt x="2033" y="1630"/>
                </a:lnTo>
                <a:lnTo>
                  <a:pt x="2048" y="1613"/>
                </a:lnTo>
                <a:lnTo>
                  <a:pt x="2765" y="944"/>
                </a:lnTo>
                <a:lnTo>
                  <a:pt x="2781" y="930"/>
                </a:lnTo>
                <a:lnTo>
                  <a:pt x="2801" y="921"/>
                </a:lnTo>
                <a:lnTo>
                  <a:pt x="2820" y="915"/>
                </a:lnTo>
                <a:lnTo>
                  <a:pt x="2847" y="907"/>
                </a:lnTo>
                <a:lnTo>
                  <a:pt x="2875" y="901"/>
                </a:lnTo>
                <a:lnTo>
                  <a:pt x="2903" y="900"/>
                </a:lnTo>
                <a:close/>
                <a:moveTo>
                  <a:pt x="350" y="900"/>
                </a:moveTo>
                <a:lnTo>
                  <a:pt x="378" y="901"/>
                </a:lnTo>
                <a:lnTo>
                  <a:pt x="406" y="907"/>
                </a:lnTo>
                <a:lnTo>
                  <a:pt x="433" y="915"/>
                </a:lnTo>
                <a:lnTo>
                  <a:pt x="452" y="921"/>
                </a:lnTo>
                <a:lnTo>
                  <a:pt x="472" y="930"/>
                </a:lnTo>
                <a:lnTo>
                  <a:pt x="488" y="944"/>
                </a:lnTo>
                <a:lnTo>
                  <a:pt x="1205" y="1613"/>
                </a:lnTo>
                <a:lnTo>
                  <a:pt x="1220" y="1630"/>
                </a:lnTo>
                <a:lnTo>
                  <a:pt x="1231" y="1650"/>
                </a:lnTo>
                <a:lnTo>
                  <a:pt x="1238" y="1670"/>
                </a:lnTo>
                <a:lnTo>
                  <a:pt x="1242" y="1692"/>
                </a:lnTo>
                <a:lnTo>
                  <a:pt x="1239" y="1714"/>
                </a:lnTo>
                <a:lnTo>
                  <a:pt x="1234" y="1735"/>
                </a:lnTo>
                <a:lnTo>
                  <a:pt x="1224" y="1755"/>
                </a:lnTo>
                <a:lnTo>
                  <a:pt x="1211" y="1773"/>
                </a:lnTo>
                <a:lnTo>
                  <a:pt x="1192" y="1790"/>
                </a:lnTo>
                <a:lnTo>
                  <a:pt x="1172" y="1801"/>
                </a:lnTo>
                <a:lnTo>
                  <a:pt x="1149" y="1807"/>
                </a:lnTo>
                <a:lnTo>
                  <a:pt x="1127" y="1809"/>
                </a:lnTo>
                <a:lnTo>
                  <a:pt x="1106" y="1808"/>
                </a:lnTo>
                <a:lnTo>
                  <a:pt x="1086" y="1802"/>
                </a:lnTo>
                <a:lnTo>
                  <a:pt x="1066" y="1793"/>
                </a:lnTo>
                <a:lnTo>
                  <a:pt x="1049" y="1779"/>
                </a:lnTo>
                <a:lnTo>
                  <a:pt x="578" y="1340"/>
                </a:lnTo>
                <a:lnTo>
                  <a:pt x="578" y="2013"/>
                </a:lnTo>
                <a:lnTo>
                  <a:pt x="576" y="2048"/>
                </a:lnTo>
                <a:lnTo>
                  <a:pt x="568" y="2081"/>
                </a:lnTo>
                <a:lnTo>
                  <a:pt x="556" y="2112"/>
                </a:lnTo>
                <a:lnTo>
                  <a:pt x="538" y="2141"/>
                </a:lnTo>
                <a:lnTo>
                  <a:pt x="517" y="2167"/>
                </a:lnTo>
                <a:lnTo>
                  <a:pt x="493" y="2190"/>
                </a:lnTo>
                <a:lnTo>
                  <a:pt x="747" y="3236"/>
                </a:lnTo>
                <a:lnTo>
                  <a:pt x="750" y="3259"/>
                </a:lnTo>
                <a:lnTo>
                  <a:pt x="749" y="3281"/>
                </a:lnTo>
                <a:lnTo>
                  <a:pt x="744" y="3302"/>
                </a:lnTo>
                <a:lnTo>
                  <a:pt x="734" y="3323"/>
                </a:lnTo>
                <a:lnTo>
                  <a:pt x="721" y="3340"/>
                </a:lnTo>
                <a:lnTo>
                  <a:pt x="704" y="3354"/>
                </a:lnTo>
                <a:lnTo>
                  <a:pt x="686" y="3366"/>
                </a:lnTo>
                <a:lnTo>
                  <a:pt x="663" y="3374"/>
                </a:lnTo>
                <a:lnTo>
                  <a:pt x="637" y="3377"/>
                </a:lnTo>
                <a:lnTo>
                  <a:pt x="615" y="3375"/>
                </a:lnTo>
                <a:lnTo>
                  <a:pt x="595" y="3369"/>
                </a:lnTo>
                <a:lnTo>
                  <a:pt x="575" y="3360"/>
                </a:lnTo>
                <a:lnTo>
                  <a:pt x="559" y="3346"/>
                </a:lnTo>
                <a:lnTo>
                  <a:pt x="544" y="3330"/>
                </a:lnTo>
                <a:lnTo>
                  <a:pt x="533" y="3312"/>
                </a:lnTo>
                <a:lnTo>
                  <a:pt x="526" y="3290"/>
                </a:lnTo>
                <a:lnTo>
                  <a:pt x="379" y="2689"/>
                </a:lnTo>
                <a:lnTo>
                  <a:pt x="296" y="3264"/>
                </a:lnTo>
                <a:lnTo>
                  <a:pt x="291" y="3287"/>
                </a:lnTo>
                <a:lnTo>
                  <a:pt x="282" y="3307"/>
                </a:lnTo>
                <a:lnTo>
                  <a:pt x="269" y="3325"/>
                </a:lnTo>
                <a:lnTo>
                  <a:pt x="252" y="3339"/>
                </a:lnTo>
                <a:lnTo>
                  <a:pt x="234" y="3351"/>
                </a:lnTo>
                <a:lnTo>
                  <a:pt x="212" y="3359"/>
                </a:lnTo>
                <a:lnTo>
                  <a:pt x="191" y="3363"/>
                </a:lnTo>
                <a:lnTo>
                  <a:pt x="167" y="3362"/>
                </a:lnTo>
                <a:lnTo>
                  <a:pt x="145" y="3356"/>
                </a:lnTo>
                <a:lnTo>
                  <a:pt x="125" y="3346"/>
                </a:lnTo>
                <a:lnTo>
                  <a:pt x="107" y="3333"/>
                </a:lnTo>
                <a:lnTo>
                  <a:pt x="92" y="3317"/>
                </a:lnTo>
                <a:lnTo>
                  <a:pt x="81" y="3298"/>
                </a:lnTo>
                <a:lnTo>
                  <a:pt x="73" y="3278"/>
                </a:lnTo>
                <a:lnTo>
                  <a:pt x="70" y="3255"/>
                </a:lnTo>
                <a:lnTo>
                  <a:pt x="71" y="3232"/>
                </a:lnTo>
                <a:lnTo>
                  <a:pt x="218" y="2199"/>
                </a:lnTo>
                <a:lnTo>
                  <a:pt x="191" y="2177"/>
                </a:lnTo>
                <a:lnTo>
                  <a:pt x="167" y="2149"/>
                </a:lnTo>
                <a:lnTo>
                  <a:pt x="148" y="2119"/>
                </a:lnTo>
                <a:lnTo>
                  <a:pt x="133" y="2087"/>
                </a:lnTo>
                <a:lnTo>
                  <a:pt x="125" y="2051"/>
                </a:lnTo>
                <a:lnTo>
                  <a:pt x="122" y="2013"/>
                </a:lnTo>
                <a:lnTo>
                  <a:pt x="122" y="1127"/>
                </a:lnTo>
                <a:lnTo>
                  <a:pt x="124" y="1090"/>
                </a:lnTo>
                <a:lnTo>
                  <a:pt x="133" y="1055"/>
                </a:lnTo>
                <a:lnTo>
                  <a:pt x="147" y="1022"/>
                </a:lnTo>
                <a:lnTo>
                  <a:pt x="166" y="993"/>
                </a:lnTo>
                <a:lnTo>
                  <a:pt x="189" y="966"/>
                </a:lnTo>
                <a:lnTo>
                  <a:pt x="215" y="944"/>
                </a:lnTo>
                <a:lnTo>
                  <a:pt x="245" y="924"/>
                </a:lnTo>
                <a:lnTo>
                  <a:pt x="278" y="911"/>
                </a:lnTo>
                <a:lnTo>
                  <a:pt x="313" y="902"/>
                </a:lnTo>
                <a:lnTo>
                  <a:pt x="350" y="900"/>
                </a:lnTo>
                <a:close/>
                <a:moveTo>
                  <a:pt x="1157" y="685"/>
                </a:moveTo>
                <a:lnTo>
                  <a:pt x="1418" y="685"/>
                </a:lnTo>
                <a:lnTo>
                  <a:pt x="1418" y="813"/>
                </a:lnTo>
                <a:lnTo>
                  <a:pt x="1539" y="813"/>
                </a:lnTo>
                <a:lnTo>
                  <a:pt x="1539" y="685"/>
                </a:lnTo>
                <a:lnTo>
                  <a:pt x="1797" y="685"/>
                </a:lnTo>
                <a:lnTo>
                  <a:pt x="1828" y="688"/>
                </a:lnTo>
                <a:lnTo>
                  <a:pt x="1857" y="695"/>
                </a:lnTo>
                <a:lnTo>
                  <a:pt x="1883" y="708"/>
                </a:lnTo>
                <a:lnTo>
                  <a:pt x="1907" y="725"/>
                </a:lnTo>
                <a:lnTo>
                  <a:pt x="1927" y="745"/>
                </a:lnTo>
                <a:lnTo>
                  <a:pt x="1944" y="769"/>
                </a:lnTo>
                <a:lnTo>
                  <a:pt x="1957" y="795"/>
                </a:lnTo>
                <a:lnTo>
                  <a:pt x="1964" y="824"/>
                </a:lnTo>
                <a:lnTo>
                  <a:pt x="1967" y="854"/>
                </a:lnTo>
                <a:lnTo>
                  <a:pt x="1967" y="1421"/>
                </a:lnTo>
                <a:lnTo>
                  <a:pt x="1964" y="1452"/>
                </a:lnTo>
                <a:lnTo>
                  <a:pt x="1957" y="1481"/>
                </a:lnTo>
                <a:lnTo>
                  <a:pt x="1944" y="1506"/>
                </a:lnTo>
                <a:lnTo>
                  <a:pt x="1927" y="1531"/>
                </a:lnTo>
                <a:lnTo>
                  <a:pt x="1907" y="1551"/>
                </a:lnTo>
                <a:lnTo>
                  <a:pt x="1883" y="1568"/>
                </a:lnTo>
                <a:lnTo>
                  <a:pt x="1857" y="1580"/>
                </a:lnTo>
                <a:lnTo>
                  <a:pt x="1828" y="1588"/>
                </a:lnTo>
                <a:lnTo>
                  <a:pt x="1797" y="1591"/>
                </a:lnTo>
                <a:lnTo>
                  <a:pt x="1329" y="1591"/>
                </a:lnTo>
                <a:lnTo>
                  <a:pt x="1316" y="1569"/>
                </a:lnTo>
                <a:lnTo>
                  <a:pt x="1301" y="1548"/>
                </a:lnTo>
                <a:lnTo>
                  <a:pt x="1283" y="1529"/>
                </a:lnTo>
                <a:lnTo>
                  <a:pt x="987" y="1254"/>
                </a:lnTo>
                <a:lnTo>
                  <a:pt x="987" y="854"/>
                </a:lnTo>
                <a:lnTo>
                  <a:pt x="990" y="824"/>
                </a:lnTo>
                <a:lnTo>
                  <a:pt x="999" y="795"/>
                </a:lnTo>
                <a:lnTo>
                  <a:pt x="1011" y="769"/>
                </a:lnTo>
                <a:lnTo>
                  <a:pt x="1027" y="745"/>
                </a:lnTo>
                <a:lnTo>
                  <a:pt x="1048" y="725"/>
                </a:lnTo>
                <a:lnTo>
                  <a:pt x="1072" y="708"/>
                </a:lnTo>
                <a:lnTo>
                  <a:pt x="1098" y="695"/>
                </a:lnTo>
                <a:lnTo>
                  <a:pt x="1127" y="688"/>
                </a:lnTo>
                <a:lnTo>
                  <a:pt x="1157" y="685"/>
                </a:lnTo>
                <a:close/>
                <a:moveTo>
                  <a:pt x="2903" y="0"/>
                </a:moveTo>
                <a:lnTo>
                  <a:pt x="2950" y="3"/>
                </a:lnTo>
                <a:lnTo>
                  <a:pt x="2996" y="12"/>
                </a:lnTo>
                <a:lnTo>
                  <a:pt x="3039" y="28"/>
                </a:lnTo>
                <a:lnTo>
                  <a:pt x="3080" y="48"/>
                </a:lnTo>
                <a:lnTo>
                  <a:pt x="3117" y="73"/>
                </a:lnTo>
                <a:lnTo>
                  <a:pt x="3150" y="102"/>
                </a:lnTo>
                <a:lnTo>
                  <a:pt x="3180" y="136"/>
                </a:lnTo>
                <a:lnTo>
                  <a:pt x="3205" y="173"/>
                </a:lnTo>
                <a:lnTo>
                  <a:pt x="3225" y="214"/>
                </a:lnTo>
                <a:lnTo>
                  <a:pt x="3241" y="257"/>
                </a:lnTo>
                <a:lnTo>
                  <a:pt x="3250" y="302"/>
                </a:lnTo>
                <a:lnTo>
                  <a:pt x="3253" y="350"/>
                </a:lnTo>
                <a:lnTo>
                  <a:pt x="3250" y="397"/>
                </a:lnTo>
                <a:lnTo>
                  <a:pt x="3241" y="442"/>
                </a:lnTo>
                <a:lnTo>
                  <a:pt x="3225" y="486"/>
                </a:lnTo>
                <a:lnTo>
                  <a:pt x="3205" y="526"/>
                </a:lnTo>
                <a:lnTo>
                  <a:pt x="3180" y="563"/>
                </a:lnTo>
                <a:lnTo>
                  <a:pt x="3150" y="597"/>
                </a:lnTo>
                <a:lnTo>
                  <a:pt x="3117" y="626"/>
                </a:lnTo>
                <a:lnTo>
                  <a:pt x="3080" y="652"/>
                </a:lnTo>
                <a:lnTo>
                  <a:pt x="3039" y="671"/>
                </a:lnTo>
                <a:lnTo>
                  <a:pt x="2996" y="687"/>
                </a:lnTo>
                <a:lnTo>
                  <a:pt x="2950" y="696"/>
                </a:lnTo>
                <a:lnTo>
                  <a:pt x="2903" y="699"/>
                </a:lnTo>
                <a:lnTo>
                  <a:pt x="2855" y="696"/>
                </a:lnTo>
                <a:lnTo>
                  <a:pt x="2810" y="687"/>
                </a:lnTo>
                <a:lnTo>
                  <a:pt x="2767" y="671"/>
                </a:lnTo>
                <a:lnTo>
                  <a:pt x="2726" y="652"/>
                </a:lnTo>
                <a:lnTo>
                  <a:pt x="2689" y="626"/>
                </a:lnTo>
                <a:lnTo>
                  <a:pt x="2655" y="597"/>
                </a:lnTo>
                <a:lnTo>
                  <a:pt x="2626" y="563"/>
                </a:lnTo>
                <a:lnTo>
                  <a:pt x="2601" y="526"/>
                </a:lnTo>
                <a:lnTo>
                  <a:pt x="2580" y="486"/>
                </a:lnTo>
                <a:lnTo>
                  <a:pt x="2565" y="442"/>
                </a:lnTo>
                <a:lnTo>
                  <a:pt x="2556" y="397"/>
                </a:lnTo>
                <a:lnTo>
                  <a:pt x="2553" y="350"/>
                </a:lnTo>
                <a:lnTo>
                  <a:pt x="2556" y="302"/>
                </a:lnTo>
                <a:lnTo>
                  <a:pt x="2565" y="257"/>
                </a:lnTo>
                <a:lnTo>
                  <a:pt x="2580" y="214"/>
                </a:lnTo>
                <a:lnTo>
                  <a:pt x="2601" y="173"/>
                </a:lnTo>
                <a:lnTo>
                  <a:pt x="2626" y="136"/>
                </a:lnTo>
                <a:lnTo>
                  <a:pt x="2655" y="102"/>
                </a:lnTo>
                <a:lnTo>
                  <a:pt x="2689" y="73"/>
                </a:lnTo>
                <a:lnTo>
                  <a:pt x="2726" y="48"/>
                </a:lnTo>
                <a:lnTo>
                  <a:pt x="2767" y="28"/>
                </a:lnTo>
                <a:lnTo>
                  <a:pt x="2810" y="12"/>
                </a:lnTo>
                <a:lnTo>
                  <a:pt x="2855" y="3"/>
                </a:lnTo>
                <a:lnTo>
                  <a:pt x="2903" y="0"/>
                </a:lnTo>
                <a:close/>
                <a:moveTo>
                  <a:pt x="350" y="0"/>
                </a:moveTo>
                <a:lnTo>
                  <a:pt x="398" y="3"/>
                </a:lnTo>
                <a:lnTo>
                  <a:pt x="443" y="12"/>
                </a:lnTo>
                <a:lnTo>
                  <a:pt x="486" y="28"/>
                </a:lnTo>
                <a:lnTo>
                  <a:pt x="527" y="48"/>
                </a:lnTo>
                <a:lnTo>
                  <a:pt x="564" y="73"/>
                </a:lnTo>
                <a:lnTo>
                  <a:pt x="598" y="102"/>
                </a:lnTo>
                <a:lnTo>
                  <a:pt x="627" y="136"/>
                </a:lnTo>
                <a:lnTo>
                  <a:pt x="652" y="173"/>
                </a:lnTo>
                <a:lnTo>
                  <a:pt x="673" y="214"/>
                </a:lnTo>
                <a:lnTo>
                  <a:pt x="688" y="257"/>
                </a:lnTo>
                <a:lnTo>
                  <a:pt x="697" y="302"/>
                </a:lnTo>
                <a:lnTo>
                  <a:pt x="700" y="350"/>
                </a:lnTo>
                <a:lnTo>
                  <a:pt x="697" y="397"/>
                </a:lnTo>
                <a:lnTo>
                  <a:pt x="688" y="442"/>
                </a:lnTo>
                <a:lnTo>
                  <a:pt x="673" y="486"/>
                </a:lnTo>
                <a:lnTo>
                  <a:pt x="652" y="526"/>
                </a:lnTo>
                <a:lnTo>
                  <a:pt x="627" y="563"/>
                </a:lnTo>
                <a:lnTo>
                  <a:pt x="598" y="597"/>
                </a:lnTo>
                <a:lnTo>
                  <a:pt x="564" y="626"/>
                </a:lnTo>
                <a:lnTo>
                  <a:pt x="527" y="652"/>
                </a:lnTo>
                <a:lnTo>
                  <a:pt x="486" y="671"/>
                </a:lnTo>
                <a:lnTo>
                  <a:pt x="443" y="687"/>
                </a:lnTo>
                <a:lnTo>
                  <a:pt x="398" y="696"/>
                </a:lnTo>
                <a:lnTo>
                  <a:pt x="350" y="699"/>
                </a:lnTo>
                <a:lnTo>
                  <a:pt x="302" y="696"/>
                </a:lnTo>
                <a:lnTo>
                  <a:pt x="257" y="687"/>
                </a:lnTo>
                <a:lnTo>
                  <a:pt x="213" y="671"/>
                </a:lnTo>
                <a:lnTo>
                  <a:pt x="173" y="652"/>
                </a:lnTo>
                <a:lnTo>
                  <a:pt x="136" y="626"/>
                </a:lnTo>
                <a:lnTo>
                  <a:pt x="103" y="597"/>
                </a:lnTo>
                <a:lnTo>
                  <a:pt x="73" y="563"/>
                </a:lnTo>
                <a:lnTo>
                  <a:pt x="48" y="526"/>
                </a:lnTo>
                <a:lnTo>
                  <a:pt x="28" y="486"/>
                </a:lnTo>
                <a:lnTo>
                  <a:pt x="12" y="442"/>
                </a:lnTo>
                <a:lnTo>
                  <a:pt x="3" y="397"/>
                </a:lnTo>
                <a:lnTo>
                  <a:pt x="0" y="350"/>
                </a:lnTo>
                <a:lnTo>
                  <a:pt x="3" y="302"/>
                </a:lnTo>
                <a:lnTo>
                  <a:pt x="12" y="257"/>
                </a:lnTo>
                <a:lnTo>
                  <a:pt x="28" y="214"/>
                </a:lnTo>
                <a:lnTo>
                  <a:pt x="48" y="173"/>
                </a:lnTo>
                <a:lnTo>
                  <a:pt x="73" y="136"/>
                </a:lnTo>
                <a:lnTo>
                  <a:pt x="103" y="102"/>
                </a:lnTo>
                <a:lnTo>
                  <a:pt x="136" y="73"/>
                </a:lnTo>
                <a:lnTo>
                  <a:pt x="173" y="48"/>
                </a:lnTo>
                <a:lnTo>
                  <a:pt x="213" y="28"/>
                </a:lnTo>
                <a:lnTo>
                  <a:pt x="257" y="12"/>
                </a:lnTo>
                <a:lnTo>
                  <a:pt x="302" y="3"/>
                </a:lnTo>
                <a:lnTo>
                  <a:pt x="35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346"/>
          <p:cNvSpPr>
            <a:spLocks noEditPoints="1"/>
          </p:cNvSpPr>
          <p:nvPr/>
        </p:nvSpPr>
        <p:spPr bwMode="auto">
          <a:xfrm>
            <a:off x="727708" y="2787208"/>
            <a:ext cx="436896" cy="523195"/>
          </a:xfrm>
          <a:custGeom>
            <a:avLst/>
            <a:gdLst>
              <a:gd name="T0" fmla="*/ 1113 w 2916"/>
              <a:gd name="T1" fmla="*/ 1559 h 3492"/>
              <a:gd name="T2" fmla="*/ 1476 w 2916"/>
              <a:gd name="T3" fmla="*/ 1823 h 3492"/>
              <a:gd name="T4" fmla="*/ 1803 w 2916"/>
              <a:gd name="T5" fmla="*/ 1558 h 3492"/>
              <a:gd name="T6" fmla="*/ 1632 w 2916"/>
              <a:gd name="T7" fmla="*/ 1087 h 3492"/>
              <a:gd name="T8" fmla="*/ 2490 w 2916"/>
              <a:gd name="T9" fmla="*/ 943 h 3492"/>
              <a:gd name="T10" fmla="*/ 1968 w 2916"/>
              <a:gd name="T11" fmla="*/ 1059 h 3492"/>
              <a:gd name="T12" fmla="*/ 1968 w 2916"/>
              <a:gd name="T13" fmla="*/ 1854 h 3492"/>
              <a:gd name="T14" fmla="*/ 2491 w 2916"/>
              <a:gd name="T15" fmla="*/ 1970 h 3492"/>
              <a:gd name="T16" fmla="*/ 2676 w 2916"/>
              <a:gd name="T17" fmla="*/ 1620 h 3492"/>
              <a:gd name="T18" fmla="*/ 2644 w 2916"/>
              <a:gd name="T19" fmla="*/ 1135 h 3492"/>
              <a:gd name="T20" fmla="*/ 1823 w 2916"/>
              <a:gd name="T21" fmla="*/ 394 h 3492"/>
              <a:gd name="T22" fmla="*/ 1946 w 2916"/>
              <a:gd name="T23" fmla="*/ 877 h 3492"/>
              <a:gd name="T24" fmla="*/ 2404 w 2916"/>
              <a:gd name="T25" fmla="*/ 778 h 3492"/>
              <a:gd name="T26" fmla="*/ 2193 w 2916"/>
              <a:gd name="T27" fmla="*/ 474 h 3492"/>
              <a:gd name="T28" fmla="*/ 1765 w 2916"/>
              <a:gd name="T29" fmla="*/ 269 h 3492"/>
              <a:gd name="T30" fmla="*/ 762 w 2916"/>
              <a:gd name="T31" fmla="*/ 448 h 3492"/>
              <a:gd name="T32" fmla="*/ 519 w 2916"/>
              <a:gd name="T33" fmla="*/ 767 h 3492"/>
              <a:gd name="T34" fmla="*/ 971 w 2916"/>
              <a:gd name="T35" fmla="*/ 872 h 3492"/>
              <a:gd name="T36" fmla="*/ 1094 w 2916"/>
              <a:gd name="T37" fmla="*/ 394 h 3492"/>
              <a:gd name="T38" fmla="*/ 1373 w 2916"/>
              <a:gd name="T39" fmla="*/ 270 h 3492"/>
              <a:gd name="T40" fmla="*/ 1242 w 2916"/>
              <a:gd name="T41" fmla="*/ 525 h 3492"/>
              <a:gd name="T42" fmla="*/ 1272 w 2916"/>
              <a:gd name="T43" fmla="*/ 901 h 3492"/>
              <a:gd name="T44" fmla="*/ 1733 w 2916"/>
              <a:gd name="T45" fmla="*/ 731 h 3492"/>
              <a:gd name="T46" fmla="*/ 1611 w 2916"/>
              <a:gd name="T47" fmla="*/ 372 h 3492"/>
              <a:gd name="T48" fmla="*/ 1458 w 2916"/>
              <a:gd name="T49" fmla="*/ 230 h 3492"/>
              <a:gd name="T50" fmla="*/ 1937 w 2916"/>
              <a:gd name="T51" fmla="*/ 80 h 3492"/>
              <a:gd name="T52" fmla="*/ 2421 w 2916"/>
              <a:gd name="T53" fmla="*/ 363 h 3492"/>
              <a:gd name="T54" fmla="*/ 2762 w 2916"/>
              <a:gd name="T55" fmla="*/ 804 h 3492"/>
              <a:gd name="T56" fmla="*/ 2913 w 2916"/>
              <a:gd name="T57" fmla="*/ 1358 h 3492"/>
              <a:gd name="T58" fmla="*/ 2842 w 2916"/>
              <a:gd name="T59" fmla="*/ 1916 h 3492"/>
              <a:gd name="T60" fmla="*/ 2578 w 2916"/>
              <a:gd name="T61" fmla="*/ 2382 h 3492"/>
              <a:gd name="T62" fmla="*/ 2299 w 2916"/>
              <a:gd name="T63" fmla="*/ 2350 h 3492"/>
              <a:gd name="T64" fmla="*/ 2268 w 2916"/>
              <a:gd name="T65" fmla="*/ 2095 h 3492"/>
              <a:gd name="T66" fmla="*/ 1913 w 2916"/>
              <a:gd name="T67" fmla="*/ 2215 h 3492"/>
              <a:gd name="T68" fmla="*/ 1670 w 2916"/>
              <a:gd name="T69" fmla="*/ 2013 h 3492"/>
              <a:gd name="T70" fmla="*/ 1110 w 2916"/>
              <a:gd name="T71" fmla="*/ 2295 h 3492"/>
              <a:gd name="T72" fmla="*/ 1059 w 2916"/>
              <a:gd name="T73" fmla="*/ 2288 h 3492"/>
              <a:gd name="T74" fmla="*/ 971 w 2916"/>
              <a:gd name="T75" fmla="*/ 2041 h 3492"/>
              <a:gd name="T76" fmla="*/ 646 w 2916"/>
              <a:gd name="T77" fmla="*/ 2037 h 3492"/>
              <a:gd name="T78" fmla="*/ 652 w 2916"/>
              <a:gd name="T79" fmla="*/ 1914 h 3492"/>
              <a:gd name="T80" fmla="*/ 929 w 2916"/>
              <a:gd name="T81" fmla="*/ 1457 h 3492"/>
              <a:gd name="T82" fmla="*/ 669 w 2916"/>
              <a:gd name="T83" fmla="*/ 1003 h 3492"/>
              <a:gd name="T84" fmla="*/ 301 w 2916"/>
              <a:gd name="T85" fmla="*/ 1047 h 3492"/>
              <a:gd name="T86" fmla="*/ 234 w 2916"/>
              <a:gd name="T87" fmla="*/ 1444 h 3492"/>
              <a:gd name="T88" fmla="*/ 316 w 2916"/>
              <a:gd name="T89" fmla="*/ 1806 h 3492"/>
              <a:gd name="T90" fmla="*/ 515 w 2916"/>
              <a:gd name="T91" fmla="*/ 2124 h 3492"/>
              <a:gd name="T92" fmla="*/ 828 w 2916"/>
              <a:gd name="T93" fmla="*/ 2348 h 3492"/>
              <a:gd name="T94" fmla="*/ 1253 w 2916"/>
              <a:gd name="T95" fmla="*/ 2434 h 3492"/>
              <a:gd name="T96" fmla="*/ 1055 w 2916"/>
              <a:gd name="T97" fmla="*/ 3061 h 3492"/>
              <a:gd name="T98" fmla="*/ 561 w 2916"/>
              <a:gd name="T99" fmla="*/ 2768 h 3492"/>
              <a:gd name="T100" fmla="*/ 221 w 2916"/>
              <a:gd name="T101" fmla="*/ 2356 h 3492"/>
              <a:gd name="T102" fmla="*/ 36 w 2916"/>
              <a:gd name="T103" fmla="*/ 1843 h 3492"/>
              <a:gd name="T104" fmla="*/ 11 w 2916"/>
              <a:gd name="T105" fmla="*/ 1284 h 3492"/>
              <a:gd name="T106" fmla="*/ 176 w 2916"/>
              <a:gd name="T107" fmla="*/ 764 h 3492"/>
              <a:gd name="T108" fmla="*/ 518 w 2916"/>
              <a:gd name="T109" fmla="*/ 344 h 3492"/>
              <a:gd name="T110" fmla="*/ 992 w 2916"/>
              <a:gd name="T111" fmla="*/ 76 h 3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916" h="3492">
                <a:moveTo>
                  <a:pt x="1130" y="1075"/>
                </a:moveTo>
                <a:lnTo>
                  <a:pt x="1123" y="1164"/>
                </a:lnTo>
                <a:lnTo>
                  <a:pt x="1117" y="1257"/>
                </a:lnTo>
                <a:lnTo>
                  <a:pt x="1113" y="1354"/>
                </a:lnTo>
                <a:lnTo>
                  <a:pt x="1112" y="1457"/>
                </a:lnTo>
                <a:lnTo>
                  <a:pt x="1113" y="1559"/>
                </a:lnTo>
                <a:lnTo>
                  <a:pt x="1117" y="1656"/>
                </a:lnTo>
                <a:lnTo>
                  <a:pt x="1123" y="1749"/>
                </a:lnTo>
                <a:lnTo>
                  <a:pt x="1130" y="1838"/>
                </a:lnTo>
                <a:lnTo>
                  <a:pt x="1243" y="1831"/>
                </a:lnTo>
                <a:lnTo>
                  <a:pt x="1359" y="1825"/>
                </a:lnTo>
                <a:lnTo>
                  <a:pt x="1476" y="1823"/>
                </a:lnTo>
                <a:lnTo>
                  <a:pt x="1582" y="1825"/>
                </a:lnTo>
                <a:lnTo>
                  <a:pt x="1685" y="1829"/>
                </a:lnTo>
                <a:lnTo>
                  <a:pt x="1786" y="1836"/>
                </a:lnTo>
                <a:lnTo>
                  <a:pt x="1794" y="1747"/>
                </a:lnTo>
                <a:lnTo>
                  <a:pt x="1800" y="1655"/>
                </a:lnTo>
                <a:lnTo>
                  <a:pt x="1803" y="1558"/>
                </a:lnTo>
                <a:lnTo>
                  <a:pt x="1804" y="1457"/>
                </a:lnTo>
                <a:lnTo>
                  <a:pt x="1803" y="1356"/>
                </a:lnTo>
                <a:lnTo>
                  <a:pt x="1800" y="1259"/>
                </a:lnTo>
                <a:lnTo>
                  <a:pt x="1794" y="1166"/>
                </a:lnTo>
                <a:lnTo>
                  <a:pt x="1786" y="1077"/>
                </a:lnTo>
                <a:lnTo>
                  <a:pt x="1632" y="1087"/>
                </a:lnTo>
                <a:lnTo>
                  <a:pt x="1476" y="1090"/>
                </a:lnTo>
                <a:lnTo>
                  <a:pt x="1359" y="1088"/>
                </a:lnTo>
                <a:lnTo>
                  <a:pt x="1243" y="1084"/>
                </a:lnTo>
                <a:lnTo>
                  <a:pt x="1130" y="1075"/>
                </a:lnTo>
                <a:close/>
                <a:moveTo>
                  <a:pt x="2560" y="915"/>
                </a:moveTo>
                <a:lnTo>
                  <a:pt x="2490" y="943"/>
                </a:lnTo>
                <a:lnTo>
                  <a:pt x="2415" y="967"/>
                </a:lnTo>
                <a:lnTo>
                  <a:pt x="2334" y="990"/>
                </a:lnTo>
                <a:lnTo>
                  <a:pt x="2250" y="1011"/>
                </a:lnTo>
                <a:lnTo>
                  <a:pt x="2160" y="1030"/>
                </a:lnTo>
                <a:lnTo>
                  <a:pt x="2066" y="1045"/>
                </a:lnTo>
                <a:lnTo>
                  <a:pt x="1968" y="1059"/>
                </a:lnTo>
                <a:lnTo>
                  <a:pt x="1980" y="1190"/>
                </a:lnTo>
                <a:lnTo>
                  <a:pt x="1986" y="1323"/>
                </a:lnTo>
                <a:lnTo>
                  <a:pt x="1988" y="1457"/>
                </a:lnTo>
                <a:lnTo>
                  <a:pt x="1986" y="1590"/>
                </a:lnTo>
                <a:lnTo>
                  <a:pt x="1980" y="1724"/>
                </a:lnTo>
                <a:lnTo>
                  <a:pt x="1968" y="1854"/>
                </a:lnTo>
                <a:lnTo>
                  <a:pt x="2066" y="1868"/>
                </a:lnTo>
                <a:lnTo>
                  <a:pt x="2160" y="1884"/>
                </a:lnTo>
                <a:lnTo>
                  <a:pt x="2250" y="1903"/>
                </a:lnTo>
                <a:lnTo>
                  <a:pt x="2335" y="1923"/>
                </a:lnTo>
                <a:lnTo>
                  <a:pt x="2416" y="1946"/>
                </a:lnTo>
                <a:lnTo>
                  <a:pt x="2491" y="1970"/>
                </a:lnTo>
                <a:lnTo>
                  <a:pt x="2561" y="1998"/>
                </a:lnTo>
                <a:lnTo>
                  <a:pt x="2593" y="1926"/>
                </a:lnTo>
                <a:lnTo>
                  <a:pt x="2620" y="1853"/>
                </a:lnTo>
                <a:lnTo>
                  <a:pt x="2644" y="1778"/>
                </a:lnTo>
                <a:lnTo>
                  <a:pt x="2662" y="1699"/>
                </a:lnTo>
                <a:lnTo>
                  <a:pt x="2676" y="1620"/>
                </a:lnTo>
                <a:lnTo>
                  <a:pt x="2684" y="1540"/>
                </a:lnTo>
                <a:lnTo>
                  <a:pt x="2686" y="1457"/>
                </a:lnTo>
                <a:lnTo>
                  <a:pt x="2684" y="1375"/>
                </a:lnTo>
                <a:lnTo>
                  <a:pt x="2676" y="1293"/>
                </a:lnTo>
                <a:lnTo>
                  <a:pt x="2662" y="1214"/>
                </a:lnTo>
                <a:lnTo>
                  <a:pt x="2644" y="1135"/>
                </a:lnTo>
                <a:lnTo>
                  <a:pt x="2620" y="1060"/>
                </a:lnTo>
                <a:lnTo>
                  <a:pt x="2593" y="986"/>
                </a:lnTo>
                <a:lnTo>
                  <a:pt x="2560" y="915"/>
                </a:lnTo>
                <a:close/>
                <a:moveTo>
                  <a:pt x="1765" y="269"/>
                </a:moveTo>
                <a:lnTo>
                  <a:pt x="1795" y="328"/>
                </a:lnTo>
                <a:lnTo>
                  <a:pt x="1823" y="394"/>
                </a:lnTo>
                <a:lnTo>
                  <a:pt x="1849" y="465"/>
                </a:lnTo>
                <a:lnTo>
                  <a:pt x="1873" y="540"/>
                </a:lnTo>
                <a:lnTo>
                  <a:pt x="1895" y="619"/>
                </a:lnTo>
                <a:lnTo>
                  <a:pt x="1914" y="702"/>
                </a:lnTo>
                <a:lnTo>
                  <a:pt x="1931" y="787"/>
                </a:lnTo>
                <a:lnTo>
                  <a:pt x="1946" y="877"/>
                </a:lnTo>
                <a:lnTo>
                  <a:pt x="2032" y="865"/>
                </a:lnTo>
                <a:lnTo>
                  <a:pt x="2114" y="851"/>
                </a:lnTo>
                <a:lnTo>
                  <a:pt x="2193" y="836"/>
                </a:lnTo>
                <a:lnTo>
                  <a:pt x="2268" y="818"/>
                </a:lnTo>
                <a:lnTo>
                  <a:pt x="2338" y="799"/>
                </a:lnTo>
                <a:lnTo>
                  <a:pt x="2404" y="778"/>
                </a:lnTo>
                <a:lnTo>
                  <a:pt x="2466" y="756"/>
                </a:lnTo>
                <a:lnTo>
                  <a:pt x="2418" y="693"/>
                </a:lnTo>
                <a:lnTo>
                  <a:pt x="2367" y="633"/>
                </a:lnTo>
                <a:lnTo>
                  <a:pt x="2312" y="577"/>
                </a:lnTo>
                <a:lnTo>
                  <a:pt x="2254" y="523"/>
                </a:lnTo>
                <a:lnTo>
                  <a:pt x="2193" y="474"/>
                </a:lnTo>
                <a:lnTo>
                  <a:pt x="2128" y="429"/>
                </a:lnTo>
                <a:lnTo>
                  <a:pt x="2061" y="387"/>
                </a:lnTo>
                <a:lnTo>
                  <a:pt x="1990" y="351"/>
                </a:lnTo>
                <a:lnTo>
                  <a:pt x="1918" y="319"/>
                </a:lnTo>
                <a:lnTo>
                  <a:pt x="1843" y="291"/>
                </a:lnTo>
                <a:lnTo>
                  <a:pt x="1765" y="269"/>
                </a:lnTo>
                <a:close/>
                <a:moveTo>
                  <a:pt x="1152" y="269"/>
                </a:moveTo>
                <a:lnTo>
                  <a:pt x="1069" y="293"/>
                </a:lnTo>
                <a:lnTo>
                  <a:pt x="987" y="324"/>
                </a:lnTo>
                <a:lnTo>
                  <a:pt x="909" y="360"/>
                </a:lnTo>
                <a:lnTo>
                  <a:pt x="834" y="401"/>
                </a:lnTo>
                <a:lnTo>
                  <a:pt x="762" y="448"/>
                </a:lnTo>
                <a:lnTo>
                  <a:pt x="694" y="498"/>
                </a:lnTo>
                <a:lnTo>
                  <a:pt x="628" y="553"/>
                </a:lnTo>
                <a:lnTo>
                  <a:pt x="568" y="613"/>
                </a:lnTo>
                <a:lnTo>
                  <a:pt x="512" y="677"/>
                </a:lnTo>
                <a:lnTo>
                  <a:pt x="460" y="744"/>
                </a:lnTo>
                <a:lnTo>
                  <a:pt x="519" y="767"/>
                </a:lnTo>
                <a:lnTo>
                  <a:pt x="584" y="789"/>
                </a:lnTo>
                <a:lnTo>
                  <a:pt x="653" y="810"/>
                </a:lnTo>
                <a:lnTo>
                  <a:pt x="728" y="827"/>
                </a:lnTo>
                <a:lnTo>
                  <a:pt x="805" y="844"/>
                </a:lnTo>
                <a:lnTo>
                  <a:pt x="886" y="859"/>
                </a:lnTo>
                <a:lnTo>
                  <a:pt x="971" y="872"/>
                </a:lnTo>
                <a:lnTo>
                  <a:pt x="986" y="784"/>
                </a:lnTo>
                <a:lnTo>
                  <a:pt x="1003" y="698"/>
                </a:lnTo>
                <a:lnTo>
                  <a:pt x="1023" y="616"/>
                </a:lnTo>
                <a:lnTo>
                  <a:pt x="1044" y="538"/>
                </a:lnTo>
                <a:lnTo>
                  <a:pt x="1068" y="463"/>
                </a:lnTo>
                <a:lnTo>
                  <a:pt x="1094" y="394"/>
                </a:lnTo>
                <a:lnTo>
                  <a:pt x="1122" y="328"/>
                </a:lnTo>
                <a:lnTo>
                  <a:pt x="1152" y="269"/>
                </a:lnTo>
                <a:close/>
                <a:moveTo>
                  <a:pt x="1458" y="230"/>
                </a:moveTo>
                <a:lnTo>
                  <a:pt x="1414" y="231"/>
                </a:lnTo>
                <a:lnTo>
                  <a:pt x="1394" y="248"/>
                </a:lnTo>
                <a:lnTo>
                  <a:pt x="1373" y="270"/>
                </a:lnTo>
                <a:lnTo>
                  <a:pt x="1350" y="297"/>
                </a:lnTo>
                <a:lnTo>
                  <a:pt x="1328" y="331"/>
                </a:lnTo>
                <a:lnTo>
                  <a:pt x="1307" y="371"/>
                </a:lnTo>
                <a:lnTo>
                  <a:pt x="1285" y="417"/>
                </a:lnTo>
                <a:lnTo>
                  <a:pt x="1263" y="468"/>
                </a:lnTo>
                <a:lnTo>
                  <a:pt x="1242" y="525"/>
                </a:lnTo>
                <a:lnTo>
                  <a:pt x="1222" y="587"/>
                </a:lnTo>
                <a:lnTo>
                  <a:pt x="1203" y="655"/>
                </a:lnTo>
                <a:lnTo>
                  <a:pt x="1185" y="728"/>
                </a:lnTo>
                <a:lnTo>
                  <a:pt x="1168" y="807"/>
                </a:lnTo>
                <a:lnTo>
                  <a:pt x="1153" y="892"/>
                </a:lnTo>
                <a:lnTo>
                  <a:pt x="1272" y="901"/>
                </a:lnTo>
                <a:lnTo>
                  <a:pt x="1393" y="905"/>
                </a:lnTo>
                <a:lnTo>
                  <a:pt x="1517" y="906"/>
                </a:lnTo>
                <a:lnTo>
                  <a:pt x="1641" y="903"/>
                </a:lnTo>
                <a:lnTo>
                  <a:pt x="1764" y="895"/>
                </a:lnTo>
                <a:lnTo>
                  <a:pt x="1749" y="811"/>
                </a:lnTo>
                <a:lnTo>
                  <a:pt x="1733" y="731"/>
                </a:lnTo>
                <a:lnTo>
                  <a:pt x="1715" y="657"/>
                </a:lnTo>
                <a:lnTo>
                  <a:pt x="1696" y="588"/>
                </a:lnTo>
                <a:lnTo>
                  <a:pt x="1676" y="526"/>
                </a:lnTo>
                <a:lnTo>
                  <a:pt x="1654" y="469"/>
                </a:lnTo>
                <a:lnTo>
                  <a:pt x="1632" y="418"/>
                </a:lnTo>
                <a:lnTo>
                  <a:pt x="1611" y="372"/>
                </a:lnTo>
                <a:lnTo>
                  <a:pt x="1589" y="332"/>
                </a:lnTo>
                <a:lnTo>
                  <a:pt x="1567" y="298"/>
                </a:lnTo>
                <a:lnTo>
                  <a:pt x="1544" y="270"/>
                </a:lnTo>
                <a:lnTo>
                  <a:pt x="1523" y="248"/>
                </a:lnTo>
                <a:lnTo>
                  <a:pt x="1503" y="231"/>
                </a:lnTo>
                <a:lnTo>
                  <a:pt x="1458" y="230"/>
                </a:lnTo>
                <a:close/>
                <a:moveTo>
                  <a:pt x="1458" y="0"/>
                </a:moveTo>
                <a:lnTo>
                  <a:pt x="1558" y="3"/>
                </a:lnTo>
                <a:lnTo>
                  <a:pt x="1657" y="14"/>
                </a:lnTo>
                <a:lnTo>
                  <a:pt x="1752" y="30"/>
                </a:lnTo>
                <a:lnTo>
                  <a:pt x="1846" y="52"/>
                </a:lnTo>
                <a:lnTo>
                  <a:pt x="1937" y="80"/>
                </a:lnTo>
                <a:lnTo>
                  <a:pt x="2025" y="114"/>
                </a:lnTo>
                <a:lnTo>
                  <a:pt x="2111" y="154"/>
                </a:lnTo>
                <a:lnTo>
                  <a:pt x="2194" y="199"/>
                </a:lnTo>
                <a:lnTo>
                  <a:pt x="2273" y="249"/>
                </a:lnTo>
                <a:lnTo>
                  <a:pt x="2349" y="304"/>
                </a:lnTo>
                <a:lnTo>
                  <a:pt x="2421" y="363"/>
                </a:lnTo>
                <a:lnTo>
                  <a:pt x="2489" y="428"/>
                </a:lnTo>
                <a:lnTo>
                  <a:pt x="2553" y="495"/>
                </a:lnTo>
                <a:lnTo>
                  <a:pt x="2612" y="567"/>
                </a:lnTo>
                <a:lnTo>
                  <a:pt x="2667" y="642"/>
                </a:lnTo>
                <a:lnTo>
                  <a:pt x="2717" y="722"/>
                </a:lnTo>
                <a:lnTo>
                  <a:pt x="2762" y="804"/>
                </a:lnTo>
                <a:lnTo>
                  <a:pt x="2802" y="890"/>
                </a:lnTo>
                <a:lnTo>
                  <a:pt x="2835" y="979"/>
                </a:lnTo>
                <a:lnTo>
                  <a:pt x="2864" y="1070"/>
                </a:lnTo>
                <a:lnTo>
                  <a:pt x="2886" y="1164"/>
                </a:lnTo>
                <a:lnTo>
                  <a:pt x="2903" y="1259"/>
                </a:lnTo>
                <a:lnTo>
                  <a:pt x="2913" y="1358"/>
                </a:lnTo>
                <a:lnTo>
                  <a:pt x="2916" y="1457"/>
                </a:lnTo>
                <a:lnTo>
                  <a:pt x="2913" y="1553"/>
                </a:lnTo>
                <a:lnTo>
                  <a:pt x="2904" y="1648"/>
                </a:lnTo>
                <a:lnTo>
                  <a:pt x="2889" y="1740"/>
                </a:lnTo>
                <a:lnTo>
                  <a:pt x="2868" y="1829"/>
                </a:lnTo>
                <a:lnTo>
                  <a:pt x="2842" y="1916"/>
                </a:lnTo>
                <a:lnTo>
                  <a:pt x="2810" y="2001"/>
                </a:lnTo>
                <a:lnTo>
                  <a:pt x="2773" y="2084"/>
                </a:lnTo>
                <a:lnTo>
                  <a:pt x="2732" y="2163"/>
                </a:lnTo>
                <a:lnTo>
                  <a:pt x="2685" y="2239"/>
                </a:lnTo>
                <a:lnTo>
                  <a:pt x="2633" y="2312"/>
                </a:lnTo>
                <a:lnTo>
                  <a:pt x="2578" y="2382"/>
                </a:lnTo>
                <a:lnTo>
                  <a:pt x="2518" y="2449"/>
                </a:lnTo>
                <a:lnTo>
                  <a:pt x="2454" y="2511"/>
                </a:lnTo>
                <a:lnTo>
                  <a:pt x="2385" y="2570"/>
                </a:lnTo>
                <a:lnTo>
                  <a:pt x="2168" y="2458"/>
                </a:lnTo>
                <a:lnTo>
                  <a:pt x="2236" y="2406"/>
                </a:lnTo>
                <a:lnTo>
                  <a:pt x="2299" y="2350"/>
                </a:lnTo>
                <a:lnTo>
                  <a:pt x="2359" y="2290"/>
                </a:lnTo>
                <a:lnTo>
                  <a:pt x="2415" y="2225"/>
                </a:lnTo>
                <a:lnTo>
                  <a:pt x="2466" y="2158"/>
                </a:lnTo>
                <a:lnTo>
                  <a:pt x="2404" y="2135"/>
                </a:lnTo>
                <a:lnTo>
                  <a:pt x="2339" y="2114"/>
                </a:lnTo>
                <a:lnTo>
                  <a:pt x="2268" y="2095"/>
                </a:lnTo>
                <a:lnTo>
                  <a:pt x="2194" y="2078"/>
                </a:lnTo>
                <a:lnTo>
                  <a:pt x="2114" y="2062"/>
                </a:lnTo>
                <a:lnTo>
                  <a:pt x="2032" y="2049"/>
                </a:lnTo>
                <a:lnTo>
                  <a:pt x="1946" y="2037"/>
                </a:lnTo>
                <a:lnTo>
                  <a:pt x="1931" y="2127"/>
                </a:lnTo>
                <a:lnTo>
                  <a:pt x="1913" y="2215"/>
                </a:lnTo>
                <a:lnTo>
                  <a:pt x="1894" y="2299"/>
                </a:lnTo>
                <a:lnTo>
                  <a:pt x="1728" y="2204"/>
                </a:lnTo>
                <a:lnTo>
                  <a:pt x="1740" y="2145"/>
                </a:lnTo>
                <a:lnTo>
                  <a:pt x="1753" y="2084"/>
                </a:lnTo>
                <a:lnTo>
                  <a:pt x="1764" y="2018"/>
                </a:lnTo>
                <a:lnTo>
                  <a:pt x="1670" y="2013"/>
                </a:lnTo>
                <a:lnTo>
                  <a:pt x="1574" y="2008"/>
                </a:lnTo>
                <a:lnTo>
                  <a:pt x="1476" y="2007"/>
                </a:lnTo>
                <a:lnTo>
                  <a:pt x="1390" y="2008"/>
                </a:lnTo>
                <a:lnTo>
                  <a:pt x="1115" y="1851"/>
                </a:lnTo>
                <a:lnTo>
                  <a:pt x="1115" y="2295"/>
                </a:lnTo>
                <a:lnTo>
                  <a:pt x="1110" y="2295"/>
                </a:lnTo>
                <a:lnTo>
                  <a:pt x="1105" y="2294"/>
                </a:lnTo>
                <a:lnTo>
                  <a:pt x="1099" y="2294"/>
                </a:lnTo>
                <a:lnTo>
                  <a:pt x="1097" y="2294"/>
                </a:lnTo>
                <a:lnTo>
                  <a:pt x="1092" y="2294"/>
                </a:lnTo>
                <a:lnTo>
                  <a:pt x="1077" y="2292"/>
                </a:lnTo>
                <a:lnTo>
                  <a:pt x="1059" y="2288"/>
                </a:lnTo>
                <a:lnTo>
                  <a:pt x="1039" y="2282"/>
                </a:lnTo>
                <a:lnTo>
                  <a:pt x="1018" y="2276"/>
                </a:lnTo>
                <a:lnTo>
                  <a:pt x="1017" y="2276"/>
                </a:lnTo>
                <a:lnTo>
                  <a:pt x="1000" y="2200"/>
                </a:lnTo>
                <a:lnTo>
                  <a:pt x="985" y="2122"/>
                </a:lnTo>
                <a:lnTo>
                  <a:pt x="971" y="2041"/>
                </a:lnTo>
                <a:lnTo>
                  <a:pt x="877" y="2055"/>
                </a:lnTo>
                <a:lnTo>
                  <a:pt x="788" y="2072"/>
                </a:lnTo>
                <a:lnTo>
                  <a:pt x="703" y="2091"/>
                </a:lnTo>
                <a:lnTo>
                  <a:pt x="675" y="2067"/>
                </a:lnTo>
                <a:lnTo>
                  <a:pt x="650" y="2041"/>
                </a:lnTo>
                <a:lnTo>
                  <a:pt x="646" y="2037"/>
                </a:lnTo>
                <a:lnTo>
                  <a:pt x="642" y="2033"/>
                </a:lnTo>
                <a:lnTo>
                  <a:pt x="622" y="2012"/>
                </a:lnTo>
                <a:lnTo>
                  <a:pt x="603" y="1988"/>
                </a:lnTo>
                <a:lnTo>
                  <a:pt x="583" y="1963"/>
                </a:lnTo>
                <a:lnTo>
                  <a:pt x="563" y="1939"/>
                </a:lnTo>
                <a:lnTo>
                  <a:pt x="652" y="1914"/>
                </a:lnTo>
                <a:lnTo>
                  <a:pt x="747" y="1893"/>
                </a:lnTo>
                <a:lnTo>
                  <a:pt x="845" y="1874"/>
                </a:lnTo>
                <a:lnTo>
                  <a:pt x="949" y="1859"/>
                </a:lnTo>
                <a:lnTo>
                  <a:pt x="937" y="1726"/>
                </a:lnTo>
                <a:lnTo>
                  <a:pt x="931" y="1593"/>
                </a:lnTo>
                <a:lnTo>
                  <a:pt x="929" y="1457"/>
                </a:lnTo>
                <a:lnTo>
                  <a:pt x="931" y="1322"/>
                </a:lnTo>
                <a:lnTo>
                  <a:pt x="937" y="1187"/>
                </a:lnTo>
                <a:lnTo>
                  <a:pt x="949" y="1055"/>
                </a:lnTo>
                <a:lnTo>
                  <a:pt x="852" y="1040"/>
                </a:lnTo>
                <a:lnTo>
                  <a:pt x="758" y="1023"/>
                </a:lnTo>
                <a:lnTo>
                  <a:pt x="669" y="1003"/>
                </a:lnTo>
                <a:lnTo>
                  <a:pt x="585" y="981"/>
                </a:lnTo>
                <a:lnTo>
                  <a:pt x="505" y="958"/>
                </a:lnTo>
                <a:lnTo>
                  <a:pt x="431" y="931"/>
                </a:lnTo>
                <a:lnTo>
                  <a:pt x="363" y="904"/>
                </a:lnTo>
                <a:lnTo>
                  <a:pt x="329" y="974"/>
                </a:lnTo>
                <a:lnTo>
                  <a:pt x="301" y="1047"/>
                </a:lnTo>
                <a:lnTo>
                  <a:pt x="276" y="1122"/>
                </a:lnTo>
                <a:lnTo>
                  <a:pt x="257" y="1200"/>
                </a:lnTo>
                <a:lnTo>
                  <a:pt x="246" y="1259"/>
                </a:lnTo>
                <a:lnTo>
                  <a:pt x="238" y="1321"/>
                </a:lnTo>
                <a:lnTo>
                  <a:pt x="233" y="1383"/>
                </a:lnTo>
                <a:lnTo>
                  <a:pt x="234" y="1444"/>
                </a:lnTo>
                <a:lnTo>
                  <a:pt x="239" y="1506"/>
                </a:lnTo>
                <a:lnTo>
                  <a:pt x="248" y="1567"/>
                </a:lnTo>
                <a:lnTo>
                  <a:pt x="259" y="1629"/>
                </a:lnTo>
                <a:lnTo>
                  <a:pt x="275" y="1689"/>
                </a:lnTo>
                <a:lnTo>
                  <a:pt x="293" y="1748"/>
                </a:lnTo>
                <a:lnTo>
                  <a:pt x="316" y="1806"/>
                </a:lnTo>
                <a:lnTo>
                  <a:pt x="340" y="1865"/>
                </a:lnTo>
                <a:lnTo>
                  <a:pt x="369" y="1920"/>
                </a:lnTo>
                <a:lnTo>
                  <a:pt x="400" y="1974"/>
                </a:lnTo>
                <a:lnTo>
                  <a:pt x="435" y="2026"/>
                </a:lnTo>
                <a:lnTo>
                  <a:pt x="473" y="2076"/>
                </a:lnTo>
                <a:lnTo>
                  <a:pt x="515" y="2124"/>
                </a:lnTo>
                <a:lnTo>
                  <a:pt x="559" y="2169"/>
                </a:lnTo>
                <a:lnTo>
                  <a:pt x="606" y="2212"/>
                </a:lnTo>
                <a:lnTo>
                  <a:pt x="657" y="2251"/>
                </a:lnTo>
                <a:lnTo>
                  <a:pt x="711" y="2287"/>
                </a:lnTo>
                <a:lnTo>
                  <a:pt x="768" y="2320"/>
                </a:lnTo>
                <a:lnTo>
                  <a:pt x="828" y="2348"/>
                </a:lnTo>
                <a:lnTo>
                  <a:pt x="892" y="2374"/>
                </a:lnTo>
                <a:lnTo>
                  <a:pt x="957" y="2395"/>
                </a:lnTo>
                <a:lnTo>
                  <a:pt x="1027" y="2412"/>
                </a:lnTo>
                <a:lnTo>
                  <a:pt x="1099" y="2423"/>
                </a:lnTo>
                <a:lnTo>
                  <a:pt x="1175" y="2431"/>
                </a:lnTo>
                <a:lnTo>
                  <a:pt x="1253" y="2434"/>
                </a:lnTo>
                <a:lnTo>
                  <a:pt x="1253" y="2089"/>
                </a:lnTo>
                <a:lnTo>
                  <a:pt x="2469" y="2790"/>
                </a:lnTo>
                <a:lnTo>
                  <a:pt x="1253" y="3492"/>
                </a:lnTo>
                <a:lnTo>
                  <a:pt x="1253" y="3128"/>
                </a:lnTo>
                <a:lnTo>
                  <a:pt x="1152" y="3096"/>
                </a:lnTo>
                <a:lnTo>
                  <a:pt x="1055" y="3061"/>
                </a:lnTo>
                <a:lnTo>
                  <a:pt x="963" y="3021"/>
                </a:lnTo>
                <a:lnTo>
                  <a:pt x="874" y="2978"/>
                </a:lnTo>
                <a:lnTo>
                  <a:pt x="789" y="2931"/>
                </a:lnTo>
                <a:lnTo>
                  <a:pt x="710" y="2880"/>
                </a:lnTo>
                <a:lnTo>
                  <a:pt x="633" y="2825"/>
                </a:lnTo>
                <a:lnTo>
                  <a:pt x="561" y="2768"/>
                </a:lnTo>
                <a:lnTo>
                  <a:pt x="495" y="2707"/>
                </a:lnTo>
                <a:lnTo>
                  <a:pt x="431" y="2642"/>
                </a:lnTo>
                <a:lnTo>
                  <a:pt x="372" y="2576"/>
                </a:lnTo>
                <a:lnTo>
                  <a:pt x="318" y="2505"/>
                </a:lnTo>
                <a:lnTo>
                  <a:pt x="267" y="2432"/>
                </a:lnTo>
                <a:lnTo>
                  <a:pt x="221" y="2356"/>
                </a:lnTo>
                <a:lnTo>
                  <a:pt x="179" y="2276"/>
                </a:lnTo>
                <a:lnTo>
                  <a:pt x="142" y="2195"/>
                </a:lnTo>
                <a:lnTo>
                  <a:pt x="109" y="2110"/>
                </a:lnTo>
                <a:lnTo>
                  <a:pt x="80" y="2023"/>
                </a:lnTo>
                <a:lnTo>
                  <a:pt x="56" y="1934"/>
                </a:lnTo>
                <a:lnTo>
                  <a:pt x="36" y="1843"/>
                </a:lnTo>
                <a:lnTo>
                  <a:pt x="20" y="1750"/>
                </a:lnTo>
                <a:lnTo>
                  <a:pt x="9" y="1654"/>
                </a:lnTo>
                <a:lnTo>
                  <a:pt x="2" y="1557"/>
                </a:lnTo>
                <a:lnTo>
                  <a:pt x="0" y="1457"/>
                </a:lnTo>
                <a:lnTo>
                  <a:pt x="3" y="1369"/>
                </a:lnTo>
                <a:lnTo>
                  <a:pt x="11" y="1284"/>
                </a:lnTo>
                <a:lnTo>
                  <a:pt x="23" y="1200"/>
                </a:lnTo>
                <a:lnTo>
                  <a:pt x="42" y="1108"/>
                </a:lnTo>
                <a:lnTo>
                  <a:pt x="68" y="1018"/>
                </a:lnTo>
                <a:lnTo>
                  <a:pt x="98" y="931"/>
                </a:lnTo>
                <a:lnTo>
                  <a:pt x="134" y="847"/>
                </a:lnTo>
                <a:lnTo>
                  <a:pt x="176" y="764"/>
                </a:lnTo>
                <a:lnTo>
                  <a:pt x="221" y="686"/>
                </a:lnTo>
                <a:lnTo>
                  <a:pt x="272" y="611"/>
                </a:lnTo>
                <a:lnTo>
                  <a:pt x="327" y="538"/>
                </a:lnTo>
                <a:lnTo>
                  <a:pt x="387" y="470"/>
                </a:lnTo>
                <a:lnTo>
                  <a:pt x="450" y="405"/>
                </a:lnTo>
                <a:lnTo>
                  <a:pt x="518" y="344"/>
                </a:lnTo>
                <a:lnTo>
                  <a:pt x="589" y="288"/>
                </a:lnTo>
                <a:lnTo>
                  <a:pt x="664" y="236"/>
                </a:lnTo>
                <a:lnTo>
                  <a:pt x="741" y="188"/>
                </a:lnTo>
                <a:lnTo>
                  <a:pt x="822" y="146"/>
                </a:lnTo>
                <a:lnTo>
                  <a:pt x="907" y="108"/>
                </a:lnTo>
                <a:lnTo>
                  <a:pt x="992" y="76"/>
                </a:lnTo>
                <a:lnTo>
                  <a:pt x="1081" y="50"/>
                </a:lnTo>
                <a:lnTo>
                  <a:pt x="1174" y="28"/>
                </a:lnTo>
                <a:lnTo>
                  <a:pt x="1267" y="13"/>
                </a:lnTo>
                <a:lnTo>
                  <a:pt x="1362" y="3"/>
                </a:lnTo>
                <a:lnTo>
                  <a:pt x="145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351"/>
          <p:cNvSpPr>
            <a:spLocks noEditPoints="1"/>
          </p:cNvSpPr>
          <p:nvPr/>
        </p:nvSpPr>
        <p:spPr bwMode="auto">
          <a:xfrm>
            <a:off x="1645907" y="2786415"/>
            <a:ext cx="471487" cy="463550"/>
          </a:xfrm>
          <a:custGeom>
            <a:avLst/>
            <a:gdLst>
              <a:gd name="T0" fmla="*/ 2862 w 3564"/>
              <a:gd name="T1" fmla="*/ 2465 h 3498"/>
              <a:gd name="T2" fmla="*/ 3294 w 3564"/>
              <a:gd name="T3" fmla="*/ 2125 h 3498"/>
              <a:gd name="T4" fmla="*/ 2154 w 3564"/>
              <a:gd name="T5" fmla="*/ 2331 h 3498"/>
              <a:gd name="T6" fmla="*/ 2577 w 3564"/>
              <a:gd name="T7" fmla="*/ 1832 h 3498"/>
              <a:gd name="T8" fmla="*/ 1738 w 3564"/>
              <a:gd name="T9" fmla="*/ 1665 h 3498"/>
              <a:gd name="T10" fmla="*/ 2398 w 3564"/>
              <a:gd name="T11" fmla="*/ 1155 h 3498"/>
              <a:gd name="T12" fmla="*/ 2563 w 3564"/>
              <a:gd name="T13" fmla="*/ 1445 h 3498"/>
              <a:gd name="T14" fmla="*/ 550 w 3564"/>
              <a:gd name="T15" fmla="*/ 1085 h 3498"/>
              <a:gd name="T16" fmla="*/ 802 w 3564"/>
              <a:gd name="T17" fmla="*/ 1383 h 3498"/>
              <a:gd name="T18" fmla="*/ 838 w 3564"/>
              <a:gd name="T19" fmla="*/ 1615 h 3498"/>
              <a:gd name="T20" fmla="*/ 715 w 3564"/>
              <a:gd name="T21" fmla="*/ 1781 h 3498"/>
              <a:gd name="T22" fmla="*/ 659 w 3564"/>
              <a:gd name="T23" fmla="*/ 1973 h 3498"/>
              <a:gd name="T24" fmla="*/ 852 w 3564"/>
              <a:gd name="T25" fmla="*/ 2263 h 3498"/>
              <a:gd name="T26" fmla="*/ 1151 w 3564"/>
              <a:gd name="T27" fmla="*/ 2572 h 3498"/>
              <a:gd name="T28" fmla="*/ 1454 w 3564"/>
              <a:gd name="T29" fmla="*/ 2806 h 3498"/>
              <a:gd name="T30" fmla="*/ 1668 w 3564"/>
              <a:gd name="T31" fmla="*/ 2823 h 3498"/>
              <a:gd name="T32" fmla="*/ 1832 w 3564"/>
              <a:gd name="T33" fmla="*/ 2677 h 3498"/>
              <a:gd name="T34" fmla="*/ 2038 w 3564"/>
              <a:gd name="T35" fmla="*/ 2663 h 3498"/>
              <a:gd name="T36" fmla="*/ 2351 w 3564"/>
              <a:gd name="T37" fmla="*/ 2879 h 3498"/>
              <a:gd name="T38" fmla="*/ 2440 w 3564"/>
              <a:gd name="T39" fmla="*/ 3127 h 3498"/>
              <a:gd name="T40" fmla="*/ 2310 w 3564"/>
              <a:gd name="T41" fmla="*/ 3325 h 3498"/>
              <a:gd name="T42" fmla="*/ 2112 w 3564"/>
              <a:gd name="T43" fmla="*/ 3481 h 3498"/>
              <a:gd name="T44" fmla="*/ 1700 w 3564"/>
              <a:gd name="T45" fmla="*/ 3444 h 3498"/>
              <a:gd name="T46" fmla="*/ 1115 w 3564"/>
              <a:gd name="T47" fmla="*/ 3133 h 3498"/>
              <a:gd name="T48" fmla="*/ 487 w 3564"/>
              <a:gd name="T49" fmla="*/ 2540 h 3498"/>
              <a:gd name="T50" fmla="*/ 104 w 3564"/>
              <a:gd name="T51" fmla="*/ 1927 h 3498"/>
              <a:gd name="T52" fmla="*/ 1 w 3564"/>
              <a:gd name="T53" fmla="*/ 1458 h 3498"/>
              <a:gd name="T54" fmla="*/ 129 w 3564"/>
              <a:gd name="T55" fmla="*/ 1224 h 3498"/>
              <a:gd name="T56" fmla="*/ 316 w 3564"/>
              <a:gd name="T57" fmla="*/ 1068 h 3498"/>
              <a:gd name="T58" fmla="*/ 2867 w 3564"/>
              <a:gd name="T59" fmla="*/ 1047 h 3498"/>
              <a:gd name="T60" fmla="*/ 3339 w 3564"/>
              <a:gd name="T61" fmla="*/ 1665 h 3498"/>
              <a:gd name="T62" fmla="*/ 3114 w 3564"/>
              <a:gd name="T63" fmla="*/ 948 h 3498"/>
              <a:gd name="T64" fmla="*/ 2611 w 3564"/>
              <a:gd name="T65" fmla="*/ 845 h 3498"/>
              <a:gd name="T66" fmla="*/ 2892 w 3564"/>
              <a:gd name="T67" fmla="*/ 668 h 3498"/>
              <a:gd name="T68" fmla="*/ 1306 w 3564"/>
              <a:gd name="T69" fmla="*/ 314 h 3498"/>
              <a:gd name="T70" fmla="*/ 687 w 3564"/>
              <a:gd name="T71" fmla="*/ 736 h 3498"/>
              <a:gd name="T72" fmla="*/ 1063 w 3564"/>
              <a:gd name="T73" fmla="*/ 756 h 3498"/>
              <a:gd name="T74" fmla="*/ 1905 w 3564"/>
              <a:gd name="T75" fmla="*/ 1028 h 3498"/>
              <a:gd name="T76" fmla="*/ 2388 w 3564"/>
              <a:gd name="T77" fmla="*/ 733 h 3498"/>
              <a:gd name="T78" fmla="*/ 2074 w 3564"/>
              <a:gd name="T79" fmla="*/ 288 h 3498"/>
              <a:gd name="T80" fmla="*/ 1525 w 3564"/>
              <a:gd name="T81" fmla="*/ 325 h 3498"/>
              <a:gd name="T82" fmla="*/ 1225 w 3564"/>
              <a:gd name="T83" fmla="*/ 809 h 3498"/>
              <a:gd name="T84" fmla="*/ 1738 w 3564"/>
              <a:gd name="T85" fmla="*/ 226 h 3498"/>
              <a:gd name="T86" fmla="*/ 2451 w 3564"/>
              <a:gd name="T87" fmla="*/ 118 h 3498"/>
              <a:gd name="T88" fmla="*/ 3123 w 3564"/>
              <a:gd name="T89" fmla="*/ 588 h 3498"/>
              <a:gd name="T90" fmla="*/ 3511 w 3564"/>
              <a:gd name="T91" fmla="*/ 1318 h 3498"/>
              <a:gd name="T92" fmla="*/ 3513 w 3564"/>
              <a:gd name="T93" fmla="*/ 2167 h 3498"/>
              <a:gd name="T94" fmla="*/ 3146 w 3564"/>
              <a:gd name="T95" fmla="*/ 2884 h 3498"/>
              <a:gd name="T96" fmla="*/ 2505 w 3564"/>
              <a:gd name="T97" fmla="*/ 3358 h 3498"/>
              <a:gd name="T98" fmla="*/ 2611 w 3564"/>
              <a:gd name="T99" fmla="*/ 3062 h 3498"/>
              <a:gd name="T100" fmla="*/ 3008 w 3564"/>
              <a:gd name="T101" fmla="*/ 2701 h 3498"/>
              <a:gd name="T102" fmla="*/ 2538 w 3564"/>
              <a:gd name="T103" fmla="*/ 2846 h 3498"/>
              <a:gd name="T104" fmla="*/ 2161 w 3564"/>
              <a:gd name="T105" fmla="*/ 2500 h 3498"/>
              <a:gd name="T106" fmla="*/ 1799 w 3564"/>
              <a:gd name="T107" fmla="*/ 2507 h 3498"/>
              <a:gd name="T108" fmla="*/ 1267 w 3564"/>
              <a:gd name="T109" fmla="*/ 2450 h 3498"/>
              <a:gd name="T110" fmla="*/ 1067 w 3564"/>
              <a:gd name="T111" fmla="*/ 1832 h 3498"/>
              <a:gd name="T112" fmla="*/ 968 w 3564"/>
              <a:gd name="T113" fmla="*/ 2141 h 3498"/>
              <a:gd name="T114" fmla="*/ 939 w 3564"/>
              <a:gd name="T115" fmla="*/ 1776 h 3498"/>
              <a:gd name="T116" fmla="*/ 1013 w 3564"/>
              <a:gd name="T117" fmla="*/ 1504 h 3498"/>
              <a:gd name="T118" fmla="*/ 891 w 3564"/>
              <a:gd name="T119" fmla="*/ 1082 h 3498"/>
              <a:gd name="T120" fmla="*/ 469 w 3564"/>
              <a:gd name="T121" fmla="*/ 879 h 3498"/>
              <a:gd name="T122" fmla="*/ 539 w 3564"/>
              <a:gd name="T123" fmla="*/ 566 h 3498"/>
              <a:gd name="T124" fmla="*/ 1204 w 3564"/>
              <a:gd name="T125" fmla="*/ 113 h 3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64" h="3498">
                <a:moveTo>
                  <a:pt x="2744" y="1832"/>
                </a:moveTo>
                <a:lnTo>
                  <a:pt x="2739" y="1955"/>
                </a:lnTo>
                <a:lnTo>
                  <a:pt x="2729" y="2074"/>
                </a:lnTo>
                <a:lnTo>
                  <a:pt x="2715" y="2190"/>
                </a:lnTo>
                <a:lnTo>
                  <a:pt x="2698" y="2303"/>
                </a:lnTo>
                <a:lnTo>
                  <a:pt x="2676" y="2412"/>
                </a:lnTo>
                <a:lnTo>
                  <a:pt x="2771" y="2437"/>
                </a:lnTo>
                <a:lnTo>
                  <a:pt x="2862" y="2465"/>
                </a:lnTo>
                <a:lnTo>
                  <a:pt x="2948" y="2496"/>
                </a:lnTo>
                <a:lnTo>
                  <a:pt x="3029" y="2528"/>
                </a:lnTo>
                <a:lnTo>
                  <a:pt x="3106" y="2563"/>
                </a:lnTo>
                <a:lnTo>
                  <a:pt x="3155" y="2482"/>
                </a:lnTo>
                <a:lnTo>
                  <a:pt x="3197" y="2396"/>
                </a:lnTo>
                <a:lnTo>
                  <a:pt x="3236" y="2308"/>
                </a:lnTo>
                <a:lnTo>
                  <a:pt x="3268" y="2218"/>
                </a:lnTo>
                <a:lnTo>
                  <a:pt x="3294" y="2125"/>
                </a:lnTo>
                <a:lnTo>
                  <a:pt x="3316" y="2030"/>
                </a:lnTo>
                <a:lnTo>
                  <a:pt x="3331" y="1932"/>
                </a:lnTo>
                <a:lnTo>
                  <a:pt x="3339" y="1832"/>
                </a:lnTo>
                <a:lnTo>
                  <a:pt x="2744" y="1832"/>
                </a:lnTo>
                <a:close/>
                <a:moveTo>
                  <a:pt x="1905" y="1832"/>
                </a:moveTo>
                <a:lnTo>
                  <a:pt x="1905" y="2318"/>
                </a:lnTo>
                <a:lnTo>
                  <a:pt x="2030" y="2322"/>
                </a:lnTo>
                <a:lnTo>
                  <a:pt x="2154" y="2331"/>
                </a:lnTo>
                <a:lnTo>
                  <a:pt x="2276" y="2343"/>
                </a:lnTo>
                <a:lnTo>
                  <a:pt x="2394" y="2359"/>
                </a:lnTo>
                <a:lnTo>
                  <a:pt x="2510" y="2379"/>
                </a:lnTo>
                <a:lnTo>
                  <a:pt x="2532" y="2275"/>
                </a:lnTo>
                <a:lnTo>
                  <a:pt x="2549" y="2168"/>
                </a:lnTo>
                <a:lnTo>
                  <a:pt x="2562" y="2059"/>
                </a:lnTo>
                <a:lnTo>
                  <a:pt x="2571" y="1947"/>
                </a:lnTo>
                <a:lnTo>
                  <a:pt x="2577" y="1832"/>
                </a:lnTo>
                <a:lnTo>
                  <a:pt x="1905" y="1832"/>
                </a:lnTo>
                <a:close/>
                <a:moveTo>
                  <a:pt x="1130" y="1135"/>
                </a:moveTo>
                <a:lnTo>
                  <a:pt x="1109" y="1236"/>
                </a:lnTo>
                <a:lnTo>
                  <a:pt x="1093" y="1339"/>
                </a:lnTo>
                <a:lnTo>
                  <a:pt x="1081" y="1445"/>
                </a:lnTo>
                <a:lnTo>
                  <a:pt x="1071" y="1555"/>
                </a:lnTo>
                <a:lnTo>
                  <a:pt x="1067" y="1665"/>
                </a:lnTo>
                <a:lnTo>
                  <a:pt x="1738" y="1665"/>
                </a:lnTo>
                <a:lnTo>
                  <a:pt x="1738" y="1196"/>
                </a:lnTo>
                <a:lnTo>
                  <a:pt x="1611" y="1192"/>
                </a:lnTo>
                <a:lnTo>
                  <a:pt x="1487" y="1184"/>
                </a:lnTo>
                <a:lnTo>
                  <a:pt x="1365" y="1171"/>
                </a:lnTo>
                <a:lnTo>
                  <a:pt x="1246" y="1155"/>
                </a:lnTo>
                <a:lnTo>
                  <a:pt x="1130" y="1135"/>
                </a:lnTo>
                <a:close/>
                <a:moveTo>
                  <a:pt x="2514" y="1135"/>
                </a:moveTo>
                <a:lnTo>
                  <a:pt x="2398" y="1155"/>
                </a:lnTo>
                <a:lnTo>
                  <a:pt x="2279" y="1171"/>
                </a:lnTo>
                <a:lnTo>
                  <a:pt x="2156" y="1183"/>
                </a:lnTo>
                <a:lnTo>
                  <a:pt x="2031" y="1192"/>
                </a:lnTo>
                <a:lnTo>
                  <a:pt x="1905" y="1196"/>
                </a:lnTo>
                <a:lnTo>
                  <a:pt x="1905" y="1665"/>
                </a:lnTo>
                <a:lnTo>
                  <a:pt x="2577" y="1665"/>
                </a:lnTo>
                <a:lnTo>
                  <a:pt x="2571" y="1555"/>
                </a:lnTo>
                <a:lnTo>
                  <a:pt x="2563" y="1445"/>
                </a:lnTo>
                <a:lnTo>
                  <a:pt x="2550" y="1339"/>
                </a:lnTo>
                <a:lnTo>
                  <a:pt x="2534" y="1236"/>
                </a:lnTo>
                <a:lnTo>
                  <a:pt x="2514" y="1135"/>
                </a:lnTo>
                <a:close/>
                <a:moveTo>
                  <a:pt x="427" y="1044"/>
                </a:moveTo>
                <a:lnTo>
                  <a:pt x="456" y="1046"/>
                </a:lnTo>
                <a:lnTo>
                  <a:pt x="486" y="1055"/>
                </a:lnTo>
                <a:lnTo>
                  <a:pt x="517" y="1067"/>
                </a:lnTo>
                <a:lnTo>
                  <a:pt x="550" y="1085"/>
                </a:lnTo>
                <a:lnTo>
                  <a:pt x="583" y="1108"/>
                </a:lnTo>
                <a:lnTo>
                  <a:pt x="617" y="1137"/>
                </a:lnTo>
                <a:lnTo>
                  <a:pt x="652" y="1173"/>
                </a:lnTo>
                <a:lnTo>
                  <a:pt x="688" y="1215"/>
                </a:lnTo>
                <a:lnTo>
                  <a:pt x="724" y="1262"/>
                </a:lnTo>
                <a:lnTo>
                  <a:pt x="755" y="1305"/>
                </a:lnTo>
                <a:lnTo>
                  <a:pt x="781" y="1346"/>
                </a:lnTo>
                <a:lnTo>
                  <a:pt x="802" y="1383"/>
                </a:lnTo>
                <a:lnTo>
                  <a:pt x="820" y="1419"/>
                </a:lnTo>
                <a:lnTo>
                  <a:pt x="833" y="1453"/>
                </a:lnTo>
                <a:lnTo>
                  <a:pt x="841" y="1484"/>
                </a:lnTo>
                <a:lnTo>
                  <a:pt x="848" y="1514"/>
                </a:lnTo>
                <a:lnTo>
                  <a:pt x="850" y="1541"/>
                </a:lnTo>
                <a:lnTo>
                  <a:pt x="849" y="1567"/>
                </a:lnTo>
                <a:lnTo>
                  <a:pt x="845" y="1592"/>
                </a:lnTo>
                <a:lnTo>
                  <a:pt x="838" y="1615"/>
                </a:lnTo>
                <a:lnTo>
                  <a:pt x="829" y="1637"/>
                </a:lnTo>
                <a:lnTo>
                  <a:pt x="818" y="1659"/>
                </a:lnTo>
                <a:lnTo>
                  <a:pt x="805" y="1681"/>
                </a:lnTo>
                <a:lnTo>
                  <a:pt x="789" y="1701"/>
                </a:lnTo>
                <a:lnTo>
                  <a:pt x="772" y="1721"/>
                </a:lnTo>
                <a:lnTo>
                  <a:pt x="754" y="1741"/>
                </a:lnTo>
                <a:lnTo>
                  <a:pt x="735" y="1761"/>
                </a:lnTo>
                <a:lnTo>
                  <a:pt x="715" y="1781"/>
                </a:lnTo>
                <a:lnTo>
                  <a:pt x="693" y="1802"/>
                </a:lnTo>
                <a:lnTo>
                  <a:pt x="672" y="1824"/>
                </a:lnTo>
                <a:lnTo>
                  <a:pt x="658" y="1843"/>
                </a:lnTo>
                <a:lnTo>
                  <a:pt x="648" y="1865"/>
                </a:lnTo>
                <a:lnTo>
                  <a:pt x="644" y="1889"/>
                </a:lnTo>
                <a:lnTo>
                  <a:pt x="645" y="1915"/>
                </a:lnTo>
                <a:lnTo>
                  <a:pt x="650" y="1943"/>
                </a:lnTo>
                <a:lnTo>
                  <a:pt x="659" y="1973"/>
                </a:lnTo>
                <a:lnTo>
                  <a:pt x="673" y="2006"/>
                </a:lnTo>
                <a:lnTo>
                  <a:pt x="689" y="2039"/>
                </a:lnTo>
                <a:lnTo>
                  <a:pt x="710" y="2074"/>
                </a:lnTo>
                <a:lnTo>
                  <a:pt x="733" y="2110"/>
                </a:lnTo>
                <a:lnTo>
                  <a:pt x="759" y="2148"/>
                </a:lnTo>
                <a:lnTo>
                  <a:pt x="788" y="2186"/>
                </a:lnTo>
                <a:lnTo>
                  <a:pt x="820" y="2224"/>
                </a:lnTo>
                <a:lnTo>
                  <a:pt x="852" y="2263"/>
                </a:lnTo>
                <a:lnTo>
                  <a:pt x="887" y="2303"/>
                </a:lnTo>
                <a:lnTo>
                  <a:pt x="922" y="2342"/>
                </a:lnTo>
                <a:lnTo>
                  <a:pt x="959" y="2381"/>
                </a:lnTo>
                <a:lnTo>
                  <a:pt x="997" y="2421"/>
                </a:lnTo>
                <a:lnTo>
                  <a:pt x="1035" y="2459"/>
                </a:lnTo>
                <a:lnTo>
                  <a:pt x="1074" y="2497"/>
                </a:lnTo>
                <a:lnTo>
                  <a:pt x="1112" y="2535"/>
                </a:lnTo>
                <a:lnTo>
                  <a:pt x="1151" y="2572"/>
                </a:lnTo>
                <a:lnTo>
                  <a:pt x="1191" y="2609"/>
                </a:lnTo>
                <a:lnTo>
                  <a:pt x="1230" y="2642"/>
                </a:lnTo>
                <a:lnTo>
                  <a:pt x="1269" y="2676"/>
                </a:lnTo>
                <a:lnTo>
                  <a:pt x="1308" y="2706"/>
                </a:lnTo>
                <a:lnTo>
                  <a:pt x="1346" y="2735"/>
                </a:lnTo>
                <a:lnTo>
                  <a:pt x="1382" y="2761"/>
                </a:lnTo>
                <a:lnTo>
                  <a:pt x="1418" y="2785"/>
                </a:lnTo>
                <a:lnTo>
                  <a:pt x="1454" y="2806"/>
                </a:lnTo>
                <a:lnTo>
                  <a:pt x="1487" y="2823"/>
                </a:lnTo>
                <a:lnTo>
                  <a:pt x="1518" y="2836"/>
                </a:lnTo>
                <a:lnTo>
                  <a:pt x="1549" y="2846"/>
                </a:lnTo>
                <a:lnTo>
                  <a:pt x="1577" y="2850"/>
                </a:lnTo>
                <a:lnTo>
                  <a:pt x="1604" y="2851"/>
                </a:lnTo>
                <a:lnTo>
                  <a:pt x="1628" y="2847"/>
                </a:lnTo>
                <a:lnTo>
                  <a:pt x="1649" y="2837"/>
                </a:lnTo>
                <a:lnTo>
                  <a:pt x="1668" y="2823"/>
                </a:lnTo>
                <a:lnTo>
                  <a:pt x="1689" y="2802"/>
                </a:lnTo>
                <a:lnTo>
                  <a:pt x="1710" y="2781"/>
                </a:lnTo>
                <a:lnTo>
                  <a:pt x="1730" y="2760"/>
                </a:lnTo>
                <a:lnTo>
                  <a:pt x="1750" y="2741"/>
                </a:lnTo>
                <a:lnTo>
                  <a:pt x="1770" y="2722"/>
                </a:lnTo>
                <a:lnTo>
                  <a:pt x="1791" y="2705"/>
                </a:lnTo>
                <a:lnTo>
                  <a:pt x="1811" y="2690"/>
                </a:lnTo>
                <a:lnTo>
                  <a:pt x="1832" y="2677"/>
                </a:lnTo>
                <a:lnTo>
                  <a:pt x="1853" y="2665"/>
                </a:lnTo>
                <a:lnTo>
                  <a:pt x="1876" y="2656"/>
                </a:lnTo>
                <a:lnTo>
                  <a:pt x="1899" y="2650"/>
                </a:lnTo>
                <a:lnTo>
                  <a:pt x="1923" y="2645"/>
                </a:lnTo>
                <a:lnTo>
                  <a:pt x="1949" y="2645"/>
                </a:lnTo>
                <a:lnTo>
                  <a:pt x="1977" y="2648"/>
                </a:lnTo>
                <a:lnTo>
                  <a:pt x="2007" y="2653"/>
                </a:lnTo>
                <a:lnTo>
                  <a:pt x="2038" y="2663"/>
                </a:lnTo>
                <a:lnTo>
                  <a:pt x="2070" y="2676"/>
                </a:lnTo>
                <a:lnTo>
                  <a:pt x="2106" y="2693"/>
                </a:lnTo>
                <a:lnTo>
                  <a:pt x="2144" y="2715"/>
                </a:lnTo>
                <a:lnTo>
                  <a:pt x="2185" y="2741"/>
                </a:lnTo>
                <a:lnTo>
                  <a:pt x="2228" y="2771"/>
                </a:lnTo>
                <a:lnTo>
                  <a:pt x="2273" y="2807"/>
                </a:lnTo>
                <a:lnTo>
                  <a:pt x="2316" y="2844"/>
                </a:lnTo>
                <a:lnTo>
                  <a:pt x="2351" y="2879"/>
                </a:lnTo>
                <a:lnTo>
                  <a:pt x="2380" y="2913"/>
                </a:lnTo>
                <a:lnTo>
                  <a:pt x="2404" y="2946"/>
                </a:lnTo>
                <a:lnTo>
                  <a:pt x="2421" y="2978"/>
                </a:lnTo>
                <a:lnTo>
                  <a:pt x="2434" y="3010"/>
                </a:lnTo>
                <a:lnTo>
                  <a:pt x="2442" y="3040"/>
                </a:lnTo>
                <a:lnTo>
                  <a:pt x="2445" y="3070"/>
                </a:lnTo>
                <a:lnTo>
                  <a:pt x="2444" y="3099"/>
                </a:lnTo>
                <a:lnTo>
                  <a:pt x="2440" y="3127"/>
                </a:lnTo>
                <a:lnTo>
                  <a:pt x="2431" y="3154"/>
                </a:lnTo>
                <a:lnTo>
                  <a:pt x="2420" y="3181"/>
                </a:lnTo>
                <a:lnTo>
                  <a:pt x="2406" y="3206"/>
                </a:lnTo>
                <a:lnTo>
                  <a:pt x="2390" y="3232"/>
                </a:lnTo>
                <a:lnTo>
                  <a:pt x="2373" y="3256"/>
                </a:lnTo>
                <a:lnTo>
                  <a:pt x="2352" y="3280"/>
                </a:lnTo>
                <a:lnTo>
                  <a:pt x="2332" y="3302"/>
                </a:lnTo>
                <a:lnTo>
                  <a:pt x="2310" y="3325"/>
                </a:lnTo>
                <a:lnTo>
                  <a:pt x="2287" y="3348"/>
                </a:lnTo>
                <a:lnTo>
                  <a:pt x="2266" y="3370"/>
                </a:lnTo>
                <a:lnTo>
                  <a:pt x="2243" y="3390"/>
                </a:lnTo>
                <a:lnTo>
                  <a:pt x="2222" y="3411"/>
                </a:lnTo>
                <a:lnTo>
                  <a:pt x="2201" y="3431"/>
                </a:lnTo>
                <a:lnTo>
                  <a:pt x="2176" y="3452"/>
                </a:lnTo>
                <a:lnTo>
                  <a:pt x="2147" y="3468"/>
                </a:lnTo>
                <a:lnTo>
                  <a:pt x="2112" y="3481"/>
                </a:lnTo>
                <a:lnTo>
                  <a:pt x="2075" y="3491"/>
                </a:lnTo>
                <a:lnTo>
                  <a:pt x="2031" y="3496"/>
                </a:lnTo>
                <a:lnTo>
                  <a:pt x="1985" y="3498"/>
                </a:lnTo>
                <a:lnTo>
                  <a:pt x="1934" y="3495"/>
                </a:lnTo>
                <a:lnTo>
                  <a:pt x="1881" y="3489"/>
                </a:lnTo>
                <a:lnTo>
                  <a:pt x="1824" y="3478"/>
                </a:lnTo>
                <a:lnTo>
                  <a:pt x="1764" y="3463"/>
                </a:lnTo>
                <a:lnTo>
                  <a:pt x="1700" y="3444"/>
                </a:lnTo>
                <a:lnTo>
                  <a:pt x="1634" y="3421"/>
                </a:lnTo>
                <a:lnTo>
                  <a:pt x="1566" y="3394"/>
                </a:lnTo>
                <a:lnTo>
                  <a:pt x="1495" y="3361"/>
                </a:lnTo>
                <a:lnTo>
                  <a:pt x="1422" y="3325"/>
                </a:lnTo>
                <a:lnTo>
                  <a:pt x="1348" y="3284"/>
                </a:lnTo>
                <a:lnTo>
                  <a:pt x="1271" y="3238"/>
                </a:lnTo>
                <a:lnTo>
                  <a:pt x="1193" y="3188"/>
                </a:lnTo>
                <a:lnTo>
                  <a:pt x="1115" y="3133"/>
                </a:lnTo>
                <a:lnTo>
                  <a:pt x="1035" y="3074"/>
                </a:lnTo>
                <a:lnTo>
                  <a:pt x="955" y="3009"/>
                </a:lnTo>
                <a:lnTo>
                  <a:pt x="873" y="2939"/>
                </a:lnTo>
                <a:lnTo>
                  <a:pt x="792" y="2864"/>
                </a:lnTo>
                <a:lnTo>
                  <a:pt x="710" y="2785"/>
                </a:lnTo>
                <a:lnTo>
                  <a:pt x="631" y="2703"/>
                </a:lnTo>
                <a:lnTo>
                  <a:pt x="556" y="2622"/>
                </a:lnTo>
                <a:lnTo>
                  <a:pt x="487" y="2540"/>
                </a:lnTo>
                <a:lnTo>
                  <a:pt x="423" y="2459"/>
                </a:lnTo>
                <a:lnTo>
                  <a:pt x="364" y="2379"/>
                </a:lnTo>
                <a:lnTo>
                  <a:pt x="309" y="2300"/>
                </a:lnTo>
                <a:lnTo>
                  <a:pt x="259" y="2222"/>
                </a:lnTo>
                <a:lnTo>
                  <a:pt x="213" y="2146"/>
                </a:lnTo>
                <a:lnTo>
                  <a:pt x="173" y="2071"/>
                </a:lnTo>
                <a:lnTo>
                  <a:pt x="136" y="1997"/>
                </a:lnTo>
                <a:lnTo>
                  <a:pt x="104" y="1927"/>
                </a:lnTo>
                <a:lnTo>
                  <a:pt x="77" y="1857"/>
                </a:lnTo>
                <a:lnTo>
                  <a:pt x="53" y="1791"/>
                </a:lnTo>
                <a:lnTo>
                  <a:pt x="35" y="1728"/>
                </a:lnTo>
                <a:lnTo>
                  <a:pt x="19" y="1668"/>
                </a:lnTo>
                <a:lnTo>
                  <a:pt x="9" y="1610"/>
                </a:lnTo>
                <a:lnTo>
                  <a:pt x="2" y="1556"/>
                </a:lnTo>
                <a:lnTo>
                  <a:pt x="0" y="1505"/>
                </a:lnTo>
                <a:lnTo>
                  <a:pt x="1" y="1458"/>
                </a:lnTo>
                <a:lnTo>
                  <a:pt x="6" y="1416"/>
                </a:lnTo>
                <a:lnTo>
                  <a:pt x="16" y="1377"/>
                </a:lnTo>
                <a:lnTo>
                  <a:pt x="29" y="1342"/>
                </a:lnTo>
                <a:lnTo>
                  <a:pt x="45" y="1313"/>
                </a:lnTo>
                <a:lnTo>
                  <a:pt x="66" y="1288"/>
                </a:lnTo>
                <a:lnTo>
                  <a:pt x="86" y="1267"/>
                </a:lnTo>
                <a:lnTo>
                  <a:pt x="107" y="1246"/>
                </a:lnTo>
                <a:lnTo>
                  <a:pt x="129" y="1224"/>
                </a:lnTo>
                <a:lnTo>
                  <a:pt x="150" y="1201"/>
                </a:lnTo>
                <a:lnTo>
                  <a:pt x="172" y="1179"/>
                </a:lnTo>
                <a:lnTo>
                  <a:pt x="194" y="1157"/>
                </a:lnTo>
                <a:lnTo>
                  <a:pt x="217" y="1136"/>
                </a:lnTo>
                <a:lnTo>
                  <a:pt x="241" y="1117"/>
                </a:lnTo>
                <a:lnTo>
                  <a:pt x="266" y="1098"/>
                </a:lnTo>
                <a:lnTo>
                  <a:pt x="291" y="1082"/>
                </a:lnTo>
                <a:lnTo>
                  <a:pt x="316" y="1068"/>
                </a:lnTo>
                <a:lnTo>
                  <a:pt x="342" y="1057"/>
                </a:lnTo>
                <a:lnTo>
                  <a:pt x="369" y="1050"/>
                </a:lnTo>
                <a:lnTo>
                  <a:pt x="397" y="1044"/>
                </a:lnTo>
                <a:lnTo>
                  <a:pt x="427" y="1044"/>
                </a:lnTo>
                <a:close/>
                <a:moveTo>
                  <a:pt x="3114" y="948"/>
                </a:moveTo>
                <a:lnTo>
                  <a:pt x="3037" y="982"/>
                </a:lnTo>
                <a:lnTo>
                  <a:pt x="2955" y="1016"/>
                </a:lnTo>
                <a:lnTo>
                  <a:pt x="2867" y="1047"/>
                </a:lnTo>
                <a:lnTo>
                  <a:pt x="2776" y="1076"/>
                </a:lnTo>
                <a:lnTo>
                  <a:pt x="2679" y="1101"/>
                </a:lnTo>
                <a:lnTo>
                  <a:pt x="2700" y="1208"/>
                </a:lnTo>
                <a:lnTo>
                  <a:pt x="2716" y="1317"/>
                </a:lnTo>
                <a:lnTo>
                  <a:pt x="2730" y="1430"/>
                </a:lnTo>
                <a:lnTo>
                  <a:pt x="2739" y="1546"/>
                </a:lnTo>
                <a:lnTo>
                  <a:pt x="2744" y="1665"/>
                </a:lnTo>
                <a:lnTo>
                  <a:pt x="3339" y="1665"/>
                </a:lnTo>
                <a:lnTo>
                  <a:pt x="3331" y="1568"/>
                </a:lnTo>
                <a:lnTo>
                  <a:pt x="3317" y="1472"/>
                </a:lnTo>
                <a:lnTo>
                  <a:pt x="3296" y="1378"/>
                </a:lnTo>
                <a:lnTo>
                  <a:pt x="3270" y="1287"/>
                </a:lnTo>
                <a:lnTo>
                  <a:pt x="3239" y="1198"/>
                </a:lnTo>
                <a:lnTo>
                  <a:pt x="3202" y="1111"/>
                </a:lnTo>
                <a:lnTo>
                  <a:pt x="3160" y="1028"/>
                </a:lnTo>
                <a:lnTo>
                  <a:pt x="3114" y="948"/>
                </a:lnTo>
                <a:close/>
                <a:moveTo>
                  <a:pt x="2338" y="314"/>
                </a:moveTo>
                <a:lnTo>
                  <a:pt x="2385" y="375"/>
                </a:lnTo>
                <a:lnTo>
                  <a:pt x="2429" y="442"/>
                </a:lnTo>
                <a:lnTo>
                  <a:pt x="2470" y="514"/>
                </a:lnTo>
                <a:lnTo>
                  <a:pt x="2510" y="590"/>
                </a:lnTo>
                <a:lnTo>
                  <a:pt x="2547" y="671"/>
                </a:lnTo>
                <a:lnTo>
                  <a:pt x="2580" y="756"/>
                </a:lnTo>
                <a:lnTo>
                  <a:pt x="2611" y="845"/>
                </a:lnTo>
                <a:lnTo>
                  <a:pt x="2640" y="938"/>
                </a:lnTo>
                <a:lnTo>
                  <a:pt x="2723" y="916"/>
                </a:lnTo>
                <a:lnTo>
                  <a:pt x="2803" y="892"/>
                </a:lnTo>
                <a:lnTo>
                  <a:pt x="2879" y="866"/>
                </a:lnTo>
                <a:lnTo>
                  <a:pt x="2951" y="838"/>
                </a:lnTo>
                <a:lnTo>
                  <a:pt x="3018" y="809"/>
                </a:lnTo>
                <a:lnTo>
                  <a:pt x="2957" y="736"/>
                </a:lnTo>
                <a:lnTo>
                  <a:pt x="2892" y="668"/>
                </a:lnTo>
                <a:lnTo>
                  <a:pt x="2823" y="603"/>
                </a:lnTo>
                <a:lnTo>
                  <a:pt x="2751" y="543"/>
                </a:lnTo>
                <a:lnTo>
                  <a:pt x="2675" y="487"/>
                </a:lnTo>
                <a:lnTo>
                  <a:pt x="2595" y="436"/>
                </a:lnTo>
                <a:lnTo>
                  <a:pt x="2513" y="390"/>
                </a:lnTo>
                <a:lnTo>
                  <a:pt x="2427" y="349"/>
                </a:lnTo>
                <a:lnTo>
                  <a:pt x="2338" y="314"/>
                </a:lnTo>
                <a:close/>
                <a:moveTo>
                  <a:pt x="1306" y="314"/>
                </a:moveTo>
                <a:lnTo>
                  <a:pt x="1216" y="349"/>
                </a:lnTo>
                <a:lnTo>
                  <a:pt x="1131" y="390"/>
                </a:lnTo>
                <a:lnTo>
                  <a:pt x="1048" y="436"/>
                </a:lnTo>
                <a:lnTo>
                  <a:pt x="969" y="487"/>
                </a:lnTo>
                <a:lnTo>
                  <a:pt x="892" y="543"/>
                </a:lnTo>
                <a:lnTo>
                  <a:pt x="820" y="603"/>
                </a:lnTo>
                <a:lnTo>
                  <a:pt x="751" y="668"/>
                </a:lnTo>
                <a:lnTo>
                  <a:pt x="687" y="736"/>
                </a:lnTo>
                <a:lnTo>
                  <a:pt x="626" y="809"/>
                </a:lnTo>
                <a:lnTo>
                  <a:pt x="693" y="838"/>
                </a:lnTo>
                <a:lnTo>
                  <a:pt x="765" y="866"/>
                </a:lnTo>
                <a:lnTo>
                  <a:pt x="840" y="892"/>
                </a:lnTo>
                <a:lnTo>
                  <a:pt x="920" y="916"/>
                </a:lnTo>
                <a:lnTo>
                  <a:pt x="1004" y="938"/>
                </a:lnTo>
                <a:lnTo>
                  <a:pt x="1032" y="845"/>
                </a:lnTo>
                <a:lnTo>
                  <a:pt x="1063" y="756"/>
                </a:lnTo>
                <a:lnTo>
                  <a:pt x="1097" y="671"/>
                </a:lnTo>
                <a:lnTo>
                  <a:pt x="1134" y="590"/>
                </a:lnTo>
                <a:lnTo>
                  <a:pt x="1173" y="514"/>
                </a:lnTo>
                <a:lnTo>
                  <a:pt x="1215" y="442"/>
                </a:lnTo>
                <a:lnTo>
                  <a:pt x="1259" y="375"/>
                </a:lnTo>
                <a:lnTo>
                  <a:pt x="1306" y="314"/>
                </a:lnTo>
                <a:close/>
                <a:moveTo>
                  <a:pt x="1905" y="226"/>
                </a:moveTo>
                <a:lnTo>
                  <a:pt x="1905" y="1028"/>
                </a:lnTo>
                <a:lnTo>
                  <a:pt x="2023" y="1024"/>
                </a:lnTo>
                <a:lnTo>
                  <a:pt x="2138" y="1016"/>
                </a:lnTo>
                <a:lnTo>
                  <a:pt x="2253" y="1005"/>
                </a:lnTo>
                <a:lnTo>
                  <a:pt x="2364" y="990"/>
                </a:lnTo>
                <a:lnTo>
                  <a:pt x="2473" y="973"/>
                </a:lnTo>
                <a:lnTo>
                  <a:pt x="2447" y="889"/>
                </a:lnTo>
                <a:lnTo>
                  <a:pt x="2419" y="809"/>
                </a:lnTo>
                <a:lnTo>
                  <a:pt x="2388" y="733"/>
                </a:lnTo>
                <a:lnTo>
                  <a:pt x="2355" y="660"/>
                </a:lnTo>
                <a:lnTo>
                  <a:pt x="2321" y="592"/>
                </a:lnTo>
                <a:lnTo>
                  <a:pt x="2283" y="529"/>
                </a:lnTo>
                <a:lnTo>
                  <a:pt x="2245" y="471"/>
                </a:lnTo>
                <a:lnTo>
                  <a:pt x="2204" y="416"/>
                </a:lnTo>
                <a:lnTo>
                  <a:pt x="2162" y="369"/>
                </a:lnTo>
                <a:lnTo>
                  <a:pt x="2119" y="325"/>
                </a:lnTo>
                <a:lnTo>
                  <a:pt x="2074" y="288"/>
                </a:lnTo>
                <a:lnTo>
                  <a:pt x="2027" y="257"/>
                </a:lnTo>
                <a:lnTo>
                  <a:pt x="1980" y="231"/>
                </a:lnTo>
                <a:lnTo>
                  <a:pt x="1905" y="226"/>
                </a:lnTo>
                <a:close/>
                <a:moveTo>
                  <a:pt x="1738" y="226"/>
                </a:moveTo>
                <a:lnTo>
                  <a:pt x="1663" y="231"/>
                </a:lnTo>
                <a:lnTo>
                  <a:pt x="1616" y="257"/>
                </a:lnTo>
                <a:lnTo>
                  <a:pt x="1569" y="288"/>
                </a:lnTo>
                <a:lnTo>
                  <a:pt x="1525" y="325"/>
                </a:lnTo>
                <a:lnTo>
                  <a:pt x="1481" y="369"/>
                </a:lnTo>
                <a:lnTo>
                  <a:pt x="1439" y="416"/>
                </a:lnTo>
                <a:lnTo>
                  <a:pt x="1399" y="471"/>
                </a:lnTo>
                <a:lnTo>
                  <a:pt x="1360" y="529"/>
                </a:lnTo>
                <a:lnTo>
                  <a:pt x="1323" y="592"/>
                </a:lnTo>
                <a:lnTo>
                  <a:pt x="1288" y="660"/>
                </a:lnTo>
                <a:lnTo>
                  <a:pt x="1255" y="733"/>
                </a:lnTo>
                <a:lnTo>
                  <a:pt x="1225" y="809"/>
                </a:lnTo>
                <a:lnTo>
                  <a:pt x="1197" y="889"/>
                </a:lnTo>
                <a:lnTo>
                  <a:pt x="1171" y="973"/>
                </a:lnTo>
                <a:lnTo>
                  <a:pt x="1279" y="990"/>
                </a:lnTo>
                <a:lnTo>
                  <a:pt x="1391" y="1005"/>
                </a:lnTo>
                <a:lnTo>
                  <a:pt x="1504" y="1016"/>
                </a:lnTo>
                <a:lnTo>
                  <a:pt x="1621" y="1024"/>
                </a:lnTo>
                <a:lnTo>
                  <a:pt x="1738" y="1028"/>
                </a:lnTo>
                <a:lnTo>
                  <a:pt x="1738" y="226"/>
                </a:lnTo>
                <a:close/>
                <a:moveTo>
                  <a:pt x="1822" y="0"/>
                </a:moveTo>
                <a:lnTo>
                  <a:pt x="1822" y="0"/>
                </a:lnTo>
                <a:lnTo>
                  <a:pt x="1932" y="3"/>
                </a:lnTo>
                <a:lnTo>
                  <a:pt x="2040" y="13"/>
                </a:lnTo>
                <a:lnTo>
                  <a:pt x="2146" y="30"/>
                </a:lnTo>
                <a:lnTo>
                  <a:pt x="2250" y="53"/>
                </a:lnTo>
                <a:lnTo>
                  <a:pt x="2352" y="82"/>
                </a:lnTo>
                <a:lnTo>
                  <a:pt x="2451" y="118"/>
                </a:lnTo>
                <a:lnTo>
                  <a:pt x="2547" y="158"/>
                </a:lnTo>
                <a:lnTo>
                  <a:pt x="2641" y="205"/>
                </a:lnTo>
                <a:lnTo>
                  <a:pt x="2730" y="257"/>
                </a:lnTo>
                <a:lnTo>
                  <a:pt x="2817" y="313"/>
                </a:lnTo>
                <a:lnTo>
                  <a:pt x="2899" y="375"/>
                </a:lnTo>
                <a:lnTo>
                  <a:pt x="2979" y="441"/>
                </a:lnTo>
                <a:lnTo>
                  <a:pt x="3053" y="513"/>
                </a:lnTo>
                <a:lnTo>
                  <a:pt x="3123" y="588"/>
                </a:lnTo>
                <a:lnTo>
                  <a:pt x="3190" y="667"/>
                </a:lnTo>
                <a:lnTo>
                  <a:pt x="3252" y="750"/>
                </a:lnTo>
                <a:lnTo>
                  <a:pt x="3308" y="837"/>
                </a:lnTo>
                <a:lnTo>
                  <a:pt x="3360" y="927"/>
                </a:lnTo>
                <a:lnTo>
                  <a:pt x="3406" y="1020"/>
                </a:lnTo>
                <a:lnTo>
                  <a:pt x="3446" y="1118"/>
                </a:lnTo>
                <a:lnTo>
                  <a:pt x="3482" y="1217"/>
                </a:lnTo>
                <a:lnTo>
                  <a:pt x="3511" y="1318"/>
                </a:lnTo>
                <a:lnTo>
                  <a:pt x="3534" y="1424"/>
                </a:lnTo>
                <a:lnTo>
                  <a:pt x="3550" y="1530"/>
                </a:lnTo>
                <a:lnTo>
                  <a:pt x="3561" y="1638"/>
                </a:lnTo>
                <a:lnTo>
                  <a:pt x="3564" y="1749"/>
                </a:lnTo>
                <a:lnTo>
                  <a:pt x="3561" y="1856"/>
                </a:lnTo>
                <a:lnTo>
                  <a:pt x="3551" y="1962"/>
                </a:lnTo>
                <a:lnTo>
                  <a:pt x="3535" y="2065"/>
                </a:lnTo>
                <a:lnTo>
                  <a:pt x="3513" y="2167"/>
                </a:lnTo>
                <a:lnTo>
                  <a:pt x="3486" y="2267"/>
                </a:lnTo>
                <a:lnTo>
                  <a:pt x="3453" y="2365"/>
                </a:lnTo>
                <a:lnTo>
                  <a:pt x="3414" y="2459"/>
                </a:lnTo>
                <a:lnTo>
                  <a:pt x="3371" y="2550"/>
                </a:lnTo>
                <a:lnTo>
                  <a:pt x="3321" y="2639"/>
                </a:lnTo>
                <a:lnTo>
                  <a:pt x="3267" y="2723"/>
                </a:lnTo>
                <a:lnTo>
                  <a:pt x="3209" y="2806"/>
                </a:lnTo>
                <a:lnTo>
                  <a:pt x="3146" y="2884"/>
                </a:lnTo>
                <a:lnTo>
                  <a:pt x="3079" y="2959"/>
                </a:lnTo>
                <a:lnTo>
                  <a:pt x="3008" y="3029"/>
                </a:lnTo>
                <a:lnTo>
                  <a:pt x="2932" y="3095"/>
                </a:lnTo>
                <a:lnTo>
                  <a:pt x="2853" y="3157"/>
                </a:lnTo>
                <a:lnTo>
                  <a:pt x="2771" y="3215"/>
                </a:lnTo>
                <a:lnTo>
                  <a:pt x="2685" y="3268"/>
                </a:lnTo>
                <a:lnTo>
                  <a:pt x="2596" y="3315"/>
                </a:lnTo>
                <a:lnTo>
                  <a:pt x="2505" y="3358"/>
                </a:lnTo>
                <a:lnTo>
                  <a:pt x="2527" y="3327"/>
                </a:lnTo>
                <a:lnTo>
                  <a:pt x="2549" y="3294"/>
                </a:lnTo>
                <a:lnTo>
                  <a:pt x="2567" y="3260"/>
                </a:lnTo>
                <a:lnTo>
                  <a:pt x="2583" y="3224"/>
                </a:lnTo>
                <a:lnTo>
                  <a:pt x="2596" y="3186"/>
                </a:lnTo>
                <a:lnTo>
                  <a:pt x="2606" y="3146"/>
                </a:lnTo>
                <a:lnTo>
                  <a:pt x="2611" y="3105"/>
                </a:lnTo>
                <a:lnTo>
                  <a:pt x="2611" y="3062"/>
                </a:lnTo>
                <a:lnTo>
                  <a:pt x="2611" y="3057"/>
                </a:lnTo>
                <a:lnTo>
                  <a:pt x="2610" y="3052"/>
                </a:lnTo>
                <a:lnTo>
                  <a:pt x="2685" y="3003"/>
                </a:lnTo>
                <a:lnTo>
                  <a:pt x="2756" y="2950"/>
                </a:lnTo>
                <a:lnTo>
                  <a:pt x="2824" y="2894"/>
                </a:lnTo>
                <a:lnTo>
                  <a:pt x="2889" y="2833"/>
                </a:lnTo>
                <a:lnTo>
                  <a:pt x="2951" y="2769"/>
                </a:lnTo>
                <a:lnTo>
                  <a:pt x="3008" y="2701"/>
                </a:lnTo>
                <a:lnTo>
                  <a:pt x="2941" y="2673"/>
                </a:lnTo>
                <a:lnTo>
                  <a:pt x="2871" y="2645"/>
                </a:lnTo>
                <a:lnTo>
                  <a:pt x="2796" y="2619"/>
                </a:lnTo>
                <a:lnTo>
                  <a:pt x="2717" y="2597"/>
                </a:lnTo>
                <a:lnTo>
                  <a:pt x="2635" y="2575"/>
                </a:lnTo>
                <a:lnTo>
                  <a:pt x="2606" y="2669"/>
                </a:lnTo>
                <a:lnTo>
                  <a:pt x="2574" y="2760"/>
                </a:lnTo>
                <a:lnTo>
                  <a:pt x="2538" y="2846"/>
                </a:lnTo>
                <a:lnTo>
                  <a:pt x="2502" y="2799"/>
                </a:lnTo>
                <a:lnTo>
                  <a:pt x="2461" y="2753"/>
                </a:lnTo>
                <a:lnTo>
                  <a:pt x="2412" y="2706"/>
                </a:lnTo>
                <a:lnTo>
                  <a:pt x="2442" y="2626"/>
                </a:lnTo>
                <a:lnTo>
                  <a:pt x="2469" y="2541"/>
                </a:lnTo>
                <a:lnTo>
                  <a:pt x="2368" y="2525"/>
                </a:lnTo>
                <a:lnTo>
                  <a:pt x="2266" y="2511"/>
                </a:lnTo>
                <a:lnTo>
                  <a:pt x="2161" y="2500"/>
                </a:lnTo>
                <a:lnTo>
                  <a:pt x="2055" y="2493"/>
                </a:lnTo>
                <a:lnTo>
                  <a:pt x="2017" y="2484"/>
                </a:lnTo>
                <a:lnTo>
                  <a:pt x="1981" y="2480"/>
                </a:lnTo>
                <a:lnTo>
                  <a:pt x="1944" y="2477"/>
                </a:lnTo>
                <a:lnTo>
                  <a:pt x="1904" y="2480"/>
                </a:lnTo>
                <a:lnTo>
                  <a:pt x="1867" y="2485"/>
                </a:lnTo>
                <a:lnTo>
                  <a:pt x="1832" y="2495"/>
                </a:lnTo>
                <a:lnTo>
                  <a:pt x="1799" y="2507"/>
                </a:lnTo>
                <a:lnTo>
                  <a:pt x="1768" y="2521"/>
                </a:lnTo>
                <a:lnTo>
                  <a:pt x="1738" y="2538"/>
                </a:lnTo>
                <a:lnTo>
                  <a:pt x="1738" y="2487"/>
                </a:lnTo>
                <a:lnTo>
                  <a:pt x="1604" y="2493"/>
                </a:lnTo>
                <a:lnTo>
                  <a:pt x="1470" y="2502"/>
                </a:lnTo>
                <a:lnTo>
                  <a:pt x="1340" y="2516"/>
                </a:lnTo>
                <a:lnTo>
                  <a:pt x="1305" y="2485"/>
                </a:lnTo>
                <a:lnTo>
                  <a:pt x="1267" y="2450"/>
                </a:lnTo>
                <a:lnTo>
                  <a:pt x="1226" y="2412"/>
                </a:lnTo>
                <a:lnTo>
                  <a:pt x="1183" y="2370"/>
                </a:lnTo>
                <a:lnTo>
                  <a:pt x="1318" y="2349"/>
                </a:lnTo>
                <a:lnTo>
                  <a:pt x="1455" y="2334"/>
                </a:lnTo>
                <a:lnTo>
                  <a:pt x="1595" y="2323"/>
                </a:lnTo>
                <a:lnTo>
                  <a:pt x="1738" y="2318"/>
                </a:lnTo>
                <a:lnTo>
                  <a:pt x="1738" y="1832"/>
                </a:lnTo>
                <a:lnTo>
                  <a:pt x="1067" y="1832"/>
                </a:lnTo>
                <a:lnTo>
                  <a:pt x="1072" y="1956"/>
                </a:lnTo>
                <a:lnTo>
                  <a:pt x="1083" y="2075"/>
                </a:lnTo>
                <a:lnTo>
                  <a:pt x="1098" y="2192"/>
                </a:lnTo>
                <a:lnTo>
                  <a:pt x="1119" y="2306"/>
                </a:lnTo>
                <a:lnTo>
                  <a:pt x="1075" y="2259"/>
                </a:lnTo>
                <a:lnTo>
                  <a:pt x="1035" y="2217"/>
                </a:lnTo>
                <a:lnTo>
                  <a:pt x="999" y="2177"/>
                </a:lnTo>
                <a:lnTo>
                  <a:pt x="968" y="2141"/>
                </a:lnTo>
                <a:lnTo>
                  <a:pt x="940" y="2107"/>
                </a:lnTo>
                <a:lnTo>
                  <a:pt x="916" y="2076"/>
                </a:lnTo>
                <a:lnTo>
                  <a:pt x="908" y="1996"/>
                </a:lnTo>
                <a:lnTo>
                  <a:pt x="903" y="1915"/>
                </a:lnTo>
                <a:lnTo>
                  <a:pt x="900" y="1832"/>
                </a:lnTo>
                <a:lnTo>
                  <a:pt x="894" y="1832"/>
                </a:lnTo>
                <a:lnTo>
                  <a:pt x="918" y="1804"/>
                </a:lnTo>
                <a:lnTo>
                  <a:pt x="939" y="1776"/>
                </a:lnTo>
                <a:lnTo>
                  <a:pt x="958" y="1746"/>
                </a:lnTo>
                <a:lnTo>
                  <a:pt x="975" y="1715"/>
                </a:lnTo>
                <a:lnTo>
                  <a:pt x="989" y="1683"/>
                </a:lnTo>
                <a:lnTo>
                  <a:pt x="1001" y="1650"/>
                </a:lnTo>
                <a:lnTo>
                  <a:pt x="1010" y="1615"/>
                </a:lnTo>
                <a:lnTo>
                  <a:pt x="1014" y="1580"/>
                </a:lnTo>
                <a:lnTo>
                  <a:pt x="1016" y="1543"/>
                </a:lnTo>
                <a:lnTo>
                  <a:pt x="1013" y="1504"/>
                </a:lnTo>
                <a:lnTo>
                  <a:pt x="1007" y="1463"/>
                </a:lnTo>
                <a:lnTo>
                  <a:pt x="996" y="1419"/>
                </a:lnTo>
                <a:lnTo>
                  <a:pt x="980" y="1375"/>
                </a:lnTo>
                <a:lnTo>
                  <a:pt x="959" y="1327"/>
                </a:lnTo>
                <a:lnTo>
                  <a:pt x="933" y="1278"/>
                </a:lnTo>
                <a:lnTo>
                  <a:pt x="947" y="1188"/>
                </a:lnTo>
                <a:lnTo>
                  <a:pt x="964" y="1101"/>
                </a:lnTo>
                <a:lnTo>
                  <a:pt x="891" y="1082"/>
                </a:lnTo>
                <a:lnTo>
                  <a:pt x="822" y="1061"/>
                </a:lnTo>
                <a:lnTo>
                  <a:pt x="754" y="1039"/>
                </a:lnTo>
                <a:lnTo>
                  <a:pt x="708" y="996"/>
                </a:lnTo>
                <a:lnTo>
                  <a:pt x="661" y="960"/>
                </a:lnTo>
                <a:lnTo>
                  <a:pt x="615" y="929"/>
                </a:lnTo>
                <a:lnTo>
                  <a:pt x="566" y="906"/>
                </a:lnTo>
                <a:lnTo>
                  <a:pt x="517" y="889"/>
                </a:lnTo>
                <a:lnTo>
                  <a:pt x="469" y="879"/>
                </a:lnTo>
                <a:lnTo>
                  <a:pt x="419" y="876"/>
                </a:lnTo>
                <a:lnTo>
                  <a:pt x="378" y="878"/>
                </a:lnTo>
                <a:lnTo>
                  <a:pt x="339" y="885"/>
                </a:lnTo>
                <a:lnTo>
                  <a:pt x="302" y="895"/>
                </a:lnTo>
                <a:lnTo>
                  <a:pt x="354" y="807"/>
                </a:lnTo>
                <a:lnTo>
                  <a:pt x="411" y="723"/>
                </a:lnTo>
                <a:lnTo>
                  <a:pt x="473" y="643"/>
                </a:lnTo>
                <a:lnTo>
                  <a:pt x="539" y="566"/>
                </a:lnTo>
                <a:lnTo>
                  <a:pt x="609" y="493"/>
                </a:lnTo>
                <a:lnTo>
                  <a:pt x="684" y="425"/>
                </a:lnTo>
                <a:lnTo>
                  <a:pt x="762" y="361"/>
                </a:lnTo>
                <a:lnTo>
                  <a:pt x="845" y="301"/>
                </a:lnTo>
                <a:lnTo>
                  <a:pt x="930" y="247"/>
                </a:lnTo>
                <a:lnTo>
                  <a:pt x="1018" y="197"/>
                </a:lnTo>
                <a:lnTo>
                  <a:pt x="1110" y="153"/>
                </a:lnTo>
                <a:lnTo>
                  <a:pt x="1204" y="113"/>
                </a:lnTo>
                <a:lnTo>
                  <a:pt x="1301" y="79"/>
                </a:lnTo>
                <a:lnTo>
                  <a:pt x="1402" y="51"/>
                </a:lnTo>
                <a:lnTo>
                  <a:pt x="1503" y="29"/>
                </a:lnTo>
                <a:lnTo>
                  <a:pt x="1608" y="13"/>
                </a:lnTo>
                <a:lnTo>
                  <a:pt x="1714" y="3"/>
                </a:lnTo>
                <a:lnTo>
                  <a:pt x="182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416"/>
          <p:cNvSpPr>
            <a:spLocks noEditPoints="1"/>
          </p:cNvSpPr>
          <p:nvPr/>
        </p:nvSpPr>
        <p:spPr bwMode="auto">
          <a:xfrm>
            <a:off x="3543000" y="2725440"/>
            <a:ext cx="419276" cy="461693"/>
          </a:xfrm>
          <a:custGeom>
            <a:avLst/>
            <a:gdLst>
              <a:gd name="T0" fmla="*/ 1262 w 3082"/>
              <a:gd name="T1" fmla="*/ 2816 h 3391"/>
              <a:gd name="T2" fmla="*/ 1176 w 3082"/>
              <a:gd name="T3" fmla="*/ 2903 h 3391"/>
              <a:gd name="T4" fmla="*/ 1157 w 3082"/>
              <a:gd name="T5" fmla="*/ 3024 h 3391"/>
              <a:gd name="T6" fmla="*/ 1215 w 3082"/>
              <a:gd name="T7" fmla="*/ 3135 h 3391"/>
              <a:gd name="T8" fmla="*/ 1323 w 3082"/>
              <a:gd name="T9" fmla="*/ 3189 h 3391"/>
              <a:gd name="T10" fmla="*/ 1447 w 3082"/>
              <a:gd name="T11" fmla="*/ 3169 h 3391"/>
              <a:gd name="T12" fmla="*/ 1532 w 3082"/>
              <a:gd name="T13" fmla="*/ 3082 h 3391"/>
              <a:gd name="T14" fmla="*/ 1552 w 3082"/>
              <a:gd name="T15" fmla="*/ 2962 h 3391"/>
              <a:gd name="T16" fmla="*/ 1494 w 3082"/>
              <a:gd name="T17" fmla="*/ 2851 h 3391"/>
              <a:gd name="T18" fmla="*/ 1386 w 3082"/>
              <a:gd name="T19" fmla="*/ 2796 h 3391"/>
              <a:gd name="T20" fmla="*/ 1452 w 3082"/>
              <a:gd name="T21" fmla="*/ 2607 h 3391"/>
              <a:gd name="T22" fmla="*/ 1607 w 3082"/>
              <a:gd name="T23" fmla="*/ 2684 h 3391"/>
              <a:gd name="T24" fmla="*/ 1716 w 3082"/>
              <a:gd name="T25" fmla="*/ 2825 h 3391"/>
              <a:gd name="T26" fmla="*/ 1754 w 3082"/>
              <a:gd name="T27" fmla="*/ 3003 h 3391"/>
              <a:gd name="T28" fmla="*/ 1711 w 3082"/>
              <a:gd name="T29" fmla="*/ 3172 h 3391"/>
              <a:gd name="T30" fmla="*/ 1600 w 3082"/>
              <a:gd name="T31" fmla="*/ 3307 h 3391"/>
              <a:gd name="T32" fmla="*/ 1434 w 3082"/>
              <a:gd name="T33" fmla="*/ 3383 h 3391"/>
              <a:gd name="T34" fmla="*/ 1257 w 3082"/>
              <a:gd name="T35" fmla="*/ 3379 h 3391"/>
              <a:gd name="T36" fmla="*/ 1101 w 3082"/>
              <a:gd name="T37" fmla="*/ 3300 h 3391"/>
              <a:gd name="T38" fmla="*/ 993 w 3082"/>
              <a:gd name="T39" fmla="*/ 3160 h 3391"/>
              <a:gd name="T40" fmla="*/ 956 w 3082"/>
              <a:gd name="T41" fmla="*/ 2982 h 3391"/>
              <a:gd name="T42" fmla="*/ 998 w 3082"/>
              <a:gd name="T43" fmla="*/ 2814 h 3391"/>
              <a:gd name="T44" fmla="*/ 1108 w 3082"/>
              <a:gd name="T45" fmla="*/ 2679 h 3391"/>
              <a:gd name="T46" fmla="*/ 1274 w 3082"/>
              <a:gd name="T47" fmla="*/ 2603 h 3391"/>
              <a:gd name="T48" fmla="*/ 2995 w 3082"/>
              <a:gd name="T49" fmla="*/ 2257 h 3391"/>
              <a:gd name="T50" fmla="*/ 3068 w 3082"/>
              <a:gd name="T51" fmla="*/ 2305 h 3391"/>
              <a:gd name="T52" fmla="*/ 3076 w 3082"/>
              <a:gd name="T53" fmla="*/ 2394 h 3391"/>
              <a:gd name="T54" fmla="*/ 3013 w 3082"/>
              <a:gd name="T55" fmla="*/ 2455 h 3391"/>
              <a:gd name="T56" fmla="*/ 1788 w 3082"/>
              <a:gd name="T57" fmla="*/ 2744 h 3391"/>
              <a:gd name="T58" fmla="*/ 2973 w 3082"/>
              <a:gd name="T59" fmla="*/ 2257 h 3391"/>
              <a:gd name="T60" fmla="*/ 2019 w 3082"/>
              <a:gd name="T61" fmla="*/ 1490 h 3391"/>
              <a:gd name="T62" fmla="*/ 2368 w 3082"/>
              <a:gd name="T63" fmla="*/ 1544 h 3391"/>
              <a:gd name="T64" fmla="*/ 2582 w 3082"/>
              <a:gd name="T65" fmla="*/ 650 h 3391"/>
              <a:gd name="T66" fmla="*/ 3028 w 3082"/>
              <a:gd name="T67" fmla="*/ 1933 h 3391"/>
              <a:gd name="T68" fmla="*/ 3010 w 3082"/>
              <a:gd name="T69" fmla="*/ 1989 h 3391"/>
              <a:gd name="T70" fmla="*/ 1662 w 3082"/>
              <a:gd name="T71" fmla="*/ 2426 h 3391"/>
              <a:gd name="T72" fmla="*/ 1216 w 3082"/>
              <a:gd name="T73" fmla="*/ 1142 h 3391"/>
              <a:gd name="T74" fmla="*/ 1233 w 3082"/>
              <a:gd name="T75" fmla="*/ 1086 h 3391"/>
              <a:gd name="T76" fmla="*/ 388 w 3082"/>
              <a:gd name="T77" fmla="*/ 0 h 3391"/>
              <a:gd name="T78" fmla="*/ 549 w 3082"/>
              <a:gd name="T79" fmla="*/ 41 h 3391"/>
              <a:gd name="T80" fmla="*/ 676 w 3082"/>
              <a:gd name="T81" fmla="*/ 146 h 3391"/>
              <a:gd name="T82" fmla="*/ 1482 w 3082"/>
              <a:gd name="T83" fmla="*/ 2510 h 3391"/>
              <a:gd name="T84" fmla="*/ 1265 w 3082"/>
              <a:gd name="T85" fmla="*/ 2502 h 3391"/>
              <a:gd name="T86" fmla="*/ 494 w 3082"/>
              <a:gd name="T87" fmla="*/ 247 h 3391"/>
              <a:gd name="T88" fmla="*/ 385 w 3082"/>
              <a:gd name="T89" fmla="*/ 203 h 3391"/>
              <a:gd name="T90" fmla="*/ 268 w 3082"/>
              <a:gd name="T91" fmla="*/ 241 h 3391"/>
              <a:gd name="T92" fmla="*/ 206 w 3082"/>
              <a:gd name="T93" fmla="*/ 342 h 3391"/>
              <a:gd name="T94" fmla="*/ 217 w 3082"/>
              <a:gd name="T95" fmla="*/ 456 h 3391"/>
              <a:gd name="T96" fmla="*/ 186 w 3082"/>
              <a:gd name="T97" fmla="*/ 537 h 3391"/>
              <a:gd name="T98" fmla="*/ 101 w 3082"/>
              <a:gd name="T99" fmla="*/ 565 h 3391"/>
              <a:gd name="T100" fmla="*/ 29 w 3082"/>
              <a:gd name="T101" fmla="*/ 518 h 3391"/>
              <a:gd name="T102" fmla="*/ 0 w 3082"/>
              <a:gd name="T103" fmla="*/ 369 h 3391"/>
              <a:gd name="T104" fmla="*/ 40 w 3082"/>
              <a:gd name="T105" fmla="*/ 208 h 3391"/>
              <a:gd name="T106" fmla="*/ 145 w 3082"/>
              <a:gd name="T107" fmla="*/ 80 h 3391"/>
              <a:gd name="T108" fmla="*/ 302 w 3082"/>
              <a:gd name="T109" fmla="*/ 8 h 3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082" h="3391">
                <a:moveTo>
                  <a:pt x="1355" y="2793"/>
                </a:moveTo>
                <a:lnTo>
                  <a:pt x="1324" y="2796"/>
                </a:lnTo>
                <a:lnTo>
                  <a:pt x="1292" y="2803"/>
                </a:lnTo>
                <a:lnTo>
                  <a:pt x="1262" y="2816"/>
                </a:lnTo>
                <a:lnTo>
                  <a:pt x="1235" y="2833"/>
                </a:lnTo>
                <a:lnTo>
                  <a:pt x="1212" y="2854"/>
                </a:lnTo>
                <a:lnTo>
                  <a:pt x="1192" y="2876"/>
                </a:lnTo>
                <a:lnTo>
                  <a:pt x="1176" y="2903"/>
                </a:lnTo>
                <a:lnTo>
                  <a:pt x="1164" y="2931"/>
                </a:lnTo>
                <a:lnTo>
                  <a:pt x="1157" y="2961"/>
                </a:lnTo>
                <a:lnTo>
                  <a:pt x="1155" y="2992"/>
                </a:lnTo>
                <a:lnTo>
                  <a:pt x="1157" y="3024"/>
                </a:lnTo>
                <a:lnTo>
                  <a:pt x="1165" y="3056"/>
                </a:lnTo>
                <a:lnTo>
                  <a:pt x="1178" y="3085"/>
                </a:lnTo>
                <a:lnTo>
                  <a:pt x="1194" y="3112"/>
                </a:lnTo>
                <a:lnTo>
                  <a:pt x="1215" y="3135"/>
                </a:lnTo>
                <a:lnTo>
                  <a:pt x="1238" y="3154"/>
                </a:lnTo>
                <a:lnTo>
                  <a:pt x="1265" y="3171"/>
                </a:lnTo>
                <a:lnTo>
                  <a:pt x="1293" y="3182"/>
                </a:lnTo>
                <a:lnTo>
                  <a:pt x="1323" y="3189"/>
                </a:lnTo>
                <a:lnTo>
                  <a:pt x="1354" y="3191"/>
                </a:lnTo>
                <a:lnTo>
                  <a:pt x="1386" y="3189"/>
                </a:lnTo>
                <a:lnTo>
                  <a:pt x="1417" y="3182"/>
                </a:lnTo>
                <a:lnTo>
                  <a:pt x="1447" y="3169"/>
                </a:lnTo>
                <a:lnTo>
                  <a:pt x="1473" y="3152"/>
                </a:lnTo>
                <a:lnTo>
                  <a:pt x="1497" y="3132"/>
                </a:lnTo>
                <a:lnTo>
                  <a:pt x="1517" y="3108"/>
                </a:lnTo>
                <a:lnTo>
                  <a:pt x="1532" y="3082"/>
                </a:lnTo>
                <a:lnTo>
                  <a:pt x="1545" y="3053"/>
                </a:lnTo>
                <a:lnTo>
                  <a:pt x="1552" y="3024"/>
                </a:lnTo>
                <a:lnTo>
                  <a:pt x="1554" y="2993"/>
                </a:lnTo>
                <a:lnTo>
                  <a:pt x="1552" y="2962"/>
                </a:lnTo>
                <a:lnTo>
                  <a:pt x="1544" y="2930"/>
                </a:lnTo>
                <a:lnTo>
                  <a:pt x="1531" y="2900"/>
                </a:lnTo>
                <a:lnTo>
                  <a:pt x="1515" y="2873"/>
                </a:lnTo>
                <a:lnTo>
                  <a:pt x="1494" y="2851"/>
                </a:lnTo>
                <a:lnTo>
                  <a:pt x="1470" y="2830"/>
                </a:lnTo>
                <a:lnTo>
                  <a:pt x="1445" y="2815"/>
                </a:lnTo>
                <a:lnTo>
                  <a:pt x="1416" y="2803"/>
                </a:lnTo>
                <a:lnTo>
                  <a:pt x="1386" y="2796"/>
                </a:lnTo>
                <a:lnTo>
                  <a:pt x="1355" y="2793"/>
                </a:lnTo>
                <a:close/>
                <a:moveTo>
                  <a:pt x="1364" y="2594"/>
                </a:moveTo>
                <a:lnTo>
                  <a:pt x="1408" y="2598"/>
                </a:lnTo>
                <a:lnTo>
                  <a:pt x="1452" y="2607"/>
                </a:lnTo>
                <a:lnTo>
                  <a:pt x="1494" y="2619"/>
                </a:lnTo>
                <a:lnTo>
                  <a:pt x="1534" y="2637"/>
                </a:lnTo>
                <a:lnTo>
                  <a:pt x="1572" y="2658"/>
                </a:lnTo>
                <a:lnTo>
                  <a:pt x="1607" y="2684"/>
                </a:lnTo>
                <a:lnTo>
                  <a:pt x="1639" y="2714"/>
                </a:lnTo>
                <a:lnTo>
                  <a:pt x="1669" y="2748"/>
                </a:lnTo>
                <a:lnTo>
                  <a:pt x="1695" y="2785"/>
                </a:lnTo>
                <a:lnTo>
                  <a:pt x="1716" y="2825"/>
                </a:lnTo>
                <a:lnTo>
                  <a:pt x="1733" y="2868"/>
                </a:lnTo>
                <a:lnTo>
                  <a:pt x="1746" y="2912"/>
                </a:lnTo>
                <a:lnTo>
                  <a:pt x="1752" y="2958"/>
                </a:lnTo>
                <a:lnTo>
                  <a:pt x="1754" y="3003"/>
                </a:lnTo>
                <a:lnTo>
                  <a:pt x="1750" y="3047"/>
                </a:lnTo>
                <a:lnTo>
                  <a:pt x="1742" y="3091"/>
                </a:lnTo>
                <a:lnTo>
                  <a:pt x="1728" y="3132"/>
                </a:lnTo>
                <a:lnTo>
                  <a:pt x="1711" y="3172"/>
                </a:lnTo>
                <a:lnTo>
                  <a:pt x="1689" y="3210"/>
                </a:lnTo>
                <a:lnTo>
                  <a:pt x="1663" y="3245"/>
                </a:lnTo>
                <a:lnTo>
                  <a:pt x="1633" y="3278"/>
                </a:lnTo>
                <a:lnTo>
                  <a:pt x="1600" y="3307"/>
                </a:lnTo>
                <a:lnTo>
                  <a:pt x="1563" y="3332"/>
                </a:lnTo>
                <a:lnTo>
                  <a:pt x="1523" y="3354"/>
                </a:lnTo>
                <a:lnTo>
                  <a:pt x="1480" y="3370"/>
                </a:lnTo>
                <a:lnTo>
                  <a:pt x="1434" y="3383"/>
                </a:lnTo>
                <a:lnTo>
                  <a:pt x="1389" y="3390"/>
                </a:lnTo>
                <a:lnTo>
                  <a:pt x="1345" y="3391"/>
                </a:lnTo>
                <a:lnTo>
                  <a:pt x="1300" y="3387"/>
                </a:lnTo>
                <a:lnTo>
                  <a:pt x="1257" y="3379"/>
                </a:lnTo>
                <a:lnTo>
                  <a:pt x="1215" y="3366"/>
                </a:lnTo>
                <a:lnTo>
                  <a:pt x="1174" y="3349"/>
                </a:lnTo>
                <a:lnTo>
                  <a:pt x="1137" y="3326"/>
                </a:lnTo>
                <a:lnTo>
                  <a:pt x="1101" y="3300"/>
                </a:lnTo>
                <a:lnTo>
                  <a:pt x="1069" y="3271"/>
                </a:lnTo>
                <a:lnTo>
                  <a:pt x="1039" y="3238"/>
                </a:lnTo>
                <a:lnTo>
                  <a:pt x="1015" y="3201"/>
                </a:lnTo>
                <a:lnTo>
                  <a:pt x="993" y="3160"/>
                </a:lnTo>
                <a:lnTo>
                  <a:pt x="975" y="3117"/>
                </a:lnTo>
                <a:lnTo>
                  <a:pt x="963" y="3072"/>
                </a:lnTo>
                <a:lnTo>
                  <a:pt x="957" y="3028"/>
                </a:lnTo>
                <a:lnTo>
                  <a:pt x="956" y="2982"/>
                </a:lnTo>
                <a:lnTo>
                  <a:pt x="959" y="2938"/>
                </a:lnTo>
                <a:lnTo>
                  <a:pt x="967" y="2895"/>
                </a:lnTo>
                <a:lnTo>
                  <a:pt x="981" y="2854"/>
                </a:lnTo>
                <a:lnTo>
                  <a:pt x="998" y="2814"/>
                </a:lnTo>
                <a:lnTo>
                  <a:pt x="1020" y="2776"/>
                </a:lnTo>
                <a:lnTo>
                  <a:pt x="1046" y="2741"/>
                </a:lnTo>
                <a:lnTo>
                  <a:pt x="1075" y="2708"/>
                </a:lnTo>
                <a:lnTo>
                  <a:pt x="1108" y="2679"/>
                </a:lnTo>
                <a:lnTo>
                  <a:pt x="1146" y="2653"/>
                </a:lnTo>
                <a:lnTo>
                  <a:pt x="1186" y="2632"/>
                </a:lnTo>
                <a:lnTo>
                  <a:pt x="1229" y="2614"/>
                </a:lnTo>
                <a:lnTo>
                  <a:pt x="1274" y="2603"/>
                </a:lnTo>
                <a:lnTo>
                  <a:pt x="1320" y="2596"/>
                </a:lnTo>
                <a:lnTo>
                  <a:pt x="1364" y="2594"/>
                </a:lnTo>
                <a:close/>
                <a:moveTo>
                  <a:pt x="2973" y="2257"/>
                </a:moveTo>
                <a:lnTo>
                  <a:pt x="2995" y="2257"/>
                </a:lnTo>
                <a:lnTo>
                  <a:pt x="3017" y="2263"/>
                </a:lnTo>
                <a:lnTo>
                  <a:pt x="3037" y="2272"/>
                </a:lnTo>
                <a:lnTo>
                  <a:pt x="3054" y="2287"/>
                </a:lnTo>
                <a:lnTo>
                  <a:pt x="3068" y="2305"/>
                </a:lnTo>
                <a:lnTo>
                  <a:pt x="3078" y="2326"/>
                </a:lnTo>
                <a:lnTo>
                  <a:pt x="3082" y="2349"/>
                </a:lnTo>
                <a:lnTo>
                  <a:pt x="3082" y="2372"/>
                </a:lnTo>
                <a:lnTo>
                  <a:pt x="3076" y="2394"/>
                </a:lnTo>
                <a:lnTo>
                  <a:pt x="3066" y="2413"/>
                </a:lnTo>
                <a:lnTo>
                  <a:pt x="3052" y="2431"/>
                </a:lnTo>
                <a:lnTo>
                  <a:pt x="3035" y="2444"/>
                </a:lnTo>
                <a:lnTo>
                  <a:pt x="3013" y="2455"/>
                </a:lnTo>
                <a:lnTo>
                  <a:pt x="1832" y="2844"/>
                </a:lnTo>
                <a:lnTo>
                  <a:pt x="1830" y="2836"/>
                </a:lnTo>
                <a:lnTo>
                  <a:pt x="1812" y="2788"/>
                </a:lnTo>
                <a:lnTo>
                  <a:pt x="1788" y="2744"/>
                </a:lnTo>
                <a:lnTo>
                  <a:pt x="1761" y="2702"/>
                </a:lnTo>
                <a:lnTo>
                  <a:pt x="1730" y="2663"/>
                </a:lnTo>
                <a:lnTo>
                  <a:pt x="2949" y="2262"/>
                </a:lnTo>
                <a:lnTo>
                  <a:pt x="2973" y="2257"/>
                </a:lnTo>
                <a:close/>
                <a:moveTo>
                  <a:pt x="1998" y="1165"/>
                </a:moveTo>
                <a:lnTo>
                  <a:pt x="1788" y="1624"/>
                </a:lnTo>
                <a:lnTo>
                  <a:pt x="1927" y="1689"/>
                </a:lnTo>
                <a:lnTo>
                  <a:pt x="2019" y="1490"/>
                </a:lnTo>
                <a:lnTo>
                  <a:pt x="2184" y="1988"/>
                </a:lnTo>
                <a:lnTo>
                  <a:pt x="2342" y="1937"/>
                </a:lnTo>
                <a:lnTo>
                  <a:pt x="2177" y="1438"/>
                </a:lnTo>
                <a:lnTo>
                  <a:pt x="2368" y="1544"/>
                </a:lnTo>
                <a:lnTo>
                  <a:pt x="2442" y="1409"/>
                </a:lnTo>
                <a:lnTo>
                  <a:pt x="1998" y="1165"/>
                </a:lnTo>
                <a:close/>
                <a:moveTo>
                  <a:pt x="2566" y="646"/>
                </a:moveTo>
                <a:lnTo>
                  <a:pt x="2582" y="650"/>
                </a:lnTo>
                <a:lnTo>
                  <a:pt x="2595" y="657"/>
                </a:lnTo>
                <a:lnTo>
                  <a:pt x="2607" y="667"/>
                </a:lnTo>
                <a:lnTo>
                  <a:pt x="2614" y="681"/>
                </a:lnTo>
                <a:lnTo>
                  <a:pt x="3028" y="1933"/>
                </a:lnTo>
                <a:lnTo>
                  <a:pt x="3030" y="1949"/>
                </a:lnTo>
                <a:lnTo>
                  <a:pt x="3028" y="1965"/>
                </a:lnTo>
                <a:lnTo>
                  <a:pt x="3021" y="1979"/>
                </a:lnTo>
                <a:lnTo>
                  <a:pt x="3010" y="1989"/>
                </a:lnTo>
                <a:lnTo>
                  <a:pt x="2995" y="1998"/>
                </a:lnTo>
                <a:lnTo>
                  <a:pt x="1693" y="2426"/>
                </a:lnTo>
                <a:lnTo>
                  <a:pt x="1678" y="2429"/>
                </a:lnTo>
                <a:lnTo>
                  <a:pt x="1662" y="2426"/>
                </a:lnTo>
                <a:lnTo>
                  <a:pt x="1648" y="2420"/>
                </a:lnTo>
                <a:lnTo>
                  <a:pt x="1636" y="2408"/>
                </a:lnTo>
                <a:lnTo>
                  <a:pt x="1629" y="2394"/>
                </a:lnTo>
                <a:lnTo>
                  <a:pt x="1216" y="1142"/>
                </a:lnTo>
                <a:lnTo>
                  <a:pt x="1213" y="1126"/>
                </a:lnTo>
                <a:lnTo>
                  <a:pt x="1216" y="1111"/>
                </a:lnTo>
                <a:lnTo>
                  <a:pt x="1223" y="1097"/>
                </a:lnTo>
                <a:lnTo>
                  <a:pt x="1233" y="1086"/>
                </a:lnTo>
                <a:lnTo>
                  <a:pt x="1248" y="1079"/>
                </a:lnTo>
                <a:lnTo>
                  <a:pt x="2550" y="650"/>
                </a:lnTo>
                <a:lnTo>
                  <a:pt x="2566" y="646"/>
                </a:lnTo>
                <a:close/>
                <a:moveTo>
                  <a:pt x="388" y="0"/>
                </a:moveTo>
                <a:lnTo>
                  <a:pt x="429" y="4"/>
                </a:lnTo>
                <a:lnTo>
                  <a:pt x="470" y="11"/>
                </a:lnTo>
                <a:lnTo>
                  <a:pt x="510" y="24"/>
                </a:lnTo>
                <a:lnTo>
                  <a:pt x="549" y="41"/>
                </a:lnTo>
                <a:lnTo>
                  <a:pt x="585" y="62"/>
                </a:lnTo>
                <a:lnTo>
                  <a:pt x="618" y="86"/>
                </a:lnTo>
                <a:lnTo>
                  <a:pt x="649" y="114"/>
                </a:lnTo>
                <a:lnTo>
                  <a:pt x="676" y="146"/>
                </a:lnTo>
                <a:lnTo>
                  <a:pt x="701" y="180"/>
                </a:lnTo>
                <a:lnTo>
                  <a:pt x="722" y="218"/>
                </a:lnTo>
                <a:lnTo>
                  <a:pt x="737" y="259"/>
                </a:lnTo>
                <a:lnTo>
                  <a:pt x="1482" y="2510"/>
                </a:lnTo>
                <a:lnTo>
                  <a:pt x="1429" y="2499"/>
                </a:lnTo>
                <a:lnTo>
                  <a:pt x="1374" y="2494"/>
                </a:lnTo>
                <a:lnTo>
                  <a:pt x="1320" y="2495"/>
                </a:lnTo>
                <a:lnTo>
                  <a:pt x="1265" y="2502"/>
                </a:lnTo>
                <a:lnTo>
                  <a:pt x="544" y="323"/>
                </a:lnTo>
                <a:lnTo>
                  <a:pt x="532" y="294"/>
                </a:lnTo>
                <a:lnTo>
                  <a:pt x="515" y="269"/>
                </a:lnTo>
                <a:lnTo>
                  <a:pt x="494" y="247"/>
                </a:lnTo>
                <a:lnTo>
                  <a:pt x="470" y="230"/>
                </a:lnTo>
                <a:lnTo>
                  <a:pt x="443" y="215"/>
                </a:lnTo>
                <a:lnTo>
                  <a:pt x="414" y="207"/>
                </a:lnTo>
                <a:lnTo>
                  <a:pt x="385" y="203"/>
                </a:lnTo>
                <a:lnTo>
                  <a:pt x="354" y="205"/>
                </a:lnTo>
                <a:lnTo>
                  <a:pt x="323" y="212"/>
                </a:lnTo>
                <a:lnTo>
                  <a:pt x="294" y="224"/>
                </a:lnTo>
                <a:lnTo>
                  <a:pt x="268" y="241"/>
                </a:lnTo>
                <a:lnTo>
                  <a:pt x="246" y="263"/>
                </a:lnTo>
                <a:lnTo>
                  <a:pt x="229" y="286"/>
                </a:lnTo>
                <a:lnTo>
                  <a:pt x="215" y="313"/>
                </a:lnTo>
                <a:lnTo>
                  <a:pt x="206" y="342"/>
                </a:lnTo>
                <a:lnTo>
                  <a:pt x="203" y="372"/>
                </a:lnTo>
                <a:lnTo>
                  <a:pt x="204" y="403"/>
                </a:lnTo>
                <a:lnTo>
                  <a:pt x="211" y="433"/>
                </a:lnTo>
                <a:lnTo>
                  <a:pt x="217" y="456"/>
                </a:lnTo>
                <a:lnTo>
                  <a:pt x="215" y="479"/>
                </a:lnTo>
                <a:lnTo>
                  <a:pt x="210" y="500"/>
                </a:lnTo>
                <a:lnTo>
                  <a:pt x="200" y="520"/>
                </a:lnTo>
                <a:lnTo>
                  <a:pt x="186" y="537"/>
                </a:lnTo>
                <a:lnTo>
                  <a:pt x="168" y="551"/>
                </a:lnTo>
                <a:lnTo>
                  <a:pt x="146" y="561"/>
                </a:lnTo>
                <a:lnTo>
                  <a:pt x="124" y="566"/>
                </a:lnTo>
                <a:lnTo>
                  <a:pt x="101" y="565"/>
                </a:lnTo>
                <a:lnTo>
                  <a:pt x="79" y="560"/>
                </a:lnTo>
                <a:lnTo>
                  <a:pt x="60" y="550"/>
                </a:lnTo>
                <a:lnTo>
                  <a:pt x="42" y="535"/>
                </a:lnTo>
                <a:lnTo>
                  <a:pt x="29" y="518"/>
                </a:lnTo>
                <a:lnTo>
                  <a:pt x="19" y="496"/>
                </a:lnTo>
                <a:lnTo>
                  <a:pt x="7" y="454"/>
                </a:lnTo>
                <a:lnTo>
                  <a:pt x="1" y="411"/>
                </a:lnTo>
                <a:lnTo>
                  <a:pt x="0" y="369"/>
                </a:lnTo>
                <a:lnTo>
                  <a:pt x="3" y="326"/>
                </a:lnTo>
                <a:lnTo>
                  <a:pt x="11" y="286"/>
                </a:lnTo>
                <a:lnTo>
                  <a:pt x="24" y="246"/>
                </a:lnTo>
                <a:lnTo>
                  <a:pt x="40" y="208"/>
                </a:lnTo>
                <a:lnTo>
                  <a:pt x="61" y="172"/>
                </a:lnTo>
                <a:lnTo>
                  <a:pt x="86" y="139"/>
                </a:lnTo>
                <a:lnTo>
                  <a:pt x="113" y="108"/>
                </a:lnTo>
                <a:lnTo>
                  <a:pt x="145" y="80"/>
                </a:lnTo>
                <a:lnTo>
                  <a:pt x="180" y="56"/>
                </a:lnTo>
                <a:lnTo>
                  <a:pt x="219" y="35"/>
                </a:lnTo>
                <a:lnTo>
                  <a:pt x="260" y="20"/>
                </a:lnTo>
                <a:lnTo>
                  <a:pt x="302" y="8"/>
                </a:lnTo>
                <a:lnTo>
                  <a:pt x="344" y="2"/>
                </a:lnTo>
                <a:lnTo>
                  <a:pt x="38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421"/>
          <p:cNvSpPr>
            <a:spLocks noEditPoints="1"/>
          </p:cNvSpPr>
          <p:nvPr/>
        </p:nvSpPr>
        <p:spPr bwMode="auto">
          <a:xfrm>
            <a:off x="4436514" y="2737076"/>
            <a:ext cx="503237" cy="450850"/>
          </a:xfrm>
          <a:custGeom>
            <a:avLst/>
            <a:gdLst>
              <a:gd name="T0" fmla="*/ 471 w 3487"/>
              <a:gd name="T1" fmla="*/ 1793 h 3117"/>
              <a:gd name="T2" fmla="*/ 701 w 3487"/>
              <a:gd name="T3" fmla="*/ 1972 h 3117"/>
              <a:gd name="T4" fmla="*/ 868 w 3487"/>
              <a:gd name="T5" fmla="*/ 2135 h 3117"/>
              <a:gd name="T6" fmla="*/ 847 w 3487"/>
              <a:gd name="T7" fmla="*/ 2230 h 3117"/>
              <a:gd name="T8" fmla="*/ 753 w 3487"/>
              <a:gd name="T9" fmla="*/ 2212 h 3117"/>
              <a:gd name="T10" fmla="*/ 574 w 3487"/>
              <a:gd name="T11" fmla="*/ 2057 h 3117"/>
              <a:gd name="T12" fmla="*/ 371 w 3487"/>
              <a:gd name="T13" fmla="*/ 1880 h 3117"/>
              <a:gd name="T14" fmla="*/ 258 w 3487"/>
              <a:gd name="T15" fmla="*/ 1782 h 3117"/>
              <a:gd name="T16" fmla="*/ 279 w 3487"/>
              <a:gd name="T17" fmla="*/ 1743 h 3117"/>
              <a:gd name="T18" fmla="*/ 3425 w 3487"/>
              <a:gd name="T19" fmla="*/ 1704 h 3117"/>
              <a:gd name="T20" fmla="*/ 3484 w 3487"/>
              <a:gd name="T21" fmla="*/ 2985 h 3117"/>
              <a:gd name="T22" fmla="*/ 3010 w 3487"/>
              <a:gd name="T23" fmla="*/ 3044 h 3117"/>
              <a:gd name="T24" fmla="*/ 2943 w 3487"/>
              <a:gd name="T25" fmla="*/ 2823 h 3117"/>
              <a:gd name="T26" fmla="*/ 2568 w 3487"/>
              <a:gd name="T27" fmla="*/ 2932 h 3117"/>
              <a:gd name="T28" fmla="*/ 1943 w 3487"/>
              <a:gd name="T29" fmla="*/ 3103 h 3117"/>
              <a:gd name="T30" fmla="*/ 1421 w 3487"/>
              <a:gd name="T31" fmla="*/ 3093 h 3117"/>
              <a:gd name="T32" fmla="*/ 939 w 3487"/>
              <a:gd name="T33" fmla="*/ 2963 h 3117"/>
              <a:gd name="T34" fmla="*/ 557 w 3487"/>
              <a:gd name="T35" fmla="*/ 2666 h 3117"/>
              <a:gd name="T36" fmla="*/ 246 w 3487"/>
              <a:gd name="T37" fmla="*/ 2339 h 3117"/>
              <a:gd name="T38" fmla="*/ 57 w 3487"/>
              <a:gd name="T39" fmla="*/ 2121 h 3117"/>
              <a:gd name="T40" fmla="*/ 10 w 3487"/>
              <a:gd name="T41" fmla="*/ 1925 h 3117"/>
              <a:gd name="T42" fmla="*/ 148 w 3487"/>
              <a:gd name="T43" fmla="*/ 1842 h 3117"/>
              <a:gd name="T44" fmla="*/ 341 w 3487"/>
              <a:gd name="T45" fmla="*/ 1992 h 3117"/>
              <a:gd name="T46" fmla="*/ 624 w 3487"/>
              <a:gd name="T47" fmla="*/ 2271 h 3117"/>
              <a:gd name="T48" fmla="*/ 868 w 3487"/>
              <a:gd name="T49" fmla="*/ 2513 h 3117"/>
              <a:gd name="T50" fmla="*/ 1118 w 3487"/>
              <a:gd name="T51" fmla="*/ 2682 h 3117"/>
              <a:gd name="T52" fmla="*/ 2174 w 3487"/>
              <a:gd name="T53" fmla="*/ 2667 h 3117"/>
              <a:gd name="T54" fmla="*/ 2055 w 3487"/>
              <a:gd name="T55" fmla="*/ 2602 h 3117"/>
              <a:gd name="T56" fmla="*/ 1068 w 3487"/>
              <a:gd name="T57" fmla="*/ 2557 h 3117"/>
              <a:gd name="T58" fmla="*/ 935 w 3487"/>
              <a:gd name="T59" fmla="*/ 2389 h 3117"/>
              <a:gd name="T60" fmla="*/ 970 w 3487"/>
              <a:gd name="T61" fmla="*/ 2155 h 3117"/>
              <a:gd name="T62" fmla="*/ 1116 w 3487"/>
              <a:gd name="T63" fmla="*/ 2049 h 3117"/>
              <a:gd name="T64" fmla="*/ 1944 w 3487"/>
              <a:gd name="T65" fmla="*/ 2031 h 3117"/>
              <a:gd name="T66" fmla="*/ 2069 w 3487"/>
              <a:gd name="T67" fmla="*/ 1959 h 3117"/>
              <a:gd name="T68" fmla="*/ 2319 w 3487"/>
              <a:gd name="T69" fmla="*/ 1859 h 3117"/>
              <a:gd name="T70" fmla="*/ 2658 w 3487"/>
              <a:gd name="T71" fmla="*/ 1854 h 3117"/>
              <a:gd name="T72" fmla="*/ 2921 w 3487"/>
              <a:gd name="T73" fmla="*/ 1943 h 3117"/>
              <a:gd name="T74" fmla="*/ 2973 w 3487"/>
              <a:gd name="T75" fmla="*/ 1725 h 3117"/>
              <a:gd name="T76" fmla="*/ 601 w 3487"/>
              <a:gd name="T77" fmla="*/ 1649 h 3117"/>
              <a:gd name="T78" fmla="*/ 818 w 3487"/>
              <a:gd name="T79" fmla="*/ 1793 h 3117"/>
              <a:gd name="T80" fmla="*/ 974 w 3487"/>
              <a:gd name="T81" fmla="*/ 1946 h 3117"/>
              <a:gd name="T82" fmla="*/ 931 w 3487"/>
              <a:gd name="T83" fmla="*/ 2037 h 3117"/>
              <a:gd name="T84" fmla="*/ 829 w 3487"/>
              <a:gd name="T85" fmla="*/ 1992 h 3117"/>
              <a:gd name="T86" fmla="*/ 650 w 3487"/>
              <a:gd name="T87" fmla="*/ 1842 h 3117"/>
              <a:gd name="T88" fmla="*/ 491 w 3487"/>
              <a:gd name="T89" fmla="*/ 1710 h 3117"/>
              <a:gd name="T90" fmla="*/ 464 w 3487"/>
              <a:gd name="T91" fmla="*/ 1670 h 3117"/>
              <a:gd name="T92" fmla="*/ 535 w 3487"/>
              <a:gd name="T93" fmla="*/ 1628 h 3117"/>
              <a:gd name="T94" fmla="*/ 2056 w 3487"/>
              <a:gd name="T95" fmla="*/ 815 h 3117"/>
              <a:gd name="T96" fmla="*/ 2331 w 3487"/>
              <a:gd name="T97" fmla="*/ 0 h 3117"/>
              <a:gd name="T98" fmla="*/ 2582 w 3487"/>
              <a:gd name="T99" fmla="*/ 124 h 3117"/>
              <a:gd name="T100" fmla="*/ 2646 w 3487"/>
              <a:gd name="T101" fmla="*/ 1420 h 3117"/>
              <a:gd name="T102" fmla="*/ 2492 w 3487"/>
              <a:gd name="T103" fmla="*/ 1651 h 3117"/>
              <a:gd name="T104" fmla="*/ 1631 w 3487"/>
              <a:gd name="T105" fmla="*/ 1506 h 3117"/>
              <a:gd name="T106" fmla="*/ 943 w 3487"/>
              <a:gd name="T107" fmla="*/ 1628 h 3117"/>
              <a:gd name="T108" fmla="*/ 819 w 3487"/>
              <a:gd name="T109" fmla="*/ 1377 h 3117"/>
              <a:gd name="T110" fmla="*/ 912 w 3487"/>
              <a:gd name="T111" fmla="*/ 93 h 3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87" h="3117">
                <a:moveTo>
                  <a:pt x="331" y="1725"/>
                </a:moveTo>
                <a:lnTo>
                  <a:pt x="351" y="1728"/>
                </a:lnTo>
                <a:lnTo>
                  <a:pt x="373" y="1736"/>
                </a:lnTo>
                <a:lnTo>
                  <a:pt x="393" y="1745"/>
                </a:lnTo>
                <a:lnTo>
                  <a:pt x="416" y="1758"/>
                </a:lnTo>
                <a:lnTo>
                  <a:pt x="443" y="1774"/>
                </a:lnTo>
                <a:lnTo>
                  <a:pt x="471" y="1793"/>
                </a:lnTo>
                <a:lnTo>
                  <a:pt x="502" y="1815"/>
                </a:lnTo>
                <a:lnTo>
                  <a:pt x="535" y="1838"/>
                </a:lnTo>
                <a:lnTo>
                  <a:pt x="567" y="1864"/>
                </a:lnTo>
                <a:lnTo>
                  <a:pt x="601" y="1890"/>
                </a:lnTo>
                <a:lnTo>
                  <a:pt x="635" y="1917"/>
                </a:lnTo>
                <a:lnTo>
                  <a:pt x="668" y="1945"/>
                </a:lnTo>
                <a:lnTo>
                  <a:pt x="701" y="1972"/>
                </a:lnTo>
                <a:lnTo>
                  <a:pt x="732" y="2000"/>
                </a:lnTo>
                <a:lnTo>
                  <a:pt x="761" y="2026"/>
                </a:lnTo>
                <a:lnTo>
                  <a:pt x="788" y="2053"/>
                </a:lnTo>
                <a:lnTo>
                  <a:pt x="814" y="2076"/>
                </a:lnTo>
                <a:lnTo>
                  <a:pt x="835" y="2098"/>
                </a:lnTo>
                <a:lnTo>
                  <a:pt x="853" y="2118"/>
                </a:lnTo>
                <a:lnTo>
                  <a:pt x="868" y="2135"/>
                </a:lnTo>
                <a:lnTo>
                  <a:pt x="877" y="2149"/>
                </a:lnTo>
                <a:lnTo>
                  <a:pt x="881" y="2161"/>
                </a:lnTo>
                <a:lnTo>
                  <a:pt x="881" y="2175"/>
                </a:lnTo>
                <a:lnTo>
                  <a:pt x="878" y="2190"/>
                </a:lnTo>
                <a:lnTo>
                  <a:pt x="871" y="2203"/>
                </a:lnTo>
                <a:lnTo>
                  <a:pt x="860" y="2217"/>
                </a:lnTo>
                <a:lnTo>
                  <a:pt x="847" y="2230"/>
                </a:lnTo>
                <a:lnTo>
                  <a:pt x="834" y="2240"/>
                </a:lnTo>
                <a:lnTo>
                  <a:pt x="818" y="2249"/>
                </a:lnTo>
                <a:lnTo>
                  <a:pt x="802" y="2254"/>
                </a:lnTo>
                <a:lnTo>
                  <a:pt x="795" y="2249"/>
                </a:lnTo>
                <a:lnTo>
                  <a:pt x="784" y="2239"/>
                </a:lnTo>
                <a:lnTo>
                  <a:pt x="770" y="2227"/>
                </a:lnTo>
                <a:lnTo>
                  <a:pt x="753" y="2212"/>
                </a:lnTo>
                <a:lnTo>
                  <a:pt x="733" y="2195"/>
                </a:lnTo>
                <a:lnTo>
                  <a:pt x="711" y="2176"/>
                </a:lnTo>
                <a:lnTo>
                  <a:pt x="687" y="2154"/>
                </a:lnTo>
                <a:lnTo>
                  <a:pt x="660" y="2132"/>
                </a:lnTo>
                <a:lnTo>
                  <a:pt x="633" y="2107"/>
                </a:lnTo>
                <a:lnTo>
                  <a:pt x="603" y="2082"/>
                </a:lnTo>
                <a:lnTo>
                  <a:pt x="574" y="2057"/>
                </a:lnTo>
                <a:lnTo>
                  <a:pt x="543" y="2030"/>
                </a:lnTo>
                <a:lnTo>
                  <a:pt x="514" y="2004"/>
                </a:lnTo>
                <a:lnTo>
                  <a:pt x="483" y="1978"/>
                </a:lnTo>
                <a:lnTo>
                  <a:pt x="453" y="1952"/>
                </a:lnTo>
                <a:lnTo>
                  <a:pt x="425" y="1927"/>
                </a:lnTo>
                <a:lnTo>
                  <a:pt x="397" y="1903"/>
                </a:lnTo>
                <a:lnTo>
                  <a:pt x="371" y="1880"/>
                </a:lnTo>
                <a:lnTo>
                  <a:pt x="347" y="1859"/>
                </a:lnTo>
                <a:lnTo>
                  <a:pt x="324" y="1840"/>
                </a:lnTo>
                <a:lnTo>
                  <a:pt x="304" y="1823"/>
                </a:lnTo>
                <a:lnTo>
                  <a:pt x="288" y="1809"/>
                </a:lnTo>
                <a:lnTo>
                  <a:pt x="275" y="1796"/>
                </a:lnTo>
                <a:lnTo>
                  <a:pt x="264" y="1788"/>
                </a:lnTo>
                <a:lnTo>
                  <a:pt x="258" y="1782"/>
                </a:lnTo>
                <a:lnTo>
                  <a:pt x="256" y="1780"/>
                </a:lnTo>
                <a:lnTo>
                  <a:pt x="256" y="1779"/>
                </a:lnTo>
                <a:lnTo>
                  <a:pt x="258" y="1774"/>
                </a:lnTo>
                <a:lnTo>
                  <a:pt x="261" y="1767"/>
                </a:lnTo>
                <a:lnTo>
                  <a:pt x="265" y="1760"/>
                </a:lnTo>
                <a:lnTo>
                  <a:pt x="271" y="1752"/>
                </a:lnTo>
                <a:lnTo>
                  <a:pt x="279" y="1743"/>
                </a:lnTo>
                <a:lnTo>
                  <a:pt x="288" y="1736"/>
                </a:lnTo>
                <a:lnTo>
                  <a:pt x="300" y="1731"/>
                </a:lnTo>
                <a:lnTo>
                  <a:pt x="314" y="1726"/>
                </a:lnTo>
                <a:lnTo>
                  <a:pt x="331" y="1725"/>
                </a:lnTo>
                <a:close/>
                <a:moveTo>
                  <a:pt x="3033" y="1701"/>
                </a:moveTo>
                <a:lnTo>
                  <a:pt x="3402" y="1701"/>
                </a:lnTo>
                <a:lnTo>
                  <a:pt x="3425" y="1704"/>
                </a:lnTo>
                <a:lnTo>
                  <a:pt x="3445" y="1713"/>
                </a:lnTo>
                <a:lnTo>
                  <a:pt x="3462" y="1725"/>
                </a:lnTo>
                <a:lnTo>
                  <a:pt x="3475" y="1743"/>
                </a:lnTo>
                <a:lnTo>
                  <a:pt x="3484" y="1763"/>
                </a:lnTo>
                <a:lnTo>
                  <a:pt x="3487" y="1785"/>
                </a:lnTo>
                <a:lnTo>
                  <a:pt x="3487" y="2963"/>
                </a:lnTo>
                <a:lnTo>
                  <a:pt x="3484" y="2985"/>
                </a:lnTo>
                <a:lnTo>
                  <a:pt x="3475" y="3005"/>
                </a:lnTo>
                <a:lnTo>
                  <a:pt x="3462" y="3022"/>
                </a:lnTo>
                <a:lnTo>
                  <a:pt x="3445" y="3035"/>
                </a:lnTo>
                <a:lnTo>
                  <a:pt x="3425" y="3044"/>
                </a:lnTo>
                <a:lnTo>
                  <a:pt x="3402" y="3047"/>
                </a:lnTo>
                <a:lnTo>
                  <a:pt x="3033" y="3047"/>
                </a:lnTo>
                <a:lnTo>
                  <a:pt x="3010" y="3044"/>
                </a:lnTo>
                <a:lnTo>
                  <a:pt x="2990" y="3035"/>
                </a:lnTo>
                <a:lnTo>
                  <a:pt x="2973" y="3022"/>
                </a:lnTo>
                <a:lnTo>
                  <a:pt x="2960" y="3005"/>
                </a:lnTo>
                <a:lnTo>
                  <a:pt x="2951" y="2985"/>
                </a:lnTo>
                <a:lnTo>
                  <a:pt x="2948" y="2963"/>
                </a:lnTo>
                <a:lnTo>
                  <a:pt x="2948" y="2811"/>
                </a:lnTo>
                <a:lnTo>
                  <a:pt x="2943" y="2823"/>
                </a:lnTo>
                <a:lnTo>
                  <a:pt x="2935" y="2833"/>
                </a:lnTo>
                <a:lnTo>
                  <a:pt x="2926" y="2840"/>
                </a:lnTo>
                <a:lnTo>
                  <a:pt x="2914" y="2844"/>
                </a:lnTo>
                <a:lnTo>
                  <a:pt x="2829" y="2861"/>
                </a:lnTo>
                <a:lnTo>
                  <a:pt x="2742" y="2881"/>
                </a:lnTo>
                <a:lnTo>
                  <a:pt x="2655" y="2906"/>
                </a:lnTo>
                <a:lnTo>
                  <a:pt x="2568" y="2932"/>
                </a:lnTo>
                <a:lnTo>
                  <a:pt x="2479" y="2960"/>
                </a:lnTo>
                <a:lnTo>
                  <a:pt x="2390" y="2989"/>
                </a:lnTo>
                <a:lnTo>
                  <a:pt x="2301" y="3016"/>
                </a:lnTo>
                <a:lnTo>
                  <a:pt x="2213" y="3043"/>
                </a:lnTo>
                <a:lnTo>
                  <a:pt x="2123" y="3067"/>
                </a:lnTo>
                <a:lnTo>
                  <a:pt x="2033" y="3087"/>
                </a:lnTo>
                <a:lnTo>
                  <a:pt x="1943" y="3103"/>
                </a:lnTo>
                <a:lnTo>
                  <a:pt x="1853" y="3112"/>
                </a:lnTo>
                <a:lnTo>
                  <a:pt x="1764" y="3117"/>
                </a:lnTo>
                <a:lnTo>
                  <a:pt x="1698" y="3116"/>
                </a:lnTo>
                <a:lnTo>
                  <a:pt x="1630" y="3114"/>
                </a:lnTo>
                <a:lnTo>
                  <a:pt x="1562" y="3108"/>
                </a:lnTo>
                <a:lnTo>
                  <a:pt x="1492" y="3103"/>
                </a:lnTo>
                <a:lnTo>
                  <a:pt x="1421" y="3093"/>
                </a:lnTo>
                <a:lnTo>
                  <a:pt x="1350" y="3083"/>
                </a:lnTo>
                <a:lnTo>
                  <a:pt x="1279" y="3070"/>
                </a:lnTo>
                <a:lnTo>
                  <a:pt x="1209" y="3054"/>
                </a:lnTo>
                <a:lnTo>
                  <a:pt x="1139" y="3035"/>
                </a:lnTo>
                <a:lnTo>
                  <a:pt x="1070" y="3014"/>
                </a:lnTo>
                <a:lnTo>
                  <a:pt x="1004" y="2990"/>
                </a:lnTo>
                <a:lnTo>
                  <a:pt x="939" y="2963"/>
                </a:lnTo>
                <a:lnTo>
                  <a:pt x="877" y="2932"/>
                </a:lnTo>
                <a:lnTo>
                  <a:pt x="818" y="2897"/>
                </a:lnTo>
                <a:lnTo>
                  <a:pt x="761" y="2859"/>
                </a:lnTo>
                <a:lnTo>
                  <a:pt x="708" y="2817"/>
                </a:lnTo>
                <a:lnTo>
                  <a:pt x="659" y="2771"/>
                </a:lnTo>
                <a:lnTo>
                  <a:pt x="608" y="2719"/>
                </a:lnTo>
                <a:lnTo>
                  <a:pt x="557" y="2666"/>
                </a:lnTo>
                <a:lnTo>
                  <a:pt x="507" y="2615"/>
                </a:lnTo>
                <a:lnTo>
                  <a:pt x="460" y="2565"/>
                </a:lnTo>
                <a:lnTo>
                  <a:pt x="413" y="2516"/>
                </a:lnTo>
                <a:lnTo>
                  <a:pt x="369" y="2468"/>
                </a:lnTo>
                <a:lnTo>
                  <a:pt x="325" y="2423"/>
                </a:lnTo>
                <a:lnTo>
                  <a:pt x="285" y="2380"/>
                </a:lnTo>
                <a:lnTo>
                  <a:pt x="246" y="2339"/>
                </a:lnTo>
                <a:lnTo>
                  <a:pt x="210" y="2299"/>
                </a:lnTo>
                <a:lnTo>
                  <a:pt x="178" y="2263"/>
                </a:lnTo>
                <a:lnTo>
                  <a:pt x="147" y="2228"/>
                </a:lnTo>
                <a:lnTo>
                  <a:pt x="119" y="2196"/>
                </a:lnTo>
                <a:lnTo>
                  <a:pt x="95" y="2169"/>
                </a:lnTo>
                <a:lnTo>
                  <a:pt x="74" y="2143"/>
                </a:lnTo>
                <a:lnTo>
                  <a:pt x="57" y="2121"/>
                </a:lnTo>
                <a:lnTo>
                  <a:pt x="43" y="2103"/>
                </a:lnTo>
                <a:lnTo>
                  <a:pt x="23" y="2069"/>
                </a:lnTo>
                <a:lnTo>
                  <a:pt x="10" y="2038"/>
                </a:lnTo>
                <a:lnTo>
                  <a:pt x="2" y="2006"/>
                </a:lnTo>
                <a:lnTo>
                  <a:pt x="0" y="1978"/>
                </a:lnTo>
                <a:lnTo>
                  <a:pt x="3" y="1950"/>
                </a:lnTo>
                <a:lnTo>
                  <a:pt x="10" y="1925"/>
                </a:lnTo>
                <a:lnTo>
                  <a:pt x="21" y="1903"/>
                </a:lnTo>
                <a:lnTo>
                  <a:pt x="36" y="1883"/>
                </a:lnTo>
                <a:lnTo>
                  <a:pt x="54" y="1867"/>
                </a:lnTo>
                <a:lnTo>
                  <a:pt x="75" y="1854"/>
                </a:lnTo>
                <a:lnTo>
                  <a:pt x="97" y="1846"/>
                </a:lnTo>
                <a:lnTo>
                  <a:pt x="122" y="1842"/>
                </a:lnTo>
                <a:lnTo>
                  <a:pt x="148" y="1842"/>
                </a:lnTo>
                <a:lnTo>
                  <a:pt x="174" y="1849"/>
                </a:lnTo>
                <a:lnTo>
                  <a:pt x="201" y="1860"/>
                </a:lnTo>
                <a:lnTo>
                  <a:pt x="227" y="1877"/>
                </a:lnTo>
                <a:lnTo>
                  <a:pt x="253" y="1900"/>
                </a:lnTo>
                <a:lnTo>
                  <a:pt x="279" y="1928"/>
                </a:lnTo>
                <a:lnTo>
                  <a:pt x="309" y="1959"/>
                </a:lnTo>
                <a:lnTo>
                  <a:pt x="341" y="1992"/>
                </a:lnTo>
                <a:lnTo>
                  <a:pt x="376" y="2029"/>
                </a:lnTo>
                <a:lnTo>
                  <a:pt x="414" y="2067"/>
                </a:lnTo>
                <a:lnTo>
                  <a:pt x="453" y="2107"/>
                </a:lnTo>
                <a:lnTo>
                  <a:pt x="495" y="2149"/>
                </a:lnTo>
                <a:lnTo>
                  <a:pt x="537" y="2190"/>
                </a:lnTo>
                <a:lnTo>
                  <a:pt x="580" y="2231"/>
                </a:lnTo>
                <a:lnTo>
                  <a:pt x="624" y="2271"/>
                </a:lnTo>
                <a:lnTo>
                  <a:pt x="668" y="2310"/>
                </a:lnTo>
                <a:lnTo>
                  <a:pt x="712" y="2348"/>
                </a:lnTo>
                <a:lnTo>
                  <a:pt x="756" y="2383"/>
                </a:lnTo>
                <a:lnTo>
                  <a:pt x="798" y="2416"/>
                </a:lnTo>
                <a:lnTo>
                  <a:pt x="839" y="2445"/>
                </a:lnTo>
                <a:lnTo>
                  <a:pt x="850" y="2479"/>
                </a:lnTo>
                <a:lnTo>
                  <a:pt x="868" y="2513"/>
                </a:lnTo>
                <a:lnTo>
                  <a:pt x="891" y="2544"/>
                </a:lnTo>
                <a:lnTo>
                  <a:pt x="919" y="2575"/>
                </a:lnTo>
                <a:lnTo>
                  <a:pt x="953" y="2604"/>
                </a:lnTo>
                <a:lnTo>
                  <a:pt x="990" y="2629"/>
                </a:lnTo>
                <a:lnTo>
                  <a:pt x="1030" y="2650"/>
                </a:lnTo>
                <a:lnTo>
                  <a:pt x="1073" y="2668"/>
                </a:lnTo>
                <a:lnTo>
                  <a:pt x="1118" y="2682"/>
                </a:lnTo>
                <a:lnTo>
                  <a:pt x="1164" y="2690"/>
                </a:lnTo>
                <a:lnTo>
                  <a:pt x="1211" y="2693"/>
                </a:lnTo>
                <a:lnTo>
                  <a:pt x="2197" y="2693"/>
                </a:lnTo>
                <a:lnTo>
                  <a:pt x="2196" y="2691"/>
                </a:lnTo>
                <a:lnTo>
                  <a:pt x="2192" y="2686"/>
                </a:lnTo>
                <a:lnTo>
                  <a:pt x="2184" y="2678"/>
                </a:lnTo>
                <a:lnTo>
                  <a:pt x="2174" y="2667"/>
                </a:lnTo>
                <a:lnTo>
                  <a:pt x="2162" y="2655"/>
                </a:lnTo>
                <a:lnTo>
                  <a:pt x="2148" y="2644"/>
                </a:lnTo>
                <a:lnTo>
                  <a:pt x="2132" y="2632"/>
                </a:lnTo>
                <a:lnTo>
                  <a:pt x="2114" y="2622"/>
                </a:lnTo>
                <a:lnTo>
                  <a:pt x="2095" y="2612"/>
                </a:lnTo>
                <a:lnTo>
                  <a:pt x="2076" y="2605"/>
                </a:lnTo>
                <a:lnTo>
                  <a:pt x="2055" y="2602"/>
                </a:lnTo>
                <a:lnTo>
                  <a:pt x="1217" y="2602"/>
                </a:lnTo>
                <a:lnTo>
                  <a:pt x="1195" y="2599"/>
                </a:lnTo>
                <a:lnTo>
                  <a:pt x="1171" y="2596"/>
                </a:lnTo>
                <a:lnTo>
                  <a:pt x="1145" y="2590"/>
                </a:lnTo>
                <a:lnTo>
                  <a:pt x="1120" y="2581"/>
                </a:lnTo>
                <a:lnTo>
                  <a:pt x="1094" y="2571"/>
                </a:lnTo>
                <a:lnTo>
                  <a:pt x="1068" y="2557"/>
                </a:lnTo>
                <a:lnTo>
                  <a:pt x="1043" y="2541"/>
                </a:lnTo>
                <a:lnTo>
                  <a:pt x="1020" y="2523"/>
                </a:lnTo>
                <a:lnTo>
                  <a:pt x="997" y="2501"/>
                </a:lnTo>
                <a:lnTo>
                  <a:pt x="977" y="2478"/>
                </a:lnTo>
                <a:lnTo>
                  <a:pt x="961" y="2452"/>
                </a:lnTo>
                <a:lnTo>
                  <a:pt x="946" y="2422"/>
                </a:lnTo>
                <a:lnTo>
                  <a:pt x="935" y="2389"/>
                </a:lnTo>
                <a:lnTo>
                  <a:pt x="928" y="2354"/>
                </a:lnTo>
                <a:lnTo>
                  <a:pt x="926" y="2318"/>
                </a:lnTo>
                <a:lnTo>
                  <a:pt x="928" y="2277"/>
                </a:lnTo>
                <a:lnTo>
                  <a:pt x="933" y="2241"/>
                </a:lnTo>
                <a:lnTo>
                  <a:pt x="943" y="2210"/>
                </a:lnTo>
                <a:lnTo>
                  <a:pt x="955" y="2180"/>
                </a:lnTo>
                <a:lnTo>
                  <a:pt x="970" y="2155"/>
                </a:lnTo>
                <a:lnTo>
                  <a:pt x="987" y="2132"/>
                </a:lnTo>
                <a:lnTo>
                  <a:pt x="1006" y="2112"/>
                </a:lnTo>
                <a:lnTo>
                  <a:pt x="1026" y="2095"/>
                </a:lnTo>
                <a:lnTo>
                  <a:pt x="1047" y="2080"/>
                </a:lnTo>
                <a:lnTo>
                  <a:pt x="1070" y="2067"/>
                </a:lnTo>
                <a:lnTo>
                  <a:pt x="1093" y="2058"/>
                </a:lnTo>
                <a:lnTo>
                  <a:pt x="1116" y="2049"/>
                </a:lnTo>
                <a:lnTo>
                  <a:pt x="1138" y="2043"/>
                </a:lnTo>
                <a:lnTo>
                  <a:pt x="1160" y="2039"/>
                </a:lnTo>
                <a:lnTo>
                  <a:pt x="1180" y="2036"/>
                </a:lnTo>
                <a:lnTo>
                  <a:pt x="1200" y="2034"/>
                </a:lnTo>
                <a:lnTo>
                  <a:pt x="1217" y="2034"/>
                </a:lnTo>
                <a:lnTo>
                  <a:pt x="1942" y="2034"/>
                </a:lnTo>
                <a:lnTo>
                  <a:pt x="1944" y="2031"/>
                </a:lnTo>
                <a:lnTo>
                  <a:pt x="1952" y="2027"/>
                </a:lnTo>
                <a:lnTo>
                  <a:pt x="1962" y="2020"/>
                </a:lnTo>
                <a:lnTo>
                  <a:pt x="1977" y="2011"/>
                </a:lnTo>
                <a:lnTo>
                  <a:pt x="1995" y="2000"/>
                </a:lnTo>
                <a:lnTo>
                  <a:pt x="2017" y="1987"/>
                </a:lnTo>
                <a:lnTo>
                  <a:pt x="2041" y="1973"/>
                </a:lnTo>
                <a:lnTo>
                  <a:pt x="2069" y="1959"/>
                </a:lnTo>
                <a:lnTo>
                  <a:pt x="2100" y="1943"/>
                </a:lnTo>
                <a:lnTo>
                  <a:pt x="2131" y="1928"/>
                </a:lnTo>
                <a:lnTo>
                  <a:pt x="2166" y="1912"/>
                </a:lnTo>
                <a:lnTo>
                  <a:pt x="2202" y="1897"/>
                </a:lnTo>
                <a:lnTo>
                  <a:pt x="2240" y="1884"/>
                </a:lnTo>
                <a:lnTo>
                  <a:pt x="2279" y="1871"/>
                </a:lnTo>
                <a:lnTo>
                  <a:pt x="2319" y="1859"/>
                </a:lnTo>
                <a:lnTo>
                  <a:pt x="2361" y="1851"/>
                </a:lnTo>
                <a:lnTo>
                  <a:pt x="2403" y="1843"/>
                </a:lnTo>
                <a:lnTo>
                  <a:pt x="2444" y="1839"/>
                </a:lnTo>
                <a:lnTo>
                  <a:pt x="2486" y="1837"/>
                </a:lnTo>
                <a:lnTo>
                  <a:pt x="2546" y="1839"/>
                </a:lnTo>
                <a:lnTo>
                  <a:pt x="2603" y="1846"/>
                </a:lnTo>
                <a:lnTo>
                  <a:pt x="2658" y="1854"/>
                </a:lnTo>
                <a:lnTo>
                  <a:pt x="2708" y="1865"/>
                </a:lnTo>
                <a:lnTo>
                  <a:pt x="2755" y="1877"/>
                </a:lnTo>
                <a:lnTo>
                  <a:pt x="2798" y="1891"/>
                </a:lnTo>
                <a:lnTo>
                  <a:pt x="2836" y="1906"/>
                </a:lnTo>
                <a:lnTo>
                  <a:pt x="2870" y="1919"/>
                </a:lnTo>
                <a:lnTo>
                  <a:pt x="2898" y="1932"/>
                </a:lnTo>
                <a:lnTo>
                  <a:pt x="2921" y="1943"/>
                </a:lnTo>
                <a:lnTo>
                  <a:pt x="2932" y="1951"/>
                </a:lnTo>
                <a:lnTo>
                  <a:pt x="2942" y="1962"/>
                </a:lnTo>
                <a:lnTo>
                  <a:pt x="2948" y="1974"/>
                </a:lnTo>
                <a:lnTo>
                  <a:pt x="2948" y="1785"/>
                </a:lnTo>
                <a:lnTo>
                  <a:pt x="2951" y="1763"/>
                </a:lnTo>
                <a:lnTo>
                  <a:pt x="2960" y="1743"/>
                </a:lnTo>
                <a:lnTo>
                  <a:pt x="2973" y="1725"/>
                </a:lnTo>
                <a:lnTo>
                  <a:pt x="2990" y="1713"/>
                </a:lnTo>
                <a:lnTo>
                  <a:pt x="3010" y="1704"/>
                </a:lnTo>
                <a:lnTo>
                  <a:pt x="3033" y="1701"/>
                </a:lnTo>
                <a:close/>
                <a:moveTo>
                  <a:pt x="535" y="1628"/>
                </a:moveTo>
                <a:lnTo>
                  <a:pt x="554" y="1631"/>
                </a:lnTo>
                <a:lnTo>
                  <a:pt x="576" y="1639"/>
                </a:lnTo>
                <a:lnTo>
                  <a:pt x="601" y="1649"/>
                </a:lnTo>
                <a:lnTo>
                  <a:pt x="629" y="1664"/>
                </a:lnTo>
                <a:lnTo>
                  <a:pt x="658" y="1681"/>
                </a:lnTo>
                <a:lnTo>
                  <a:pt x="689" y="1700"/>
                </a:lnTo>
                <a:lnTo>
                  <a:pt x="721" y="1722"/>
                </a:lnTo>
                <a:lnTo>
                  <a:pt x="753" y="1744"/>
                </a:lnTo>
                <a:lnTo>
                  <a:pt x="786" y="1769"/>
                </a:lnTo>
                <a:lnTo>
                  <a:pt x="818" y="1793"/>
                </a:lnTo>
                <a:lnTo>
                  <a:pt x="847" y="1817"/>
                </a:lnTo>
                <a:lnTo>
                  <a:pt x="876" y="1842"/>
                </a:lnTo>
                <a:lnTo>
                  <a:pt x="902" y="1866"/>
                </a:lnTo>
                <a:lnTo>
                  <a:pt x="927" y="1889"/>
                </a:lnTo>
                <a:lnTo>
                  <a:pt x="947" y="1910"/>
                </a:lnTo>
                <a:lnTo>
                  <a:pt x="963" y="1929"/>
                </a:lnTo>
                <a:lnTo>
                  <a:pt x="974" y="1946"/>
                </a:lnTo>
                <a:lnTo>
                  <a:pt x="978" y="1959"/>
                </a:lnTo>
                <a:lnTo>
                  <a:pt x="978" y="1972"/>
                </a:lnTo>
                <a:lnTo>
                  <a:pt x="975" y="1986"/>
                </a:lnTo>
                <a:lnTo>
                  <a:pt x="968" y="2001"/>
                </a:lnTo>
                <a:lnTo>
                  <a:pt x="957" y="2015"/>
                </a:lnTo>
                <a:lnTo>
                  <a:pt x="945" y="2026"/>
                </a:lnTo>
                <a:lnTo>
                  <a:pt x="931" y="2037"/>
                </a:lnTo>
                <a:lnTo>
                  <a:pt x="915" y="2045"/>
                </a:lnTo>
                <a:lnTo>
                  <a:pt x="899" y="2051"/>
                </a:lnTo>
                <a:lnTo>
                  <a:pt x="892" y="2045"/>
                </a:lnTo>
                <a:lnTo>
                  <a:pt x="880" y="2036"/>
                </a:lnTo>
                <a:lnTo>
                  <a:pt x="866" y="2023"/>
                </a:lnTo>
                <a:lnTo>
                  <a:pt x="849" y="2009"/>
                </a:lnTo>
                <a:lnTo>
                  <a:pt x="829" y="1992"/>
                </a:lnTo>
                <a:lnTo>
                  <a:pt x="807" y="1973"/>
                </a:lnTo>
                <a:lnTo>
                  <a:pt x="783" y="1954"/>
                </a:lnTo>
                <a:lnTo>
                  <a:pt x="758" y="1933"/>
                </a:lnTo>
                <a:lnTo>
                  <a:pt x="731" y="1911"/>
                </a:lnTo>
                <a:lnTo>
                  <a:pt x="705" y="1888"/>
                </a:lnTo>
                <a:lnTo>
                  <a:pt x="677" y="1866"/>
                </a:lnTo>
                <a:lnTo>
                  <a:pt x="650" y="1842"/>
                </a:lnTo>
                <a:lnTo>
                  <a:pt x="623" y="1820"/>
                </a:lnTo>
                <a:lnTo>
                  <a:pt x="597" y="1798"/>
                </a:lnTo>
                <a:lnTo>
                  <a:pt x="572" y="1777"/>
                </a:lnTo>
                <a:lnTo>
                  <a:pt x="548" y="1758"/>
                </a:lnTo>
                <a:lnTo>
                  <a:pt x="527" y="1740"/>
                </a:lnTo>
                <a:lnTo>
                  <a:pt x="508" y="1724"/>
                </a:lnTo>
                <a:lnTo>
                  <a:pt x="491" y="1710"/>
                </a:lnTo>
                <a:lnTo>
                  <a:pt x="478" y="1699"/>
                </a:lnTo>
                <a:lnTo>
                  <a:pt x="467" y="1690"/>
                </a:lnTo>
                <a:lnTo>
                  <a:pt x="461" y="1685"/>
                </a:lnTo>
                <a:lnTo>
                  <a:pt x="459" y="1683"/>
                </a:lnTo>
                <a:lnTo>
                  <a:pt x="460" y="1682"/>
                </a:lnTo>
                <a:lnTo>
                  <a:pt x="461" y="1677"/>
                </a:lnTo>
                <a:lnTo>
                  <a:pt x="464" y="1670"/>
                </a:lnTo>
                <a:lnTo>
                  <a:pt x="468" y="1663"/>
                </a:lnTo>
                <a:lnTo>
                  <a:pt x="474" y="1654"/>
                </a:lnTo>
                <a:lnTo>
                  <a:pt x="482" y="1646"/>
                </a:lnTo>
                <a:lnTo>
                  <a:pt x="491" y="1639"/>
                </a:lnTo>
                <a:lnTo>
                  <a:pt x="503" y="1633"/>
                </a:lnTo>
                <a:lnTo>
                  <a:pt x="518" y="1629"/>
                </a:lnTo>
                <a:lnTo>
                  <a:pt x="535" y="1628"/>
                </a:lnTo>
                <a:close/>
                <a:moveTo>
                  <a:pt x="1745" y="445"/>
                </a:moveTo>
                <a:lnTo>
                  <a:pt x="1433" y="815"/>
                </a:lnTo>
                <a:lnTo>
                  <a:pt x="1658" y="815"/>
                </a:lnTo>
                <a:lnTo>
                  <a:pt x="1658" y="1298"/>
                </a:lnTo>
                <a:lnTo>
                  <a:pt x="1831" y="1298"/>
                </a:lnTo>
                <a:lnTo>
                  <a:pt x="1831" y="815"/>
                </a:lnTo>
                <a:lnTo>
                  <a:pt x="2056" y="815"/>
                </a:lnTo>
                <a:lnTo>
                  <a:pt x="1745" y="445"/>
                </a:lnTo>
                <a:close/>
                <a:moveTo>
                  <a:pt x="1137" y="0"/>
                </a:moveTo>
                <a:lnTo>
                  <a:pt x="1622" y="0"/>
                </a:lnTo>
                <a:lnTo>
                  <a:pt x="1622" y="239"/>
                </a:lnTo>
                <a:lnTo>
                  <a:pt x="1848" y="239"/>
                </a:lnTo>
                <a:lnTo>
                  <a:pt x="1848" y="0"/>
                </a:lnTo>
                <a:lnTo>
                  <a:pt x="2331" y="0"/>
                </a:lnTo>
                <a:lnTo>
                  <a:pt x="2374" y="2"/>
                </a:lnTo>
                <a:lnTo>
                  <a:pt x="2416" y="11"/>
                </a:lnTo>
                <a:lnTo>
                  <a:pt x="2455" y="24"/>
                </a:lnTo>
                <a:lnTo>
                  <a:pt x="2492" y="43"/>
                </a:lnTo>
                <a:lnTo>
                  <a:pt x="2525" y="66"/>
                </a:lnTo>
                <a:lnTo>
                  <a:pt x="2556" y="93"/>
                </a:lnTo>
                <a:lnTo>
                  <a:pt x="2582" y="124"/>
                </a:lnTo>
                <a:lnTo>
                  <a:pt x="2606" y="157"/>
                </a:lnTo>
                <a:lnTo>
                  <a:pt x="2624" y="193"/>
                </a:lnTo>
                <a:lnTo>
                  <a:pt x="2637" y="232"/>
                </a:lnTo>
                <a:lnTo>
                  <a:pt x="2646" y="275"/>
                </a:lnTo>
                <a:lnTo>
                  <a:pt x="2649" y="317"/>
                </a:lnTo>
                <a:lnTo>
                  <a:pt x="2649" y="1377"/>
                </a:lnTo>
                <a:lnTo>
                  <a:pt x="2646" y="1420"/>
                </a:lnTo>
                <a:lnTo>
                  <a:pt x="2637" y="1461"/>
                </a:lnTo>
                <a:lnTo>
                  <a:pt x="2624" y="1500"/>
                </a:lnTo>
                <a:lnTo>
                  <a:pt x="2606" y="1537"/>
                </a:lnTo>
                <a:lnTo>
                  <a:pt x="2582" y="1571"/>
                </a:lnTo>
                <a:lnTo>
                  <a:pt x="2556" y="1602"/>
                </a:lnTo>
                <a:lnTo>
                  <a:pt x="2525" y="1628"/>
                </a:lnTo>
                <a:lnTo>
                  <a:pt x="2492" y="1651"/>
                </a:lnTo>
                <a:lnTo>
                  <a:pt x="2455" y="1669"/>
                </a:lnTo>
                <a:lnTo>
                  <a:pt x="2416" y="1683"/>
                </a:lnTo>
                <a:lnTo>
                  <a:pt x="2374" y="1691"/>
                </a:lnTo>
                <a:lnTo>
                  <a:pt x="2331" y="1695"/>
                </a:lnTo>
                <a:lnTo>
                  <a:pt x="1844" y="1695"/>
                </a:lnTo>
                <a:lnTo>
                  <a:pt x="1844" y="1506"/>
                </a:lnTo>
                <a:lnTo>
                  <a:pt x="1631" y="1506"/>
                </a:lnTo>
                <a:lnTo>
                  <a:pt x="1631" y="1695"/>
                </a:lnTo>
                <a:lnTo>
                  <a:pt x="1137" y="1695"/>
                </a:lnTo>
                <a:lnTo>
                  <a:pt x="1094" y="1691"/>
                </a:lnTo>
                <a:lnTo>
                  <a:pt x="1052" y="1683"/>
                </a:lnTo>
                <a:lnTo>
                  <a:pt x="1012" y="1669"/>
                </a:lnTo>
                <a:lnTo>
                  <a:pt x="976" y="1651"/>
                </a:lnTo>
                <a:lnTo>
                  <a:pt x="943" y="1628"/>
                </a:lnTo>
                <a:lnTo>
                  <a:pt x="912" y="1602"/>
                </a:lnTo>
                <a:lnTo>
                  <a:pt x="884" y="1571"/>
                </a:lnTo>
                <a:lnTo>
                  <a:pt x="862" y="1537"/>
                </a:lnTo>
                <a:lnTo>
                  <a:pt x="843" y="1500"/>
                </a:lnTo>
                <a:lnTo>
                  <a:pt x="829" y="1461"/>
                </a:lnTo>
                <a:lnTo>
                  <a:pt x="821" y="1420"/>
                </a:lnTo>
                <a:lnTo>
                  <a:pt x="819" y="1377"/>
                </a:lnTo>
                <a:lnTo>
                  <a:pt x="819" y="317"/>
                </a:lnTo>
                <a:lnTo>
                  <a:pt x="821" y="275"/>
                </a:lnTo>
                <a:lnTo>
                  <a:pt x="829" y="232"/>
                </a:lnTo>
                <a:lnTo>
                  <a:pt x="843" y="193"/>
                </a:lnTo>
                <a:lnTo>
                  <a:pt x="862" y="157"/>
                </a:lnTo>
                <a:lnTo>
                  <a:pt x="884" y="124"/>
                </a:lnTo>
                <a:lnTo>
                  <a:pt x="912" y="93"/>
                </a:lnTo>
                <a:lnTo>
                  <a:pt x="943" y="66"/>
                </a:lnTo>
                <a:lnTo>
                  <a:pt x="976" y="43"/>
                </a:lnTo>
                <a:lnTo>
                  <a:pt x="1012" y="24"/>
                </a:lnTo>
                <a:lnTo>
                  <a:pt x="1052" y="11"/>
                </a:lnTo>
                <a:lnTo>
                  <a:pt x="1094" y="2"/>
                </a:lnTo>
                <a:lnTo>
                  <a:pt x="113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426"/>
          <p:cNvSpPr>
            <a:spLocks noEditPoints="1"/>
          </p:cNvSpPr>
          <p:nvPr/>
        </p:nvSpPr>
        <p:spPr bwMode="auto">
          <a:xfrm>
            <a:off x="2552825" y="1979783"/>
            <a:ext cx="528638" cy="428625"/>
          </a:xfrm>
          <a:custGeom>
            <a:avLst/>
            <a:gdLst>
              <a:gd name="T0" fmla="*/ 1216 w 3330"/>
              <a:gd name="T1" fmla="*/ 1853 h 2702"/>
              <a:gd name="T2" fmla="*/ 1428 w 3330"/>
              <a:gd name="T3" fmla="*/ 1773 h 2702"/>
              <a:gd name="T4" fmla="*/ 1287 w 3330"/>
              <a:gd name="T5" fmla="*/ 1706 h 2702"/>
              <a:gd name="T6" fmla="*/ 2039 w 3330"/>
              <a:gd name="T7" fmla="*/ 1421 h 2702"/>
              <a:gd name="T8" fmla="*/ 1860 w 3330"/>
              <a:gd name="T9" fmla="*/ 1463 h 2702"/>
              <a:gd name="T10" fmla="*/ 1732 w 3330"/>
              <a:gd name="T11" fmla="*/ 1575 h 2702"/>
              <a:gd name="T12" fmla="*/ 1671 w 3330"/>
              <a:gd name="T13" fmla="*/ 1738 h 2702"/>
              <a:gd name="T14" fmla="*/ 1689 w 3330"/>
              <a:gd name="T15" fmla="*/ 1920 h 2702"/>
              <a:gd name="T16" fmla="*/ 1774 w 3330"/>
              <a:gd name="T17" fmla="*/ 2055 h 2702"/>
              <a:gd name="T18" fmla="*/ 1903 w 3330"/>
              <a:gd name="T19" fmla="*/ 2134 h 2702"/>
              <a:gd name="T20" fmla="*/ 2049 w 3330"/>
              <a:gd name="T21" fmla="*/ 2150 h 2702"/>
              <a:gd name="T22" fmla="*/ 2152 w 3330"/>
              <a:gd name="T23" fmla="*/ 2122 h 2702"/>
              <a:gd name="T24" fmla="*/ 2200 w 3330"/>
              <a:gd name="T25" fmla="*/ 2093 h 2702"/>
              <a:gd name="T26" fmla="*/ 2203 w 3330"/>
              <a:gd name="T27" fmla="*/ 2100 h 2702"/>
              <a:gd name="T28" fmla="*/ 2347 w 3330"/>
              <a:gd name="T29" fmla="*/ 2140 h 2702"/>
              <a:gd name="T30" fmla="*/ 2194 w 3330"/>
              <a:gd name="T31" fmla="*/ 1888 h 2702"/>
              <a:gd name="T32" fmla="*/ 2179 w 3330"/>
              <a:gd name="T33" fmla="*/ 1953 h 2702"/>
              <a:gd name="T34" fmla="*/ 2118 w 3330"/>
              <a:gd name="T35" fmla="*/ 1983 h 2702"/>
              <a:gd name="T36" fmla="*/ 2021 w 3330"/>
              <a:gd name="T37" fmla="*/ 1992 h 2702"/>
              <a:gd name="T38" fmla="*/ 1918 w 3330"/>
              <a:gd name="T39" fmla="*/ 1946 h 2702"/>
              <a:gd name="T40" fmla="*/ 1856 w 3330"/>
              <a:gd name="T41" fmla="*/ 1847 h 2702"/>
              <a:gd name="T42" fmla="*/ 1853 w 3330"/>
              <a:gd name="T43" fmla="*/ 1727 h 2702"/>
              <a:gd name="T44" fmla="*/ 1896 w 3330"/>
              <a:gd name="T45" fmla="*/ 1640 h 2702"/>
              <a:gd name="T46" fmla="*/ 1989 w 3330"/>
              <a:gd name="T47" fmla="*/ 1587 h 2702"/>
              <a:gd name="T48" fmla="*/ 2108 w 3330"/>
              <a:gd name="T49" fmla="*/ 1585 h 2702"/>
              <a:gd name="T50" fmla="*/ 2188 w 3330"/>
              <a:gd name="T51" fmla="*/ 1616 h 2702"/>
              <a:gd name="T52" fmla="*/ 2227 w 3330"/>
              <a:gd name="T53" fmla="*/ 1643 h 2702"/>
              <a:gd name="T54" fmla="*/ 2304 w 3330"/>
              <a:gd name="T55" fmla="*/ 1507 h 2702"/>
              <a:gd name="T56" fmla="*/ 2243 w 3330"/>
              <a:gd name="T57" fmla="*/ 1468 h 2702"/>
              <a:gd name="T58" fmla="*/ 2122 w 3330"/>
              <a:gd name="T59" fmla="*/ 1428 h 2702"/>
              <a:gd name="T60" fmla="*/ 1627 w 3330"/>
              <a:gd name="T61" fmla="*/ 234 h 2702"/>
              <a:gd name="T62" fmla="*/ 1495 w 3330"/>
              <a:gd name="T63" fmla="*/ 295 h 2702"/>
              <a:gd name="T64" fmla="*/ 1417 w 3330"/>
              <a:gd name="T65" fmla="*/ 415 h 2702"/>
              <a:gd name="T66" fmla="*/ 1419 w 3330"/>
              <a:gd name="T67" fmla="*/ 568 h 2702"/>
              <a:gd name="T68" fmla="*/ 1506 w 3330"/>
              <a:gd name="T69" fmla="*/ 693 h 2702"/>
              <a:gd name="T70" fmla="*/ 1721 w 3330"/>
              <a:gd name="T71" fmla="*/ 742 h 2702"/>
              <a:gd name="T72" fmla="*/ 1853 w 3330"/>
              <a:gd name="T73" fmla="*/ 667 h 2702"/>
              <a:gd name="T74" fmla="*/ 1920 w 3330"/>
              <a:gd name="T75" fmla="*/ 530 h 2702"/>
              <a:gd name="T76" fmla="*/ 1900 w 3330"/>
              <a:gd name="T77" fmla="*/ 380 h 2702"/>
              <a:gd name="T78" fmla="*/ 1806 w 3330"/>
              <a:gd name="T79" fmla="*/ 272 h 2702"/>
              <a:gd name="T80" fmla="*/ 1665 w 3330"/>
              <a:gd name="T81" fmla="*/ 231 h 2702"/>
              <a:gd name="T82" fmla="*/ 1819 w 3330"/>
              <a:gd name="T83" fmla="*/ 25 h 2702"/>
              <a:gd name="T84" fmla="*/ 1993 w 3330"/>
              <a:gd name="T85" fmla="*/ 127 h 2702"/>
              <a:gd name="T86" fmla="*/ 2111 w 3330"/>
              <a:gd name="T87" fmla="*/ 288 h 2702"/>
              <a:gd name="T88" fmla="*/ 2154 w 3330"/>
              <a:gd name="T89" fmla="*/ 489 h 2702"/>
              <a:gd name="T90" fmla="*/ 2108 w 3330"/>
              <a:gd name="T91" fmla="*/ 696 h 2702"/>
              <a:gd name="T92" fmla="*/ 2689 w 3330"/>
              <a:gd name="T93" fmla="*/ 751 h 2702"/>
              <a:gd name="T94" fmla="*/ 2774 w 3330"/>
              <a:gd name="T95" fmla="*/ 813 h 2702"/>
              <a:gd name="T96" fmla="*/ 3328 w 3330"/>
              <a:gd name="T97" fmla="*/ 2506 h 2702"/>
              <a:gd name="T98" fmla="*/ 3305 w 3330"/>
              <a:gd name="T99" fmla="*/ 2619 h 2702"/>
              <a:gd name="T100" fmla="*/ 3217 w 3330"/>
              <a:gd name="T101" fmla="*/ 2691 h 2702"/>
              <a:gd name="T102" fmla="*/ 142 w 3330"/>
              <a:gd name="T103" fmla="*/ 2699 h 2702"/>
              <a:gd name="T104" fmla="*/ 42 w 3330"/>
              <a:gd name="T105" fmla="*/ 2642 h 2702"/>
              <a:gd name="T106" fmla="*/ 0 w 3330"/>
              <a:gd name="T107" fmla="*/ 2536 h 2702"/>
              <a:gd name="T108" fmla="*/ 542 w 3330"/>
              <a:gd name="T109" fmla="*/ 836 h 2702"/>
              <a:gd name="T110" fmla="*/ 617 w 3330"/>
              <a:gd name="T111" fmla="*/ 761 h 2702"/>
              <a:gd name="T112" fmla="*/ 1246 w 3330"/>
              <a:gd name="T113" fmla="*/ 742 h 2702"/>
              <a:gd name="T114" fmla="*/ 1179 w 3330"/>
              <a:gd name="T115" fmla="*/ 544 h 2702"/>
              <a:gd name="T116" fmla="*/ 1201 w 3330"/>
              <a:gd name="T117" fmla="*/ 335 h 2702"/>
              <a:gd name="T118" fmla="*/ 1302 w 3330"/>
              <a:gd name="T119" fmla="*/ 162 h 2702"/>
              <a:gd name="T120" fmla="*/ 1463 w 3330"/>
              <a:gd name="T121" fmla="*/ 44 h 2702"/>
              <a:gd name="T122" fmla="*/ 1665 w 3330"/>
              <a:gd name="T123" fmla="*/ 0 h 2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30" h="2702">
                <a:moveTo>
                  <a:pt x="1042" y="1433"/>
                </a:moveTo>
                <a:lnTo>
                  <a:pt x="1042" y="2140"/>
                </a:lnTo>
                <a:lnTo>
                  <a:pt x="1216" y="2140"/>
                </a:lnTo>
                <a:lnTo>
                  <a:pt x="1216" y="1853"/>
                </a:lnTo>
                <a:lnTo>
                  <a:pt x="1287" y="1853"/>
                </a:lnTo>
                <a:lnTo>
                  <a:pt x="1436" y="2140"/>
                </a:lnTo>
                <a:lnTo>
                  <a:pt x="1631" y="2140"/>
                </a:lnTo>
                <a:lnTo>
                  <a:pt x="1428" y="1773"/>
                </a:lnTo>
                <a:lnTo>
                  <a:pt x="1428" y="1771"/>
                </a:lnTo>
                <a:lnTo>
                  <a:pt x="1620" y="1433"/>
                </a:lnTo>
                <a:lnTo>
                  <a:pt x="1433" y="1433"/>
                </a:lnTo>
                <a:lnTo>
                  <a:pt x="1287" y="1706"/>
                </a:lnTo>
                <a:lnTo>
                  <a:pt x="1216" y="1706"/>
                </a:lnTo>
                <a:lnTo>
                  <a:pt x="1216" y="1433"/>
                </a:lnTo>
                <a:lnTo>
                  <a:pt x="1042" y="1433"/>
                </a:lnTo>
                <a:close/>
                <a:moveTo>
                  <a:pt x="2039" y="1421"/>
                </a:moveTo>
                <a:lnTo>
                  <a:pt x="1991" y="1424"/>
                </a:lnTo>
                <a:lnTo>
                  <a:pt x="1945" y="1432"/>
                </a:lnTo>
                <a:lnTo>
                  <a:pt x="1901" y="1445"/>
                </a:lnTo>
                <a:lnTo>
                  <a:pt x="1860" y="1463"/>
                </a:lnTo>
                <a:lnTo>
                  <a:pt x="1822" y="1485"/>
                </a:lnTo>
                <a:lnTo>
                  <a:pt x="1788" y="1511"/>
                </a:lnTo>
                <a:lnTo>
                  <a:pt x="1758" y="1542"/>
                </a:lnTo>
                <a:lnTo>
                  <a:pt x="1732" y="1575"/>
                </a:lnTo>
                <a:lnTo>
                  <a:pt x="1709" y="1611"/>
                </a:lnTo>
                <a:lnTo>
                  <a:pt x="1692" y="1652"/>
                </a:lnTo>
                <a:lnTo>
                  <a:pt x="1679" y="1694"/>
                </a:lnTo>
                <a:lnTo>
                  <a:pt x="1671" y="1738"/>
                </a:lnTo>
                <a:lnTo>
                  <a:pt x="1668" y="1785"/>
                </a:lnTo>
                <a:lnTo>
                  <a:pt x="1671" y="1833"/>
                </a:lnTo>
                <a:lnTo>
                  <a:pt x="1678" y="1879"/>
                </a:lnTo>
                <a:lnTo>
                  <a:pt x="1689" y="1920"/>
                </a:lnTo>
                <a:lnTo>
                  <a:pt x="1705" y="1959"/>
                </a:lnTo>
                <a:lnTo>
                  <a:pt x="1725" y="1995"/>
                </a:lnTo>
                <a:lnTo>
                  <a:pt x="1748" y="2027"/>
                </a:lnTo>
                <a:lnTo>
                  <a:pt x="1774" y="2055"/>
                </a:lnTo>
                <a:lnTo>
                  <a:pt x="1803" y="2080"/>
                </a:lnTo>
                <a:lnTo>
                  <a:pt x="1835" y="2102"/>
                </a:lnTo>
                <a:lnTo>
                  <a:pt x="1868" y="2120"/>
                </a:lnTo>
                <a:lnTo>
                  <a:pt x="1903" y="2134"/>
                </a:lnTo>
                <a:lnTo>
                  <a:pt x="1939" y="2144"/>
                </a:lnTo>
                <a:lnTo>
                  <a:pt x="1977" y="2150"/>
                </a:lnTo>
                <a:lnTo>
                  <a:pt x="2015" y="2152"/>
                </a:lnTo>
                <a:lnTo>
                  <a:pt x="2049" y="2150"/>
                </a:lnTo>
                <a:lnTo>
                  <a:pt x="2080" y="2146"/>
                </a:lnTo>
                <a:lnTo>
                  <a:pt x="2108" y="2139"/>
                </a:lnTo>
                <a:lnTo>
                  <a:pt x="2132" y="2131"/>
                </a:lnTo>
                <a:lnTo>
                  <a:pt x="2152" y="2122"/>
                </a:lnTo>
                <a:lnTo>
                  <a:pt x="2171" y="2113"/>
                </a:lnTo>
                <a:lnTo>
                  <a:pt x="2184" y="2104"/>
                </a:lnTo>
                <a:lnTo>
                  <a:pt x="2194" y="2098"/>
                </a:lnTo>
                <a:lnTo>
                  <a:pt x="2200" y="2093"/>
                </a:lnTo>
                <a:lnTo>
                  <a:pt x="2202" y="2091"/>
                </a:lnTo>
                <a:lnTo>
                  <a:pt x="2204" y="2091"/>
                </a:lnTo>
                <a:lnTo>
                  <a:pt x="2204" y="2094"/>
                </a:lnTo>
                <a:lnTo>
                  <a:pt x="2203" y="2100"/>
                </a:lnTo>
                <a:lnTo>
                  <a:pt x="2203" y="2110"/>
                </a:lnTo>
                <a:lnTo>
                  <a:pt x="2203" y="2121"/>
                </a:lnTo>
                <a:lnTo>
                  <a:pt x="2203" y="2140"/>
                </a:lnTo>
                <a:lnTo>
                  <a:pt x="2347" y="2140"/>
                </a:lnTo>
                <a:lnTo>
                  <a:pt x="2347" y="1740"/>
                </a:lnTo>
                <a:lnTo>
                  <a:pt x="2094" y="1740"/>
                </a:lnTo>
                <a:lnTo>
                  <a:pt x="2094" y="1888"/>
                </a:lnTo>
                <a:lnTo>
                  <a:pt x="2194" y="1888"/>
                </a:lnTo>
                <a:lnTo>
                  <a:pt x="2194" y="1942"/>
                </a:lnTo>
                <a:lnTo>
                  <a:pt x="2192" y="1944"/>
                </a:lnTo>
                <a:lnTo>
                  <a:pt x="2187" y="1947"/>
                </a:lnTo>
                <a:lnTo>
                  <a:pt x="2179" y="1953"/>
                </a:lnTo>
                <a:lnTo>
                  <a:pt x="2168" y="1960"/>
                </a:lnTo>
                <a:lnTo>
                  <a:pt x="2153" y="1968"/>
                </a:lnTo>
                <a:lnTo>
                  <a:pt x="2136" y="1976"/>
                </a:lnTo>
                <a:lnTo>
                  <a:pt x="2118" y="1983"/>
                </a:lnTo>
                <a:lnTo>
                  <a:pt x="2097" y="1989"/>
                </a:lnTo>
                <a:lnTo>
                  <a:pt x="2075" y="1993"/>
                </a:lnTo>
                <a:lnTo>
                  <a:pt x="2050" y="1994"/>
                </a:lnTo>
                <a:lnTo>
                  <a:pt x="2021" y="1992"/>
                </a:lnTo>
                <a:lnTo>
                  <a:pt x="1992" y="1986"/>
                </a:lnTo>
                <a:lnTo>
                  <a:pt x="1966" y="1977"/>
                </a:lnTo>
                <a:lnTo>
                  <a:pt x="1940" y="1963"/>
                </a:lnTo>
                <a:lnTo>
                  <a:pt x="1918" y="1946"/>
                </a:lnTo>
                <a:lnTo>
                  <a:pt x="1898" y="1926"/>
                </a:lnTo>
                <a:lnTo>
                  <a:pt x="1881" y="1903"/>
                </a:lnTo>
                <a:lnTo>
                  <a:pt x="1867" y="1877"/>
                </a:lnTo>
                <a:lnTo>
                  <a:pt x="1856" y="1847"/>
                </a:lnTo>
                <a:lnTo>
                  <a:pt x="1850" y="1814"/>
                </a:lnTo>
                <a:lnTo>
                  <a:pt x="1848" y="1779"/>
                </a:lnTo>
                <a:lnTo>
                  <a:pt x="1849" y="1754"/>
                </a:lnTo>
                <a:lnTo>
                  <a:pt x="1853" y="1727"/>
                </a:lnTo>
                <a:lnTo>
                  <a:pt x="1859" y="1703"/>
                </a:lnTo>
                <a:lnTo>
                  <a:pt x="1869" y="1681"/>
                </a:lnTo>
                <a:lnTo>
                  <a:pt x="1881" y="1660"/>
                </a:lnTo>
                <a:lnTo>
                  <a:pt x="1896" y="1640"/>
                </a:lnTo>
                <a:lnTo>
                  <a:pt x="1914" y="1622"/>
                </a:lnTo>
                <a:lnTo>
                  <a:pt x="1936" y="1607"/>
                </a:lnTo>
                <a:lnTo>
                  <a:pt x="1961" y="1596"/>
                </a:lnTo>
                <a:lnTo>
                  <a:pt x="1989" y="1587"/>
                </a:lnTo>
                <a:lnTo>
                  <a:pt x="2021" y="1581"/>
                </a:lnTo>
                <a:lnTo>
                  <a:pt x="2057" y="1579"/>
                </a:lnTo>
                <a:lnTo>
                  <a:pt x="2083" y="1581"/>
                </a:lnTo>
                <a:lnTo>
                  <a:pt x="2108" y="1585"/>
                </a:lnTo>
                <a:lnTo>
                  <a:pt x="2131" y="1591"/>
                </a:lnTo>
                <a:lnTo>
                  <a:pt x="2152" y="1599"/>
                </a:lnTo>
                <a:lnTo>
                  <a:pt x="2172" y="1607"/>
                </a:lnTo>
                <a:lnTo>
                  <a:pt x="2188" y="1616"/>
                </a:lnTo>
                <a:lnTo>
                  <a:pt x="2202" y="1624"/>
                </a:lnTo>
                <a:lnTo>
                  <a:pt x="2213" y="1632"/>
                </a:lnTo>
                <a:lnTo>
                  <a:pt x="2221" y="1639"/>
                </a:lnTo>
                <a:lnTo>
                  <a:pt x="2227" y="1643"/>
                </a:lnTo>
                <a:lnTo>
                  <a:pt x="2228" y="1645"/>
                </a:lnTo>
                <a:lnTo>
                  <a:pt x="2312" y="1514"/>
                </a:lnTo>
                <a:lnTo>
                  <a:pt x="2310" y="1513"/>
                </a:lnTo>
                <a:lnTo>
                  <a:pt x="2304" y="1507"/>
                </a:lnTo>
                <a:lnTo>
                  <a:pt x="2295" y="1500"/>
                </a:lnTo>
                <a:lnTo>
                  <a:pt x="2282" y="1490"/>
                </a:lnTo>
                <a:lnTo>
                  <a:pt x="2264" y="1479"/>
                </a:lnTo>
                <a:lnTo>
                  <a:pt x="2243" y="1468"/>
                </a:lnTo>
                <a:lnTo>
                  <a:pt x="2219" y="1456"/>
                </a:lnTo>
                <a:lnTo>
                  <a:pt x="2191" y="1445"/>
                </a:lnTo>
                <a:lnTo>
                  <a:pt x="2158" y="1436"/>
                </a:lnTo>
                <a:lnTo>
                  <a:pt x="2122" y="1428"/>
                </a:lnTo>
                <a:lnTo>
                  <a:pt x="2083" y="1423"/>
                </a:lnTo>
                <a:lnTo>
                  <a:pt x="2039" y="1421"/>
                </a:lnTo>
                <a:close/>
                <a:moveTo>
                  <a:pt x="1665" y="231"/>
                </a:moveTo>
                <a:lnTo>
                  <a:pt x="1627" y="234"/>
                </a:lnTo>
                <a:lnTo>
                  <a:pt x="1590" y="242"/>
                </a:lnTo>
                <a:lnTo>
                  <a:pt x="1556" y="255"/>
                </a:lnTo>
                <a:lnTo>
                  <a:pt x="1524" y="272"/>
                </a:lnTo>
                <a:lnTo>
                  <a:pt x="1495" y="295"/>
                </a:lnTo>
                <a:lnTo>
                  <a:pt x="1470" y="320"/>
                </a:lnTo>
                <a:lnTo>
                  <a:pt x="1448" y="349"/>
                </a:lnTo>
                <a:lnTo>
                  <a:pt x="1430" y="380"/>
                </a:lnTo>
                <a:lnTo>
                  <a:pt x="1417" y="415"/>
                </a:lnTo>
                <a:lnTo>
                  <a:pt x="1409" y="452"/>
                </a:lnTo>
                <a:lnTo>
                  <a:pt x="1407" y="489"/>
                </a:lnTo>
                <a:lnTo>
                  <a:pt x="1410" y="530"/>
                </a:lnTo>
                <a:lnTo>
                  <a:pt x="1419" y="568"/>
                </a:lnTo>
                <a:lnTo>
                  <a:pt x="1433" y="604"/>
                </a:lnTo>
                <a:lnTo>
                  <a:pt x="1453" y="638"/>
                </a:lnTo>
                <a:lnTo>
                  <a:pt x="1477" y="667"/>
                </a:lnTo>
                <a:lnTo>
                  <a:pt x="1506" y="693"/>
                </a:lnTo>
                <a:lnTo>
                  <a:pt x="1537" y="714"/>
                </a:lnTo>
                <a:lnTo>
                  <a:pt x="1572" y="730"/>
                </a:lnTo>
                <a:lnTo>
                  <a:pt x="1610" y="742"/>
                </a:lnTo>
                <a:lnTo>
                  <a:pt x="1721" y="742"/>
                </a:lnTo>
                <a:lnTo>
                  <a:pt x="1758" y="730"/>
                </a:lnTo>
                <a:lnTo>
                  <a:pt x="1793" y="714"/>
                </a:lnTo>
                <a:lnTo>
                  <a:pt x="1824" y="693"/>
                </a:lnTo>
                <a:lnTo>
                  <a:pt x="1853" y="667"/>
                </a:lnTo>
                <a:lnTo>
                  <a:pt x="1877" y="638"/>
                </a:lnTo>
                <a:lnTo>
                  <a:pt x="1897" y="604"/>
                </a:lnTo>
                <a:lnTo>
                  <a:pt x="1911" y="568"/>
                </a:lnTo>
                <a:lnTo>
                  <a:pt x="1920" y="530"/>
                </a:lnTo>
                <a:lnTo>
                  <a:pt x="1923" y="489"/>
                </a:lnTo>
                <a:lnTo>
                  <a:pt x="1921" y="452"/>
                </a:lnTo>
                <a:lnTo>
                  <a:pt x="1913" y="415"/>
                </a:lnTo>
                <a:lnTo>
                  <a:pt x="1900" y="380"/>
                </a:lnTo>
                <a:lnTo>
                  <a:pt x="1882" y="349"/>
                </a:lnTo>
                <a:lnTo>
                  <a:pt x="1860" y="320"/>
                </a:lnTo>
                <a:lnTo>
                  <a:pt x="1835" y="295"/>
                </a:lnTo>
                <a:lnTo>
                  <a:pt x="1806" y="272"/>
                </a:lnTo>
                <a:lnTo>
                  <a:pt x="1774" y="255"/>
                </a:lnTo>
                <a:lnTo>
                  <a:pt x="1740" y="242"/>
                </a:lnTo>
                <a:lnTo>
                  <a:pt x="1703" y="234"/>
                </a:lnTo>
                <a:lnTo>
                  <a:pt x="1665" y="231"/>
                </a:lnTo>
                <a:close/>
                <a:moveTo>
                  <a:pt x="1665" y="0"/>
                </a:moveTo>
                <a:lnTo>
                  <a:pt x="1718" y="3"/>
                </a:lnTo>
                <a:lnTo>
                  <a:pt x="1770" y="12"/>
                </a:lnTo>
                <a:lnTo>
                  <a:pt x="1819" y="25"/>
                </a:lnTo>
                <a:lnTo>
                  <a:pt x="1867" y="44"/>
                </a:lnTo>
                <a:lnTo>
                  <a:pt x="1912" y="68"/>
                </a:lnTo>
                <a:lnTo>
                  <a:pt x="1954" y="95"/>
                </a:lnTo>
                <a:lnTo>
                  <a:pt x="1993" y="127"/>
                </a:lnTo>
                <a:lnTo>
                  <a:pt x="2028" y="162"/>
                </a:lnTo>
                <a:lnTo>
                  <a:pt x="2060" y="201"/>
                </a:lnTo>
                <a:lnTo>
                  <a:pt x="2088" y="243"/>
                </a:lnTo>
                <a:lnTo>
                  <a:pt x="2111" y="288"/>
                </a:lnTo>
                <a:lnTo>
                  <a:pt x="2129" y="335"/>
                </a:lnTo>
                <a:lnTo>
                  <a:pt x="2143" y="384"/>
                </a:lnTo>
                <a:lnTo>
                  <a:pt x="2151" y="437"/>
                </a:lnTo>
                <a:lnTo>
                  <a:pt x="2154" y="489"/>
                </a:lnTo>
                <a:lnTo>
                  <a:pt x="2151" y="544"/>
                </a:lnTo>
                <a:lnTo>
                  <a:pt x="2142" y="597"/>
                </a:lnTo>
                <a:lnTo>
                  <a:pt x="2128" y="648"/>
                </a:lnTo>
                <a:lnTo>
                  <a:pt x="2108" y="696"/>
                </a:lnTo>
                <a:lnTo>
                  <a:pt x="2084" y="742"/>
                </a:lnTo>
                <a:lnTo>
                  <a:pt x="2635" y="742"/>
                </a:lnTo>
                <a:lnTo>
                  <a:pt x="2662" y="745"/>
                </a:lnTo>
                <a:lnTo>
                  <a:pt x="2689" y="751"/>
                </a:lnTo>
                <a:lnTo>
                  <a:pt x="2713" y="761"/>
                </a:lnTo>
                <a:lnTo>
                  <a:pt x="2737" y="775"/>
                </a:lnTo>
                <a:lnTo>
                  <a:pt x="2757" y="792"/>
                </a:lnTo>
                <a:lnTo>
                  <a:pt x="2774" y="813"/>
                </a:lnTo>
                <a:lnTo>
                  <a:pt x="2788" y="836"/>
                </a:lnTo>
                <a:lnTo>
                  <a:pt x="2799" y="862"/>
                </a:lnTo>
                <a:lnTo>
                  <a:pt x="3322" y="2476"/>
                </a:lnTo>
                <a:lnTo>
                  <a:pt x="3328" y="2506"/>
                </a:lnTo>
                <a:lnTo>
                  <a:pt x="3330" y="2536"/>
                </a:lnTo>
                <a:lnTo>
                  <a:pt x="3326" y="2566"/>
                </a:lnTo>
                <a:lnTo>
                  <a:pt x="3318" y="2593"/>
                </a:lnTo>
                <a:lnTo>
                  <a:pt x="3305" y="2619"/>
                </a:lnTo>
                <a:lnTo>
                  <a:pt x="3288" y="2642"/>
                </a:lnTo>
                <a:lnTo>
                  <a:pt x="3267" y="2663"/>
                </a:lnTo>
                <a:lnTo>
                  <a:pt x="3243" y="2679"/>
                </a:lnTo>
                <a:lnTo>
                  <a:pt x="3217" y="2691"/>
                </a:lnTo>
                <a:lnTo>
                  <a:pt x="3188" y="2699"/>
                </a:lnTo>
                <a:lnTo>
                  <a:pt x="3156" y="2702"/>
                </a:lnTo>
                <a:lnTo>
                  <a:pt x="174" y="2702"/>
                </a:lnTo>
                <a:lnTo>
                  <a:pt x="142" y="2699"/>
                </a:lnTo>
                <a:lnTo>
                  <a:pt x="113" y="2691"/>
                </a:lnTo>
                <a:lnTo>
                  <a:pt x="87" y="2679"/>
                </a:lnTo>
                <a:lnTo>
                  <a:pt x="63" y="2663"/>
                </a:lnTo>
                <a:lnTo>
                  <a:pt x="42" y="2642"/>
                </a:lnTo>
                <a:lnTo>
                  <a:pt x="25" y="2619"/>
                </a:lnTo>
                <a:lnTo>
                  <a:pt x="12" y="2593"/>
                </a:lnTo>
                <a:lnTo>
                  <a:pt x="4" y="2566"/>
                </a:lnTo>
                <a:lnTo>
                  <a:pt x="0" y="2536"/>
                </a:lnTo>
                <a:lnTo>
                  <a:pt x="2" y="2506"/>
                </a:lnTo>
                <a:lnTo>
                  <a:pt x="8" y="2476"/>
                </a:lnTo>
                <a:lnTo>
                  <a:pt x="531" y="862"/>
                </a:lnTo>
                <a:lnTo>
                  <a:pt x="542" y="836"/>
                </a:lnTo>
                <a:lnTo>
                  <a:pt x="556" y="813"/>
                </a:lnTo>
                <a:lnTo>
                  <a:pt x="573" y="792"/>
                </a:lnTo>
                <a:lnTo>
                  <a:pt x="593" y="775"/>
                </a:lnTo>
                <a:lnTo>
                  <a:pt x="617" y="761"/>
                </a:lnTo>
                <a:lnTo>
                  <a:pt x="641" y="751"/>
                </a:lnTo>
                <a:lnTo>
                  <a:pt x="668" y="745"/>
                </a:lnTo>
                <a:lnTo>
                  <a:pt x="695" y="742"/>
                </a:lnTo>
                <a:lnTo>
                  <a:pt x="1246" y="742"/>
                </a:lnTo>
                <a:lnTo>
                  <a:pt x="1222" y="696"/>
                </a:lnTo>
                <a:lnTo>
                  <a:pt x="1202" y="648"/>
                </a:lnTo>
                <a:lnTo>
                  <a:pt x="1188" y="597"/>
                </a:lnTo>
                <a:lnTo>
                  <a:pt x="1179" y="544"/>
                </a:lnTo>
                <a:lnTo>
                  <a:pt x="1176" y="489"/>
                </a:lnTo>
                <a:lnTo>
                  <a:pt x="1179" y="437"/>
                </a:lnTo>
                <a:lnTo>
                  <a:pt x="1187" y="384"/>
                </a:lnTo>
                <a:lnTo>
                  <a:pt x="1201" y="335"/>
                </a:lnTo>
                <a:lnTo>
                  <a:pt x="1219" y="288"/>
                </a:lnTo>
                <a:lnTo>
                  <a:pt x="1242" y="243"/>
                </a:lnTo>
                <a:lnTo>
                  <a:pt x="1270" y="201"/>
                </a:lnTo>
                <a:lnTo>
                  <a:pt x="1302" y="162"/>
                </a:lnTo>
                <a:lnTo>
                  <a:pt x="1337" y="127"/>
                </a:lnTo>
                <a:lnTo>
                  <a:pt x="1376" y="95"/>
                </a:lnTo>
                <a:lnTo>
                  <a:pt x="1418" y="68"/>
                </a:lnTo>
                <a:lnTo>
                  <a:pt x="1463" y="44"/>
                </a:lnTo>
                <a:lnTo>
                  <a:pt x="1511" y="25"/>
                </a:lnTo>
                <a:lnTo>
                  <a:pt x="1560" y="12"/>
                </a:lnTo>
                <a:lnTo>
                  <a:pt x="1612" y="3"/>
                </a:lnTo>
                <a:lnTo>
                  <a:pt x="166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431"/>
          <p:cNvSpPr>
            <a:spLocks noEditPoints="1"/>
          </p:cNvSpPr>
          <p:nvPr/>
        </p:nvSpPr>
        <p:spPr bwMode="auto">
          <a:xfrm>
            <a:off x="8197496" y="1941648"/>
            <a:ext cx="465224" cy="504894"/>
          </a:xfrm>
          <a:custGeom>
            <a:avLst/>
            <a:gdLst>
              <a:gd name="T0" fmla="*/ 2283 w 3095"/>
              <a:gd name="T1" fmla="*/ 2780 h 3367"/>
              <a:gd name="T2" fmla="*/ 627 w 3095"/>
              <a:gd name="T3" fmla="*/ 2877 h 3367"/>
              <a:gd name="T4" fmla="*/ 1515 w 3095"/>
              <a:gd name="T5" fmla="*/ 2693 h 3367"/>
              <a:gd name="T6" fmla="*/ 1872 w 3095"/>
              <a:gd name="T7" fmla="*/ 2913 h 3367"/>
              <a:gd name="T8" fmla="*/ 1189 w 3095"/>
              <a:gd name="T9" fmla="*/ 2698 h 3367"/>
              <a:gd name="T10" fmla="*/ 1108 w 3095"/>
              <a:gd name="T11" fmla="*/ 3127 h 3367"/>
              <a:gd name="T12" fmla="*/ 1661 w 3095"/>
              <a:gd name="T13" fmla="*/ 2496 h 3367"/>
              <a:gd name="T14" fmla="*/ 1515 w 3095"/>
              <a:gd name="T15" fmla="*/ 2063 h 3367"/>
              <a:gd name="T16" fmla="*/ 1178 w 3095"/>
              <a:gd name="T17" fmla="*/ 2494 h 3367"/>
              <a:gd name="T18" fmla="*/ 254 w 3095"/>
              <a:gd name="T19" fmla="*/ 2308 h 3367"/>
              <a:gd name="T20" fmla="*/ 713 w 3095"/>
              <a:gd name="T21" fmla="*/ 2539 h 3367"/>
              <a:gd name="T22" fmla="*/ 901 w 3095"/>
              <a:gd name="T23" fmla="*/ 1504 h 3367"/>
              <a:gd name="T24" fmla="*/ 1046 w 3095"/>
              <a:gd name="T25" fmla="*/ 1401 h 3367"/>
              <a:gd name="T26" fmla="*/ 234 w 3095"/>
              <a:gd name="T27" fmla="*/ 1688 h 3367"/>
              <a:gd name="T28" fmla="*/ 713 w 3095"/>
              <a:gd name="T29" fmla="*/ 1364 h 3367"/>
              <a:gd name="T30" fmla="*/ 598 w 3095"/>
              <a:gd name="T31" fmla="*/ 1070 h 3367"/>
              <a:gd name="T32" fmla="*/ 1313 w 3095"/>
              <a:gd name="T33" fmla="*/ 762 h 3367"/>
              <a:gd name="T34" fmla="*/ 964 w 3095"/>
              <a:gd name="T35" fmla="*/ 1088 h 3367"/>
              <a:gd name="T36" fmla="*/ 1451 w 3095"/>
              <a:gd name="T37" fmla="*/ 557 h 3367"/>
              <a:gd name="T38" fmla="*/ 1504 w 3095"/>
              <a:gd name="T39" fmla="*/ 935 h 3367"/>
              <a:gd name="T40" fmla="*/ 1719 w 3095"/>
              <a:gd name="T41" fmla="*/ 1355 h 3367"/>
              <a:gd name="T42" fmla="*/ 1968 w 3095"/>
              <a:gd name="T43" fmla="*/ 1640 h 3367"/>
              <a:gd name="T44" fmla="*/ 2168 w 3095"/>
              <a:gd name="T45" fmla="*/ 1971 h 3367"/>
              <a:gd name="T46" fmla="*/ 2169 w 3095"/>
              <a:gd name="T47" fmla="*/ 2308 h 3367"/>
              <a:gd name="T48" fmla="*/ 2497 w 3095"/>
              <a:gd name="T49" fmla="*/ 2461 h 3367"/>
              <a:gd name="T50" fmla="*/ 2546 w 3095"/>
              <a:gd name="T51" fmla="*/ 2045 h 3367"/>
              <a:gd name="T52" fmla="*/ 2711 w 3095"/>
              <a:gd name="T53" fmla="*/ 1773 h 3367"/>
              <a:gd name="T54" fmla="*/ 2806 w 3095"/>
              <a:gd name="T55" fmla="*/ 2057 h 3367"/>
              <a:gd name="T56" fmla="*/ 2617 w 3095"/>
              <a:gd name="T57" fmla="*/ 2670 h 3367"/>
              <a:gd name="T58" fmla="*/ 2189 w 3095"/>
              <a:gd name="T59" fmla="*/ 3127 h 3367"/>
              <a:gd name="T60" fmla="*/ 1595 w 3095"/>
              <a:gd name="T61" fmla="*/ 3354 h 3367"/>
              <a:gd name="T62" fmla="*/ 944 w 3095"/>
              <a:gd name="T63" fmla="*/ 3289 h 3367"/>
              <a:gd name="T64" fmla="*/ 412 w 3095"/>
              <a:gd name="T65" fmla="*/ 2955 h 3367"/>
              <a:gd name="T66" fmla="*/ 78 w 3095"/>
              <a:gd name="T67" fmla="*/ 2423 h 3367"/>
              <a:gd name="T68" fmla="*/ 12 w 3095"/>
              <a:gd name="T69" fmla="*/ 1771 h 3367"/>
              <a:gd name="T70" fmla="*/ 240 w 3095"/>
              <a:gd name="T71" fmla="*/ 1176 h 3367"/>
              <a:gd name="T72" fmla="*/ 696 w 3095"/>
              <a:gd name="T73" fmla="*/ 748 h 3367"/>
              <a:gd name="T74" fmla="*/ 1308 w 3095"/>
              <a:gd name="T75" fmla="*/ 559 h 3367"/>
              <a:gd name="T76" fmla="*/ 2175 w 3095"/>
              <a:gd name="T77" fmla="*/ 401 h 3367"/>
              <a:gd name="T78" fmla="*/ 2019 w 3095"/>
              <a:gd name="T79" fmla="*/ 660 h 3367"/>
              <a:gd name="T80" fmla="*/ 2110 w 3095"/>
              <a:gd name="T81" fmla="*/ 954 h 3367"/>
              <a:gd name="T82" fmla="*/ 2388 w 3095"/>
              <a:gd name="T83" fmla="*/ 1080 h 3367"/>
              <a:gd name="T84" fmla="*/ 2667 w 3095"/>
              <a:gd name="T85" fmla="*/ 954 h 3367"/>
              <a:gd name="T86" fmla="*/ 2758 w 3095"/>
              <a:gd name="T87" fmla="*/ 660 h 3367"/>
              <a:gd name="T88" fmla="*/ 2602 w 3095"/>
              <a:gd name="T89" fmla="*/ 401 h 3367"/>
              <a:gd name="T90" fmla="*/ 2457 w 3095"/>
              <a:gd name="T91" fmla="*/ 3 h 3367"/>
              <a:gd name="T92" fmla="*/ 2865 w 3095"/>
              <a:gd name="T93" fmla="*/ 185 h 3367"/>
              <a:gd name="T94" fmla="*/ 3082 w 3095"/>
              <a:gd name="T95" fmla="*/ 572 h 3367"/>
              <a:gd name="T96" fmla="*/ 3050 w 3095"/>
              <a:gd name="T97" fmla="*/ 975 h 3367"/>
              <a:gd name="T98" fmla="*/ 2875 w 3095"/>
              <a:gd name="T99" fmla="*/ 1258 h 3367"/>
              <a:gd name="T100" fmla="*/ 2644 w 3095"/>
              <a:gd name="T101" fmla="*/ 1520 h 3367"/>
              <a:gd name="T102" fmla="*/ 2435 w 3095"/>
              <a:gd name="T103" fmla="*/ 1865 h 3367"/>
              <a:gd name="T104" fmla="*/ 2350 w 3095"/>
              <a:gd name="T105" fmla="*/ 1879 h 3367"/>
              <a:gd name="T106" fmla="*/ 2143 w 3095"/>
              <a:gd name="T107" fmla="*/ 1533 h 3367"/>
              <a:gd name="T108" fmla="*/ 1885 w 3095"/>
              <a:gd name="T109" fmla="*/ 1238 h 3367"/>
              <a:gd name="T110" fmla="*/ 1707 w 3095"/>
              <a:gd name="T111" fmla="*/ 911 h 3367"/>
              <a:gd name="T112" fmla="*/ 1720 w 3095"/>
              <a:gd name="T113" fmla="*/ 497 h 3367"/>
              <a:gd name="T114" fmla="*/ 1942 w 3095"/>
              <a:gd name="T115" fmla="*/ 162 h 3367"/>
              <a:gd name="T116" fmla="*/ 2320 w 3095"/>
              <a:gd name="T117" fmla="*/ 3 h 3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095" h="3367">
                <a:moveTo>
                  <a:pt x="2114" y="2748"/>
                </a:moveTo>
                <a:lnTo>
                  <a:pt x="2092" y="2857"/>
                </a:lnTo>
                <a:lnTo>
                  <a:pt x="2069" y="2962"/>
                </a:lnTo>
                <a:lnTo>
                  <a:pt x="2127" y="2921"/>
                </a:lnTo>
                <a:lnTo>
                  <a:pt x="2181" y="2877"/>
                </a:lnTo>
                <a:lnTo>
                  <a:pt x="2234" y="2830"/>
                </a:lnTo>
                <a:lnTo>
                  <a:pt x="2283" y="2780"/>
                </a:lnTo>
                <a:lnTo>
                  <a:pt x="2199" y="2763"/>
                </a:lnTo>
                <a:lnTo>
                  <a:pt x="2114" y="2748"/>
                </a:lnTo>
                <a:close/>
                <a:moveTo>
                  <a:pt x="742" y="2740"/>
                </a:moveTo>
                <a:lnTo>
                  <a:pt x="632" y="2759"/>
                </a:lnTo>
                <a:lnTo>
                  <a:pt x="526" y="2780"/>
                </a:lnTo>
                <a:lnTo>
                  <a:pt x="575" y="2830"/>
                </a:lnTo>
                <a:lnTo>
                  <a:pt x="627" y="2877"/>
                </a:lnTo>
                <a:lnTo>
                  <a:pt x="682" y="2921"/>
                </a:lnTo>
                <a:lnTo>
                  <a:pt x="739" y="2961"/>
                </a:lnTo>
                <a:lnTo>
                  <a:pt x="799" y="2999"/>
                </a:lnTo>
                <a:lnTo>
                  <a:pt x="778" y="2916"/>
                </a:lnTo>
                <a:lnTo>
                  <a:pt x="760" y="2829"/>
                </a:lnTo>
                <a:lnTo>
                  <a:pt x="742" y="2740"/>
                </a:lnTo>
                <a:close/>
                <a:moveTo>
                  <a:pt x="1515" y="2693"/>
                </a:moveTo>
                <a:lnTo>
                  <a:pt x="1515" y="3158"/>
                </a:lnTo>
                <a:lnTo>
                  <a:pt x="1595" y="3148"/>
                </a:lnTo>
                <a:lnTo>
                  <a:pt x="1673" y="3133"/>
                </a:lnTo>
                <a:lnTo>
                  <a:pt x="1748" y="3113"/>
                </a:lnTo>
                <a:lnTo>
                  <a:pt x="1823" y="3089"/>
                </a:lnTo>
                <a:lnTo>
                  <a:pt x="1848" y="3003"/>
                </a:lnTo>
                <a:lnTo>
                  <a:pt x="1872" y="2913"/>
                </a:lnTo>
                <a:lnTo>
                  <a:pt x="1893" y="2818"/>
                </a:lnTo>
                <a:lnTo>
                  <a:pt x="1913" y="2720"/>
                </a:lnTo>
                <a:lnTo>
                  <a:pt x="1783" y="2708"/>
                </a:lnTo>
                <a:lnTo>
                  <a:pt x="1650" y="2699"/>
                </a:lnTo>
                <a:lnTo>
                  <a:pt x="1515" y="2693"/>
                </a:lnTo>
                <a:close/>
                <a:moveTo>
                  <a:pt x="1313" y="2693"/>
                </a:moveTo>
                <a:lnTo>
                  <a:pt x="1189" y="2698"/>
                </a:lnTo>
                <a:lnTo>
                  <a:pt x="1066" y="2705"/>
                </a:lnTo>
                <a:lnTo>
                  <a:pt x="945" y="2715"/>
                </a:lnTo>
                <a:lnTo>
                  <a:pt x="965" y="2820"/>
                </a:lnTo>
                <a:lnTo>
                  <a:pt x="988" y="2921"/>
                </a:lnTo>
                <a:lnTo>
                  <a:pt x="1014" y="3017"/>
                </a:lnTo>
                <a:lnTo>
                  <a:pt x="1043" y="3107"/>
                </a:lnTo>
                <a:lnTo>
                  <a:pt x="1108" y="3127"/>
                </a:lnTo>
                <a:lnTo>
                  <a:pt x="1174" y="3141"/>
                </a:lnTo>
                <a:lnTo>
                  <a:pt x="1243" y="3152"/>
                </a:lnTo>
                <a:lnTo>
                  <a:pt x="1313" y="3159"/>
                </a:lnTo>
                <a:lnTo>
                  <a:pt x="1313" y="2693"/>
                </a:lnTo>
                <a:close/>
                <a:moveTo>
                  <a:pt x="1515" y="2063"/>
                </a:moveTo>
                <a:lnTo>
                  <a:pt x="1515" y="2490"/>
                </a:lnTo>
                <a:lnTo>
                  <a:pt x="1661" y="2496"/>
                </a:lnTo>
                <a:lnTo>
                  <a:pt x="1804" y="2505"/>
                </a:lnTo>
                <a:lnTo>
                  <a:pt x="1943" y="2520"/>
                </a:lnTo>
                <a:lnTo>
                  <a:pt x="1956" y="2407"/>
                </a:lnTo>
                <a:lnTo>
                  <a:pt x="1966" y="2294"/>
                </a:lnTo>
                <a:lnTo>
                  <a:pt x="1973" y="2180"/>
                </a:lnTo>
                <a:lnTo>
                  <a:pt x="1977" y="2063"/>
                </a:lnTo>
                <a:lnTo>
                  <a:pt x="1515" y="2063"/>
                </a:lnTo>
                <a:close/>
                <a:moveTo>
                  <a:pt x="880" y="2063"/>
                </a:moveTo>
                <a:lnTo>
                  <a:pt x="885" y="2178"/>
                </a:lnTo>
                <a:lnTo>
                  <a:pt x="891" y="2292"/>
                </a:lnTo>
                <a:lnTo>
                  <a:pt x="902" y="2404"/>
                </a:lnTo>
                <a:lnTo>
                  <a:pt x="914" y="2514"/>
                </a:lnTo>
                <a:lnTo>
                  <a:pt x="1046" y="2502"/>
                </a:lnTo>
                <a:lnTo>
                  <a:pt x="1178" y="2494"/>
                </a:lnTo>
                <a:lnTo>
                  <a:pt x="1313" y="2490"/>
                </a:lnTo>
                <a:lnTo>
                  <a:pt x="1313" y="2063"/>
                </a:lnTo>
                <a:lnTo>
                  <a:pt x="880" y="2063"/>
                </a:lnTo>
                <a:close/>
                <a:moveTo>
                  <a:pt x="207" y="2063"/>
                </a:moveTo>
                <a:lnTo>
                  <a:pt x="217" y="2147"/>
                </a:lnTo>
                <a:lnTo>
                  <a:pt x="233" y="2229"/>
                </a:lnTo>
                <a:lnTo>
                  <a:pt x="254" y="2308"/>
                </a:lnTo>
                <a:lnTo>
                  <a:pt x="281" y="2386"/>
                </a:lnTo>
                <a:lnTo>
                  <a:pt x="311" y="2462"/>
                </a:lnTo>
                <a:lnTo>
                  <a:pt x="348" y="2534"/>
                </a:lnTo>
                <a:lnTo>
                  <a:pt x="389" y="2604"/>
                </a:lnTo>
                <a:lnTo>
                  <a:pt x="493" y="2579"/>
                </a:lnTo>
                <a:lnTo>
                  <a:pt x="601" y="2558"/>
                </a:lnTo>
                <a:lnTo>
                  <a:pt x="713" y="2539"/>
                </a:lnTo>
                <a:lnTo>
                  <a:pt x="699" y="2423"/>
                </a:lnTo>
                <a:lnTo>
                  <a:pt x="689" y="2304"/>
                </a:lnTo>
                <a:lnTo>
                  <a:pt x="682" y="2185"/>
                </a:lnTo>
                <a:lnTo>
                  <a:pt x="678" y="2063"/>
                </a:lnTo>
                <a:lnTo>
                  <a:pt x="207" y="2063"/>
                </a:lnTo>
                <a:close/>
                <a:moveTo>
                  <a:pt x="914" y="1389"/>
                </a:moveTo>
                <a:lnTo>
                  <a:pt x="901" y="1504"/>
                </a:lnTo>
                <a:lnTo>
                  <a:pt x="891" y="1621"/>
                </a:lnTo>
                <a:lnTo>
                  <a:pt x="884" y="1739"/>
                </a:lnTo>
                <a:lnTo>
                  <a:pt x="880" y="1860"/>
                </a:lnTo>
                <a:lnTo>
                  <a:pt x="1313" y="1860"/>
                </a:lnTo>
                <a:lnTo>
                  <a:pt x="1313" y="1413"/>
                </a:lnTo>
                <a:lnTo>
                  <a:pt x="1178" y="1408"/>
                </a:lnTo>
                <a:lnTo>
                  <a:pt x="1046" y="1401"/>
                </a:lnTo>
                <a:lnTo>
                  <a:pt x="914" y="1389"/>
                </a:lnTo>
                <a:close/>
                <a:moveTo>
                  <a:pt x="400" y="1302"/>
                </a:moveTo>
                <a:lnTo>
                  <a:pt x="356" y="1373"/>
                </a:lnTo>
                <a:lnTo>
                  <a:pt x="318" y="1448"/>
                </a:lnTo>
                <a:lnTo>
                  <a:pt x="285" y="1526"/>
                </a:lnTo>
                <a:lnTo>
                  <a:pt x="256" y="1605"/>
                </a:lnTo>
                <a:lnTo>
                  <a:pt x="234" y="1688"/>
                </a:lnTo>
                <a:lnTo>
                  <a:pt x="217" y="1773"/>
                </a:lnTo>
                <a:lnTo>
                  <a:pt x="207" y="1860"/>
                </a:lnTo>
                <a:lnTo>
                  <a:pt x="677" y="1860"/>
                </a:lnTo>
                <a:lnTo>
                  <a:pt x="681" y="1733"/>
                </a:lnTo>
                <a:lnTo>
                  <a:pt x="688" y="1607"/>
                </a:lnTo>
                <a:lnTo>
                  <a:pt x="698" y="1485"/>
                </a:lnTo>
                <a:lnTo>
                  <a:pt x="713" y="1364"/>
                </a:lnTo>
                <a:lnTo>
                  <a:pt x="606" y="1346"/>
                </a:lnTo>
                <a:lnTo>
                  <a:pt x="501" y="1325"/>
                </a:lnTo>
                <a:lnTo>
                  <a:pt x="400" y="1302"/>
                </a:lnTo>
                <a:close/>
                <a:moveTo>
                  <a:pt x="792" y="927"/>
                </a:moveTo>
                <a:lnTo>
                  <a:pt x="725" y="971"/>
                </a:lnTo>
                <a:lnTo>
                  <a:pt x="660" y="1018"/>
                </a:lnTo>
                <a:lnTo>
                  <a:pt x="598" y="1070"/>
                </a:lnTo>
                <a:lnTo>
                  <a:pt x="541" y="1126"/>
                </a:lnTo>
                <a:lnTo>
                  <a:pt x="640" y="1145"/>
                </a:lnTo>
                <a:lnTo>
                  <a:pt x="742" y="1163"/>
                </a:lnTo>
                <a:lnTo>
                  <a:pt x="758" y="1082"/>
                </a:lnTo>
                <a:lnTo>
                  <a:pt x="775" y="1002"/>
                </a:lnTo>
                <a:lnTo>
                  <a:pt x="792" y="927"/>
                </a:lnTo>
                <a:close/>
                <a:moveTo>
                  <a:pt x="1313" y="762"/>
                </a:moveTo>
                <a:lnTo>
                  <a:pt x="1242" y="770"/>
                </a:lnTo>
                <a:lnTo>
                  <a:pt x="1171" y="782"/>
                </a:lnTo>
                <a:lnTo>
                  <a:pt x="1102" y="797"/>
                </a:lnTo>
                <a:lnTo>
                  <a:pt x="1034" y="817"/>
                </a:lnTo>
                <a:lnTo>
                  <a:pt x="1009" y="903"/>
                </a:lnTo>
                <a:lnTo>
                  <a:pt x="985" y="993"/>
                </a:lnTo>
                <a:lnTo>
                  <a:pt x="964" y="1088"/>
                </a:lnTo>
                <a:lnTo>
                  <a:pt x="945" y="1188"/>
                </a:lnTo>
                <a:lnTo>
                  <a:pt x="1066" y="1199"/>
                </a:lnTo>
                <a:lnTo>
                  <a:pt x="1189" y="1206"/>
                </a:lnTo>
                <a:lnTo>
                  <a:pt x="1313" y="1210"/>
                </a:lnTo>
                <a:lnTo>
                  <a:pt x="1313" y="762"/>
                </a:lnTo>
                <a:close/>
                <a:moveTo>
                  <a:pt x="1404" y="556"/>
                </a:moveTo>
                <a:lnTo>
                  <a:pt x="1451" y="557"/>
                </a:lnTo>
                <a:lnTo>
                  <a:pt x="1497" y="559"/>
                </a:lnTo>
                <a:lnTo>
                  <a:pt x="1487" y="624"/>
                </a:lnTo>
                <a:lnTo>
                  <a:pt x="1482" y="690"/>
                </a:lnTo>
                <a:lnTo>
                  <a:pt x="1482" y="756"/>
                </a:lnTo>
                <a:lnTo>
                  <a:pt x="1486" y="823"/>
                </a:lnTo>
                <a:lnTo>
                  <a:pt x="1495" y="889"/>
                </a:lnTo>
                <a:lnTo>
                  <a:pt x="1504" y="935"/>
                </a:lnTo>
                <a:lnTo>
                  <a:pt x="1515" y="980"/>
                </a:lnTo>
                <a:lnTo>
                  <a:pt x="1515" y="1210"/>
                </a:lnTo>
                <a:lnTo>
                  <a:pt x="1565" y="1208"/>
                </a:lnTo>
                <a:lnTo>
                  <a:pt x="1613" y="1205"/>
                </a:lnTo>
                <a:lnTo>
                  <a:pt x="1647" y="1257"/>
                </a:lnTo>
                <a:lnTo>
                  <a:pt x="1682" y="1307"/>
                </a:lnTo>
                <a:lnTo>
                  <a:pt x="1719" y="1355"/>
                </a:lnTo>
                <a:lnTo>
                  <a:pt x="1757" y="1401"/>
                </a:lnTo>
                <a:lnTo>
                  <a:pt x="1637" y="1408"/>
                </a:lnTo>
                <a:lnTo>
                  <a:pt x="1515" y="1412"/>
                </a:lnTo>
                <a:lnTo>
                  <a:pt x="1515" y="1860"/>
                </a:lnTo>
                <a:lnTo>
                  <a:pt x="1978" y="1860"/>
                </a:lnTo>
                <a:lnTo>
                  <a:pt x="1974" y="1749"/>
                </a:lnTo>
                <a:lnTo>
                  <a:pt x="1968" y="1640"/>
                </a:lnTo>
                <a:lnTo>
                  <a:pt x="2003" y="1684"/>
                </a:lnTo>
                <a:lnTo>
                  <a:pt x="2037" y="1730"/>
                </a:lnTo>
                <a:lnTo>
                  <a:pt x="2070" y="1778"/>
                </a:lnTo>
                <a:lnTo>
                  <a:pt x="2099" y="1829"/>
                </a:lnTo>
                <a:lnTo>
                  <a:pt x="2128" y="1883"/>
                </a:lnTo>
                <a:lnTo>
                  <a:pt x="2154" y="1941"/>
                </a:lnTo>
                <a:lnTo>
                  <a:pt x="2168" y="1971"/>
                </a:lnTo>
                <a:lnTo>
                  <a:pt x="2186" y="1999"/>
                </a:lnTo>
                <a:lnTo>
                  <a:pt x="2208" y="2023"/>
                </a:lnTo>
                <a:lnTo>
                  <a:pt x="2231" y="2045"/>
                </a:lnTo>
                <a:lnTo>
                  <a:pt x="2258" y="2063"/>
                </a:lnTo>
                <a:lnTo>
                  <a:pt x="2180" y="2063"/>
                </a:lnTo>
                <a:lnTo>
                  <a:pt x="2176" y="2187"/>
                </a:lnTo>
                <a:lnTo>
                  <a:pt x="2169" y="2308"/>
                </a:lnTo>
                <a:lnTo>
                  <a:pt x="2158" y="2429"/>
                </a:lnTo>
                <a:lnTo>
                  <a:pt x="2144" y="2547"/>
                </a:lnTo>
                <a:lnTo>
                  <a:pt x="2239" y="2564"/>
                </a:lnTo>
                <a:lnTo>
                  <a:pt x="2330" y="2582"/>
                </a:lnTo>
                <a:lnTo>
                  <a:pt x="2420" y="2603"/>
                </a:lnTo>
                <a:lnTo>
                  <a:pt x="2461" y="2533"/>
                </a:lnTo>
                <a:lnTo>
                  <a:pt x="2497" y="2461"/>
                </a:lnTo>
                <a:lnTo>
                  <a:pt x="2528" y="2386"/>
                </a:lnTo>
                <a:lnTo>
                  <a:pt x="2555" y="2308"/>
                </a:lnTo>
                <a:lnTo>
                  <a:pt x="2576" y="2229"/>
                </a:lnTo>
                <a:lnTo>
                  <a:pt x="2592" y="2147"/>
                </a:lnTo>
                <a:lnTo>
                  <a:pt x="2602" y="2063"/>
                </a:lnTo>
                <a:lnTo>
                  <a:pt x="2519" y="2063"/>
                </a:lnTo>
                <a:lnTo>
                  <a:pt x="2546" y="2045"/>
                </a:lnTo>
                <a:lnTo>
                  <a:pt x="2569" y="2023"/>
                </a:lnTo>
                <a:lnTo>
                  <a:pt x="2591" y="1999"/>
                </a:lnTo>
                <a:lnTo>
                  <a:pt x="2609" y="1972"/>
                </a:lnTo>
                <a:lnTo>
                  <a:pt x="2623" y="1941"/>
                </a:lnTo>
                <a:lnTo>
                  <a:pt x="2650" y="1881"/>
                </a:lnTo>
                <a:lnTo>
                  <a:pt x="2679" y="1825"/>
                </a:lnTo>
                <a:lnTo>
                  <a:pt x="2711" y="1773"/>
                </a:lnTo>
                <a:lnTo>
                  <a:pt x="2745" y="1723"/>
                </a:lnTo>
                <a:lnTo>
                  <a:pt x="2779" y="1676"/>
                </a:lnTo>
                <a:lnTo>
                  <a:pt x="2793" y="1745"/>
                </a:lnTo>
                <a:lnTo>
                  <a:pt x="2802" y="1817"/>
                </a:lnTo>
                <a:lnTo>
                  <a:pt x="2807" y="1888"/>
                </a:lnTo>
                <a:lnTo>
                  <a:pt x="2809" y="1961"/>
                </a:lnTo>
                <a:lnTo>
                  <a:pt x="2806" y="2057"/>
                </a:lnTo>
                <a:lnTo>
                  <a:pt x="2796" y="2152"/>
                </a:lnTo>
                <a:lnTo>
                  <a:pt x="2780" y="2244"/>
                </a:lnTo>
                <a:lnTo>
                  <a:pt x="2759" y="2335"/>
                </a:lnTo>
                <a:lnTo>
                  <a:pt x="2731" y="2423"/>
                </a:lnTo>
                <a:lnTo>
                  <a:pt x="2699" y="2508"/>
                </a:lnTo>
                <a:lnTo>
                  <a:pt x="2660" y="2590"/>
                </a:lnTo>
                <a:lnTo>
                  <a:pt x="2617" y="2670"/>
                </a:lnTo>
                <a:lnTo>
                  <a:pt x="2569" y="2747"/>
                </a:lnTo>
                <a:lnTo>
                  <a:pt x="2516" y="2819"/>
                </a:lnTo>
                <a:lnTo>
                  <a:pt x="2459" y="2889"/>
                </a:lnTo>
                <a:lnTo>
                  <a:pt x="2398" y="2955"/>
                </a:lnTo>
                <a:lnTo>
                  <a:pt x="2331" y="3016"/>
                </a:lnTo>
                <a:lnTo>
                  <a:pt x="2262" y="3074"/>
                </a:lnTo>
                <a:lnTo>
                  <a:pt x="2189" y="3127"/>
                </a:lnTo>
                <a:lnTo>
                  <a:pt x="2113" y="3175"/>
                </a:lnTo>
                <a:lnTo>
                  <a:pt x="2033" y="3218"/>
                </a:lnTo>
                <a:lnTo>
                  <a:pt x="1950" y="3257"/>
                </a:lnTo>
                <a:lnTo>
                  <a:pt x="1866" y="3289"/>
                </a:lnTo>
                <a:lnTo>
                  <a:pt x="1778" y="3317"/>
                </a:lnTo>
                <a:lnTo>
                  <a:pt x="1687" y="3338"/>
                </a:lnTo>
                <a:lnTo>
                  <a:pt x="1595" y="3354"/>
                </a:lnTo>
                <a:lnTo>
                  <a:pt x="1500" y="3364"/>
                </a:lnTo>
                <a:lnTo>
                  <a:pt x="1404" y="3367"/>
                </a:lnTo>
                <a:lnTo>
                  <a:pt x="1308" y="3364"/>
                </a:lnTo>
                <a:lnTo>
                  <a:pt x="1214" y="3354"/>
                </a:lnTo>
                <a:lnTo>
                  <a:pt x="1122" y="3338"/>
                </a:lnTo>
                <a:lnTo>
                  <a:pt x="1031" y="3317"/>
                </a:lnTo>
                <a:lnTo>
                  <a:pt x="944" y="3289"/>
                </a:lnTo>
                <a:lnTo>
                  <a:pt x="858" y="3257"/>
                </a:lnTo>
                <a:lnTo>
                  <a:pt x="776" y="3218"/>
                </a:lnTo>
                <a:lnTo>
                  <a:pt x="696" y="3175"/>
                </a:lnTo>
                <a:lnTo>
                  <a:pt x="620" y="3127"/>
                </a:lnTo>
                <a:lnTo>
                  <a:pt x="546" y="3074"/>
                </a:lnTo>
                <a:lnTo>
                  <a:pt x="477" y="3016"/>
                </a:lnTo>
                <a:lnTo>
                  <a:pt x="412" y="2955"/>
                </a:lnTo>
                <a:lnTo>
                  <a:pt x="350" y="2889"/>
                </a:lnTo>
                <a:lnTo>
                  <a:pt x="293" y="2819"/>
                </a:lnTo>
                <a:lnTo>
                  <a:pt x="240" y="2747"/>
                </a:lnTo>
                <a:lnTo>
                  <a:pt x="192" y="2670"/>
                </a:lnTo>
                <a:lnTo>
                  <a:pt x="149" y="2590"/>
                </a:lnTo>
                <a:lnTo>
                  <a:pt x="110" y="2508"/>
                </a:lnTo>
                <a:lnTo>
                  <a:pt x="78" y="2423"/>
                </a:lnTo>
                <a:lnTo>
                  <a:pt x="50" y="2335"/>
                </a:lnTo>
                <a:lnTo>
                  <a:pt x="29" y="2244"/>
                </a:lnTo>
                <a:lnTo>
                  <a:pt x="12" y="2152"/>
                </a:lnTo>
                <a:lnTo>
                  <a:pt x="3" y="2057"/>
                </a:lnTo>
                <a:lnTo>
                  <a:pt x="0" y="1961"/>
                </a:lnTo>
                <a:lnTo>
                  <a:pt x="3" y="1865"/>
                </a:lnTo>
                <a:lnTo>
                  <a:pt x="12" y="1771"/>
                </a:lnTo>
                <a:lnTo>
                  <a:pt x="29" y="1678"/>
                </a:lnTo>
                <a:lnTo>
                  <a:pt x="50" y="1588"/>
                </a:lnTo>
                <a:lnTo>
                  <a:pt x="78" y="1500"/>
                </a:lnTo>
                <a:lnTo>
                  <a:pt x="110" y="1414"/>
                </a:lnTo>
                <a:lnTo>
                  <a:pt x="149" y="1331"/>
                </a:lnTo>
                <a:lnTo>
                  <a:pt x="192" y="1253"/>
                </a:lnTo>
                <a:lnTo>
                  <a:pt x="240" y="1176"/>
                </a:lnTo>
                <a:lnTo>
                  <a:pt x="293" y="1103"/>
                </a:lnTo>
                <a:lnTo>
                  <a:pt x="350" y="1033"/>
                </a:lnTo>
                <a:lnTo>
                  <a:pt x="412" y="968"/>
                </a:lnTo>
                <a:lnTo>
                  <a:pt x="477" y="906"/>
                </a:lnTo>
                <a:lnTo>
                  <a:pt x="546" y="849"/>
                </a:lnTo>
                <a:lnTo>
                  <a:pt x="620" y="796"/>
                </a:lnTo>
                <a:lnTo>
                  <a:pt x="696" y="748"/>
                </a:lnTo>
                <a:lnTo>
                  <a:pt x="776" y="704"/>
                </a:lnTo>
                <a:lnTo>
                  <a:pt x="858" y="666"/>
                </a:lnTo>
                <a:lnTo>
                  <a:pt x="944" y="634"/>
                </a:lnTo>
                <a:lnTo>
                  <a:pt x="1031" y="606"/>
                </a:lnTo>
                <a:lnTo>
                  <a:pt x="1122" y="584"/>
                </a:lnTo>
                <a:lnTo>
                  <a:pt x="1214" y="568"/>
                </a:lnTo>
                <a:lnTo>
                  <a:pt x="1308" y="559"/>
                </a:lnTo>
                <a:lnTo>
                  <a:pt x="1404" y="556"/>
                </a:lnTo>
                <a:close/>
                <a:moveTo>
                  <a:pt x="2388" y="333"/>
                </a:moveTo>
                <a:lnTo>
                  <a:pt x="2341" y="336"/>
                </a:lnTo>
                <a:lnTo>
                  <a:pt x="2296" y="345"/>
                </a:lnTo>
                <a:lnTo>
                  <a:pt x="2254" y="359"/>
                </a:lnTo>
                <a:lnTo>
                  <a:pt x="2213" y="377"/>
                </a:lnTo>
                <a:lnTo>
                  <a:pt x="2175" y="401"/>
                </a:lnTo>
                <a:lnTo>
                  <a:pt x="2140" y="428"/>
                </a:lnTo>
                <a:lnTo>
                  <a:pt x="2110" y="459"/>
                </a:lnTo>
                <a:lnTo>
                  <a:pt x="2082" y="494"/>
                </a:lnTo>
                <a:lnTo>
                  <a:pt x="2060" y="531"/>
                </a:lnTo>
                <a:lnTo>
                  <a:pt x="2040" y="572"/>
                </a:lnTo>
                <a:lnTo>
                  <a:pt x="2027" y="615"/>
                </a:lnTo>
                <a:lnTo>
                  <a:pt x="2019" y="660"/>
                </a:lnTo>
                <a:lnTo>
                  <a:pt x="2016" y="707"/>
                </a:lnTo>
                <a:lnTo>
                  <a:pt x="2019" y="753"/>
                </a:lnTo>
                <a:lnTo>
                  <a:pt x="2027" y="799"/>
                </a:lnTo>
                <a:lnTo>
                  <a:pt x="2040" y="842"/>
                </a:lnTo>
                <a:lnTo>
                  <a:pt x="2060" y="882"/>
                </a:lnTo>
                <a:lnTo>
                  <a:pt x="2082" y="920"/>
                </a:lnTo>
                <a:lnTo>
                  <a:pt x="2110" y="954"/>
                </a:lnTo>
                <a:lnTo>
                  <a:pt x="2140" y="986"/>
                </a:lnTo>
                <a:lnTo>
                  <a:pt x="2175" y="1013"/>
                </a:lnTo>
                <a:lnTo>
                  <a:pt x="2213" y="1036"/>
                </a:lnTo>
                <a:lnTo>
                  <a:pt x="2254" y="1054"/>
                </a:lnTo>
                <a:lnTo>
                  <a:pt x="2296" y="1069"/>
                </a:lnTo>
                <a:lnTo>
                  <a:pt x="2341" y="1077"/>
                </a:lnTo>
                <a:lnTo>
                  <a:pt x="2388" y="1080"/>
                </a:lnTo>
                <a:lnTo>
                  <a:pt x="2435" y="1077"/>
                </a:lnTo>
                <a:lnTo>
                  <a:pt x="2480" y="1069"/>
                </a:lnTo>
                <a:lnTo>
                  <a:pt x="2523" y="1054"/>
                </a:lnTo>
                <a:lnTo>
                  <a:pt x="2564" y="1036"/>
                </a:lnTo>
                <a:lnTo>
                  <a:pt x="2602" y="1013"/>
                </a:lnTo>
                <a:lnTo>
                  <a:pt x="2637" y="986"/>
                </a:lnTo>
                <a:lnTo>
                  <a:pt x="2667" y="954"/>
                </a:lnTo>
                <a:lnTo>
                  <a:pt x="2695" y="920"/>
                </a:lnTo>
                <a:lnTo>
                  <a:pt x="2717" y="882"/>
                </a:lnTo>
                <a:lnTo>
                  <a:pt x="2737" y="842"/>
                </a:lnTo>
                <a:lnTo>
                  <a:pt x="2750" y="799"/>
                </a:lnTo>
                <a:lnTo>
                  <a:pt x="2758" y="753"/>
                </a:lnTo>
                <a:lnTo>
                  <a:pt x="2761" y="707"/>
                </a:lnTo>
                <a:lnTo>
                  <a:pt x="2758" y="660"/>
                </a:lnTo>
                <a:lnTo>
                  <a:pt x="2750" y="615"/>
                </a:lnTo>
                <a:lnTo>
                  <a:pt x="2737" y="572"/>
                </a:lnTo>
                <a:lnTo>
                  <a:pt x="2717" y="531"/>
                </a:lnTo>
                <a:lnTo>
                  <a:pt x="2695" y="494"/>
                </a:lnTo>
                <a:lnTo>
                  <a:pt x="2667" y="459"/>
                </a:lnTo>
                <a:lnTo>
                  <a:pt x="2637" y="428"/>
                </a:lnTo>
                <a:lnTo>
                  <a:pt x="2602" y="401"/>
                </a:lnTo>
                <a:lnTo>
                  <a:pt x="2564" y="377"/>
                </a:lnTo>
                <a:lnTo>
                  <a:pt x="2523" y="359"/>
                </a:lnTo>
                <a:lnTo>
                  <a:pt x="2480" y="345"/>
                </a:lnTo>
                <a:lnTo>
                  <a:pt x="2435" y="336"/>
                </a:lnTo>
                <a:lnTo>
                  <a:pt x="2388" y="333"/>
                </a:lnTo>
                <a:close/>
                <a:moveTo>
                  <a:pt x="2389" y="0"/>
                </a:moveTo>
                <a:lnTo>
                  <a:pt x="2457" y="3"/>
                </a:lnTo>
                <a:lnTo>
                  <a:pt x="2523" y="13"/>
                </a:lnTo>
                <a:lnTo>
                  <a:pt x="2587" y="29"/>
                </a:lnTo>
                <a:lnTo>
                  <a:pt x="2649" y="50"/>
                </a:lnTo>
                <a:lnTo>
                  <a:pt x="2708" y="77"/>
                </a:lnTo>
                <a:lnTo>
                  <a:pt x="2763" y="108"/>
                </a:lnTo>
                <a:lnTo>
                  <a:pt x="2816" y="144"/>
                </a:lnTo>
                <a:lnTo>
                  <a:pt x="2865" y="185"/>
                </a:lnTo>
                <a:lnTo>
                  <a:pt x="2910" y="230"/>
                </a:lnTo>
                <a:lnTo>
                  <a:pt x="2951" y="279"/>
                </a:lnTo>
                <a:lnTo>
                  <a:pt x="2987" y="332"/>
                </a:lnTo>
                <a:lnTo>
                  <a:pt x="3018" y="388"/>
                </a:lnTo>
                <a:lnTo>
                  <a:pt x="3045" y="447"/>
                </a:lnTo>
                <a:lnTo>
                  <a:pt x="3066" y="509"/>
                </a:lnTo>
                <a:lnTo>
                  <a:pt x="3082" y="572"/>
                </a:lnTo>
                <a:lnTo>
                  <a:pt x="3091" y="639"/>
                </a:lnTo>
                <a:lnTo>
                  <a:pt x="3095" y="707"/>
                </a:lnTo>
                <a:lnTo>
                  <a:pt x="3093" y="767"/>
                </a:lnTo>
                <a:lnTo>
                  <a:pt x="3087" y="824"/>
                </a:lnTo>
                <a:lnTo>
                  <a:pt x="3078" y="877"/>
                </a:lnTo>
                <a:lnTo>
                  <a:pt x="3065" y="928"/>
                </a:lnTo>
                <a:lnTo>
                  <a:pt x="3050" y="975"/>
                </a:lnTo>
                <a:lnTo>
                  <a:pt x="3032" y="1021"/>
                </a:lnTo>
                <a:lnTo>
                  <a:pt x="3010" y="1064"/>
                </a:lnTo>
                <a:lnTo>
                  <a:pt x="2987" y="1105"/>
                </a:lnTo>
                <a:lnTo>
                  <a:pt x="2962" y="1144"/>
                </a:lnTo>
                <a:lnTo>
                  <a:pt x="2935" y="1183"/>
                </a:lnTo>
                <a:lnTo>
                  <a:pt x="2906" y="1221"/>
                </a:lnTo>
                <a:lnTo>
                  <a:pt x="2875" y="1258"/>
                </a:lnTo>
                <a:lnTo>
                  <a:pt x="2844" y="1294"/>
                </a:lnTo>
                <a:lnTo>
                  <a:pt x="2811" y="1330"/>
                </a:lnTo>
                <a:lnTo>
                  <a:pt x="2778" y="1367"/>
                </a:lnTo>
                <a:lnTo>
                  <a:pt x="2745" y="1404"/>
                </a:lnTo>
                <a:lnTo>
                  <a:pt x="2711" y="1442"/>
                </a:lnTo>
                <a:lnTo>
                  <a:pt x="2677" y="1481"/>
                </a:lnTo>
                <a:lnTo>
                  <a:pt x="2644" y="1520"/>
                </a:lnTo>
                <a:lnTo>
                  <a:pt x="2611" y="1562"/>
                </a:lnTo>
                <a:lnTo>
                  <a:pt x="2578" y="1606"/>
                </a:lnTo>
                <a:lnTo>
                  <a:pt x="2547" y="1652"/>
                </a:lnTo>
                <a:lnTo>
                  <a:pt x="2517" y="1701"/>
                </a:lnTo>
                <a:lnTo>
                  <a:pt x="2487" y="1752"/>
                </a:lnTo>
                <a:lnTo>
                  <a:pt x="2461" y="1808"/>
                </a:lnTo>
                <a:lnTo>
                  <a:pt x="2435" y="1865"/>
                </a:lnTo>
                <a:lnTo>
                  <a:pt x="2427" y="1879"/>
                </a:lnTo>
                <a:lnTo>
                  <a:pt x="2416" y="1889"/>
                </a:lnTo>
                <a:lnTo>
                  <a:pt x="2403" y="1894"/>
                </a:lnTo>
                <a:lnTo>
                  <a:pt x="2388" y="1896"/>
                </a:lnTo>
                <a:lnTo>
                  <a:pt x="2374" y="1894"/>
                </a:lnTo>
                <a:lnTo>
                  <a:pt x="2361" y="1888"/>
                </a:lnTo>
                <a:lnTo>
                  <a:pt x="2350" y="1879"/>
                </a:lnTo>
                <a:lnTo>
                  <a:pt x="2341" y="1865"/>
                </a:lnTo>
                <a:lnTo>
                  <a:pt x="2313" y="1800"/>
                </a:lnTo>
                <a:lnTo>
                  <a:pt x="2282" y="1740"/>
                </a:lnTo>
                <a:lnTo>
                  <a:pt x="2250" y="1684"/>
                </a:lnTo>
                <a:lnTo>
                  <a:pt x="2215" y="1631"/>
                </a:lnTo>
                <a:lnTo>
                  <a:pt x="2179" y="1581"/>
                </a:lnTo>
                <a:lnTo>
                  <a:pt x="2143" y="1533"/>
                </a:lnTo>
                <a:lnTo>
                  <a:pt x="2106" y="1488"/>
                </a:lnTo>
                <a:lnTo>
                  <a:pt x="2068" y="1444"/>
                </a:lnTo>
                <a:lnTo>
                  <a:pt x="2030" y="1402"/>
                </a:lnTo>
                <a:lnTo>
                  <a:pt x="1992" y="1361"/>
                </a:lnTo>
                <a:lnTo>
                  <a:pt x="1955" y="1320"/>
                </a:lnTo>
                <a:lnTo>
                  <a:pt x="1920" y="1279"/>
                </a:lnTo>
                <a:lnTo>
                  <a:pt x="1885" y="1238"/>
                </a:lnTo>
                <a:lnTo>
                  <a:pt x="1852" y="1197"/>
                </a:lnTo>
                <a:lnTo>
                  <a:pt x="1822" y="1155"/>
                </a:lnTo>
                <a:lnTo>
                  <a:pt x="1793" y="1111"/>
                </a:lnTo>
                <a:lnTo>
                  <a:pt x="1767" y="1065"/>
                </a:lnTo>
                <a:lnTo>
                  <a:pt x="1743" y="1016"/>
                </a:lnTo>
                <a:lnTo>
                  <a:pt x="1724" y="966"/>
                </a:lnTo>
                <a:lnTo>
                  <a:pt x="1707" y="911"/>
                </a:lnTo>
                <a:lnTo>
                  <a:pt x="1694" y="853"/>
                </a:lnTo>
                <a:lnTo>
                  <a:pt x="1686" y="792"/>
                </a:lnTo>
                <a:lnTo>
                  <a:pt x="1683" y="732"/>
                </a:lnTo>
                <a:lnTo>
                  <a:pt x="1685" y="671"/>
                </a:lnTo>
                <a:lnTo>
                  <a:pt x="1692" y="611"/>
                </a:lnTo>
                <a:lnTo>
                  <a:pt x="1703" y="553"/>
                </a:lnTo>
                <a:lnTo>
                  <a:pt x="1720" y="497"/>
                </a:lnTo>
                <a:lnTo>
                  <a:pt x="1740" y="441"/>
                </a:lnTo>
                <a:lnTo>
                  <a:pt x="1764" y="388"/>
                </a:lnTo>
                <a:lnTo>
                  <a:pt x="1792" y="337"/>
                </a:lnTo>
                <a:lnTo>
                  <a:pt x="1825" y="289"/>
                </a:lnTo>
                <a:lnTo>
                  <a:pt x="1860" y="244"/>
                </a:lnTo>
                <a:lnTo>
                  <a:pt x="1900" y="201"/>
                </a:lnTo>
                <a:lnTo>
                  <a:pt x="1942" y="162"/>
                </a:lnTo>
                <a:lnTo>
                  <a:pt x="1988" y="127"/>
                </a:lnTo>
                <a:lnTo>
                  <a:pt x="2037" y="95"/>
                </a:lnTo>
                <a:lnTo>
                  <a:pt x="2088" y="67"/>
                </a:lnTo>
                <a:lnTo>
                  <a:pt x="2143" y="44"/>
                </a:lnTo>
                <a:lnTo>
                  <a:pt x="2199" y="26"/>
                </a:lnTo>
                <a:lnTo>
                  <a:pt x="2259" y="12"/>
                </a:lnTo>
                <a:lnTo>
                  <a:pt x="2320" y="3"/>
                </a:lnTo>
                <a:lnTo>
                  <a:pt x="238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436"/>
          <p:cNvSpPr>
            <a:spLocks noEditPoints="1"/>
          </p:cNvSpPr>
          <p:nvPr/>
        </p:nvSpPr>
        <p:spPr bwMode="auto">
          <a:xfrm>
            <a:off x="2594101" y="2795146"/>
            <a:ext cx="446087" cy="446087"/>
          </a:xfrm>
          <a:custGeom>
            <a:avLst/>
            <a:gdLst>
              <a:gd name="T0" fmla="*/ 1202 w 3372"/>
              <a:gd name="T1" fmla="*/ 3073 h 3372"/>
              <a:gd name="T2" fmla="*/ 2380 w 3372"/>
              <a:gd name="T3" fmla="*/ 3073 h 3372"/>
              <a:gd name="T4" fmla="*/ 2380 w 3372"/>
              <a:gd name="T5" fmla="*/ 1959 h 3372"/>
              <a:gd name="T6" fmla="*/ 3070 w 3372"/>
              <a:gd name="T7" fmla="*/ 2954 h 3372"/>
              <a:gd name="T8" fmla="*/ 3029 w 3372"/>
              <a:gd name="T9" fmla="*/ 3029 h 3372"/>
              <a:gd name="T10" fmla="*/ 2953 w 3372"/>
              <a:gd name="T11" fmla="*/ 3070 h 3372"/>
              <a:gd name="T12" fmla="*/ 2531 w 3372"/>
              <a:gd name="T13" fmla="*/ 1816 h 3372"/>
              <a:gd name="T14" fmla="*/ 2923 w 3372"/>
              <a:gd name="T15" fmla="*/ 299 h 3372"/>
              <a:gd name="T16" fmla="*/ 3006 w 3372"/>
              <a:gd name="T17" fmla="*/ 325 h 3372"/>
              <a:gd name="T18" fmla="*/ 3060 w 3372"/>
              <a:gd name="T19" fmla="*/ 391 h 3372"/>
              <a:gd name="T20" fmla="*/ 3073 w 3372"/>
              <a:gd name="T21" fmla="*/ 1095 h 3372"/>
              <a:gd name="T22" fmla="*/ 418 w 3372"/>
              <a:gd name="T23" fmla="*/ 3070 h 3372"/>
              <a:gd name="T24" fmla="*/ 343 w 3372"/>
              <a:gd name="T25" fmla="*/ 3029 h 3372"/>
              <a:gd name="T26" fmla="*/ 302 w 3372"/>
              <a:gd name="T27" fmla="*/ 2954 h 3372"/>
              <a:gd name="T28" fmla="*/ 2585 w 3372"/>
              <a:gd name="T29" fmla="*/ 299 h 3372"/>
              <a:gd name="T30" fmla="*/ 1762 w 3372"/>
              <a:gd name="T31" fmla="*/ 871 h 3372"/>
              <a:gd name="T32" fmla="*/ 1610 w 3372"/>
              <a:gd name="T33" fmla="*/ 299 h 3372"/>
              <a:gd name="T34" fmla="*/ 992 w 3372"/>
              <a:gd name="T35" fmla="*/ 299 h 3372"/>
              <a:gd name="T36" fmla="*/ 841 w 3372"/>
              <a:gd name="T37" fmla="*/ 1740 h 3372"/>
              <a:gd name="T38" fmla="*/ 302 w 3372"/>
              <a:gd name="T39" fmla="*/ 419 h 3372"/>
              <a:gd name="T40" fmla="*/ 343 w 3372"/>
              <a:gd name="T41" fmla="*/ 343 h 3372"/>
              <a:gd name="T42" fmla="*/ 418 w 3372"/>
              <a:gd name="T43" fmla="*/ 302 h 3372"/>
              <a:gd name="T44" fmla="*/ 409 w 3372"/>
              <a:gd name="T45" fmla="*/ 180 h 3372"/>
              <a:gd name="T46" fmla="*/ 300 w 3372"/>
              <a:gd name="T47" fmla="*/ 221 h 3372"/>
              <a:gd name="T48" fmla="*/ 221 w 3372"/>
              <a:gd name="T49" fmla="*/ 300 h 3372"/>
              <a:gd name="T50" fmla="*/ 180 w 3372"/>
              <a:gd name="T51" fmla="*/ 409 h 3372"/>
              <a:gd name="T52" fmla="*/ 180 w 3372"/>
              <a:gd name="T53" fmla="*/ 2963 h 3372"/>
              <a:gd name="T54" fmla="*/ 221 w 3372"/>
              <a:gd name="T55" fmla="*/ 3072 h 3372"/>
              <a:gd name="T56" fmla="*/ 300 w 3372"/>
              <a:gd name="T57" fmla="*/ 3151 h 3372"/>
              <a:gd name="T58" fmla="*/ 409 w 3372"/>
              <a:gd name="T59" fmla="*/ 3192 h 3372"/>
              <a:gd name="T60" fmla="*/ 2963 w 3372"/>
              <a:gd name="T61" fmla="*/ 3192 h 3372"/>
              <a:gd name="T62" fmla="*/ 3072 w 3372"/>
              <a:gd name="T63" fmla="*/ 3151 h 3372"/>
              <a:gd name="T64" fmla="*/ 3151 w 3372"/>
              <a:gd name="T65" fmla="*/ 3072 h 3372"/>
              <a:gd name="T66" fmla="*/ 3192 w 3372"/>
              <a:gd name="T67" fmla="*/ 2963 h 3372"/>
              <a:gd name="T68" fmla="*/ 3192 w 3372"/>
              <a:gd name="T69" fmla="*/ 409 h 3372"/>
              <a:gd name="T70" fmla="*/ 3151 w 3372"/>
              <a:gd name="T71" fmla="*/ 300 h 3372"/>
              <a:gd name="T72" fmla="*/ 3072 w 3372"/>
              <a:gd name="T73" fmla="*/ 221 h 3372"/>
              <a:gd name="T74" fmla="*/ 2963 w 3372"/>
              <a:gd name="T75" fmla="*/ 180 h 3372"/>
              <a:gd name="T76" fmla="*/ 449 w 3372"/>
              <a:gd name="T77" fmla="*/ 0 h 3372"/>
              <a:gd name="T78" fmla="*/ 3026 w 3372"/>
              <a:gd name="T79" fmla="*/ 12 h 3372"/>
              <a:gd name="T80" fmla="*/ 3164 w 3372"/>
              <a:gd name="T81" fmla="*/ 71 h 3372"/>
              <a:gd name="T82" fmla="*/ 3273 w 3372"/>
              <a:gd name="T83" fmla="*/ 169 h 3372"/>
              <a:gd name="T84" fmla="*/ 3345 w 3372"/>
              <a:gd name="T85" fmla="*/ 297 h 3372"/>
              <a:gd name="T86" fmla="*/ 3372 w 3372"/>
              <a:gd name="T87" fmla="*/ 449 h 3372"/>
              <a:gd name="T88" fmla="*/ 3360 w 3372"/>
              <a:gd name="T89" fmla="*/ 3027 h 3372"/>
              <a:gd name="T90" fmla="*/ 3301 w 3372"/>
              <a:gd name="T91" fmla="*/ 3164 h 3372"/>
              <a:gd name="T92" fmla="*/ 3203 w 3372"/>
              <a:gd name="T93" fmla="*/ 3274 h 3372"/>
              <a:gd name="T94" fmla="*/ 3075 w 3372"/>
              <a:gd name="T95" fmla="*/ 3345 h 3372"/>
              <a:gd name="T96" fmla="*/ 2923 w 3372"/>
              <a:gd name="T97" fmla="*/ 3372 h 3372"/>
              <a:gd name="T98" fmla="*/ 345 w 3372"/>
              <a:gd name="T99" fmla="*/ 3360 h 3372"/>
              <a:gd name="T100" fmla="*/ 208 w 3372"/>
              <a:gd name="T101" fmla="*/ 3303 h 3372"/>
              <a:gd name="T102" fmla="*/ 99 w 3372"/>
              <a:gd name="T103" fmla="*/ 3204 h 3372"/>
              <a:gd name="T104" fmla="*/ 27 w 3372"/>
              <a:gd name="T105" fmla="*/ 3075 h 3372"/>
              <a:gd name="T106" fmla="*/ 0 w 3372"/>
              <a:gd name="T107" fmla="*/ 2923 h 3372"/>
              <a:gd name="T108" fmla="*/ 12 w 3372"/>
              <a:gd name="T109" fmla="*/ 346 h 3372"/>
              <a:gd name="T110" fmla="*/ 69 w 3372"/>
              <a:gd name="T111" fmla="*/ 208 h 3372"/>
              <a:gd name="T112" fmla="*/ 169 w 3372"/>
              <a:gd name="T113" fmla="*/ 99 h 3372"/>
              <a:gd name="T114" fmla="*/ 297 w 3372"/>
              <a:gd name="T115" fmla="*/ 27 h 3372"/>
              <a:gd name="T116" fmla="*/ 449 w 3372"/>
              <a:gd name="T117" fmla="*/ 0 h 3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72" h="3372">
                <a:moveTo>
                  <a:pt x="1610" y="2685"/>
                </a:moveTo>
                <a:lnTo>
                  <a:pt x="1610" y="3073"/>
                </a:lnTo>
                <a:lnTo>
                  <a:pt x="1202" y="3073"/>
                </a:lnTo>
                <a:lnTo>
                  <a:pt x="1610" y="2685"/>
                </a:lnTo>
                <a:close/>
                <a:moveTo>
                  <a:pt x="2380" y="1959"/>
                </a:moveTo>
                <a:lnTo>
                  <a:pt x="2380" y="3073"/>
                </a:lnTo>
                <a:lnTo>
                  <a:pt x="1762" y="3073"/>
                </a:lnTo>
                <a:lnTo>
                  <a:pt x="1762" y="2542"/>
                </a:lnTo>
                <a:lnTo>
                  <a:pt x="2380" y="1959"/>
                </a:lnTo>
                <a:close/>
                <a:moveTo>
                  <a:pt x="3073" y="1304"/>
                </a:moveTo>
                <a:lnTo>
                  <a:pt x="3073" y="2923"/>
                </a:lnTo>
                <a:lnTo>
                  <a:pt x="3070" y="2954"/>
                </a:lnTo>
                <a:lnTo>
                  <a:pt x="3060" y="2982"/>
                </a:lnTo>
                <a:lnTo>
                  <a:pt x="3047" y="3006"/>
                </a:lnTo>
                <a:lnTo>
                  <a:pt x="3029" y="3029"/>
                </a:lnTo>
                <a:lnTo>
                  <a:pt x="3006" y="3047"/>
                </a:lnTo>
                <a:lnTo>
                  <a:pt x="2981" y="3060"/>
                </a:lnTo>
                <a:lnTo>
                  <a:pt x="2953" y="3070"/>
                </a:lnTo>
                <a:lnTo>
                  <a:pt x="2923" y="3073"/>
                </a:lnTo>
                <a:lnTo>
                  <a:pt x="2531" y="3073"/>
                </a:lnTo>
                <a:lnTo>
                  <a:pt x="2531" y="1816"/>
                </a:lnTo>
                <a:lnTo>
                  <a:pt x="3073" y="1304"/>
                </a:lnTo>
                <a:close/>
                <a:moveTo>
                  <a:pt x="2585" y="299"/>
                </a:moveTo>
                <a:lnTo>
                  <a:pt x="2923" y="299"/>
                </a:lnTo>
                <a:lnTo>
                  <a:pt x="2953" y="302"/>
                </a:lnTo>
                <a:lnTo>
                  <a:pt x="2981" y="312"/>
                </a:lnTo>
                <a:lnTo>
                  <a:pt x="3006" y="325"/>
                </a:lnTo>
                <a:lnTo>
                  <a:pt x="3029" y="343"/>
                </a:lnTo>
                <a:lnTo>
                  <a:pt x="3047" y="366"/>
                </a:lnTo>
                <a:lnTo>
                  <a:pt x="3060" y="391"/>
                </a:lnTo>
                <a:lnTo>
                  <a:pt x="3070" y="419"/>
                </a:lnTo>
                <a:lnTo>
                  <a:pt x="3073" y="449"/>
                </a:lnTo>
                <a:lnTo>
                  <a:pt x="3073" y="1095"/>
                </a:lnTo>
                <a:lnTo>
                  <a:pt x="981" y="3073"/>
                </a:lnTo>
                <a:lnTo>
                  <a:pt x="449" y="3073"/>
                </a:lnTo>
                <a:lnTo>
                  <a:pt x="418" y="3070"/>
                </a:lnTo>
                <a:lnTo>
                  <a:pt x="390" y="3060"/>
                </a:lnTo>
                <a:lnTo>
                  <a:pt x="366" y="3047"/>
                </a:lnTo>
                <a:lnTo>
                  <a:pt x="343" y="3029"/>
                </a:lnTo>
                <a:lnTo>
                  <a:pt x="325" y="3006"/>
                </a:lnTo>
                <a:lnTo>
                  <a:pt x="312" y="2982"/>
                </a:lnTo>
                <a:lnTo>
                  <a:pt x="302" y="2954"/>
                </a:lnTo>
                <a:lnTo>
                  <a:pt x="299" y="2923"/>
                </a:lnTo>
                <a:lnTo>
                  <a:pt x="299" y="2460"/>
                </a:lnTo>
                <a:lnTo>
                  <a:pt x="2585" y="299"/>
                </a:lnTo>
                <a:close/>
                <a:moveTo>
                  <a:pt x="1762" y="299"/>
                </a:moveTo>
                <a:lnTo>
                  <a:pt x="2364" y="299"/>
                </a:lnTo>
                <a:lnTo>
                  <a:pt x="1762" y="871"/>
                </a:lnTo>
                <a:lnTo>
                  <a:pt x="1762" y="299"/>
                </a:lnTo>
                <a:close/>
                <a:moveTo>
                  <a:pt x="992" y="299"/>
                </a:moveTo>
                <a:lnTo>
                  <a:pt x="1610" y="299"/>
                </a:lnTo>
                <a:lnTo>
                  <a:pt x="1610" y="1014"/>
                </a:lnTo>
                <a:lnTo>
                  <a:pt x="992" y="1598"/>
                </a:lnTo>
                <a:lnTo>
                  <a:pt x="992" y="299"/>
                </a:lnTo>
                <a:close/>
                <a:moveTo>
                  <a:pt x="449" y="299"/>
                </a:moveTo>
                <a:lnTo>
                  <a:pt x="841" y="299"/>
                </a:lnTo>
                <a:lnTo>
                  <a:pt x="841" y="1740"/>
                </a:lnTo>
                <a:lnTo>
                  <a:pt x="299" y="2252"/>
                </a:lnTo>
                <a:lnTo>
                  <a:pt x="299" y="449"/>
                </a:lnTo>
                <a:lnTo>
                  <a:pt x="302" y="419"/>
                </a:lnTo>
                <a:lnTo>
                  <a:pt x="312" y="391"/>
                </a:lnTo>
                <a:lnTo>
                  <a:pt x="325" y="366"/>
                </a:lnTo>
                <a:lnTo>
                  <a:pt x="343" y="343"/>
                </a:lnTo>
                <a:lnTo>
                  <a:pt x="366" y="325"/>
                </a:lnTo>
                <a:lnTo>
                  <a:pt x="390" y="312"/>
                </a:lnTo>
                <a:lnTo>
                  <a:pt x="418" y="302"/>
                </a:lnTo>
                <a:lnTo>
                  <a:pt x="449" y="299"/>
                </a:lnTo>
                <a:close/>
                <a:moveTo>
                  <a:pt x="449" y="177"/>
                </a:moveTo>
                <a:lnTo>
                  <a:pt x="409" y="180"/>
                </a:lnTo>
                <a:lnTo>
                  <a:pt x="370" y="188"/>
                </a:lnTo>
                <a:lnTo>
                  <a:pt x="334" y="202"/>
                </a:lnTo>
                <a:lnTo>
                  <a:pt x="300" y="221"/>
                </a:lnTo>
                <a:lnTo>
                  <a:pt x="270" y="243"/>
                </a:lnTo>
                <a:lnTo>
                  <a:pt x="243" y="271"/>
                </a:lnTo>
                <a:lnTo>
                  <a:pt x="221" y="300"/>
                </a:lnTo>
                <a:lnTo>
                  <a:pt x="202" y="334"/>
                </a:lnTo>
                <a:lnTo>
                  <a:pt x="188" y="370"/>
                </a:lnTo>
                <a:lnTo>
                  <a:pt x="180" y="409"/>
                </a:lnTo>
                <a:lnTo>
                  <a:pt x="177" y="449"/>
                </a:lnTo>
                <a:lnTo>
                  <a:pt x="177" y="2923"/>
                </a:lnTo>
                <a:lnTo>
                  <a:pt x="180" y="2963"/>
                </a:lnTo>
                <a:lnTo>
                  <a:pt x="188" y="3002"/>
                </a:lnTo>
                <a:lnTo>
                  <a:pt x="202" y="3038"/>
                </a:lnTo>
                <a:lnTo>
                  <a:pt x="221" y="3072"/>
                </a:lnTo>
                <a:lnTo>
                  <a:pt x="243" y="3102"/>
                </a:lnTo>
                <a:lnTo>
                  <a:pt x="270" y="3129"/>
                </a:lnTo>
                <a:lnTo>
                  <a:pt x="300" y="3151"/>
                </a:lnTo>
                <a:lnTo>
                  <a:pt x="334" y="3170"/>
                </a:lnTo>
                <a:lnTo>
                  <a:pt x="370" y="3184"/>
                </a:lnTo>
                <a:lnTo>
                  <a:pt x="409" y="3192"/>
                </a:lnTo>
                <a:lnTo>
                  <a:pt x="449" y="3195"/>
                </a:lnTo>
                <a:lnTo>
                  <a:pt x="2923" y="3195"/>
                </a:lnTo>
                <a:lnTo>
                  <a:pt x="2963" y="3192"/>
                </a:lnTo>
                <a:lnTo>
                  <a:pt x="3002" y="3184"/>
                </a:lnTo>
                <a:lnTo>
                  <a:pt x="3038" y="3170"/>
                </a:lnTo>
                <a:lnTo>
                  <a:pt x="3072" y="3151"/>
                </a:lnTo>
                <a:lnTo>
                  <a:pt x="3101" y="3129"/>
                </a:lnTo>
                <a:lnTo>
                  <a:pt x="3129" y="3102"/>
                </a:lnTo>
                <a:lnTo>
                  <a:pt x="3151" y="3072"/>
                </a:lnTo>
                <a:lnTo>
                  <a:pt x="3170" y="3038"/>
                </a:lnTo>
                <a:lnTo>
                  <a:pt x="3184" y="3002"/>
                </a:lnTo>
                <a:lnTo>
                  <a:pt x="3192" y="2963"/>
                </a:lnTo>
                <a:lnTo>
                  <a:pt x="3195" y="2923"/>
                </a:lnTo>
                <a:lnTo>
                  <a:pt x="3195" y="449"/>
                </a:lnTo>
                <a:lnTo>
                  <a:pt x="3192" y="409"/>
                </a:lnTo>
                <a:lnTo>
                  <a:pt x="3184" y="370"/>
                </a:lnTo>
                <a:lnTo>
                  <a:pt x="3170" y="334"/>
                </a:lnTo>
                <a:lnTo>
                  <a:pt x="3151" y="300"/>
                </a:lnTo>
                <a:lnTo>
                  <a:pt x="3129" y="271"/>
                </a:lnTo>
                <a:lnTo>
                  <a:pt x="3101" y="243"/>
                </a:lnTo>
                <a:lnTo>
                  <a:pt x="3072" y="221"/>
                </a:lnTo>
                <a:lnTo>
                  <a:pt x="3038" y="202"/>
                </a:lnTo>
                <a:lnTo>
                  <a:pt x="3002" y="188"/>
                </a:lnTo>
                <a:lnTo>
                  <a:pt x="2963" y="180"/>
                </a:lnTo>
                <a:lnTo>
                  <a:pt x="2923" y="177"/>
                </a:lnTo>
                <a:lnTo>
                  <a:pt x="449" y="177"/>
                </a:lnTo>
                <a:close/>
                <a:moveTo>
                  <a:pt x="449" y="0"/>
                </a:moveTo>
                <a:lnTo>
                  <a:pt x="2923" y="0"/>
                </a:lnTo>
                <a:lnTo>
                  <a:pt x="2976" y="3"/>
                </a:lnTo>
                <a:lnTo>
                  <a:pt x="3026" y="12"/>
                </a:lnTo>
                <a:lnTo>
                  <a:pt x="3075" y="27"/>
                </a:lnTo>
                <a:lnTo>
                  <a:pt x="3121" y="46"/>
                </a:lnTo>
                <a:lnTo>
                  <a:pt x="3164" y="71"/>
                </a:lnTo>
                <a:lnTo>
                  <a:pt x="3203" y="99"/>
                </a:lnTo>
                <a:lnTo>
                  <a:pt x="3240" y="132"/>
                </a:lnTo>
                <a:lnTo>
                  <a:pt x="3273" y="169"/>
                </a:lnTo>
                <a:lnTo>
                  <a:pt x="3301" y="208"/>
                </a:lnTo>
                <a:lnTo>
                  <a:pt x="3326" y="251"/>
                </a:lnTo>
                <a:lnTo>
                  <a:pt x="3345" y="297"/>
                </a:lnTo>
                <a:lnTo>
                  <a:pt x="3360" y="346"/>
                </a:lnTo>
                <a:lnTo>
                  <a:pt x="3369" y="396"/>
                </a:lnTo>
                <a:lnTo>
                  <a:pt x="3372" y="449"/>
                </a:lnTo>
                <a:lnTo>
                  <a:pt x="3372" y="2923"/>
                </a:lnTo>
                <a:lnTo>
                  <a:pt x="3369" y="2976"/>
                </a:lnTo>
                <a:lnTo>
                  <a:pt x="3360" y="3027"/>
                </a:lnTo>
                <a:lnTo>
                  <a:pt x="3345" y="3075"/>
                </a:lnTo>
                <a:lnTo>
                  <a:pt x="3326" y="3121"/>
                </a:lnTo>
                <a:lnTo>
                  <a:pt x="3301" y="3164"/>
                </a:lnTo>
                <a:lnTo>
                  <a:pt x="3273" y="3204"/>
                </a:lnTo>
                <a:lnTo>
                  <a:pt x="3240" y="3240"/>
                </a:lnTo>
                <a:lnTo>
                  <a:pt x="3203" y="3274"/>
                </a:lnTo>
                <a:lnTo>
                  <a:pt x="3164" y="3303"/>
                </a:lnTo>
                <a:lnTo>
                  <a:pt x="3121" y="3326"/>
                </a:lnTo>
                <a:lnTo>
                  <a:pt x="3075" y="3345"/>
                </a:lnTo>
                <a:lnTo>
                  <a:pt x="3026" y="3360"/>
                </a:lnTo>
                <a:lnTo>
                  <a:pt x="2976" y="3369"/>
                </a:lnTo>
                <a:lnTo>
                  <a:pt x="2923" y="3372"/>
                </a:lnTo>
                <a:lnTo>
                  <a:pt x="449" y="3372"/>
                </a:lnTo>
                <a:lnTo>
                  <a:pt x="396" y="3369"/>
                </a:lnTo>
                <a:lnTo>
                  <a:pt x="345" y="3360"/>
                </a:lnTo>
                <a:lnTo>
                  <a:pt x="297" y="3345"/>
                </a:lnTo>
                <a:lnTo>
                  <a:pt x="251" y="3326"/>
                </a:lnTo>
                <a:lnTo>
                  <a:pt x="208" y="3303"/>
                </a:lnTo>
                <a:lnTo>
                  <a:pt x="169" y="3274"/>
                </a:lnTo>
                <a:lnTo>
                  <a:pt x="132" y="3240"/>
                </a:lnTo>
                <a:lnTo>
                  <a:pt x="99" y="3204"/>
                </a:lnTo>
                <a:lnTo>
                  <a:pt x="69" y="3164"/>
                </a:lnTo>
                <a:lnTo>
                  <a:pt x="46" y="3121"/>
                </a:lnTo>
                <a:lnTo>
                  <a:pt x="27" y="3075"/>
                </a:lnTo>
                <a:lnTo>
                  <a:pt x="12" y="3027"/>
                </a:lnTo>
                <a:lnTo>
                  <a:pt x="3" y="2976"/>
                </a:lnTo>
                <a:lnTo>
                  <a:pt x="0" y="2923"/>
                </a:lnTo>
                <a:lnTo>
                  <a:pt x="0" y="449"/>
                </a:lnTo>
                <a:lnTo>
                  <a:pt x="3" y="396"/>
                </a:lnTo>
                <a:lnTo>
                  <a:pt x="12" y="346"/>
                </a:lnTo>
                <a:lnTo>
                  <a:pt x="27" y="297"/>
                </a:lnTo>
                <a:lnTo>
                  <a:pt x="46" y="251"/>
                </a:lnTo>
                <a:lnTo>
                  <a:pt x="69" y="208"/>
                </a:lnTo>
                <a:lnTo>
                  <a:pt x="99" y="169"/>
                </a:lnTo>
                <a:lnTo>
                  <a:pt x="132" y="132"/>
                </a:lnTo>
                <a:lnTo>
                  <a:pt x="169" y="99"/>
                </a:lnTo>
                <a:lnTo>
                  <a:pt x="208" y="71"/>
                </a:lnTo>
                <a:lnTo>
                  <a:pt x="251" y="46"/>
                </a:lnTo>
                <a:lnTo>
                  <a:pt x="297" y="27"/>
                </a:lnTo>
                <a:lnTo>
                  <a:pt x="345" y="12"/>
                </a:lnTo>
                <a:lnTo>
                  <a:pt x="396" y="3"/>
                </a:lnTo>
                <a:lnTo>
                  <a:pt x="44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441"/>
          <p:cNvSpPr>
            <a:spLocks noEditPoints="1"/>
          </p:cNvSpPr>
          <p:nvPr/>
        </p:nvSpPr>
        <p:spPr bwMode="auto">
          <a:xfrm>
            <a:off x="5406139" y="2768575"/>
            <a:ext cx="434975" cy="446088"/>
          </a:xfrm>
          <a:custGeom>
            <a:avLst/>
            <a:gdLst>
              <a:gd name="T0" fmla="*/ 2235 w 3285"/>
              <a:gd name="T1" fmla="*/ 1746 h 3372"/>
              <a:gd name="T2" fmla="*/ 2099 w 3285"/>
              <a:gd name="T3" fmla="*/ 1942 h 3372"/>
              <a:gd name="T4" fmla="*/ 1903 w 3285"/>
              <a:gd name="T5" fmla="*/ 1807 h 3372"/>
              <a:gd name="T6" fmla="*/ 2039 w 3285"/>
              <a:gd name="T7" fmla="*/ 1610 h 3372"/>
              <a:gd name="T8" fmla="*/ 1374 w 3285"/>
              <a:gd name="T9" fmla="*/ 1718 h 3372"/>
              <a:gd name="T10" fmla="*/ 1275 w 3285"/>
              <a:gd name="T11" fmla="*/ 1935 h 3372"/>
              <a:gd name="T12" fmla="*/ 1057 w 3285"/>
              <a:gd name="T13" fmla="*/ 1835 h 3372"/>
              <a:gd name="T14" fmla="*/ 1157 w 3285"/>
              <a:gd name="T15" fmla="*/ 1619 h 3372"/>
              <a:gd name="T16" fmla="*/ 1148 w 3285"/>
              <a:gd name="T17" fmla="*/ 1156 h 3372"/>
              <a:gd name="T18" fmla="*/ 828 w 3285"/>
              <a:gd name="T19" fmla="*/ 1580 h 3372"/>
              <a:gd name="T20" fmla="*/ 635 w 3285"/>
              <a:gd name="T21" fmla="*/ 2001 h 3372"/>
              <a:gd name="T22" fmla="*/ 942 w 3285"/>
              <a:gd name="T23" fmla="*/ 2386 h 3372"/>
              <a:gd name="T24" fmla="*/ 1373 w 3285"/>
              <a:gd name="T25" fmla="*/ 2444 h 3372"/>
              <a:gd name="T26" fmla="*/ 1694 w 3285"/>
              <a:gd name="T27" fmla="*/ 2359 h 3372"/>
              <a:gd name="T28" fmla="*/ 1895 w 3285"/>
              <a:gd name="T29" fmla="*/ 2551 h 3372"/>
              <a:gd name="T30" fmla="*/ 1694 w 3285"/>
              <a:gd name="T31" fmla="*/ 2745 h 3372"/>
              <a:gd name="T32" fmla="*/ 1366 w 3285"/>
              <a:gd name="T33" fmla="*/ 2652 h 3372"/>
              <a:gd name="T34" fmla="*/ 837 w 3285"/>
              <a:gd name="T35" fmla="*/ 2510 h 3372"/>
              <a:gd name="T36" fmla="*/ 1297 w 3285"/>
              <a:gd name="T37" fmla="*/ 2924 h 3372"/>
              <a:gd name="T38" fmla="*/ 1722 w 3285"/>
              <a:gd name="T39" fmla="*/ 3018 h 3372"/>
              <a:gd name="T40" fmla="*/ 2144 w 3285"/>
              <a:gd name="T41" fmla="*/ 2826 h 3372"/>
              <a:gd name="T42" fmla="*/ 2526 w 3285"/>
              <a:gd name="T43" fmla="*/ 2378 h 3372"/>
              <a:gd name="T44" fmla="*/ 2668 w 3285"/>
              <a:gd name="T45" fmla="*/ 1704 h 3372"/>
              <a:gd name="T46" fmla="*/ 2287 w 3285"/>
              <a:gd name="T47" fmla="*/ 1377 h 3372"/>
              <a:gd name="T48" fmla="*/ 2083 w 3285"/>
              <a:gd name="T49" fmla="*/ 1464 h 3372"/>
              <a:gd name="T50" fmla="*/ 1741 w 3285"/>
              <a:gd name="T51" fmla="*/ 1353 h 3372"/>
              <a:gd name="T52" fmla="*/ 1427 w 3285"/>
              <a:gd name="T53" fmla="*/ 1196 h 3372"/>
              <a:gd name="T54" fmla="*/ 1216 w 3285"/>
              <a:gd name="T55" fmla="*/ 981 h 3372"/>
              <a:gd name="T56" fmla="*/ 1268 w 3285"/>
              <a:gd name="T57" fmla="*/ 207 h 3372"/>
              <a:gd name="T58" fmla="*/ 650 w 3285"/>
              <a:gd name="T59" fmla="*/ 510 h 3372"/>
              <a:gd name="T60" fmla="*/ 353 w 3285"/>
              <a:gd name="T61" fmla="*/ 1121 h 3372"/>
              <a:gd name="T62" fmla="*/ 551 w 3285"/>
              <a:gd name="T63" fmla="*/ 988 h 3372"/>
              <a:gd name="T64" fmla="*/ 964 w 3285"/>
              <a:gd name="T65" fmla="*/ 495 h 3372"/>
              <a:gd name="T66" fmla="*/ 1643 w 3285"/>
              <a:gd name="T67" fmla="*/ 326 h 3372"/>
              <a:gd name="T68" fmla="*/ 2321 w 3285"/>
              <a:gd name="T69" fmla="*/ 495 h 3372"/>
              <a:gd name="T70" fmla="*/ 2735 w 3285"/>
              <a:gd name="T71" fmla="*/ 988 h 3372"/>
              <a:gd name="T72" fmla="*/ 2932 w 3285"/>
              <a:gd name="T73" fmla="*/ 1121 h 3372"/>
              <a:gd name="T74" fmla="*/ 2635 w 3285"/>
              <a:gd name="T75" fmla="*/ 510 h 3372"/>
              <a:gd name="T76" fmla="*/ 2016 w 3285"/>
              <a:gd name="T77" fmla="*/ 207 h 3372"/>
              <a:gd name="T78" fmla="*/ 2021 w 3285"/>
              <a:gd name="T79" fmla="*/ 31 h 3372"/>
              <a:gd name="T80" fmla="*/ 2681 w 3285"/>
              <a:gd name="T81" fmla="*/ 318 h 3372"/>
              <a:gd name="T82" fmla="*/ 3057 w 3285"/>
              <a:gd name="T83" fmla="*/ 895 h 3372"/>
              <a:gd name="T84" fmla="*/ 3221 w 3285"/>
              <a:gd name="T85" fmla="*/ 1499 h 3372"/>
              <a:gd name="T86" fmla="*/ 3258 w 3285"/>
              <a:gd name="T87" fmla="*/ 2126 h 3372"/>
              <a:gd name="T88" fmla="*/ 2790 w 3285"/>
              <a:gd name="T89" fmla="*/ 2295 h 3372"/>
              <a:gd name="T90" fmla="*/ 2772 w 3285"/>
              <a:gd name="T91" fmla="*/ 2594 h 3372"/>
              <a:gd name="T92" fmla="*/ 3111 w 3285"/>
              <a:gd name="T93" fmla="*/ 2831 h 3372"/>
              <a:gd name="T94" fmla="*/ 3006 w 3285"/>
              <a:gd name="T95" fmla="*/ 2980 h 3372"/>
              <a:gd name="T96" fmla="*/ 3018 w 3285"/>
              <a:gd name="T97" fmla="*/ 3266 h 3372"/>
              <a:gd name="T98" fmla="*/ 2405 w 3285"/>
              <a:gd name="T99" fmla="*/ 3366 h 3372"/>
              <a:gd name="T100" fmla="*/ 1815 w 3285"/>
              <a:gd name="T101" fmla="*/ 3210 h 3372"/>
              <a:gd name="T102" fmla="*/ 1286 w 3285"/>
              <a:gd name="T103" fmla="*/ 3259 h 3372"/>
              <a:gd name="T104" fmla="*/ 668 w 3285"/>
              <a:gd name="T105" fmla="*/ 3369 h 3372"/>
              <a:gd name="T106" fmla="*/ 92 w 3285"/>
              <a:gd name="T107" fmla="*/ 3158 h 3372"/>
              <a:gd name="T108" fmla="*/ 385 w 3285"/>
              <a:gd name="T109" fmla="*/ 2868 h 3372"/>
              <a:gd name="T110" fmla="*/ 333 w 3285"/>
              <a:gd name="T111" fmla="*/ 2771 h 3372"/>
              <a:gd name="T112" fmla="*/ 553 w 3285"/>
              <a:gd name="T113" fmla="*/ 2493 h 3372"/>
              <a:gd name="T114" fmla="*/ 207 w 3285"/>
              <a:gd name="T115" fmla="*/ 2283 h 3372"/>
              <a:gd name="T116" fmla="*/ 0 w 3285"/>
              <a:gd name="T117" fmla="*/ 2004 h 3372"/>
              <a:gd name="T118" fmla="*/ 152 w 3285"/>
              <a:gd name="T119" fmla="*/ 1425 h 3372"/>
              <a:gd name="T120" fmla="*/ 318 w 3285"/>
              <a:gd name="T121" fmla="*/ 673 h 3372"/>
              <a:gd name="T122" fmla="*/ 795 w 3285"/>
              <a:gd name="T123" fmla="*/ 188 h 3372"/>
              <a:gd name="T124" fmla="*/ 1543 w 3285"/>
              <a:gd name="T125" fmla="*/ 2 h 3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85" h="3372">
                <a:moveTo>
                  <a:pt x="2070" y="1607"/>
                </a:moveTo>
                <a:lnTo>
                  <a:pt x="2099" y="1610"/>
                </a:lnTo>
                <a:lnTo>
                  <a:pt x="2128" y="1619"/>
                </a:lnTo>
                <a:lnTo>
                  <a:pt x="2154" y="1631"/>
                </a:lnTo>
                <a:lnTo>
                  <a:pt x="2178" y="1647"/>
                </a:lnTo>
                <a:lnTo>
                  <a:pt x="2198" y="1668"/>
                </a:lnTo>
                <a:lnTo>
                  <a:pt x="2215" y="1691"/>
                </a:lnTo>
                <a:lnTo>
                  <a:pt x="2228" y="1718"/>
                </a:lnTo>
                <a:lnTo>
                  <a:pt x="2235" y="1746"/>
                </a:lnTo>
                <a:lnTo>
                  <a:pt x="2238" y="1777"/>
                </a:lnTo>
                <a:lnTo>
                  <a:pt x="2235" y="1807"/>
                </a:lnTo>
                <a:lnTo>
                  <a:pt x="2228" y="1835"/>
                </a:lnTo>
                <a:lnTo>
                  <a:pt x="2215" y="1862"/>
                </a:lnTo>
                <a:lnTo>
                  <a:pt x="2198" y="1885"/>
                </a:lnTo>
                <a:lnTo>
                  <a:pt x="2178" y="1906"/>
                </a:lnTo>
                <a:lnTo>
                  <a:pt x="2154" y="1922"/>
                </a:lnTo>
                <a:lnTo>
                  <a:pt x="2128" y="1935"/>
                </a:lnTo>
                <a:lnTo>
                  <a:pt x="2099" y="1942"/>
                </a:lnTo>
                <a:lnTo>
                  <a:pt x="2070" y="1946"/>
                </a:lnTo>
                <a:lnTo>
                  <a:pt x="2039" y="1942"/>
                </a:lnTo>
                <a:lnTo>
                  <a:pt x="2010" y="1935"/>
                </a:lnTo>
                <a:lnTo>
                  <a:pt x="1984" y="1922"/>
                </a:lnTo>
                <a:lnTo>
                  <a:pt x="1960" y="1906"/>
                </a:lnTo>
                <a:lnTo>
                  <a:pt x="1940" y="1885"/>
                </a:lnTo>
                <a:lnTo>
                  <a:pt x="1924" y="1862"/>
                </a:lnTo>
                <a:lnTo>
                  <a:pt x="1911" y="1835"/>
                </a:lnTo>
                <a:lnTo>
                  <a:pt x="1903" y="1807"/>
                </a:lnTo>
                <a:lnTo>
                  <a:pt x="1900" y="1777"/>
                </a:lnTo>
                <a:lnTo>
                  <a:pt x="1903" y="1746"/>
                </a:lnTo>
                <a:lnTo>
                  <a:pt x="1911" y="1718"/>
                </a:lnTo>
                <a:lnTo>
                  <a:pt x="1924" y="1691"/>
                </a:lnTo>
                <a:lnTo>
                  <a:pt x="1940" y="1668"/>
                </a:lnTo>
                <a:lnTo>
                  <a:pt x="1960" y="1647"/>
                </a:lnTo>
                <a:lnTo>
                  <a:pt x="1984" y="1631"/>
                </a:lnTo>
                <a:lnTo>
                  <a:pt x="2010" y="1619"/>
                </a:lnTo>
                <a:lnTo>
                  <a:pt x="2039" y="1610"/>
                </a:lnTo>
                <a:lnTo>
                  <a:pt x="2070" y="1607"/>
                </a:lnTo>
                <a:close/>
                <a:moveTo>
                  <a:pt x="1215" y="1607"/>
                </a:moveTo>
                <a:lnTo>
                  <a:pt x="1246" y="1610"/>
                </a:lnTo>
                <a:lnTo>
                  <a:pt x="1275" y="1619"/>
                </a:lnTo>
                <a:lnTo>
                  <a:pt x="1301" y="1631"/>
                </a:lnTo>
                <a:lnTo>
                  <a:pt x="1325" y="1647"/>
                </a:lnTo>
                <a:lnTo>
                  <a:pt x="1345" y="1668"/>
                </a:lnTo>
                <a:lnTo>
                  <a:pt x="1361" y="1691"/>
                </a:lnTo>
                <a:lnTo>
                  <a:pt x="1374" y="1718"/>
                </a:lnTo>
                <a:lnTo>
                  <a:pt x="1382" y="1746"/>
                </a:lnTo>
                <a:lnTo>
                  <a:pt x="1385" y="1777"/>
                </a:lnTo>
                <a:lnTo>
                  <a:pt x="1382" y="1807"/>
                </a:lnTo>
                <a:lnTo>
                  <a:pt x="1374" y="1835"/>
                </a:lnTo>
                <a:lnTo>
                  <a:pt x="1361" y="1862"/>
                </a:lnTo>
                <a:lnTo>
                  <a:pt x="1345" y="1885"/>
                </a:lnTo>
                <a:lnTo>
                  <a:pt x="1325" y="1906"/>
                </a:lnTo>
                <a:lnTo>
                  <a:pt x="1301" y="1922"/>
                </a:lnTo>
                <a:lnTo>
                  <a:pt x="1275" y="1935"/>
                </a:lnTo>
                <a:lnTo>
                  <a:pt x="1246" y="1942"/>
                </a:lnTo>
                <a:lnTo>
                  <a:pt x="1215" y="1946"/>
                </a:lnTo>
                <a:lnTo>
                  <a:pt x="1186" y="1942"/>
                </a:lnTo>
                <a:lnTo>
                  <a:pt x="1157" y="1935"/>
                </a:lnTo>
                <a:lnTo>
                  <a:pt x="1131" y="1922"/>
                </a:lnTo>
                <a:lnTo>
                  <a:pt x="1107" y="1906"/>
                </a:lnTo>
                <a:lnTo>
                  <a:pt x="1087" y="1885"/>
                </a:lnTo>
                <a:lnTo>
                  <a:pt x="1070" y="1862"/>
                </a:lnTo>
                <a:lnTo>
                  <a:pt x="1057" y="1835"/>
                </a:lnTo>
                <a:lnTo>
                  <a:pt x="1050" y="1807"/>
                </a:lnTo>
                <a:lnTo>
                  <a:pt x="1047" y="1777"/>
                </a:lnTo>
                <a:lnTo>
                  <a:pt x="1050" y="1746"/>
                </a:lnTo>
                <a:lnTo>
                  <a:pt x="1057" y="1718"/>
                </a:lnTo>
                <a:lnTo>
                  <a:pt x="1070" y="1691"/>
                </a:lnTo>
                <a:lnTo>
                  <a:pt x="1087" y="1668"/>
                </a:lnTo>
                <a:lnTo>
                  <a:pt x="1107" y="1647"/>
                </a:lnTo>
                <a:lnTo>
                  <a:pt x="1131" y="1631"/>
                </a:lnTo>
                <a:lnTo>
                  <a:pt x="1157" y="1619"/>
                </a:lnTo>
                <a:lnTo>
                  <a:pt x="1186" y="1610"/>
                </a:lnTo>
                <a:lnTo>
                  <a:pt x="1215" y="1607"/>
                </a:lnTo>
                <a:close/>
                <a:moveTo>
                  <a:pt x="1185" y="940"/>
                </a:moveTo>
                <a:lnTo>
                  <a:pt x="1181" y="940"/>
                </a:lnTo>
                <a:lnTo>
                  <a:pt x="1179" y="946"/>
                </a:lnTo>
                <a:lnTo>
                  <a:pt x="1178" y="957"/>
                </a:lnTo>
                <a:lnTo>
                  <a:pt x="1174" y="1026"/>
                </a:lnTo>
                <a:lnTo>
                  <a:pt x="1163" y="1091"/>
                </a:lnTo>
                <a:lnTo>
                  <a:pt x="1148" y="1156"/>
                </a:lnTo>
                <a:lnTo>
                  <a:pt x="1129" y="1216"/>
                </a:lnTo>
                <a:lnTo>
                  <a:pt x="1103" y="1274"/>
                </a:lnTo>
                <a:lnTo>
                  <a:pt x="1075" y="1329"/>
                </a:lnTo>
                <a:lnTo>
                  <a:pt x="1041" y="1380"/>
                </a:lnTo>
                <a:lnTo>
                  <a:pt x="1004" y="1429"/>
                </a:lnTo>
                <a:lnTo>
                  <a:pt x="964" y="1472"/>
                </a:lnTo>
                <a:lnTo>
                  <a:pt x="921" y="1512"/>
                </a:lnTo>
                <a:lnTo>
                  <a:pt x="876" y="1548"/>
                </a:lnTo>
                <a:lnTo>
                  <a:pt x="828" y="1580"/>
                </a:lnTo>
                <a:lnTo>
                  <a:pt x="779" y="1606"/>
                </a:lnTo>
                <a:lnTo>
                  <a:pt x="727" y="1627"/>
                </a:lnTo>
                <a:lnTo>
                  <a:pt x="674" y="1643"/>
                </a:lnTo>
                <a:lnTo>
                  <a:pt x="619" y="1653"/>
                </a:lnTo>
                <a:lnTo>
                  <a:pt x="617" y="1715"/>
                </a:lnTo>
                <a:lnTo>
                  <a:pt x="616" y="1778"/>
                </a:lnTo>
                <a:lnTo>
                  <a:pt x="618" y="1855"/>
                </a:lnTo>
                <a:lnTo>
                  <a:pt x="625" y="1929"/>
                </a:lnTo>
                <a:lnTo>
                  <a:pt x="635" y="2001"/>
                </a:lnTo>
                <a:lnTo>
                  <a:pt x="648" y="2070"/>
                </a:lnTo>
                <a:lnTo>
                  <a:pt x="665" y="2138"/>
                </a:lnTo>
                <a:lnTo>
                  <a:pt x="685" y="2203"/>
                </a:lnTo>
                <a:lnTo>
                  <a:pt x="721" y="2243"/>
                </a:lnTo>
                <a:lnTo>
                  <a:pt x="761" y="2279"/>
                </a:lnTo>
                <a:lnTo>
                  <a:pt x="803" y="2311"/>
                </a:lnTo>
                <a:lnTo>
                  <a:pt x="847" y="2339"/>
                </a:lnTo>
                <a:lnTo>
                  <a:pt x="894" y="2364"/>
                </a:lnTo>
                <a:lnTo>
                  <a:pt x="942" y="2386"/>
                </a:lnTo>
                <a:lnTo>
                  <a:pt x="991" y="2404"/>
                </a:lnTo>
                <a:lnTo>
                  <a:pt x="1042" y="2421"/>
                </a:lnTo>
                <a:lnTo>
                  <a:pt x="1094" y="2434"/>
                </a:lnTo>
                <a:lnTo>
                  <a:pt x="1146" y="2445"/>
                </a:lnTo>
                <a:lnTo>
                  <a:pt x="1198" y="2453"/>
                </a:lnTo>
                <a:lnTo>
                  <a:pt x="1251" y="2461"/>
                </a:lnTo>
                <a:lnTo>
                  <a:pt x="1302" y="2466"/>
                </a:lnTo>
                <a:lnTo>
                  <a:pt x="1354" y="2470"/>
                </a:lnTo>
                <a:lnTo>
                  <a:pt x="1373" y="2444"/>
                </a:lnTo>
                <a:lnTo>
                  <a:pt x="1397" y="2422"/>
                </a:lnTo>
                <a:lnTo>
                  <a:pt x="1425" y="2401"/>
                </a:lnTo>
                <a:lnTo>
                  <a:pt x="1456" y="2384"/>
                </a:lnTo>
                <a:lnTo>
                  <a:pt x="1492" y="2370"/>
                </a:lnTo>
                <a:lnTo>
                  <a:pt x="1530" y="2359"/>
                </a:lnTo>
                <a:lnTo>
                  <a:pt x="1571" y="2352"/>
                </a:lnTo>
                <a:lnTo>
                  <a:pt x="1612" y="2350"/>
                </a:lnTo>
                <a:lnTo>
                  <a:pt x="1654" y="2352"/>
                </a:lnTo>
                <a:lnTo>
                  <a:pt x="1694" y="2359"/>
                </a:lnTo>
                <a:lnTo>
                  <a:pt x="1732" y="2369"/>
                </a:lnTo>
                <a:lnTo>
                  <a:pt x="1766" y="2383"/>
                </a:lnTo>
                <a:lnTo>
                  <a:pt x="1798" y="2399"/>
                </a:lnTo>
                <a:lnTo>
                  <a:pt x="1826" y="2420"/>
                </a:lnTo>
                <a:lnTo>
                  <a:pt x="1850" y="2442"/>
                </a:lnTo>
                <a:lnTo>
                  <a:pt x="1870" y="2467"/>
                </a:lnTo>
                <a:lnTo>
                  <a:pt x="1884" y="2493"/>
                </a:lnTo>
                <a:lnTo>
                  <a:pt x="1892" y="2522"/>
                </a:lnTo>
                <a:lnTo>
                  <a:pt x="1895" y="2551"/>
                </a:lnTo>
                <a:lnTo>
                  <a:pt x="1892" y="2581"/>
                </a:lnTo>
                <a:lnTo>
                  <a:pt x="1884" y="2610"/>
                </a:lnTo>
                <a:lnTo>
                  <a:pt x="1870" y="2636"/>
                </a:lnTo>
                <a:lnTo>
                  <a:pt x="1850" y="2661"/>
                </a:lnTo>
                <a:lnTo>
                  <a:pt x="1826" y="2683"/>
                </a:lnTo>
                <a:lnTo>
                  <a:pt x="1798" y="2704"/>
                </a:lnTo>
                <a:lnTo>
                  <a:pt x="1766" y="2720"/>
                </a:lnTo>
                <a:lnTo>
                  <a:pt x="1732" y="2734"/>
                </a:lnTo>
                <a:lnTo>
                  <a:pt x="1694" y="2745"/>
                </a:lnTo>
                <a:lnTo>
                  <a:pt x="1654" y="2751"/>
                </a:lnTo>
                <a:lnTo>
                  <a:pt x="1612" y="2753"/>
                </a:lnTo>
                <a:lnTo>
                  <a:pt x="1568" y="2751"/>
                </a:lnTo>
                <a:lnTo>
                  <a:pt x="1527" y="2744"/>
                </a:lnTo>
                <a:lnTo>
                  <a:pt x="1487" y="2732"/>
                </a:lnTo>
                <a:lnTo>
                  <a:pt x="1451" y="2717"/>
                </a:lnTo>
                <a:lnTo>
                  <a:pt x="1418" y="2698"/>
                </a:lnTo>
                <a:lnTo>
                  <a:pt x="1390" y="2676"/>
                </a:lnTo>
                <a:lnTo>
                  <a:pt x="1366" y="2652"/>
                </a:lnTo>
                <a:lnTo>
                  <a:pt x="1349" y="2624"/>
                </a:lnTo>
                <a:lnTo>
                  <a:pt x="1286" y="2620"/>
                </a:lnTo>
                <a:lnTo>
                  <a:pt x="1222" y="2613"/>
                </a:lnTo>
                <a:lnTo>
                  <a:pt x="1157" y="2604"/>
                </a:lnTo>
                <a:lnTo>
                  <a:pt x="1092" y="2592"/>
                </a:lnTo>
                <a:lnTo>
                  <a:pt x="1027" y="2577"/>
                </a:lnTo>
                <a:lnTo>
                  <a:pt x="962" y="2559"/>
                </a:lnTo>
                <a:lnTo>
                  <a:pt x="899" y="2536"/>
                </a:lnTo>
                <a:lnTo>
                  <a:pt x="837" y="2510"/>
                </a:lnTo>
                <a:lnTo>
                  <a:pt x="882" y="2571"/>
                </a:lnTo>
                <a:lnTo>
                  <a:pt x="929" y="2628"/>
                </a:lnTo>
                <a:lnTo>
                  <a:pt x="978" y="2682"/>
                </a:lnTo>
                <a:lnTo>
                  <a:pt x="1029" y="2732"/>
                </a:lnTo>
                <a:lnTo>
                  <a:pt x="1081" y="2778"/>
                </a:lnTo>
                <a:lnTo>
                  <a:pt x="1134" y="2821"/>
                </a:lnTo>
                <a:lnTo>
                  <a:pt x="1188" y="2859"/>
                </a:lnTo>
                <a:lnTo>
                  <a:pt x="1243" y="2894"/>
                </a:lnTo>
                <a:lnTo>
                  <a:pt x="1297" y="2924"/>
                </a:lnTo>
                <a:lnTo>
                  <a:pt x="1351" y="2951"/>
                </a:lnTo>
                <a:lnTo>
                  <a:pt x="1403" y="2973"/>
                </a:lnTo>
                <a:lnTo>
                  <a:pt x="1455" y="2993"/>
                </a:lnTo>
                <a:lnTo>
                  <a:pt x="1505" y="3007"/>
                </a:lnTo>
                <a:lnTo>
                  <a:pt x="1554" y="3017"/>
                </a:lnTo>
                <a:lnTo>
                  <a:pt x="1599" y="3024"/>
                </a:lnTo>
                <a:lnTo>
                  <a:pt x="1643" y="3026"/>
                </a:lnTo>
                <a:lnTo>
                  <a:pt x="1681" y="3024"/>
                </a:lnTo>
                <a:lnTo>
                  <a:pt x="1722" y="3018"/>
                </a:lnTo>
                <a:lnTo>
                  <a:pt x="1764" y="3010"/>
                </a:lnTo>
                <a:lnTo>
                  <a:pt x="1809" y="2999"/>
                </a:lnTo>
                <a:lnTo>
                  <a:pt x="1855" y="2984"/>
                </a:lnTo>
                <a:lnTo>
                  <a:pt x="1902" y="2965"/>
                </a:lnTo>
                <a:lnTo>
                  <a:pt x="1950" y="2944"/>
                </a:lnTo>
                <a:lnTo>
                  <a:pt x="1998" y="2919"/>
                </a:lnTo>
                <a:lnTo>
                  <a:pt x="2047" y="2892"/>
                </a:lnTo>
                <a:lnTo>
                  <a:pt x="2096" y="2860"/>
                </a:lnTo>
                <a:lnTo>
                  <a:pt x="2144" y="2826"/>
                </a:lnTo>
                <a:lnTo>
                  <a:pt x="2193" y="2789"/>
                </a:lnTo>
                <a:lnTo>
                  <a:pt x="2240" y="2748"/>
                </a:lnTo>
                <a:lnTo>
                  <a:pt x="2286" y="2705"/>
                </a:lnTo>
                <a:lnTo>
                  <a:pt x="2331" y="2658"/>
                </a:lnTo>
                <a:lnTo>
                  <a:pt x="2375" y="2608"/>
                </a:lnTo>
                <a:lnTo>
                  <a:pt x="2415" y="2555"/>
                </a:lnTo>
                <a:lnTo>
                  <a:pt x="2455" y="2499"/>
                </a:lnTo>
                <a:lnTo>
                  <a:pt x="2492" y="2440"/>
                </a:lnTo>
                <a:lnTo>
                  <a:pt x="2526" y="2378"/>
                </a:lnTo>
                <a:lnTo>
                  <a:pt x="2557" y="2313"/>
                </a:lnTo>
                <a:lnTo>
                  <a:pt x="2585" y="2246"/>
                </a:lnTo>
                <a:lnTo>
                  <a:pt x="2609" y="2174"/>
                </a:lnTo>
                <a:lnTo>
                  <a:pt x="2630" y="2101"/>
                </a:lnTo>
                <a:lnTo>
                  <a:pt x="2646" y="2024"/>
                </a:lnTo>
                <a:lnTo>
                  <a:pt x="2658" y="1946"/>
                </a:lnTo>
                <a:lnTo>
                  <a:pt x="2666" y="1863"/>
                </a:lnTo>
                <a:lnTo>
                  <a:pt x="2669" y="1778"/>
                </a:lnTo>
                <a:lnTo>
                  <a:pt x="2668" y="1704"/>
                </a:lnTo>
                <a:lnTo>
                  <a:pt x="2664" y="1633"/>
                </a:lnTo>
                <a:lnTo>
                  <a:pt x="2659" y="1563"/>
                </a:lnTo>
                <a:lnTo>
                  <a:pt x="2621" y="1532"/>
                </a:lnTo>
                <a:lnTo>
                  <a:pt x="2577" y="1501"/>
                </a:lnTo>
                <a:lnTo>
                  <a:pt x="2528" y="1472"/>
                </a:lnTo>
                <a:lnTo>
                  <a:pt x="2475" y="1446"/>
                </a:lnTo>
                <a:lnTo>
                  <a:pt x="2417" y="1420"/>
                </a:lnTo>
                <a:lnTo>
                  <a:pt x="2354" y="1398"/>
                </a:lnTo>
                <a:lnTo>
                  <a:pt x="2287" y="1377"/>
                </a:lnTo>
                <a:lnTo>
                  <a:pt x="2216" y="1359"/>
                </a:lnTo>
                <a:lnTo>
                  <a:pt x="2143" y="1344"/>
                </a:lnTo>
                <a:lnTo>
                  <a:pt x="2064" y="1330"/>
                </a:lnTo>
                <a:lnTo>
                  <a:pt x="1984" y="1320"/>
                </a:lnTo>
                <a:lnTo>
                  <a:pt x="2007" y="1344"/>
                </a:lnTo>
                <a:lnTo>
                  <a:pt x="2029" y="1368"/>
                </a:lnTo>
                <a:lnTo>
                  <a:pt x="2049" y="1397"/>
                </a:lnTo>
                <a:lnTo>
                  <a:pt x="2068" y="1429"/>
                </a:lnTo>
                <a:lnTo>
                  <a:pt x="2083" y="1464"/>
                </a:lnTo>
                <a:lnTo>
                  <a:pt x="2095" y="1503"/>
                </a:lnTo>
                <a:lnTo>
                  <a:pt x="2060" y="1481"/>
                </a:lnTo>
                <a:lnTo>
                  <a:pt x="2021" y="1459"/>
                </a:lnTo>
                <a:lnTo>
                  <a:pt x="1979" y="1439"/>
                </a:lnTo>
                <a:lnTo>
                  <a:pt x="1934" y="1420"/>
                </a:lnTo>
                <a:lnTo>
                  <a:pt x="1887" y="1403"/>
                </a:lnTo>
                <a:lnTo>
                  <a:pt x="1838" y="1386"/>
                </a:lnTo>
                <a:lnTo>
                  <a:pt x="1790" y="1369"/>
                </a:lnTo>
                <a:lnTo>
                  <a:pt x="1741" y="1353"/>
                </a:lnTo>
                <a:lnTo>
                  <a:pt x="1692" y="1337"/>
                </a:lnTo>
                <a:lnTo>
                  <a:pt x="1645" y="1320"/>
                </a:lnTo>
                <a:lnTo>
                  <a:pt x="1600" y="1303"/>
                </a:lnTo>
                <a:lnTo>
                  <a:pt x="1558" y="1284"/>
                </a:lnTo>
                <a:lnTo>
                  <a:pt x="1518" y="1265"/>
                </a:lnTo>
                <a:lnTo>
                  <a:pt x="1483" y="1244"/>
                </a:lnTo>
                <a:lnTo>
                  <a:pt x="1452" y="1221"/>
                </a:lnTo>
                <a:lnTo>
                  <a:pt x="1427" y="1196"/>
                </a:lnTo>
                <a:lnTo>
                  <a:pt x="1427" y="1196"/>
                </a:lnTo>
                <a:lnTo>
                  <a:pt x="1392" y="1171"/>
                </a:lnTo>
                <a:lnTo>
                  <a:pt x="1359" y="1145"/>
                </a:lnTo>
                <a:lnTo>
                  <a:pt x="1331" y="1119"/>
                </a:lnTo>
                <a:lnTo>
                  <a:pt x="1305" y="1093"/>
                </a:lnTo>
                <a:lnTo>
                  <a:pt x="1283" y="1068"/>
                </a:lnTo>
                <a:lnTo>
                  <a:pt x="1262" y="1043"/>
                </a:lnTo>
                <a:lnTo>
                  <a:pt x="1245" y="1021"/>
                </a:lnTo>
                <a:lnTo>
                  <a:pt x="1230" y="999"/>
                </a:lnTo>
                <a:lnTo>
                  <a:pt x="1216" y="981"/>
                </a:lnTo>
                <a:lnTo>
                  <a:pt x="1206" y="966"/>
                </a:lnTo>
                <a:lnTo>
                  <a:pt x="1197" y="952"/>
                </a:lnTo>
                <a:lnTo>
                  <a:pt x="1190" y="944"/>
                </a:lnTo>
                <a:lnTo>
                  <a:pt x="1185" y="940"/>
                </a:lnTo>
                <a:close/>
                <a:moveTo>
                  <a:pt x="1643" y="175"/>
                </a:moveTo>
                <a:lnTo>
                  <a:pt x="1543" y="177"/>
                </a:lnTo>
                <a:lnTo>
                  <a:pt x="1448" y="183"/>
                </a:lnTo>
                <a:lnTo>
                  <a:pt x="1356" y="193"/>
                </a:lnTo>
                <a:lnTo>
                  <a:pt x="1268" y="207"/>
                </a:lnTo>
                <a:lnTo>
                  <a:pt x="1184" y="225"/>
                </a:lnTo>
                <a:lnTo>
                  <a:pt x="1104" y="247"/>
                </a:lnTo>
                <a:lnTo>
                  <a:pt x="1028" y="273"/>
                </a:lnTo>
                <a:lnTo>
                  <a:pt x="955" y="302"/>
                </a:lnTo>
                <a:lnTo>
                  <a:pt x="886" y="336"/>
                </a:lnTo>
                <a:lnTo>
                  <a:pt x="821" y="374"/>
                </a:lnTo>
                <a:lnTo>
                  <a:pt x="760" y="415"/>
                </a:lnTo>
                <a:lnTo>
                  <a:pt x="703" y="461"/>
                </a:lnTo>
                <a:lnTo>
                  <a:pt x="650" y="510"/>
                </a:lnTo>
                <a:lnTo>
                  <a:pt x="601" y="562"/>
                </a:lnTo>
                <a:lnTo>
                  <a:pt x="556" y="619"/>
                </a:lnTo>
                <a:lnTo>
                  <a:pt x="515" y="680"/>
                </a:lnTo>
                <a:lnTo>
                  <a:pt x="478" y="744"/>
                </a:lnTo>
                <a:lnTo>
                  <a:pt x="445" y="811"/>
                </a:lnTo>
                <a:lnTo>
                  <a:pt x="415" y="884"/>
                </a:lnTo>
                <a:lnTo>
                  <a:pt x="391" y="958"/>
                </a:lnTo>
                <a:lnTo>
                  <a:pt x="370" y="1038"/>
                </a:lnTo>
                <a:lnTo>
                  <a:pt x="353" y="1121"/>
                </a:lnTo>
                <a:lnTo>
                  <a:pt x="341" y="1207"/>
                </a:lnTo>
                <a:lnTo>
                  <a:pt x="333" y="1297"/>
                </a:lnTo>
                <a:lnTo>
                  <a:pt x="328" y="1391"/>
                </a:lnTo>
                <a:lnTo>
                  <a:pt x="440" y="1391"/>
                </a:lnTo>
                <a:lnTo>
                  <a:pt x="455" y="1303"/>
                </a:lnTo>
                <a:lnTo>
                  <a:pt x="475" y="1219"/>
                </a:lnTo>
                <a:lnTo>
                  <a:pt x="496" y="1138"/>
                </a:lnTo>
                <a:lnTo>
                  <a:pt x="521" y="1062"/>
                </a:lnTo>
                <a:lnTo>
                  <a:pt x="551" y="988"/>
                </a:lnTo>
                <a:lnTo>
                  <a:pt x="583" y="919"/>
                </a:lnTo>
                <a:lnTo>
                  <a:pt x="618" y="853"/>
                </a:lnTo>
                <a:lnTo>
                  <a:pt x="657" y="791"/>
                </a:lnTo>
                <a:lnTo>
                  <a:pt x="699" y="733"/>
                </a:lnTo>
                <a:lnTo>
                  <a:pt x="746" y="676"/>
                </a:lnTo>
                <a:lnTo>
                  <a:pt x="796" y="625"/>
                </a:lnTo>
                <a:lnTo>
                  <a:pt x="849" y="577"/>
                </a:lnTo>
                <a:lnTo>
                  <a:pt x="905" y="533"/>
                </a:lnTo>
                <a:lnTo>
                  <a:pt x="964" y="495"/>
                </a:lnTo>
                <a:lnTo>
                  <a:pt x="1028" y="459"/>
                </a:lnTo>
                <a:lnTo>
                  <a:pt x="1094" y="428"/>
                </a:lnTo>
                <a:lnTo>
                  <a:pt x="1162" y="401"/>
                </a:lnTo>
                <a:lnTo>
                  <a:pt x="1235" y="378"/>
                </a:lnTo>
                <a:lnTo>
                  <a:pt x="1310" y="359"/>
                </a:lnTo>
                <a:lnTo>
                  <a:pt x="1389" y="344"/>
                </a:lnTo>
                <a:lnTo>
                  <a:pt x="1471" y="334"/>
                </a:lnTo>
                <a:lnTo>
                  <a:pt x="1555" y="328"/>
                </a:lnTo>
                <a:lnTo>
                  <a:pt x="1643" y="326"/>
                </a:lnTo>
                <a:lnTo>
                  <a:pt x="1730" y="328"/>
                </a:lnTo>
                <a:lnTo>
                  <a:pt x="1814" y="334"/>
                </a:lnTo>
                <a:lnTo>
                  <a:pt x="1896" y="344"/>
                </a:lnTo>
                <a:lnTo>
                  <a:pt x="1975" y="359"/>
                </a:lnTo>
                <a:lnTo>
                  <a:pt x="2050" y="378"/>
                </a:lnTo>
                <a:lnTo>
                  <a:pt x="2123" y="401"/>
                </a:lnTo>
                <a:lnTo>
                  <a:pt x="2192" y="428"/>
                </a:lnTo>
                <a:lnTo>
                  <a:pt x="2257" y="459"/>
                </a:lnTo>
                <a:lnTo>
                  <a:pt x="2321" y="495"/>
                </a:lnTo>
                <a:lnTo>
                  <a:pt x="2380" y="533"/>
                </a:lnTo>
                <a:lnTo>
                  <a:pt x="2436" y="577"/>
                </a:lnTo>
                <a:lnTo>
                  <a:pt x="2489" y="625"/>
                </a:lnTo>
                <a:lnTo>
                  <a:pt x="2539" y="676"/>
                </a:lnTo>
                <a:lnTo>
                  <a:pt x="2586" y="733"/>
                </a:lnTo>
                <a:lnTo>
                  <a:pt x="2628" y="791"/>
                </a:lnTo>
                <a:lnTo>
                  <a:pt x="2667" y="853"/>
                </a:lnTo>
                <a:lnTo>
                  <a:pt x="2702" y="919"/>
                </a:lnTo>
                <a:lnTo>
                  <a:pt x="2735" y="988"/>
                </a:lnTo>
                <a:lnTo>
                  <a:pt x="2763" y="1062"/>
                </a:lnTo>
                <a:lnTo>
                  <a:pt x="2789" y="1138"/>
                </a:lnTo>
                <a:lnTo>
                  <a:pt x="2810" y="1219"/>
                </a:lnTo>
                <a:lnTo>
                  <a:pt x="2830" y="1303"/>
                </a:lnTo>
                <a:lnTo>
                  <a:pt x="2845" y="1391"/>
                </a:lnTo>
                <a:lnTo>
                  <a:pt x="2957" y="1391"/>
                </a:lnTo>
                <a:lnTo>
                  <a:pt x="2953" y="1297"/>
                </a:lnTo>
                <a:lnTo>
                  <a:pt x="2944" y="1207"/>
                </a:lnTo>
                <a:lnTo>
                  <a:pt x="2932" y="1121"/>
                </a:lnTo>
                <a:lnTo>
                  <a:pt x="2916" y="1038"/>
                </a:lnTo>
                <a:lnTo>
                  <a:pt x="2894" y="958"/>
                </a:lnTo>
                <a:lnTo>
                  <a:pt x="2870" y="884"/>
                </a:lnTo>
                <a:lnTo>
                  <a:pt x="2840" y="811"/>
                </a:lnTo>
                <a:lnTo>
                  <a:pt x="2807" y="744"/>
                </a:lnTo>
                <a:lnTo>
                  <a:pt x="2771" y="680"/>
                </a:lnTo>
                <a:lnTo>
                  <a:pt x="2729" y="619"/>
                </a:lnTo>
                <a:lnTo>
                  <a:pt x="2684" y="562"/>
                </a:lnTo>
                <a:lnTo>
                  <a:pt x="2635" y="510"/>
                </a:lnTo>
                <a:lnTo>
                  <a:pt x="2582" y="461"/>
                </a:lnTo>
                <a:lnTo>
                  <a:pt x="2525" y="415"/>
                </a:lnTo>
                <a:lnTo>
                  <a:pt x="2463" y="374"/>
                </a:lnTo>
                <a:lnTo>
                  <a:pt x="2399" y="336"/>
                </a:lnTo>
                <a:lnTo>
                  <a:pt x="2331" y="302"/>
                </a:lnTo>
                <a:lnTo>
                  <a:pt x="2257" y="273"/>
                </a:lnTo>
                <a:lnTo>
                  <a:pt x="2182" y="247"/>
                </a:lnTo>
                <a:lnTo>
                  <a:pt x="2101" y="225"/>
                </a:lnTo>
                <a:lnTo>
                  <a:pt x="2016" y="207"/>
                </a:lnTo>
                <a:lnTo>
                  <a:pt x="1929" y="193"/>
                </a:lnTo>
                <a:lnTo>
                  <a:pt x="1837" y="183"/>
                </a:lnTo>
                <a:lnTo>
                  <a:pt x="1742" y="177"/>
                </a:lnTo>
                <a:lnTo>
                  <a:pt x="1643" y="175"/>
                </a:lnTo>
                <a:close/>
                <a:moveTo>
                  <a:pt x="1643" y="0"/>
                </a:moveTo>
                <a:lnTo>
                  <a:pt x="1742" y="2"/>
                </a:lnTo>
                <a:lnTo>
                  <a:pt x="1838" y="7"/>
                </a:lnTo>
                <a:lnTo>
                  <a:pt x="1931" y="17"/>
                </a:lnTo>
                <a:lnTo>
                  <a:pt x="2021" y="31"/>
                </a:lnTo>
                <a:lnTo>
                  <a:pt x="2106" y="47"/>
                </a:lnTo>
                <a:lnTo>
                  <a:pt x="2190" y="67"/>
                </a:lnTo>
                <a:lnTo>
                  <a:pt x="2270" y="92"/>
                </a:lnTo>
                <a:lnTo>
                  <a:pt x="2347" y="121"/>
                </a:lnTo>
                <a:lnTo>
                  <a:pt x="2421" y="152"/>
                </a:lnTo>
                <a:lnTo>
                  <a:pt x="2490" y="188"/>
                </a:lnTo>
                <a:lnTo>
                  <a:pt x="2557" y="228"/>
                </a:lnTo>
                <a:lnTo>
                  <a:pt x="2621" y="271"/>
                </a:lnTo>
                <a:lnTo>
                  <a:pt x="2681" y="318"/>
                </a:lnTo>
                <a:lnTo>
                  <a:pt x="2738" y="368"/>
                </a:lnTo>
                <a:lnTo>
                  <a:pt x="2791" y="422"/>
                </a:lnTo>
                <a:lnTo>
                  <a:pt x="2841" y="480"/>
                </a:lnTo>
                <a:lnTo>
                  <a:pt x="2887" y="542"/>
                </a:lnTo>
                <a:lnTo>
                  <a:pt x="2929" y="606"/>
                </a:lnTo>
                <a:lnTo>
                  <a:pt x="2967" y="673"/>
                </a:lnTo>
                <a:lnTo>
                  <a:pt x="3001" y="744"/>
                </a:lnTo>
                <a:lnTo>
                  <a:pt x="3031" y="818"/>
                </a:lnTo>
                <a:lnTo>
                  <a:pt x="3057" y="895"/>
                </a:lnTo>
                <a:lnTo>
                  <a:pt x="3080" y="976"/>
                </a:lnTo>
                <a:lnTo>
                  <a:pt x="3098" y="1060"/>
                </a:lnTo>
                <a:lnTo>
                  <a:pt x="3112" y="1146"/>
                </a:lnTo>
                <a:lnTo>
                  <a:pt x="3124" y="1236"/>
                </a:lnTo>
                <a:lnTo>
                  <a:pt x="3130" y="1329"/>
                </a:lnTo>
                <a:lnTo>
                  <a:pt x="3133" y="1425"/>
                </a:lnTo>
                <a:lnTo>
                  <a:pt x="3166" y="1447"/>
                </a:lnTo>
                <a:lnTo>
                  <a:pt x="3195" y="1471"/>
                </a:lnTo>
                <a:lnTo>
                  <a:pt x="3221" y="1499"/>
                </a:lnTo>
                <a:lnTo>
                  <a:pt x="3243" y="1531"/>
                </a:lnTo>
                <a:lnTo>
                  <a:pt x="3261" y="1565"/>
                </a:lnTo>
                <a:lnTo>
                  <a:pt x="3275" y="1602"/>
                </a:lnTo>
                <a:lnTo>
                  <a:pt x="3283" y="1642"/>
                </a:lnTo>
                <a:lnTo>
                  <a:pt x="3285" y="1683"/>
                </a:lnTo>
                <a:lnTo>
                  <a:pt x="3285" y="2004"/>
                </a:lnTo>
                <a:lnTo>
                  <a:pt x="3282" y="2047"/>
                </a:lnTo>
                <a:lnTo>
                  <a:pt x="3273" y="2088"/>
                </a:lnTo>
                <a:lnTo>
                  <a:pt x="3258" y="2126"/>
                </a:lnTo>
                <a:lnTo>
                  <a:pt x="3238" y="2162"/>
                </a:lnTo>
                <a:lnTo>
                  <a:pt x="3214" y="2195"/>
                </a:lnTo>
                <a:lnTo>
                  <a:pt x="3185" y="2223"/>
                </a:lnTo>
                <a:lnTo>
                  <a:pt x="3152" y="2248"/>
                </a:lnTo>
                <a:lnTo>
                  <a:pt x="3117" y="2268"/>
                </a:lnTo>
                <a:lnTo>
                  <a:pt x="3078" y="2283"/>
                </a:lnTo>
                <a:lnTo>
                  <a:pt x="3037" y="2292"/>
                </a:lnTo>
                <a:lnTo>
                  <a:pt x="2994" y="2295"/>
                </a:lnTo>
                <a:lnTo>
                  <a:pt x="2790" y="2295"/>
                </a:lnTo>
                <a:lnTo>
                  <a:pt x="2790" y="2277"/>
                </a:lnTo>
                <a:lnTo>
                  <a:pt x="2770" y="2332"/>
                </a:lnTo>
                <a:lnTo>
                  <a:pt x="2747" y="2385"/>
                </a:lnTo>
                <a:lnTo>
                  <a:pt x="2723" y="2438"/>
                </a:lnTo>
                <a:lnTo>
                  <a:pt x="2727" y="2464"/>
                </a:lnTo>
                <a:lnTo>
                  <a:pt x="2733" y="2494"/>
                </a:lnTo>
                <a:lnTo>
                  <a:pt x="2740" y="2528"/>
                </a:lnTo>
                <a:lnTo>
                  <a:pt x="2750" y="2565"/>
                </a:lnTo>
                <a:lnTo>
                  <a:pt x="2772" y="2594"/>
                </a:lnTo>
                <a:lnTo>
                  <a:pt x="2799" y="2625"/>
                </a:lnTo>
                <a:lnTo>
                  <a:pt x="2831" y="2657"/>
                </a:lnTo>
                <a:lnTo>
                  <a:pt x="2867" y="2687"/>
                </a:lnTo>
                <a:lnTo>
                  <a:pt x="2905" y="2717"/>
                </a:lnTo>
                <a:lnTo>
                  <a:pt x="2946" y="2746"/>
                </a:lnTo>
                <a:lnTo>
                  <a:pt x="2987" y="2771"/>
                </a:lnTo>
                <a:lnTo>
                  <a:pt x="3030" y="2795"/>
                </a:lnTo>
                <a:lnTo>
                  <a:pt x="3071" y="2815"/>
                </a:lnTo>
                <a:lnTo>
                  <a:pt x="3111" y="2831"/>
                </a:lnTo>
                <a:lnTo>
                  <a:pt x="3149" y="2844"/>
                </a:lnTo>
                <a:lnTo>
                  <a:pt x="3104" y="2860"/>
                </a:lnTo>
                <a:lnTo>
                  <a:pt x="3056" y="2871"/>
                </a:lnTo>
                <a:lnTo>
                  <a:pt x="3006" y="2878"/>
                </a:lnTo>
                <a:lnTo>
                  <a:pt x="2956" y="2879"/>
                </a:lnTo>
                <a:lnTo>
                  <a:pt x="2905" y="2874"/>
                </a:lnTo>
                <a:lnTo>
                  <a:pt x="2936" y="2910"/>
                </a:lnTo>
                <a:lnTo>
                  <a:pt x="2970" y="2946"/>
                </a:lnTo>
                <a:lnTo>
                  <a:pt x="3006" y="2980"/>
                </a:lnTo>
                <a:lnTo>
                  <a:pt x="3047" y="3011"/>
                </a:lnTo>
                <a:lnTo>
                  <a:pt x="3091" y="3041"/>
                </a:lnTo>
                <a:lnTo>
                  <a:pt x="3139" y="3067"/>
                </a:lnTo>
                <a:lnTo>
                  <a:pt x="3190" y="3092"/>
                </a:lnTo>
                <a:lnTo>
                  <a:pt x="3246" y="3113"/>
                </a:lnTo>
                <a:lnTo>
                  <a:pt x="3193" y="3158"/>
                </a:lnTo>
                <a:lnTo>
                  <a:pt x="3137" y="3198"/>
                </a:lnTo>
                <a:lnTo>
                  <a:pt x="3079" y="3234"/>
                </a:lnTo>
                <a:lnTo>
                  <a:pt x="3018" y="3266"/>
                </a:lnTo>
                <a:lnTo>
                  <a:pt x="2954" y="3293"/>
                </a:lnTo>
                <a:lnTo>
                  <a:pt x="2889" y="3317"/>
                </a:lnTo>
                <a:lnTo>
                  <a:pt x="2823" y="3335"/>
                </a:lnTo>
                <a:lnTo>
                  <a:pt x="2755" y="3351"/>
                </a:lnTo>
                <a:lnTo>
                  <a:pt x="2686" y="3362"/>
                </a:lnTo>
                <a:lnTo>
                  <a:pt x="2617" y="3369"/>
                </a:lnTo>
                <a:lnTo>
                  <a:pt x="2546" y="3372"/>
                </a:lnTo>
                <a:lnTo>
                  <a:pt x="2476" y="3371"/>
                </a:lnTo>
                <a:lnTo>
                  <a:pt x="2405" y="3366"/>
                </a:lnTo>
                <a:lnTo>
                  <a:pt x="2336" y="3358"/>
                </a:lnTo>
                <a:lnTo>
                  <a:pt x="2265" y="3345"/>
                </a:lnTo>
                <a:lnTo>
                  <a:pt x="2197" y="3329"/>
                </a:lnTo>
                <a:lnTo>
                  <a:pt x="2130" y="3310"/>
                </a:lnTo>
                <a:lnTo>
                  <a:pt x="2063" y="3286"/>
                </a:lnTo>
                <a:lnTo>
                  <a:pt x="1999" y="3259"/>
                </a:lnTo>
                <a:lnTo>
                  <a:pt x="1936" y="3228"/>
                </a:lnTo>
                <a:lnTo>
                  <a:pt x="1876" y="3194"/>
                </a:lnTo>
                <a:lnTo>
                  <a:pt x="1815" y="3210"/>
                </a:lnTo>
                <a:lnTo>
                  <a:pt x="1756" y="3221"/>
                </a:lnTo>
                <a:lnTo>
                  <a:pt x="1699" y="3228"/>
                </a:lnTo>
                <a:lnTo>
                  <a:pt x="1643" y="3230"/>
                </a:lnTo>
                <a:lnTo>
                  <a:pt x="1586" y="3228"/>
                </a:lnTo>
                <a:lnTo>
                  <a:pt x="1529" y="3221"/>
                </a:lnTo>
                <a:lnTo>
                  <a:pt x="1469" y="3210"/>
                </a:lnTo>
                <a:lnTo>
                  <a:pt x="1409" y="3194"/>
                </a:lnTo>
                <a:lnTo>
                  <a:pt x="1349" y="3228"/>
                </a:lnTo>
                <a:lnTo>
                  <a:pt x="1286" y="3259"/>
                </a:lnTo>
                <a:lnTo>
                  <a:pt x="1222" y="3286"/>
                </a:lnTo>
                <a:lnTo>
                  <a:pt x="1155" y="3310"/>
                </a:lnTo>
                <a:lnTo>
                  <a:pt x="1088" y="3329"/>
                </a:lnTo>
                <a:lnTo>
                  <a:pt x="1019" y="3345"/>
                </a:lnTo>
                <a:lnTo>
                  <a:pt x="950" y="3358"/>
                </a:lnTo>
                <a:lnTo>
                  <a:pt x="880" y="3366"/>
                </a:lnTo>
                <a:lnTo>
                  <a:pt x="809" y="3371"/>
                </a:lnTo>
                <a:lnTo>
                  <a:pt x="739" y="3372"/>
                </a:lnTo>
                <a:lnTo>
                  <a:pt x="668" y="3369"/>
                </a:lnTo>
                <a:lnTo>
                  <a:pt x="599" y="3362"/>
                </a:lnTo>
                <a:lnTo>
                  <a:pt x="530" y="3351"/>
                </a:lnTo>
                <a:lnTo>
                  <a:pt x="462" y="3335"/>
                </a:lnTo>
                <a:lnTo>
                  <a:pt x="396" y="3317"/>
                </a:lnTo>
                <a:lnTo>
                  <a:pt x="331" y="3293"/>
                </a:lnTo>
                <a:lnTo>
                  <a:pt x="267" y="3266"/>
                </a:lnTo>
                <a:lnTo>
                  <a:pt x="206" y="3234"/>
                </a:lnTo>
                <a:lnTo>
                  <a:pt x="148" y="3198"/>
                </a:lnTo>
                <a:lnTo>
                  <a:pt x="92" y="3158"/>
                </a:lnTo>
                <a:lnTo>
                  <a:pt x="39" y="3113"/>
                </a:lnTo>
                <a:lnTo>
                  <a:pt x="96" y="3092"/>
                </a:lnTo>
                <a:lnTo>
                  <a:pt x="148" y="3066"/>
                </a:lnTo>
                <a:lnTo>
                  <a:pt x="197" y="3039"/>
                </a:lnTo>
                <a:lnTo>
                  <a:pt x="242" y="3008"/>
                </a:lnTo>
                <a:lnTo>
                  <a:pt x="283" y="2976"/>
                </a:lnTo>
                <a:lnTo>
                  <a:pt x="319" y="2942"/>
                </a:lnTo>
                <a:lnTo>
                  <a:pt x="354" y="2905"/>
                </a:lnTo>
                <a:lnTo>
                  <a:pt x="385" y="2868"/>
                </a:lnTo>
                <a:lnTo>
                  <a:pt x="343" y="2868"/>
                </a:lnTo>
                <a:lnTo>
                  <a:pt x="303" y="2864"/>
                </a:lnTo>
                <a:lnTo>
                  <a:pt x="263" y="2857"/>
                </a:lnTo>
                <a:lnTo>
                  <a:pt x="225" y="2847"/>
                </a:lnTo>
                <a:lnTo>
                  <a:pt x="189" y="2834"/>
                </a:lnTo>
                <a:lnTo>
                  <a:pt x="222" y="2823"/>
                </a:lnTo>
                <a:lnTo>
                  <a:pt x="258" y="2809"/>
                </a:lnTo>
                <a:lnTo>
                  <a:pt x="295" y="2792"/>
                </a:lnTo>
                <a:lnTo>
                  <a:pt x="333" y="2771"/>
                </a:lnTo>
                <a:lnTo>
                  <a:pt x="370" y="2749"/>
                </a:lnTo>
                <a:lnTo>
                  <a:pt x="407" y="2724"/>
                </a:lnTo>
                <a:lnTo>
                  <a:pt x="443" y="2699"/>
                </a:lnTo>
                <a:lnTo>
                  <a:pt x="478" y="2672"/>
                </a:lnTo>
                <a:lnTo>
                  <a:pt x="509" y="2644"/>
                </a:lnTo>
                <a:lnTo>
                  <a:pt x="524" y="2603"/>
                </a:lnTo>
                <a:lnTo>
                  <a:pt x="536" y="2564"/>
                </a:lnTo>
                <a:lnTo>
                  <a:pt x="545" y="2527"/>
                </a:lnTo>
                <a:lnTo>
                  <a:pt x="553" y="2493"/>
                </a:lnTo>
                <a:lnTo>
                  <a:pt x="558" y="2464"/>
                </a:lnTo>
                <a:lnTo>
                  <a:pt x="562" y="2438"/>
                </a:lnTo>
                <a:lnTo>
                  <a:pt x="539" y="2385"/>
                </a:lnTo>
                <a:lnTo>
                  <a:pt x="515" y="2332"/>
                </a:lnTo>
                <a:lnTo>
                  <a:pt x="495" y="2277"/>
                </a:lnTo>
                <a:lnTo>
                  <a:pt x="495" y="2295"/>
                </a:lnTo>
                <a:lnTo>
                  <a:pt x="291" y="2295"/>
                </a:lnTo>
                <a:lnTo>
                  <a:pt x="248" y="2292"/>
                </a:lnTo>
                <a:lnTo>
                  <a:pt x="207" y="2283"/>
                </a:lnTo>
                <a:lnTo>
                  <a:pt x="168" y="2268"/>
                </a:lnTo>
                <a:lnTo>
                  <a:pt x="133" y="2248"/>
                </a:lnTo>
                <a:lnTo>
                  <a:pt x="100" y="2223"/>
                </a:lnTo>
                <a:lnTo>
                  <a:pt x="71" y="2195"/>
                </a:lnTo>
                <a:lnTo>
                  <a:pt x="47" y="2162"/>
                </a:lnTo>
                <a:lnTo>
                  <a:pt x="27" y="2126"/>
                </a:lnTo>
                <a:lnTo>
                  <a:pt x="12" y="2088"/>
                </a:lnTo>
                <a:lnTo>
                  <a:pt x="3" y="2047"/>
                </a:lnTo>
                <a:lnTo>
                  <a:pt x="0" y="2004"/>
                </a:lnTo>
                <a:lnTo>
                  <a:pt x="0" y="1683"/>
                </a:lnTo>
                <a:lnTo>
                  <a:pt x="2" y="1642"/>
                </a:lnTo>
                <a:lnTo>
                  <a:pt x="11" y="1602"/>
                </a:lnTo>
                <a:lnTo>
                  <a:pt x="24" y="1565"/>
                </a:lnTo>
                <a:lnTo>
                  <a:pt x="42" y="1531"/>
                </a:lnTo>
                <a:lnTo>
                  <a:pt x="64" y="1499"/>
                </a:lnTo>
                <a:lnTo>
                  <a:pt x="90" y="1471"/>
                </a:lnTo>
                <a:lnTo>
                  <a:pt x="119" y="1447"/>
                </a:lnTo>
                <a:lnTo>
                  <a:pt x="152" y="1425"/>
                </a:lnTo>
                <a:lnTo>
                  <a:pt x="155" y="1329"/>
                </a:lnTo>
                <a:lnTo>
                  <a:pt x="161" y="1236"/>
                </a:lnTo>
                <a:lnTo>
                  <a:pt x="172" y="1146"/>
                </a:lnTo>
                <a:lnTo>
                  <a:pt x="187" y="1060"/>
                </a:lnTo>
                <a:lnTo>
                  <a:pt x="205" y="976"/>
                </a:lnTo>
                <a:lnTo>
                  <a:pt x="228" y="895"/>
                </a:lnTo>
                <a:lnTo>
                  <a:pt x="254" y="818"/>
                </a:lnTo>
                <a:lnTo>
                  <a:pt x="284" y="744"/>
                </a:lnTo>
                <a:lnTo>
                  <a:pt x="318" y="673"/>
                </a:lnTo>
                <a:lnTo>
                  <a:pt x="356" y="606"/>
                </a:lnTo>
                <a:lnTo>
                  <a:pt x="398" y="542"/>
                </a:lnTo>
                <a:lnTo>
                  <a:pt x="444" y="480"/>
                </a:lnTo>
                <a:lnTo>
                  <a:pt x="494" y="422"/>
                </a:lnTo>
                <a:lnTo>
                  <a:pt x="547" y="368"/>
                </a:lnTo>
                <a:lnTo>
                  <a:pt x="604" y="318"/>
                </a:lnTo>
                <a:lnTo>
                  <a:pt x="664" y="271"/>
                </a:lnTo>
                <a:lnTo>
                  <a:pt x="728" y="228"/>
                </a:lnTo>
                <a:lnTo>
                  <a:pt x="795" y="188"/>
                </a:lnTo>
                <a:lnTo>
                  <a:pt x="865" y="152"/>
                </a:lnTo>
                <a:lnTo>
                  <a:pt x="939" y="121"/>
                </a:lnTo>
                <a:lnTo>
                  <a:pt x="1015" y="92"/>
                </a:lnTo>
                <a:lnTo>
                  <a:pt x="1095" y="67"/>
                </a:lnTo>
                <a:lnTo>
                  <a:pt x="1179" y="47"/>
                </a:lnTo>
                <a:lnTo>
                  <a:pt x="1265" y="31"/>
                </a:lnTo>
                <a:lnTo>
                  <a:pt x="1354" y="17"/>
                </a:lnTo>
                <a:lnTo>
                  <a:pt x="1447" y="7"/>
                </a:lnTo>
                <a:lnTo>
                  <a:pt x="1543" y="2"/>
                </a:lnTo>
                <a:lnTo>
                  <a:pt x="164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446"/>
          <p:cNvSpPr>
            <a:spLocks noEditPoints="1"/>
          </p:cNvSpPr>
          <p:nvPr/>
        </p:nvSpPr>
        <p:spPr bwMode="auto">
          <a:xfrm>
            <a:off x="6373478" y="2734897"/>
            <a:ext cx="371283" cy="462040"/>
          </a:xfrm>
          <a:custGeom>
            <a:avLst/>
            <a:gdLst>
              <a:gd name="T0" fmla="*/ 2068 w 2697"/>
              <a:gd name="T1" fmla="*/ 1857 h 3367"/>
              <a:gd name="T2" fmla="*/ 2253 w 2697"/>
              <a:gd name="T3" fmla="*/ 2077 h 3367"/>
              <a:gd name="T4" fmla="*/ 1644 w 2697"/>
              <a:gd name="T5" fmla="*/ 2364 h 3367"/>
              <a:gd name="T6" fmla="*/ 1739 w 2697"/>
              <a:gd name="T7" fmla="*/ 1709 h 3367"/>
              <a:gd name="T8" fmla="*/ 2435 w 2697"/>
              <a:gd name="T9" fmla="*/ 1537 h 3367"/>
              <a:gd name="T10" fmla="*/ 2575 w 2697"/>
              <a:gd name="T11" fmla="*/ 1699 h 3367"/>
              <a:gd name="T12" fmla="*/ 2562 w 2697"/>
              <a:gd name="T13" fmla="*/ 2761 h 3367"/>
              <a:gd name="T14" fmla="*/ 2400 w 2697"/>
              <a:gd name="T15" fmla="*/ 2902 h 3367"/>
              <a:gd name="T16" fmla="*/ 1226 w 2697"/>
              <a:gd name="T17" fmla="*/ 2889 h 3367"/>
              <a:gd name="T18" fmla="*/ 1086 w 2697"/>
              <a:gd name="T19" fmla="*/ 2726 h 3367"/>
              <a:gd name="T20" fmla="*/ 1099 w 2697"/>
              <a:gd name="T21" fmla="*/ 1665 h 3367"/>
              <a:gd name="T22" fmla="*/ 1262 w 2697"/>
              <a:gd name="T23" fmla="*/ 1524 h 3367"/>
              <a:gd name="T24" fmla="*/ 778 w 2697"/>
              <a:gd name="T25" fmla="*/ 1082 h 3367"/>
              <a:gd name="T26" fmla="*/ 778 w 2697"/>
              <a:gd name="T27" fmla="*/ 1177 h 3367"/>
              <a:gd name="T28" fmla="*/ 682 w 2697"/>
              <a:gd name="T29" fmla="*/ 1177 h 3367"/>
              <a:gd name="T30" fmla="*/ 682 w 2697"/>
              <a:gd name="T31" fmla="*/ 1082 h 3367"/>
              <a:gd name="T32" fmla="*/ 362 w 2697"/>
              <a:gd name="T33" fmla="*/ 668 h 3367"/>
              <a:gd name="T34" fmla="*/ 385 w 2697"/>
              <a:gd name="T35" fmla="*/ 761 h 3367"/>
              <a:gd name="T36" fmla="*/ 293 w 2697"/>
              <a:gd name="T37" fmla="*/ 786 h 3367"/>
              <a:gd name="T38" fmla="*/ 269 w 2697"/>
              <a:gd name="T39" fmla="*/ 693 h 3367"/>
              <a:gd name="T40" fmla="*/ 691 w 2697"/>
              <a:gd name="T41" fmla="*/ 651 h 3367"/>
              <a:gd name="T42" fmla="*/ 617 w 2697"/>
              <a:gd name="T43" fmla="*/ 781 h 3367"/>
              <a:gd name="T44" fmla="*/ 627 w 2697"/>
              <a:gd name="T45" fmla="*/ 668 h 3367"/>
              <a:gd name="T46" fmla="*/ 764 w 2697"/>
              <a:gd name="T47" fmla="*/ 274 h 3367"/>
              <a:gd name="T48" fmla="*/ 788 w 2697"/>
              <a:gd name="T49" fmla="*/ 366 h 3367"/>
              <a:gd name="T50" fmla="*/ 696 w 2697"/>
              <a:gd name="T51" fmla="*/ 390 h 3367"/>
              <a:gd name="T52" fmla="*/ 672 w 2697"/>
              <a:gd name="T53" fmla="*/ 298 h 3367"/>
              <a:gd name="T54" fmla="*/ 671 w 2697"/>
              <a:gd name="T55" fmla="*/ 191 h 3367"/>
              <a:gd name="T56" fmla="*/ 367 w 2697"/>
              <a:gd name="T57" fmla="*/ 327 h 3367"/>
              <a:gd name="T58" fmla="*/ 200 w 2697"/>
              <a:gd name="T59" fmla="*/ 613 h 3367"/>
              <a:gd name="T60" fmla="*/ 236 w 2697"/>
              <a:gd name="T61" fmla="*/ 952 h 3367"/>
              <a:gd name="T62" fmla="*/ 457 w 2697"/>
              <a:gd name="T63" fmla="*/ 1197 h 3367"/>
              <a:gd name="T64" fmla="*/ 789 w 2697"/>
              <a:gd name="T65" fmla="*/ 1267 h 3367"/>
              <a:gd name="T66" fmla="*/ 1093 w 2697"/>
              <a:gd name="T67" fmla="*/ 1131 h 3367"/>
              <a:gd name="T68" fmla="*/ 1260 w 2697"/>
              <a:gd name="T69" fmla="*/ 845 h 3367"/>
              <a:gd name="T70" fmla="*/ 1224 w 2697"/>
              <a:gd name="T71" fmla="*/ 506 h 3367"/>
              <a:gd name="T72" fmla="*/ 1003 w 2697"/>
              <a:gd name="T73" fmla="*/ 262 h 3367"/>
              <a:gd name="T74" fmla="*/ 730 w 2697"/>
              <a:gd name="T75" fmla="*/ 0 h 3367"/>
              <a:gd name="T76" fmla="*/ 1098 w 2697"/>
              <a:gd name="T77" fmla="*/ 100 h 3367"/>
              <a:gd name="T78" fmla="*/ 1360 w 2697"/>
              <a:gd name="T79" fmla="*/ 362 h 3367"/>
              <a:gd name="T80" fmla="*/ 1460 w 2697"/>
              <a:gd name="T81" fmla="*/ 730 h 3367"/>
              <a:gd name="T82" fmla="*/ 1362 w 2697"/>
              <a:gd name="T83" fmla="*/ 1093 h 3367"/>
              <a:gd name="T84" fmla="*/ 1104 w 2697"/>
              <a:gd name="T85" fmla="*/ 1355 h 3367"/>
              <a:gd name="T86" fmla="*/ 874 w 2697"/>
              <a:gd name="T87" fmla="*/ 2889 h 3367"/>
              <a:gd name="T88" fmla="*/ 998 w 2697"/>
              <a:gd name="T89" fmla="*/ 3059 h 3367"/>
              <a:gd name="T90" fmla="*/ 2697 w 2697"/>
              <a:gd name="T91" fmla="*/ 3367 h 3367"/>
              <a:gd name="T92" fmla="*/ 845 w 2697"/>
              <a:gd name="T93" fmla="*/ 3296 h 3367"/>
              <a:gd name="T94" fmla="*/ 635 w 2697"/>
              <a:gd name="T95" fmla="*/ 3063 h 3367"/>
              <a:gd name="T96" fmla="*/ 528 w 2697"/>
              <a:gd name="T97" fmla="*/ 1430 h 3367"/>
              <a:gd name="T98" fmla="*/ 211 w 2697"/>
              <a:gd name="T99" fmla="*/ 1240 h 3367"/>
              <a:gd name="T100" fmla="*/ 27 w 2697"/>
              <a:gd name="T101" fmla="*/ 921 h 3367"/>
              <a:gd name="T102" fmla="*/ 27 w 2697"/>
              <a:gd name="T103" fmla="*/ 535 h 3367"/>
              <a:gd name="T104" fmla="*/ 215 w 2697"/>
              <a:gd name="T105" fmla="*/ 214 h 3367"/>
              <a:gd name="T106" fmla="*/ 537 w 2697"/>
              <a:gd name="T107" fmla="*/ 27 h 3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97" h="3367">
                <a:moveTo>
                  <a:pt x="1461" y="2541"/>
                </a:moveTo>
                <a:lnTo>
                  <a:pt x="1461" y="2634"/>
                </a:lnTo>
                <a:lnTo>
                  <a:pt x="2200" y="2634"/>
                </a:lnTo>
                <a:lnTo>
                  <a:pt x="2200" y="2541"/>
                </a:lnTo>
                <a:lnTo>
                  <a:pt x="1461" y="2541"/>
                </a:lnTo>
                <a:close/>
                <a:moveTo>
                  <a:pt x="2068" y="1857"/>
                </a:moveTo>
                <a:lnTo>
                  <a:pt x="1883" y="2077"/>
                </a:lnTo>
                <a:lnTo>
                  <a:pt x="2017" y="2077"/>
                </a:lnTo>
                <a:lnTo>
                  <a:pt x="2017" y="2364"/>
                </a:lnTo>
                <a:lnTo>
                  <a:pt x="2120" y="2364"/>
                </a:lnTo>
                <a:lnTo>
                  <a:pt x="2120" y="2077"/>
                </a:lnTo>
                <a:lnTo>
                  <a:pt x="2253" y="2077"/>
                </a:lnTo>
                <a:lnTo>
                  <a:pt x="2068" y="1857"/>
                </a:lnTo>
                <a:close/>
                <a:moveTo>
                  <a:pt x="1593" y="1857"/>
                </a:moveTo>
                <a:lnTo>
                  <a:pt x="1408" y="2077"/>
                </a:lnTo>
                <a:lnTo>
                  <a:pt x="1541" y="2077"/>
                </a:lnTo>
                <a:lnTo>
                  <a:pt x="1541" y="2364"/>
                </a:lnTo>
                <a:lnTo>
                  <a:pt x="1644" y="2364"/>
                </a:lnTo>
                <a:lnTo>
                  <a:pt x="1644" y="2077"/>
                </a:lnTo>
                <a:lnTo>
                  <a:pt x="1778" y="2077"/>
                </a:lnTo>
                <a:lnTo>
                  <a:pt x="1593" y="1857"/>
                </a:lnTo>
                <a:close/>
                <a:moveTo>
                  <a:pt x="1337" y="1512"/>
                </a:moveTo>
                <a:lnTo>
                  <a:pt x="1739" y="1512"/>
                </a:lnTo>
                <a:lnTo>
                  <a:pt x="1739" y="1709"/>
                </a:lnTo>
                <a:lnTo>
                  <a:pt x="1925" y="1709"/>
                </a:lnTo>
                <a:lnTo>
                  <a:pt x="1925" y="1512"/>
                </a:lnTo>
                <a:lnTo>
                  <a:pt x="2324" y="1512"/>
                </a:lnTo>
                <a:lnTo>
                  <a:pt x="2363" y="1515"/>
                </a:lnTo>
                <a:lnTo>
                  <a:pt x="2400" y="1524"/>
                </a:lnTo>
                <a:lnTo>
                  <a:pt x="2435" y="1537"/>
                </a:lnTo>
                <a:lnTo>
                  <a:pt x="2467" y="1554"/>
                </a:lnTo>
                <a:lnTo>
                  <a:pt x="2497" y="1577"/>
                </a:lnTo>
                <a:lnTo>
                  <a:pt x="2522" y="1602"/>
                </a:lnTo>
                <a:lnTo>
                  <a:pt x="2545" y="1632"/>
                </a:lnTo>
                <a:lnTo>
                  <a:pt x="2562" y="1665"/>
                </a:lnTo>
                <a:lnTo>
                  <a:pt x="2575" y="1699"/>
                </a:lnTo>
                <a:lnTo>
                  <a:pt x="2584" y="1736"/>
                </a:lnTo>
                <a:lnTo>
                  <a:pt x="2586" y="1775"/>
                </a:lnTo>
                <a:lnTo>
                  <a:pt x="2586" y="2651"/>
                </a:lnTo>
                <a:lnTo>
                  <a:pt x="2584" y="2689"/>
                </a:lnTo>
                <a:lnTo>
                  <a:pt x="2575" y="2726"/>
                </a:lnTo>
                <a:lnTo>
                  <a:pt x="2562" y="2761"/>
                </a:lnTo>
                <a:lnTo>
                  <a:pt x="2545" y="2794"/>
                </a:lnTo>
                <a:lnTo>
                  <a:pt x="2522" y="2823"/>
                </a:lnTo>
                <a:lnTo>
                  <a:pt x="2497" y="2849"/>
                </a:lnTo>
                <a:lnTo>
                  <a:pt x="2467" y="2871"/>
                </a:lnTo>
                <a:lnTo>
                  <a:pt x="2435" y="2889"/>
                </a:lnTo>
                <a:lnTo>
                  <a:pt x="2400" y="2902"/>
                </a:lnTo>
                <a:lnTo>
                  <a:pt x="2363" y="2910"/>
                </a:lnTo>
                <a:lnTo>
                  <a:pt x="2324" y="2913"/>
                </a:lnTo>
                <a:lnTo>
                  <a:pt x="1337" y="2913"/>
                </a:lnTo>
                <a:lnTo>
                  <a:pt x="1298" y="2910"/>
                </a:lnTo>
                <a:lnTo>
                  <a:pt x="1262" y="2902"/>
                </a:lnTo>
                <a:lnTo>
                  <a:pt x="1226" y="2889"/>
                </a:lnTo>
                <a:lnTo>
                  <a:pt x="1194" y="2871"/>
                </a:lnTo>
                <a:lnTo>
                  <a:pt x="1164" y="2849"/>
                </a:lnTo>
                <a:lnTo>
                  <a:pt x="1139" y="2823"/>
                </a:lnTo>
                <a:lnTo>
                  <a:pt x="1116" y="2794"/>
                </a:lnTo>
                <a:lnTo>
                  <a:pt x="1099" y="2761"/>
                </a:lnTo>
                <a:lnTo>
                  <a:pt x="1086" y="2726"/>
                </a:lnTo>
                <a:lnTo>
                  <a:pt x="1078" y="2689"/>
                </a:lnTo>
                <a:lnTo>
                  <a:pt x="1074" y="2651"/>
                </a:lnTo>
                <a:lnTo>
                  <a:pt x="1074" y="1775"/>
                </a:lnTo>
                <a:lnTo>
                  <a:pt x="1078" y="1736"/>
                </a:lnTo>
                <a:lnTo>
                  <a:pt x="1086" y="1699"/>
                </a:lnTo>
                <a:lnTo>
                  <a:pt x="1099" y="1665"/>
                </a:lnTo>
                <a:lnTo>
                  <a:pt x="1116" y="1632"/>
                </a:lnTo>
                <a:lnTo>
                  <a:pt x="1139" y="1602"/>
                </a:lnTo>
                <a:lnTo>
                  <a:pt x="1164" y="1577"/>
                </a:lnTo>
                <a:lnTo>
                  <a:pt x="1194" y="1554"/>
                </a:lnTo>
                <a:lnTo>
                  <a:pt x="1226" y="1537"/>
                </a:lnTo>
                <a:lnTo>
                  <a:pt x="1262" y="1524"/>
                </a:lnTo>
                <a:lnTo>
                  <a:pt x="1298" y="1515"/>
                </a:lnTo>
                <a:lnTo>
                  <a:pt x="1337" y="1512"/>
                </a:lnTo>
                <a:close/>
                <a:moveTo>
                  <a:pt x="730" y="1062"/>
                </a:moveTo>
                <a:lnTo>
                  <a:pt x="748" y="1065"/>
                </a:lnTo>
                <a:lnTo>
                  <a:pt x="764" y="1071"/>
                </a:lnTo>
                <a:lnTo>
                  <a:pt x="778" y="1082"/>
                </a:lnTo>
                <a:lnTo>
                  <a:pt x="788" y="1095"/>
                </a:lnTo>
                <a:lnTo>
                  <a:pt x="795" y="1112"/>
                </a:lnTo>
                <a:lnTo>
                  <a:pt x="797" y="1129"/>
                </a:lnTo>
                <a:lnTo>
                  <a:pt x="795" y="1147"/>
                </a:lnTo>
                <a:lnTo>
                  <a:pt x="788" y="1164"/>
                </a:lnTo>
                <a:lnTo>
                  <a:pt x="778" y="1177"/>
                </a:lnTo>
                <a:lnTo>
                  <a:pt x="764" y="1188"/>
                </a:lnTo>
                <a:lnTo>
                  <a:pt x="748" y="1194"/>
                </a:lnTo>
                <a:lnTo>
                  <a:pt x="730" y="1198"/>
                </a:lnTo>
                <a:lnTo>
                  <a:pt x="712" y="1194"/>
                </a:lnTo>
                <a:lnTo>
                  <a:pt x="696" y="1188"/>
                </a:lnTo>
                <a:lnTo>
                  <a:pt x="682" y="1177"/>
                </a:lnTo>
                <a:lnTo>
                  <a:pt x="672" y="1164"/>
                </a:lnTo>
                <a:lnTo>
                  <a:pt x="664" y="1147"/>
                </a:lnTo>
                <a:lnTo>
                  <a:pt x="662" y="1129"/>
                </a:lnTo>
                <a:lnTo>
                  <a:pt x="664" y="1112"/>
                </a:lnTo>
                <a:lnTo>
                  <a:pt x="672" y="1095"/>
                </a:lnTo>
                <a:lnTo>
                  <a:pt x="682" y="1082"/>
                </a:lnTo>
                <a:lnTo>
                  <a:pt x="696" y="1071"/>
                </a:lnTo>
                <a:lnTo>
                  <a:pt x="712" y="1065"/>
                </a:lnTo>
                <a:lnTo>
                  <a:pt x="730" y="1062"/>
                </a:lnTo>
                <a:close/>
                <a:moveTo>
                  <a:pt x="327" y="659"/>
                </a:moveTo>
                <a:lnTo>
                  <a:pt x="346" y="662"/>
                </a:lnTo>
                <a:lnTo>
                  <a:pt x="362" y="668"/>
                </a:lnTo>
                <a:lnTo>
                  <a:pt x="375" y="679"/>
                </a:lnTo>
                <a:lnTo>
                  <a:pt x="385" y="693"/>
                </a:lnTo>
                <a:lnTo>
                  <a:pt x="393" y="709"/>
                </a:lnTo>
                <a:lnTo>
                  <a:pt x="395" y="728"/>
                </a:lnTo>
                <a:lnTo>
                  <a:pt x="393" y="745"/>
                </a:lnTo>
                <a:lnTo>
                  <a:pt x="385" y="761"/>
                </a:lnTo>
                <a:lnTo>
                  <a:pt x="375" y="775"/>
                </a:lnTo>
                <a:lnTo>
                  <a:pt x="362" y="786"/>
                </a:lnTo>
                <a:lnTo>
                  <a:pt x="346" y="792"/>
                </a:lnTo>
                <a:lnTo>
                  <a:pt x="327" y="795"/>
                </a:lnTo>
                <a:lnTo>
                  <a:pt x="310" y="792"/>
                </a:lnTo>
                <a:lnTo>
                  <a:pt x="293" y="786"/>
                </a:lnTo>
                <a:lnTo>
                  <a:pt x="279" y="775"/>
                </a:lnTo>
                <a:lnTo>
                  <a:pt x="269" y="761"/>
                </a:lnTo>
                <a:lnTo>
                  <a:pt x="262" y="745"/>
                </a:lnTo>
                <a:lnTo>
                  <a:pt x="260" y="728"/>
                </a:lnTo>
                <a:lnTo>
                  <a:pt x="262" y="709"/>
                </a:lnTo>
                <a:lnTo>
                  <a:pt x="269" y="693"/>
                </a:lnTo>
                <a:lnTo>
                  <a:pt x="279" y="679"/>
                </a:lnTo>
                <a:lnTo>
                  <a:pt x="293" y="668"/>
                </a:lnTo>
                <a:lnTo>
                  <a:pt x="310" y="662"/>
                </a:lnTo>
                <a:lnTo>
                  <a:pt x="327" y="659"/>
                </a:lnTo>
                <a:close/>
                <a:moveTo>
                  <a:pt x="678" y="650"/>
                </a:moveTo>
                <a:lnTo>
                  <a:pt x="691" y="651"/>
                </a:lnTo>
                <a:lnTo>
                  <a:pt x="1141" y="730"/>
                </a:lnTo>
                <a:lnTo>
                  <a:pt x="691" y="807"/>
                </a:lnTo>
                <a:lnTo>
                  <a:pt x="670" y="808"/>
                </a:lnTo>
                <a:lnTo>
                  <a:pt x="650" y="803"/>
                </a:lnTo>
                <a:lnTo>
                  <a:pt x="632" y="794"/>
                </a:lnTo>
                <a:lnTo>
                  <a:pt x="617" y="781"/>
                </a:lnTo>
                <a:lnTo>
                  <a:pt x="606" y="763"/>
                </a:lnTo>
                <a:lnTo>
                  <a:pt x="599" y="743"/>
                </a:lnTo>
                <a:lnTo>
                  <a:pt x="599" y="721"/>
                </a:lnTo>
                <a:lnTo>
                  <a:pt x="603" y="701"/>
                </a:lnTo>
                <a:lnTo>
                  <a:pt x="612" y="684"/>
                </a:lnTo>
                <a:lnTo>
                  <a:pt x="627" y="668"/>
                </a:lnTo>
                <a:lnTo>
                  <a:pt x="644" y="657"/>
                </a:lnTo>
                <a:lnTo>
                  <a:pt x="664" y="651"/>
                </a:lnTo>
                <a:lnTo>
                  <a:pt x="678" y="650"/>
                </a:lnTo>
                <a:close/>
                <a:moveTo>
                  <a:pt x="730" y="265"/>
                </a:moveTo>
                <a:lnTo>
                  <a:pt x="748" y="267"/>
                </a:lnTo>
                <a:lnTo>
                  <a:pt x="764" y="274"/>
                </a:lnTo>
                <a:lnTo>
                  <a:pt x="778" y="284"/>
                </a:lnTo>
                <a:lnTo>
                  <a:pt x="788" y="298"/>
                </a:lnTo>
                <a:lnTo>
                  <a:pt x="795" y="314"/>
                </a:lnTo>
                <a:lnTo>
                  <a:pt x="797" y="332"/>
                </a:lnTo>
                <a:lnTo>
                  <a:pt x="795" y="350"/>
                </a:lnTo>
                <a:lnTo>
                  <a:pt x="788" y="366"/>
                </a:lnTo>
                <a:lnTo>
                  <a:pt x="778" y="380"/>
                </a:lnTo>
                <a:lnTo>
                  <a:pt x="764" y="390"/>
                </a:lnTo>
                <a:lnTo>
                  <a:pt x="748" y="397"/>
                </a:lnTo>
                <a:lnTo>
                  <a:pt x="730" y="400"/>
                </a:lnTo>
                <a:lnTo>
                  <a:pt x="712" y="397"/>
                </a:lnTo>
                <a:lnTo>
                  <a:pt x="696" y="390"/>
                </a:lnTo>
                <a:lnTo>
                  <a:pt x="682" y="380"/>
                </a:lnTo>
                <a:lnTo>
                  <a:pt x="672" y="366"/>
                </a:lnTo>
                <a:lnTo>
                  <a:pt x="664" y="350"/>
                </a:lnTo>
                <a:lnTo>
                  <a:pt x="662" y="332"/>
                </a:lnTo>
                <a:lnTo>
                  <a:pt x="664" y="314"/>
                </a:lnTo>
                <a:lnTo>
                  <a:pt x="672" y="298"/>
                </a:lnTo>
                <a:lnTo>
                  <a:pt x="682" y="284"/>
                </a:lnTo>
                <a:lnTo>
                  <a:pt x="696" y="274"/>
                </a:lnTo>
                <a:lnTo>
                  <a:pt x="712" y="267"/>
                </a:lnTo>
                <a:lnTo>
                  <a:pt x="730" y="265"/>
                </a:lnTo>
                <a:close/>
                <a:moveTo>
                  <a:pt x="730" y="188"/>
                </a:moveTo>
                <a:lnTo>
                  <a:pt x="671" y="191"/>
                </a:lnTo>
                <a:lnTo>
                  <a:pt x="614" y="200"/>
                </a:lnTo>
                <a:lnTo>
                  <a:pt x="559" y="216"/>
                </a:lnTo>
                <a:lnTo>
                  <a:pt x="506" y="236"/>
                </a:lnTo>
                <a:lnTo>
                  <a:pt x="457" y="262"/>
                </a:lnTo>
                <a:lnTo>
                  <a:pt x="410" y="292"/>
                </a:lnTo>
                <a:lnTo>
                  <a:pt x="367" y="327"/>
                </a:lnTo>
                <a:lnTo>
                  <a:pt x="328" y="367"/>
                </a:lnTo>
                <a:lnTo>
                  <a:pt x="293" y="410"/>
                </a:lnTo>
                <a:lnTo>
                  <a:pt x="263" y="456"/>
                </a:lnTo>
                <a:lnTo>
                  <a:pt x="236" y="506"/>
                </a:lnTo>
                <a:lnTo>
                  <a:pt x="216" y="558"/>
                </a:lnTo>
                <a:lnTo>
                  <a:pt x="200" y="613"/>
                </a:lnTo>
                <a:lnTo>
                  <a:pt x="191" y="670"/>
                </a:lnTo>
                <a:lnTo>
                  <a:pt x="188" y="730"/>
                </a:lnTo>
                <a:lnTo>
                  <a:pt x="191" y="788"/>
                </a:lnTo>
                <a:lnTo>
                  <a:pt x="200" y="845"/>
                </a:lnTo>
                <a:lnTo>
                  <a:pt x="216" y="900"/>
                </a:lnTo>
                <a:lnTo>
                  <a:pt x="236" y="952"/>
                </a:lnTo>
                <a:lnTo>
                  <a:pt x="263" y="1002"/>
                </a:lnTo>
                <a:lnTo>
                  <a:pt x="293" y="1048"/>
                </a:lnTo>
                <a:lnTo>
                  <a:pt x="328" y="1091"/>
                </a:lnTo>
                <a:lnTo>
                  <a:pt x="367" y="1131"/>
                </a:lnTo>
                <a:lnTo>
                  <a:pt x="410" y="1166"/>
                </a:lnTo>
                <a:lnTo>
                  <a:pt x="457" y="1197"/>
                </a:lnTo>
                <a:lnTo>
                  <a:pt x="506" y="1222"/>
                </a:lnTo>
                <a:lnTo>
                  <a:pt x="559" y="1243"/>
                </a:lnTo>
                <a:lnTo>
                  <a:pt x="614" y="1258"/>
                </a:lnTo>
                <a:lnTo>
                  <a:pt x="671" y="1267"/>
                </a:lnTo>
                <a:lnTo>
                  <a:pt x="730" y="1270"/>
                </a:lnTo>
                <a:lnTo>
                  <a:pt x="789" y="1267"/>
                </a:lnTo>
                <a:lnTo>
                  <a:pt x="846" y="1258"/>
                </a:lnTo>
                <a:lnTo>
                  <a:pt x="901" y="1243"/>
                </a:lnTo>
                <a:lnTo>
                  <a:pt x="954" y="1222"/>
                </a:lnTo>
                <a:lnTo>
                  <a:pt x="1003" y="1197"/>
                </a:lnTo>
                <a:lnTo>
                  <a:pt x="1050" y="1166"/>
                </a:lnTo>
                <a:lnTo>
                  <a:pt x="1093" y="1131"/>
                </a:lnTo>
                <a:lnTo>
                  <a:pt x="1132" y="1091"/>
                </a:lnTo>
                <a:lnTo>
                  <a:pt x="1167" y="1048"/>
                </a:lnTo>
                <a:lnTo>
                  <a:pt x="1197" y="1002"/>
                </a:lnTo>
                <a:lnTo>
                  <a:pt x="1224" y="952"/>
                </a:lnTo>
                <a:lnTo>
                  <a:pt x="1244" y="900"/>
                </a:lnTo>
                <a:lnTo>
                  <a:pt x="1260" y="845"/>
                </a:lnTo>
                <a:lnTo>
                  <a:pt x="1269" y="788"/>
                </a:lnTo>
                <a:lnTo>
                  <a:pt x="1272" y="730"/>
                </a:lnTo>
                <a:lnTo>
                  <a:pt x="1269" y="670"/>
                </a:lnTo>
                <a:lnTo>
                  <a:pt x="1260" y="613"/>
                </a:lnTo>
                <a:lnTo>
                  <a:pt x="1244" y="558"/>
                </a:lnTo>
                <a:lnTo>
                  <a:pt x="1224" y="506"/>
                </a:lnTo>
                <a:lnTo>
                  <a:pt x="1197" y="456"/>
                </a:lnTo>
                <a:lnTo>
                  <a:pt x="1167" y="410"/>
                </a:lnTo>
                <a:lnTo>
                  <a:pt x="1132" y="367"/>
                </a:lnTo>
                <a:lnTo>
                  <a:pt x="1093" y="327"/>
                </a:lnTo>
                <a:lnTo>
                  <a:pt x="1050" y="292"/>
                </a:lnTo>
                <a:lnTo>
                  <a:pt x="1003" y="262"/>
                </a:lnTo>
                <a:lnTo>
                  <a:pt x="954" y="236"/>
                </a:lnTo>
                <a:lnTo>
                  <a:pt x="901" y="216"/>
                </a:lnTo>
                <a:lnTo>
                  <a:pt x="846" y="200"/>
                </a:lnTo>
                <a:lnTo>
                  <a:pt x="789" y="191"/>
                </a:lnTo>
                <a:lnTo>
                  <a:pt x="730" y="188"/>
                </a:lnTo>
                <a:close/>
                <a:moveTo>
                  <a:pt x="730" y="0"/>
                </a:moveTo>
                <a:lnTo>
                  <a:pt x="796" y="3"/>
                </a:lnTo>
                <a:lnTo>
                  <a:pt x="861" y="12"/>
                </a:lnTo>
                <a:lnTo>
                  <a:pt x="924" y="27"/>
                </a:lnTo>
                <a:lnTo>
                  <a:pt x="984" y="46"/>
                </a:lnTo>
                <a:lnTo>
                  <a:pt x="1043" y="70"/>
                </a:lnTo>
                <a:lnTo>
                  <a:pt x="1098" y="100"/>
                </a:lnTo>
                <a:lnTo>
                  <a:pt x="1150" y="134"/>
                </a:lnTo>
                <a:lnTo>
                  <a:pt x="1199" y="172"/>
                </a:lnTo>
                <a:lnTo>
                  <a:pt x="1245" y="214"/>
                </a:lnTo>
                <a:lnTo>
                  <a:pt x="1288" y="260"/>
                </a:lnTo>
                <a:lnTo>
                  <a:pt x="1326" y="309"/>
                </a:lnTo>
                <a:lnTo>
                  <a:pt x="1360" y="362"/>
                </a:lnTo>
                <a:lnTo>
                  <a:pt x="1389" y="417"/>
                </a:lnTo>
                <a:lnTo>
                  <a:pt x="1414" y="475"/>
                </a:lnTo>
                <a:lnTo>
                  <a:pt x="1433" y="535"/>
                </a:lnTo>
                <a:lnTo>
                  <a:pt x="1448" y="598"/>
                </a:lnTo>
                <a:lnTo>
                  <a:pt x="1457" y="663"/>
                </a:lnTo>
                <a:lnTo>
                  <a:pt x="1460" y="730"/>
                </a:lnTo>
                <a:lnTo>
                  <a:pt x="1457" y="795"/>
                </a:lnTo>
                <a:lnTo>
                  <a:pt x="1448" y="858"/>
                </a:lnTo>
                <a:lnTo>
                  <a:pt x="1434" y="921"/>
                </a:lnTo>
                <a:lnTo>
                  <a:pt x="1415" y="981"/>
                </a:lnTo>
                <a:lnTo>
                  <a:pt x="1390" y="1038"/>
                </a:lnTo>
                <a:lnTo>
                  <a:pt x="1362" y="1093"/>
                </a:lnTo>
                <a:lnTo>
                  <a:pt x="1328" y="1145"/>
                </a:lnTo>
                <a:lnTo>
                  <a:pt x="1291" y="1194"/>
                </a:lnTo>
                <a:lnTo>
                  <a:pt x="1249" y="1240"/>
                </a:lnTo>
                <a:lnTo>
                  <a:pt x="1204" y="1282"/>
                </a:lnTo>
                <a:lnTo>
                  <a:pt x="1156" y="1320"/>
                </a:lnTo>
                <a:lnTo>
                  <a:pt x="1104" y="1355"/>
                </a:lnTo>
                <a:lnTo>
                  <a:pt x="1050" y="1385"/>
                </a:lnTo>
                <a:lnTo>
                  <a:pt x="993" y="1409"/>
                </a:lnTo>
                <a:lnTo>
                  <a:pt x="932" y="1430"/>
                </a:lnTo>
                <a:lnTo>
                  <a:pt x="871" y="1445"/>
                </a:lnTo>
                <a:lnTo>
                  <a:pt x="871" y="2851"/>
                </a:lnTo>
                <a:lnTo>
                  <a:pt x="874" y="2889"/>
                </a:lnTo>
                <a:lnTo>
                  <a:pt x="883" y="2924"/>
                </a:lnTo>
                <a:lnTo>
                  <a:pt x="897" y="2958"/>
                </a:lnTo>
                <a:lnTo>
                  <a:pt x="916" y="2989"/>
                </a:lnTo>
                <a:lnTo>
                  <a:pt x="940" y="3016"/>
                </a:lnTo>
                <a:lnTo>
                  <a:pt x="967" y="3040"/>
                </a:lnTo>
                <a:lnTo>
                  <a:pt x="998" y="3059"/>
                </a:lnTo>
                <a:lnTo>
                  <a:pt x="1032" y="3074"/>
                </a:lnTo>
                <a:lnTo>
                  <a:pt x="1067" y="3082"/>
                </a:lnTo>
                <a:lnTo>
                  <a:pt x="1105" y="3085"/>
                </a:lnTo>
                <a:lnTo>
                  <a:pt x="1105" y="3085"/>
                </a:lnTo>
                <a:lnTo>
                  <a:pt x="2697" y="3085"/>
                </a:lnTo>
                <a:lnTo>
                  <a:pt x="2697" y="3367"/>
                </a:lnTo>
                <a:lnTo>
                  <a:pt x="1105" y="3367"/>
                </a:lnTo>
                <a:lnTo>
                  <a:pt x="1049" y="3364"/>
                </a:lnTo>
                <a:lnTo>
                  <a:pt x="995" y="3355"/>
                </a:lnTo>
                <a:lnTo>
                  <a:pt x="943" y="3340"/>
                </a:lnTo>
                <a:lnTo>
                  <a:pt x="892" y="3321"/>
                </a:lnTo>
                <a:lnTo>
                  <a:pt x="845" y="3296"/>
                </a:lnTo>
                <a:lnTo>
                  <a:pt x="800" y="3267"/>
                </a:lnTo>
                <a:lnTo>
                  <a:pt x="760" y="3234"/>
                </a:lnTo>
                <a:lnTo>
                  <a:pt x="723" y="3196"/>
                </a:lnTo>
                <a:lnTo>
                  <a:pt x="689" y="3155"/>
                </a:lnTo>
                <a:lnTo>
                  <a:pt x="659" y="3110"/>
                </a:lnTo>
                <a:lnTo>
                  <a:pt x="635" y="3063"/>
                </a:lnTo>
                <a:lnTo>
                  <a:pt x="615" y="3013"/>
                </a:lnTo>
                <a:lnTo>
                  <a:pt x="601" y="2961"/>
                </a:lnTo>
                <a:lnTo>
                  <a:pt x="592" y="2907"/>
                </a:lnTo>
                <a:lnTo>
                  <a:pt x="589" y="2851"/>
                </a:lnTo>
                <a:lnTo>
                  <a:pt x="589" y="1445"/>
                </a:lnTo>
                <a:lnTo>
                  <a:pt x="528" y="1430"/>
                </a:lnTo>
                <a:lnTo>
                  <a:pt x="467" y="1409"/>
                </a:lnTo>
                <a:lnTo>
                  <a:pt x="410" y="1385"/>
                </a:lnTo>
                <a:lnTo>
                  <a:pt x="356" y="1355"/>
                </a:lnTo>
                <a:lnTo>
                  <a:pt x="304" y="1320"/>
                </a:lnTo>
                <a:lnTo>
                  <a:pt x="256" y="1282"/>
                </a:lnTo>
                <a:lnTo>
                  <a:pt x="211" y="1240"/>
                </a:lnTo>
                <a:lnTo>
                  <a:pt x="169" y="1194"/>
                </a:lnTo>
                <a:lnTo>
                  <a:pt x="132" y="1145"/>
                </a:lnTo>
                <a:lnTo>
                  <a:pt x="98" y="1093"/>
                </a:lnTo>
                <a:lnTo>
                  <a:pt x="69" y="1038"/>
                </a:lnTo>
                <a:lnTo>
                  <a:pt x="45" y="981"/>
                </a:lnTo>
                <a:lnTo>
                  <a:pt x="27" y="921"/>
                </a:lnTo>
                <a:lnTo>
                  <a:pt x="12" y="858"/>
                </a:lnTo>
                <a:lnTo>
                  <a:pt x="3" y="795"/>
                </a:lnTo>
                <a:lnTo>
                  <a:pt x="0" y="730"/>
                </a:lnTo>
                <a:lnTo>
                  <a:pt x="3" y="663"/>
                </a:lnTo>
                <a:lnTo>
                  <a:pt x="12" y="598"/>
                </a:lnTo>
                <a:lnTo>
                  <a:pt x="27" y="535"/>
                </a:lnTo>
                <a:lnTo>
                  <a:pt x="46" y="475"/>
                </a:lnTo>
                <a:lnTo>
                  <a:pt x="71" y="417"/>
                </a:lnTo>
                <a:lnTo>
                  <a:pt x="100" y="362"/>
                </a:lnTo>
                <a:lnTo>
                  <a:pt x="134" y="309"/>
                </a:lnTo>
                <a:lnTo>
                  <a:pt x="173" y="260"/>
                </a:lnTo>
                <a:lnTo>
                  <a:pt x="215" y="214"/>
                </a:lnTo>
                <a:lnTo>
                  <a:pt x="261" y="172"/>
                </a:lnTo>
                <a:lnTo>
                  <a:pt x="310" y="134"/>
                </a:lnTo>
                <a:lnTo>
                  <a:pt x="362" y="100"/>
                </a:lnTo>
                <a:lnTo>
                  <a:pt x="417" y="70"/>
                </a:lnTo>
                <a:lnTo>
                  <a:pt x="475" y="46"/>
                </a:lnTo>
                <a:lnTo>
                  <a:pt x="537" y="27"/>
                </a:lnTo>
                <a:lnTo>
                  <a:pt x="599" y="12"/>
                </a:lnTo>
                <a:lnTo>
                  <a:pt x="663" y="3"/>
                </a:lnTo>
                <a:lnTo>
                  <a:pt x="73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451"/>
          <p:cNvSpPr>
            <a:spLocks noEditPoints="1"/>
          </p:cNvSpPr>
          <p:nvPr/>
        </p:nvSpPr>
        <p:spPr bwMode="auto">
          <a:xfrm>
            <a:off x="7268307" y="2692253"/>
            <a:ext cx="452614" cy="494880"/>
          </a:xfrm>
          <a:custGeom>
            <a:avLst/>
            <a:gdLst>
              <a:gd name="T0" fmla="*/ 2776 w 3081"/>
              <a:gd name="T1" fmla="*/ 1486 h 3367"/>
              <a:gd name="T2" fmla="*/ 3073 w 3081"/>
              <a:gd name="T3" fmla="*/ 2186 h 3367"/>
              <a:gd name="T4" fmla="*/ 2792 w 3081"/>
              <a:gd name="T5" fmla="*/ 3105 h 3367"/>
              <a:gd name="T6" fmla="*/ 1452 w 3081"/>
              <a:gd name="T7" fmla="*/ 3359 h 3367"/>
              <a:gd name="T8" fmla="*/ 290 w 3081"/>
              <a:gd name="T9" fmla="*/ 3079 h 3367"/>
              <a:gd name="T10" fmla="*/ 298 w 3081"/>
              <a:gd name="T11" fmla="*/ 2285 h 3367"/>
              <a:gd name="T12" fmla="*/ 1299 w 3081"/>
              <a:gd name="T13" fmla="*/ 2181 h 3367"/>
              <a:gd name="T14" fmla="*/ 2575 w 3081"/>
              <a:gd name="T15" fmla="*/ 2168 h 3367"/>
              <a:gd name="T16" fmla="*/ 1876 w 3081"/>
              <a:gd name="T17" fmla="*/ 2090 h 3367"/>
              <a:gd name="T18" fmla="*/ 1204 w 3081"/>
              <a:gd name="T19" fmla="*/ 2076 h 3367"/>
              <a:gd name="T20" fmla="*/ 18 w 3081"/>
              <a:gd name="T21" fmla="*/ 2195 h 3367"/>
              <a:gd name="T22" fmla="*/ 304 w 3081"/>
              <a:gd name="T23" fmla="*/ 1497 h 3367"/>
              <a:gd name="T24" fmla="*/ 1531 w 3081"/>
              <a:gd name="T25" fmla="*/ 1253 h 3367"/>
              <a:gd name="T26" fmla="*/ 1398 w 3081"/>
              <a:gd name="T27" fmla="*/ 286 h 3367"/>
              <a:gd name="T28" fmla="*/ 1362 w 3081"/>
              <a:gd name="T29" fmla="*/ 403 h 3367"/>
              <a:gd name="T30" fmla="*/ 1437 w 3081"/>
              <a:gd name="T31" fmla="*/ 495 h 3367"/>
              <a:gd name="T32" fmla="*/ 1559 w 3081"/>
              <a:gd name="T33" fmla="*/ 483 h 3367"/>
              <a:gd name="T34" fmla="*/ 1616 w 3081"/>
              <a:gd name="T35" fmla="*/ 377 h 3367"/>
              <a:gd name="T36" fmla="*/ 1559 w 3081"/>
              <a:gd name="T37" fmla="*/ 271 h 3367"/>
              <a:gd name="T38" fmla="*/ 1610 w 3081"/>
              <a:gd name="T39" fmla="*/ 204 h 3367"/>
              <a:gd name="T40" fmla="*/ 1783 w 3081"/>
              <a:gd name="T41" fmla="*/ 290 h 3367"/>
              <a:gd name="T42" fmla="*/ 1869 w 3081"/>
              <a:gd name="T43" fmla="*/ 464 h 3367"/>
              <a:gd name="T44" fmla="*/ 1830 w 3081"/>
              <a:gd name="T45" fmla="*/ 658 h 3367"/>
              <a:gd name="T46" fmla="*/ 1686 w 3081"/>
              <a:gd name="T47" fmla="*/ 784 h 3367"/>
              <a:gd name="T48" fmla="*/ 1488 w 3081"/>
              <a:gd name="T49" fmla="*/ 797 h 3367"/>
              <a:gd name="T50" fmla="*/ 1329 w 3081"/>
              <a:gd name="T51" fmla="*/ 690 h 3367"/>
              <a:gd name="T52" fmla="*/ 1267 w 3081"/>
              <a:gd name="T53" fmla="*/ 505 h 3367"/>
              <a:gd name="T54" fmla="*/ 1329 w 3081"/>
              <a:gd name="T55" fmla="*/ 320 h 3367"/>
              <a:gd name="T56" fmla="*/ 1488 w 3081"/>
              <a:gd name="T57" fmla="*/ 213 h 3367"/>
              <a:gd name="T58" fmla="*/ 1446 w 3081"/>
              <a:gd name="T59" fmla="*/ 111 h 3367"/>
              <a:gd name="T60" fmla="*/ 1182 w 3081"/>
              <a:gd name="T61" fmla="*/ 205 h 3367"/>
              <a:gd name="T62" fmla="*/ 983 w 3081"/>
              <a:gd name="T63" fmla="*/ 342 h 3367"/>
              <a:gd name="T64" fmla="*/ 861 w 3081"/>
              <a:gd name="T65" fmla="*/ 473 h 3367"/>
              <a:gd name="T66" fmla="*/ 877 w 3081"/>
              <a:gd name="T67" fmla="*/ 558 h 3367"/>
              <a:gd name="T68" fmla="*/ 1021 w 3081"/>
              <a:gd name="T69" fmla="*/ 698 h 3367"/>
              <a:gd name="T70" fmla="*/ 1229 w 3081"/>
              <a:gd name="T71" fmla="*/ 828 h 3367"/>
              <a:gd name="T72" fmla="*/ 1507 w 3081"/>
              <a:gd name="T73" fmla="*/ 905 h 3367"/>
              <a:gd name="T74" fmla="*/ 1806 w 3081"/>
              <a:gd name="T75" fmla="*/ 870 h 3367"/>
              <a:gd name="T76" fmla="*/ 2040 w 3081"/>
              <a:gd name="T77" fmla="*/ 755 h 3367"/>
              <a:gd name="T78" fmla="*/ 2217 w 3081"/>
              <a:gd name="T79" fmla="*/ 608 h 3367"/>
              <a:gd name="T80" fmla="*/ 2297 w 3081"/>
              <a:gd name="T81" fmla="*/ 505 h 3367"/>
              <a:gd name="T82" fmla="*/ 2217 w 3081"/>
              <a:gd name="T83" fmla="*/ 402 h 3367"/>
              <a:gd name="T84" fmla="*/ 2040 w 3081"/>
              <a:gd name="T85" fmla="*/ 255 h 3367"/>
              <a:gd name="T86" fmla="*/ 1806 w 3081"/>
              <a:gd name="T87" fmla="*/ 140 h 3367"/>
              <a:gd name="T88" fmla="*/ 1569 w 3081"/>
              <a:gd name="T89" fmla="*/ 0 h 3367"/>
              <a:gd name="T90" fmla="*/ 1854 w 3081"/>
              <a:gd name="T91" fmla="*/ 50 h 3367"/>
              <a:gd name="T92" fmla="*/ 2096 w 3081"/>
              <a:gd name="T93" fmla="*/ 171 h 3367"/>
              <a:gd name="T94" fmla="*/ 2278 w 3081"/>
              <a:gd name="T95" fmla="*/ 320 h 3367"/>
              <a:gd name="T96" fmla="*/ 2383 w 3081"/>
              <a:gd name="T97" fmla="*/ 452 h 3367"/>
              <a:gd name="T98" fmla="*/ 2393 w 3081"/>
              <a:gd name="T99" fmla="*/ 538 h 3367"/>
              <a:gd name="T100" fmla="*/ 2305 w 3081"/>
              <a:gd name="T101" fmla="*/ 661 h 3367"/>
              <a:gd name="T102" fmla="*/ 2138 w 3081"/>
              <a:gd name="T103" fmla="*/ 809 h 3367"/>
              <a:gd name="T104" fmla="*/ 1906 w 3081"/>
              <a:gd name="T105" fmla="*/ 940 h 3367"/>
              <a:gd name="T106" fmla="*/ 1628 w 3081"/>
              <a:gd name="T107" fmla="*/ 1008 h 3367"/>
              <a:gd name="T108" fmla="*/ 1338 w 3081"/>
              <a:gd name="T109" fmla="*/ 977 h 3367"/>
              <a:gd name="T110" fmla="*/ 1087 w 3081"/>
              <a:gd name="T111" fmla="*/ 867 h 3367"/>
              <a:gd name="T112" fmla="*/ 891 w 3081"/>
              <a:gd name="T113" fmla="*/ 720 h 3367"/>
              <a:gd name="T114" fmla="*/ 770 w 3081"/>
              <a:gd name="T115" fmla="*/ 582 h 3367"/>
              <a:gd name="T116" fmla="*/ 739 w 3081"/>
              <a:gd name="T117" fmla="*/ 491 h 3367"/>
              <a:gd name="T118" fmla="*/ 808 w 3081"/>
              <a:gd name="T119" fmla="*/ 377 h 3367"/>
              <a:gd name="T120" fmla="*/ 962 w 3081"/>
              <a:gd name="T121" fmla="*/ 230 h 3367"/>
              <a:gd name="T122" fmla="*/ 1182 w 3081"/>
              <a:gd name="T123" fmla="*/ 92 h 3367"/>
              <a:gd name="T124" fmla="*/ 1452 w 3081"/>
              <a:gd name="T125" fmla="*/ 9 h 3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81" h="3367">
                <a:moveTo>
                  <a:pt x="1531" y="1253"/>
                </a:moveTo>
                <a:lnTo>
                  <a:pt x="1569" y="1260"/>
                </a:lnTo>
                <a:lnTo>
                  <a:pt x="2751" y="1473"/>
                </a:lnTo>
                <a:lnTo>
                  <a:pt x="2764" y="1478"/>
                </a:lnTo>
                <a:lnTo>
                  <a:pt x="2776" y="1486"/>
                </a:lnTo>
                <a:lnTo>
                  <a:pt x="2783" y="1498"/>
                </a:lnTo>
                <a:lnTo>
                  <a:pt x="3077" y="2142"/>
                </a:lnTo>
                <a:lnTo>
                  <a:pt x="3081" y="2158"/>
                </a:lnTo>
                <a:lnTo>
                  <a:pt x="3079" y="2172"/>
                </a:lnTo>
                <a:lnTo>
                  <a:pt x="3073" y="2186"/>
                </a:lnTo>
                <a:lnTo>
                  <a:pt x="3063" y="2197"/>
                </a:lnTo>
                <a:lnTo>
                  <a:pt x="3048" y="2203"/>
                </a:lnTo>
                <a:lnTo>
                  <a:pt x="3033" y="2205"/>
                </a:lnTo>
                <a:lnTo>
                  <a:pt x="2792" y="2186"/>
                </a:lnTo>
                <a:lnTo>
                  <a:pt x="2792" y="3105"/>
                </a:lnTo>
                <a:lnTo>
                  <a:pt x="1618" y="3358"/>
                </a:lnTo>
                <a:lnTo>
                  <a:pt x="1577" y="3365"/>
                </a:lnTo>
                <a:lnTo>
                  <a:pt x="1535" y="3367"/>
                </a:lnTo>
                <a:lnTo>
                  <a:pt x="1493" y="3365"/>
                </a:lnTo>
                <a:lnTo>
                  <a:pt x="1452" y="3359"/>
                </a:lnTo>
                <a:lnTo>
                  <a:pt x="326" y="3122"/>
                </a:lnTo>
                <a:lnTo>
                  <a:pt x="311" y="3116"/>
                </a:lnTo>
                <a:lnTo>
                  <a:pt x="300" y="3106"/>
                </a:lnTo>
                <a:lnTo>
                  <a:pt x="293" y="3093"/>
                </a:lnTo>
                <a:lnTo>
                  <a:pt x="290" y="3079"/>
                </a:lnTo>
                <a:lnTo>
                  <a:pt x="271" y="2328"/>
                </a:lnTo>
                <a:lnTo>
                  <a:pt x="273" y="2314"/>
                </a:lnTo>
                <a:lnTo>
                  <a:pt x="278" y="2301"/>
                </a:lnTo>
                <a:lnTo>
                  <a:pt x="287" y="2292"/>
                </a:lnTo>
                <a:lnTo>
                  <a:pt x="298" y="2285"/>
                </a:lnTo>
                <a:lnTo>
                  <a:pt x="311" y="2281"/>
                </a:lnTo>
                <a:lnTo>
                  <a:pt x="1268" y="2197"/>
                </a:lnTo>
                <a:lnTo>
                  <a:pt x="1280" y="2195"/>
                </a:lnTo>
                <a:lnTo>
                  <a:pt x="1290" y="2189"/>
                </a:lnTo>
                <a:lnTo>
                  <a:pt x="1299" y="2181"/>
                </a:lnTo>
                <a:lnTo>
                  <a:pt x="1305" y="2169"/>
                </a:lnTo>
                <a:lnTo>
                  <a:pt x="1535" y="1610"/>
                </a:lnTo>
                <a:lnTo>
                  <a:pt x="1535" y="3144"/>
                </a:lnTo>
                <a:lnTo>
                  <a:pt x="2575" y="2946"/>
                </a:lnTo>
                <a:lnTo>
                  <a:pt x="2575" y="2168"/>
                </a:lnTo>
                <a:lnTo>
                  <a:pt x="1962" y="2129"/>
                </a:lnTo>
                <a:lnTo>
                  <a:pt x="1939" y="2125"/>
                </a:lnTo>
                <a:lnTo>
                  <a:pt x="1915" y="2117"/>
                </a:lnTo>
                <a:lnTo>
                  <a:pt x="1895" y="2105"/>
                </a:lnTo>
                <a:lnTo>
                  <a:pt x="1876" y="2090"/>
                </a:lnTo>
                <a:lnTo>
                  <a:pt x="1861" y="2071"/>
                </a:lnTo>
                <a:lnTo>
                  <a:pt x="1849" y="2050"/>
                </a:lnTo>
                <a:lnTo>
                  <a:pt x="1531" y="1344"/>
                </a:lnTo>
                <a:lnTo>
                  <a:pt x="1213" y="2063"/>
                </a:lnTo>
                <a:lnTo>
                  <a:pt x="1204" y="2076"/>
                </a:lnTo>
                <a:lnTo>
                  <a:pt x="1191" y="2085"/>
                </a:lnTo>
                <a:lnTo>
                  <a:pt x="1177" y="2090"/>
                </a:lnTo>
                <a:lnTo>
                  <a:pt x="49" y="2203"/>
                </a:lnTo>
                <a:lnTo>
                  <a:pt x="33" y="2202"/>
                </a:lnTo>
                <a:lnTo>
                  <a:pt x="18" y="2195"/>
                </a:lnTo>
                <a:lnTo>
                  <a:pt x="8" y="2185"/>
                </a:lnTo>
                <a:lnTo>
                  <a:pt x="2" y="2171"/>
                </a:lnTo>
                <a:lnTo>
                  <a:pt x="0" y="2156"/>
                </a:lnTo>
                <a:lnTo>
                  <a:pt x="4" y="2140"/>
                </a:lnTo>
                <a:lnTo>
                  <a:pt x="304" y="1497"/>
                </a:lnTo>
                <a:lnTo>
                  <a:pt x="312" y="1486"/>
                </a:lnTo>
                <a:lnTo>
                  <a:pt x="324" y="1478"/>
                </a:lnTo>
                <a:lnTo>
                  <a:pt x="337" y="1473"/>
                </a:lnTo>
                <a:lnTo>
                  <a:pt x="1493" y="1260"/>
                </a:lnTo>
                <a:lnTo>
                  <a:pt x="1531" y="1253"/>
                </a:lnTo>
                <a:close/>
                <a:moveTo>
                  <a:pt x="1487" y="248"/>
                </a:moveTo>
                <a:lnTo>
                  <a:pt x="1462" y="251"/>
                </a:lnTo>
                <a:lnTo>
                  <a:pt x="1437" y="259"/>
                </a:lnTo>
                <a:lnTo>
                  <a:pt x="1416" y="271"/>
                </a:lnTo>
                <a:lnTo>
                  <a:pt x="1398" y="286"/>
                </a:lnTo>
                <a:lnTo>
                  <a:pt x="1381" y="306"/>
                </a:lnTo>
                <a:lnTo>
                  <a:pt x="1370" y="327"/>
                </a:lnTo>
                <a:lnTo>
                  <a:pt x="1362" y="351"/>
                </a:lnTo>
                <a:lnTo>
                  <a:pt x="1360" y="377"/>
                </a:lnTo>
                <a:lnTo>
                  <a:pt x="1362" y="403"/>
                </a:lnTo>
                <a:lnTo>
                  <a:pt x="1370" y="426"/>
                </a:lnTo>
                <a:lnTo>
                  <a:pt x="1381" y="449"/>
                </a:lnTo>
                <a:lnTo>
                  <a:pt x="1398" y="467"/>
                </a:lnTo>
                <a:lnTo>
                  <a:pt x="1416" y="483"/>
                </a:lnTo>
                <a:lnTo>
                  <a:pt x="1437" y="495"/>
                </a:lnTo>
                <a:lnTo>
                  <a:pt x="1462" y="502"/>
                </a:lnTo>
                <a:lnTo>
                  <a:pt x="1487" y="505"/>
                </a:lnTo>
                <a:lnTo>
                  <a:pt x="1513" y="502"/>
                </a:lnTo>
                <a:lnTo>
                  <a:pt x="1537" y="495"/>
                </a:lnTo>
                <a:lnTo>
                  <a:pt x="1559" y="483"/>
                </a:lnTo>
                <a:lnTo>
                  <a:pt x="1578" y="467"/>
                </a:lnTo>
                <a:lnTo>
                  <a:pt x="1594" y="449"/>
                </a:lnTo>
                <a:lnTo>
                  <a:pt x="1606" y="426"/>
                </a:lnTo>
                <a:lnTo>
                  <a:pt x="1613" y="403"/>
                </a:lnTo>
                <a:lnTo>
                  <a:pt x="1616" y="377"/>
                </a:lnTo>
                <a:lnTo>
                  <a:pt x="1613" y="351"/>
                </a:lnTo>
                <a:lnTo>
                  <a:pt x="1606" y="327"/>
                </a:lnTo>
                <a:lnTo>
                  <a:pt x="1594" y="306"/>
                </a:lnTo>
                <a:lnTo>
                  <a:pt x="1578" y="286"/>
                </a:lnTo>
                <a:lnTo>
                  <a:pt x="1559" y="271"/>
                </a:lnTo>
                <a:lnTo>
                  <a:pt x="1537" y="259"/>
                </a:lnTo>
                <a:lnTo>
                  <a:pt x="1513" y="251"/>
                </a:lnTo>
                <a:lnTo>
                  <a:pt x="1487" y="248"/>
                </a:lnTo>
                <a:close/>
                <a:moveTo>
                  <a:pt x="1569" y="202"/>
                </a:moveTo>
                <a:lnTo>
                  <a:pt x="1610" y="204"/>
                </a:lnTo>
                <a:lnTo>
                  <a:pt x="1650" y="213"/>
                </a:lnTo>
                <a:lnTo>
                  <a:pt x="1686" y="226"/>
                </a:lnTo>
                <a:lnTo>
                  <a:pt x="1722" y="243"/>
                </a:lnTo>
                <a:lnTo>
                  <a:pt x="1754" y="265"/>
                </a:lnTo>
                <a:lnTo>
                  <a:pt x="1783" y="290"/>
                </a:lnTo>
                <a:lnTo>
                  <a:pt x="1809" y="320"/>
                </a:lnTo>
                <a:lnTo>
                  <a:pt x="1830" y="352"/>
                </a:lnTo>
                <a:lnTo>
                  <a:pt x="1848" y="387"/>
                </a:lnTo>
                <a:lnTo>
                  <a:pt x="1861" y="424"/>
                </a:lnTo>
                <a:lnTo>
                  <a:pt x="1869" y="464"/>
                </a:lnTo>
                <a:lnTo>
                  <a:pt x="1871" y="505"/>
                </a:lnTo>
                <a:lnTo>
                  <a:pt x="1869" y="546"/>
                </a:lnTo>
                <a:lnTo>
                  <a:pt x="1861" y="586"/>
                </a:lnTo>
                <a:lnTo>
                  <a:pt x="1848" y="622"/>
                </a:lnTo>
                <a:lnTo>
                  <a:pt x="1830" y="658"/>
                </a:lnTo>
                <a:lnTo>
                  <a:pt x="1809" y="690"/>
                </a:lnTo>
                <a:lnTo>
                  <a:pt x="1783" y="719"/>
                </a:lnTo>
                <a:lnTo>
                  <a:pt x="1754" y="745"/>
                </a:lnTo>
                <a:lnTo>
                  <a:pt x="1722" y="766"/>
                </a:lnTo>
                <a:lnTo>
                  <a:pt x="1686" y="784"/>
                </a:lnTo>
                <a:lnTo>
                  <a:pt x="1650" y="797"/>
                </a:lnTo>
                <a:lnTo>
                  <a:pt x="1610" y="805"/>
                </a:lnTo>
                <a:lnTo>
                  <a:pt x="1569" y="807"/>
                </a:lnTo>
                <a:lnTo>
                  <a:pt x="1528" y="805"/>
                </a:lnTo>
                <a:lnTo>
                  <a:pt x="1488" y="797"/>
                </a:lnTo>
                <a:lnTo>
                  <a:pt x="1452" y="784"/>
                </a:lnTo>
                <a:lnTo>
                  <a:pt x="1416" y="766"/>
                </a:lnTo>
                <a:lnTo>
                  <a:pt x="1384" y="745"/>
                </a:lnTo>
                <a:lnTo>
                  <a:pt x="1355" y="719"/>
                </a:lnTo>
                <a:lnTo>
                  <a:pt x="1329" y="690"/>
                </a:lnTo>
                <a:lnTo>
                  <a:pt x="1308" y="658"/>
                </a:lnTo>
                <a:lnTo>
                  <a:pt x="1290" y="622"/>
                </a:lnTo>
                <a:lnTo>
                  <a:pt x="1277" y="586"/>
                </a:lnTo>
                <a:lnTo>
                  <a:pt x="1269" y="546"/>
                </a:lnTo>
                <a:lnTo>
                  <a:pt x="1267" y="505"/>
                </a:lnTo>
                <a:lnTo>
                  <a:pt x="1269" y="464"/>
                </a:lnTo>
                <a:lnTo>
                  <a:pt x="1277" y="424"/>
                </a:lnTo>
                <a:lnTo>
                  <a:pt x="1290" y="387"/>
                </a:lnTo>
                <a:lnTo>
                  <a:pt x="1308" y="352"/>
                </a:lnTo>
                <a:lnTo>
                  <a:pt x="1329" y="320"/>
                </a:lnTo>
                <a:lnTo>
                  <a:pt x="1355" y="290"/>
                </a:lnTo>
                <a:lnTo>
                  <a:pt x="1384" y="265"/>
                </a:lnTo>
                <a:lnTo>
                  <a:pt x="1416" y="243"/>
                </a:lnTo>
                <a:lnTo>
                  <a:pt x="1452" y="226"/>
                </a:lnTo>
                <a:lnTo>
                  <a:pt x="1488" y="213"/>
                </a:lnTo>
                <a:lnTo>
                  <a:pt x="1528" y="204"/>
                </a:lnTo>
                <a:lnTo>
                  <a:pt x="1569" y="202"/>
                </a:lnTo>
                <a:close/>
                <a:moveTo>
                  <a:pt x="1569" y="101"/>
                </a:moveTo>
                <a:lnTo>
                  <a:pt x="1507" y="104"/>
                </a:lnTo>
                <a:lnTo>
                  <a:pt x="1446" y="111"/>
                </a:lnTo>
                <a:lnTo>
                  <a:pt x="1387" y="125"/>
                </a:lnTo>
                <a:lnTo>
                  <a:pt x="1332" y="140"/>
                </a:lnTo>
                <a:lnTo>
                  <a:pt x="1279" y="160"/>
                </a:lnTo>
                <a:lnTo>
                  <a:pt x="1229" y="182"/>
                </a:lnTo>
                <a:lnTo>
                  <a:pt x="1182" y="205"/>
                </a:lnTo>
                <a:lnTo>
                  <a:pt x="1138" y="230"/>
                </a:lnTo>
                <a:lnTo>
                  <a:pt x="1098" y="255"/>
                </a:lnTo>
                <a:lnTo>
                  <a:pt x="1063" y="280"/>
                </a:lnTo>
                <a:lnTo>
                  <a:pt x="1021" y="312"/>
                </a:lnTo>
                <a:lnTo>
                  <a:pt x="983" y="342"/>
                </a:lnTo>
                <a:lnTo>
                  <a:pt x="949" y="373"/>
                </a:lnTo>
                <a:lnTo>
                  <a:pt x="921" y="402"/>
                </a:lnTo>
                <a:lnTo>
                  <a:pt x="896" y="428"/>
                </a:lnTo>
                <a:lnTo>
                  <a:pt x="877" y="452"/>
                </a:lnTo>
                <a:lnTo>
                  <a:pt x="861" y="473"/>
                </a:lnTo>
                <a:lnTo>
                  <a:pt x="849" y="491"/>
                </a:lnTo>
                <a:lnTo>
                  <a:pt x="841" y="505"/>
                </a:lnTo>
                <a:lnTo>
                  <a:pt x="849" y="519"/>
                </a:lnTo>
                <a:lnTo>
                  <a:pt x="861" y="537"/>
                </a:lnTo>
                <a:lnTo>
                  <a:pt x="877" y="558"/>
                </a:lnTo>
                <a:lnTo>
                  <a:pt x="896" y="582"/>
                </a:lnTo>
                <a:lnTo>
                  <a:pt x="921" y="608"/>
                </a:lnTo>
                <a:lnTo>
                  <a:pt x="949" y="637"/>
                </a:lnTo>
                <a:lnTo>
                  <a:pt x="983" y="667"/>
                </a:lnTo>
                <a:lnTo>
                  <a:pt x="1021" y="698"/>
                </a:lnTo>
                <a:lnTo>
                  <a:pt x="1063" y="731"/>
                </a:lnTo>
                <a:lnTo>
                  <a:pt x="1098" y="755"/>
                </a:lnTo>
                <a:lnTo>
                  <a:pt x="1138" y="780"/>
                </a:lnTo>
                <a:lnTo>
                  <a:pt x="1182" y="804"/>
                </a:lnTo>
                <a:lnTo>
                  <a:pt x="1229" y="828"/>
                </a:lnTo>
                <a:lnTo>
                  <a:pt x="1279" y="850"/>
                </a:lnTo>
                <a:lnTo>
                  <a:pt x="1332" y="870"/>
                </a:lnTo>
                <a:lnTo>
                  <a:pt x="1387" y="885"/>
                </a:lnTo>
                <a:lnTo>
                  <a:pt x="1446" y="898"/>
                </a:lnTo>
                <a:lnTo>
                  <a:pt x="1507" y="905"/>
                </a:lnTo>
                <a:lnTo>
                  <a:pt x="1569" y="909"/>
                </a:lnTo>
                <a:lnTo>
                  <a:pt x="1631" y="905"/>
                </a:lnTo>
                <a:lnTo>
                  <a:pt x="1693" y="898"/>
                </a:lnTo>
                <a:lnTo>
                  <a:pt x="1751" y="885"/>
                </a:lnTo>
                <a:lnTo>
                  <a:pt x="1806" y="870"/>
                </a:lnTo>
                <a:lnTo>
                  <a:pt x="1859" y="850"/>
                </a:lnTo>
                <a:lnTo>
                  <a:pt x="1909" y="828"/>
                </a:lnTo>
                <a:lnTo>
                  <a:pt x="1956" y="804"/>
                </a:lnTo>
                <a:lnTo>
                  <a:pt x="2000" y="780"/>
                </a:lnTo>
                <a:lnTo>
                  <a:pt x="2040" y="755"/>
                </a:lnTo>
                <a:lnTo>
                  <a:pt x="2075" y="731"/>
                </a:lnTo>
                <a:lnTo>
                  <a:pt x="2117" y="698"/>
                </a:lnTo>
                <a:lnTo>
                  <a:pt x="2155" y="667"/>
                </a:lnTo>
                <a:lnTo>
                  <a:pt x="2189" y="637"/>
                </a:lnTo>
                <a:lnTo>
                  <a:pt x="2217" y="608"/>
                </a:lnTo>
                <a:lnTo>
                  <a:pt x="2242" y="582"/>
                </a:lnTo>
                <a:lnTo>
                  <a:pt x="2261" y="558"/>
                </a:lnTo>
                <a:lnTo>
                  <a:pt x="2278" y="537"/>
                </a:lnTo>
                <a:lnTo>
                  <a:pt x="2289" y="519"/>
                </a:lnTo>
                <a:lnTo>
                  <a:pt x="2297" y="505"/>
                </a:lnTo>
                <a:lnTo>
                  <a:pt x="2289" y="491"/>
                </a:lnTo>
                <a:lnTo>
                  <a:pt x="2278" y="473"/>
                </a:lnTo>
                <a:lnTo>
                  <a:pt x="2261" y="452"/>
                </a:lnTo>
                <a:lnTo>
                  <a:pt x="2242" y="428"/>
                </a:lnTo>
                <a:lnTo>
                  <a:pt x="2217" y="402"/>
                </a:lnTo>
                <a:lnTo>
                  <a:pt x="2189" y="373"/>
                </a:lnTo>
                <a:lnTo>
                  <a:pt x="2155" y="342"/>
                </a:lnTo>
                <a:lnTo>
                  <a:pt x="2117" y="312"/>
                </a:lnTo>
                <a:lnTo>
                  <a:pt x="2075" y="280"/>
                </a:lnTo>
                <a:lnTo>
                  <a:pt x="2040" y="255"/>
                </a:lnTo>
                <a:lnTo>
                  <a:pt x="2000" y="230"/>
                </a:lnTo>
                <a:lnTo>
                  <a:pt x="1956" y="205"/>
                </a:lnTo>
                <a:lnTo>
                  <a:pt x="1909" y="182"/>
                </a:lnTo>
                <a:lnTo>
                  <a:pt x="1859" y="160"/>
                </a:lnTo>
                <a:lnTo>
                  <a:pt x="1806" y="140"/>
                </a:lnTo>
                <a:lnTo>
                  <a:pt x="1751" y="125"/>
                </a:lnTo>
                <a:lnTo>
                  <a:pt x="1693" y="111"/>
                </a:lnTo>
                <a:lnTo>
                  <a:pt x="1631" y="104"/>
                </a:lnTo>
                <a:lnTo>
                  <a:pt x="1569" y="101"/>
                </a:lnTo>
                <a:close/>
                <a:moveTo>
                  <a:pt x="1569" y="0"/>
                </a:moveTo>
                <a:lnTo>
                  <a:pt x="1628" y="2"/>
                </a:lnTo>
                <a:lnTo>
                  <a:pt x="1686" y="9"/>
                </a:lnTo>
                <a:lnTo>
                  <a:pt x="1744" y="20"/>
                </a:lnTo>
                <a:lnTo>
                  <a:pt x="1800" y="33"/>
                </a:lnTo>
                <a:lnTo>
                  <a:pt x="1854" y="50"/>
                </a:lnTo>
                <a:lnTo>
                  <a:pt x="1906" y="71"/>
                </a:lnTo>
                <a:lnTo>
                  <a:pt x="1956" y="92"/>
                </a:lnTo>
                <a:lnTo>
                  <a:pt x="2005" y="117"/>
                </a:lnTo>
                <a:lnTo>
                  <a:pt x="2051" y="143"/>
                </a:lnTo>
                <a:lnTo>
                  <a:pt x="2096" y="171"/>
                </a:lnTo>
                <a:lnTo>
                  <a:pt x="2138" y="200"/>
                </a:lnTo>
                <a:lnTo>
                  <a:pt x="2176" y="230"/>
                </a:lnTo>
                <a:lnTo>
                  <a:pt x="2213" y="260"/>
                </a:lnTo>
                <a:lnTo>
                  <a:pt x="2247" y="289"/>
                </a:lnTo>
                <a:lnTo>
                  <a:pt x="2278" y="320"/>
                </a:lnTo>
                <a:lnTo>
                  <a:pt x="2305" y="349"/>
                </a:lnTo>
                <a:lnTo>
                  <a:pt x="2330" y="377"/>
                </a:lnTo>
                <a:lnTo>
                  <a:pt x="2351" y="404"/>
                </a:lnTo>
                <a:lnTo>
                  <a:pt x="2368" y="428"/>
                </a:lnTo>
                <a:lnTo>
                  <a:pt x="2383" y="452"/>
                </a:lnTo>
                <a:lnTo>
                  <a:pt x="2393" y="472"/>
                </a:lnTo>
                <a:lnTo>
                  <a:pt x="2399" y="491"/>
                </a:lnTo>
                <a:lnTo>
                  <a:pt x="2401" y="505"/>
                </a:lnTo>
                <a:lnTo>
                  <a:pt x="2399" y="520"/>
                </a:lnTo>
                <a:lnTo>
                  <a:pt x="2393" y="538"/>
                </a:lnTo>
                <a:lnTo>
                  <a:pt x="2383" y="558"/>
                </a:lnTo>
                <a:lnTo>
                  <a:pt x="2368" y="582"/>
                </a:lnTo>
                <a:lnTo>
                  <a:pt x="2351" y="606"/>
                </a:lnTo>
                <a:lnTo>
                  <a:pt x="2330" y="634"/>
                </a:lnTo>
                <a:lnTo>
                  <a:pt x="2305" y="661"/>
                </a:lnTo>
                <a:lnTo>
                  <a:pt x="2278" y="691"/>
                </a:lnTo>
                <a:lnTo>
                  <a:pt x="2247" y="720"/>
                </a:lnTo>
                <a:lnTo>
                  <a:pt x="2213" y="750"/>
                </a:lnTo>
                <a:lnTo>
                  <a:pt x="2176" y="780"/>
                </a:lnTo>
                <a:lnTo>
                  <a:pt x="2138" y="809"/>
                </a:lnTo>
                <a:lnTo>
                  <a:pt x="2096" y="839"/>
                </a:lnTo>
                <a:lnTo>
                  <a:pt x="2051" y="867"/>
                </a:lnTo>
                <a:lnTo>
                  <a:pt x="2005" y="893"/>
                </a:lnTo>
                <a:lnTo>
                  <a:pt x="1956" y="918"/>
                </a:lnTo>
                <a:lnTo>
                  <a:pt x="1906" y="940"/>
                </a:lnTo>
                <a:lnTo>
                  <a:pt x="1854" y="960"/>
                </a:lnTo>
                <a:lnTo>
                  <a:pt x="1800" y="977"/>
                </a:lnTo>
                <a:lnTo>
                  <a:pt x="1744" y="990"/>
                </a:lnTo>
                <a:lnTo>
                  <a:pt x="1686" y="1000"/>
                </a:lnTo>
                <a:lnTo>
                  <a:pt x="1628" y="1008"/>
                </a:lnTo>
                <a:lnTo>
                  <a:pt x="1569" y="1010"/>
                </a:lnTo>
                <a:lnTo>
                  <a:pt x="1510" y="1008"/>
                </a:lnTo>
                <a:lnTo>
                  <a:pt x="1452" y="1000"/>
                </a:lnTo>
                <a:lnTo>
                  <a:pt x="1394" y="990"/>
                </a:lnTo>
                <a:lnTo>
                  <a:pt x="1338" y="977"/>
                </a:lnTo>
                <a:lnTo>
                  <a:pt x="1284" y="960"/>
                </a:lnTo>
                <a:lnTo>
                  <a:pt x="1232" y="940"/>
                </a:lnTo>
                <a:lnTo>
                  <a:pt x="1182" y="918"/>
                </a:lnTo>
                <a:lnTo>
                  <a:pt x="1133" y="893"/>
                </a:lnTo>
                <a:lnTo>
                  <a:pt x="1087" y="867"/>
                </a:lnTo>
                <a:lnTo>
                  <a:pt x="1042" y="839"/>
                </a:lnTo>
                <a:lnTo>
                  <a:pt x="1000" y="809"/>
                </a:lnTo>
                <a:lnTo>
                  <a:pt x="962" y="780"/>
                </a:lnTo>
                <a:lnTo>
                  <a:pt x="925" y="750"/>
                </a:lnTo>
                <a:lnTo>
                  <a:pt x="891" y="720"/>
                </a:lnTo>
                <a:lnTo>
                  <a:pt x="861" y="691"/>
                </a:lnTo>
                <a:lnTo>
                  <a:pt x="833" y="661"/>
                </a:lnTo>
                <a:lnTo>
                  <a:pt x="808" y="634"/>
                </a:lnTo>
                <a:lnTo>
                  <a:pt x="787" y="606"/>
                </a:lnTo>
                <a:lnTo>
                  <a:pt x="770" y="582"/>
                </a:lnTo>
                <a:lnTo>
                  <a:pt x="755" y="558"/>
                </a:lnTo>
                <a:lnTo>
                  <a:pt x="745" y="538"/>
                </a:lnTo>
                <a:lnTo>
                  <a:pt x="739" y="520"/>
                </a:lnTo>
                <a:lnTo>
                  <a:pt x="737" y="505"/>
                </a:lnTo>
                <a:lnTo>
                  <a:pt x="739" y="491"/>
                </a:lnTo>
                <a:lnTo>
                  <a:pt x="745" y="472"/>
                </a:lnTo>
                <a:lnTo>
                  <a:pt x="755" y="452"/>
                </a:lnTo>
                <a:lnTo>
                  <a:pt x="770" y="428"/>
                </a:lnTo>
                <a:lnTo>
                  <a:pt x="787" y="404"/>
                </a:lnTo>
                <a:lnTo>
                  <a:pt x="808" y="377"/>
                </a:lnTo>
                <a:lnTo>
                  <a:pt x="833" y="349"/>
                </a:lnTo>
                <a:lnTo>
                  <a:pt x="861" y="320"/>
                </a:lnTo>
                <a:lnTo>
                  <a:pt x="891" y="289"/>
                </a:lnTo>
                <a:lnTo>
                  <a:pt x="925" y="260"/>
                </a:lnTo>
                <a:lnTo>
                  <a:pt x="962" y="230"/>
                </a:lnTo>
                <a:lnTo>
                  <a:pt x="1000" y="200"/>
                </a:lnTo>
                <a:lnTo>
                  <a:pt x="1042" y="171"/>
                </a:lnTo>
                <a:lnTo>
                  <a:pt x="1087" y="143"/>
                </a:lnTo>
                <a:lnTo>
                  <a:pt x="1133" y="117"/>
                </a:lnTo>
                <a:lnTo>
                  <a:pt x="1182" y="92"/>
                </a:lnTo>
                <a:lnTo>
                  <a:pt x="1232" y="71"/>
                </a:lnTo>
                <a:lnTo>
                  <a:pt x="1284" y="50"/>
                </a:lnTo>
                <a:lnTo>
                  <a:pt x="1338" y="33"/>
                </a:lnTo>
                <a:lnTo>
                  <a:pt x="1394" y="20"/>
                </a:lnTo>
                <a:lnTo>
                  <a:pt x="1452" y="9"/>
                </a:lnTo>
                <a:lnTo>
                  <a:pt x="1510" y="2"/>
                </a:lnTo>
                <a:lnTo>
                  <a:pt x="156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456"/>
          <p:cNvSpPr>
            <a:spLocks noEditPoints="1"/>
          </p:cNvSpPr>
          <p:nvPr/>
        </p:nvSpPr>
        <p:spPr bwMode="auto">
          <a:xfrm>
            <a:off x="8215649" y="2716371"/>
            <a:ext cx="428918" cy="524025"/>
          </a:xfrm>
          <a:custGeom>
            <a:avLst/>
            <a:gdLst>
              <a:gd name="T0" fmla="*/ 1879 w 2756"/>
              <a:gd name="T1" fmla="*/ 2707 h 3372"/>
              <a:gd name="T2" fmla="*/ 1744 w 2756"/>
              <a:gd name="T3" fmla="*/ 2773 h 3372"/>
              <a:gd name="T4" fmla="*/ 2058 w 2756"/>
              <a:gd name="T5" fmla="*/ 3081 h 3372"/>
              <a:gd name="T6" fmla="*/ 2559 w 2756"/>
              <a:gd name="T7" fmla="*/ 2579 h 3372"/>
              <a:gd name="T8" fmla="*/ 2471 w 2756"/>
              <a:gd name="T9" fmla="*/ 2456 h 3372"/>
              <a:gd name="T10" fmla="*/ 1402 w 2756"/>
              <a:gd name="T11" fmla="*/ 2456 h 3372"/>
              <a:gd name="T12" fmla="*/ 890 w 2756"/>
              <a:gd name="T13" fmla="*/ 2495 h 3372"/>
              <a:gd name="T14" fmla="*/ 904 w 2756"/>
              <a:gd name="T15" fmla="*/ 2362 h 3372"/>
              <a:gd name="T16" fmla="*/ 786 w 2756"/>
              <a:gd name="T17" fmla="*/ 2313 h 3372"/>
              <a:gd name="T18" fmla="*/ 428 w 2756"/>
              <a:gd name="T19" fmla="*/ 2441 h 3372"/>
              <a:gd name="T20" fmla="*/ 457 w 2756"/>
              <a:gd name="T21" fmla="*/ 2362 h 3372"/>
              <a:gd name="T22" fmla="*/ 2128 w 2756"/>
              <a:gd name="T23" fmla="*/ 2119 h 3372"/>
              <a:gd name="T24" fmla="*/ 2572 w 2756"/>
              <a:gd name="T25" fmla="*/ 2303 h 3372"/>
              <a:gd name="T26" fmla="*/ 2756 w 2756"/>
              <a:gd name="T27" fmla="*/ 2746 h 3372"/>
              <a:gd name="T28" fmla="*/ 2572 w 2756"/>
              <a:gd name="T29" fmla="*/ 3188 h 3372"/>
              <a:gd name="T30" fmla="*/ 2128 w 2756"/>
              <a:gd name="T31" fmla="*/ 3372 h 3372"/>
              <a:gd name="T32" fmla="*/ 1683 w 2756"/>
              <a:gd name="T33" fmla="*/ 3188 h 3372"/>
              <a:gd name="T34" fmla="*/ 1499 w 2756"/>
              <a:gd name="T35" fmla="*/ 2746 h 3372"/>
              <a:gd name="T36" fmla="*/ 1683 w 2756"/>
              <a:gd name="T37" fmla="*/ 2303 h 3372"/>
              <a:gd name="T38" fmla="*/ 2128 w 2756"/>
              <a:gd name="T39" fmla="*/ 2119 h 3372"/>
              <a:gd name="T40" fmla="*/ 1499 w 2756"/>
              <a:gd name="T41" fmla="*/ 2023 h 3372"/>
              <a:gd name="T42" fmla="*/ 890 w 2756"/>
              <a:gd name="T43" fmla="*/ 2062 h 3372"/>
              <a:gd name="T44" fmla="*/ 904 w 2756"/>
              <a:gd name="T45" fmla="*/ 1929 h 3372"/>
              <a:gd name="T46" fmla="*/ 786 w 2756"/>
              <a:gd name="T47" fmla="*/ 1901 h 3372"/>
              <a:gd name="T48" fmla="*/ 428 w 2756"/>
              <a:gd name="T49" fmla="*/ 2028 h 3372"/>
              <a:gd name="T50" fmla="*/ 457 w 2756"/>
              <a:gd name="T51" fmla="*/ 1950 h 3372"/>
              <a:gd name="T52" fmla="*/ 919 w 2756"/>
              <a:gd name="T53" fmla="*/ 1542 h 3372"/>
              <a:gd name="T54" fmla="*/ 1738 w 2756"/>
              <a:gd name="T55" fmla="*/ 1653 h 3372"/>
              <a:gd name="T56" fmla="*/ 880 w 2756"/>
              <a:gd name="T57" fmla="*/ 1667 h 3372"/>
              <a:gd name="T58" fmla="*/ 919 w 2756"/>
              <a:gd name="T59" fmla="*/ 1542 h 3372"/>
              <a:gd name="T60" fmla="*/ 778 w 2756"/>
              <a:gd name="T61" fmla="*/ 1503 h 3372"/>
              <a:gd name="T62" fmla="*/ 418 w 2756"/>
              <a:gd name="T63" fmla="*/ 1608 h 3372"/>
              <a:gd name="T64" fmla="*/ 471 w 2756"/>
              <a:gd name="T65" fmla="*/ 1543 h 3372"/>
              <a:gd name="T66" fmla="*/ 1692 w 2756"/>
              <a:gd name="T67" fmla="*/ 1108 h 3372"/>
              <a:gd name="T68" fmla="*/ 1731 w 2756"/>
              <a:gd name="T69" fmla="*/ 1232 h 3372"/>
              <a:gd name="T70" fmla="*/ 873 w 2756"/>
              <a:gd name="T71" fmla="*/ 1219 h 3372"/>
              <a:gd name="T72" fmla="*/ 749 w 2756"/>
              <a:gd name="T73" fmla="*/ 1000 h 3372"/>
              <a:gd name="T74" fmla="*/ 600 w 2756"/>
              <a:gd name="T75" fmla="*/ 1274 h 3372"/>
              <a:gd name="T76" fmla="*/ 412 w 2756"/>
              <a:gd name="T77" fmla="*/ 1167 h 3372"/>
              <a:gd name="T78" fmla="*/ 483 w 2756"/>
              <a:gd name="T79" fmla="*/ 1121 h 3372"/>
              <a:gd name="T80" fmla="*/ 533 w 2756"/>
              <a:gd name="T81" fmla="*/ 362 h 3372"/>
              <a:gd name="T82" fmla="*/ 663 w 2756"/>
              <a:gd name="T83" fmla="*/ 600 h 3372"/>
              <a:gd name="T84" fmla="*/ 1546 w 2756"/>
              <a:gd name="T85" fmla="*/ 579 h 3372"/>
              <a:gd name="T86" fmla="*/ 1639 w 2756"/>
              <a:gd name="T87" fmla="*/ 337 h 3372"/>
              <a:gd name="T88" fmla="*/ 2143 w 2756"/>
              <a:gd name="T89" fmla="*/ 425 h 3372"/>
              <a:gd name="T90" fmla="*/ 2062 w 2756"/>
              <a:gd name="T91" fmla="*/ 1978 h 3372"/>
              <a:gd name="T92" fmla="*/ 1374 w 2756"/>
              <a:gd name="T93" fmla="*/ 2918 h 3372"/>
              <a:gd name="T94" fmla="*/ 46 w 2756"/>
              <a:gd name="T95" fmla="*/ 2966 h 3372"/>
              <a:gd name="T96" fmla="*/ 20 w 2756"/>
              <a:gd name="T97" fmla="*/ 441 h 3372"/>
              <a:gd name="T98" fmla="*/ 1088 w 2756"/>
              <a:gd name="T99" fmla="*/ 96 h 3372"/>
              <a:gd name="T100" fmla="*/ 1026 w 2756"/>
              <a:gd name="T101" fmla="*/ 205 h 3372"/>
              <a:gd name="T102" fmla="*/ 1151 w 2756"/>
              <a:gd name="T103" fmla="*/ 205 h 3372"/>
              <a:gd name="T104" fmla="*/ 1088 w 2756"/>
              <a:gd name="T105" fmla="*/ 96 h 3372"/>
              <a:gd name="T106" fmla="*/ 1235 w 2756"/>
              <a:gd name="T107" fmla="*/ 83 h 3372"/>
              <a:gd name="T108" fmla="*/ 1293 w 2756"/>
              <a:gd name="T109" fmla="*/ 231 h 3372"/>
              <a:gd name="T110" fmla="*/ 1523 w 2756"/>
              <a:gd name="T111" fmla="*/ 303 h 3372"/>
              <a:gd name="T112" fmla="*/ 1506 w 2756"/>
              <a:gd name="T113" fmla="*/ 488 h 3372"/>
              <a:gd name="T114" fmla="*/ 692 w 2756"/>
              <a:gd name="T115" fmla="*/ 506 h 3372"/>
              <a:gd name="T116" fmla="*/ 640 w 2756"/>
              <a:gd name="T117" fmla="*/ 328 h 3372"/>
              <a:gd name="T118" fmla="*/ 866 w 2756"/>
              <a:gd name="T119" fmla="*/ 238 h 3372"/>
              <a:gd name="T120" fmla="*/ 929 w 2756"/>
              <a:gd name="T121" fmla="*/ 108 h 3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756" h="3372">
                <a:moveTo>
                  <a:pt x="2471" y="2456"/>
                </a:moveTo>
                <a:lnTo>
                  <a:pt x="2450" y="2458"/>
                </a:lnTo>
                <a:lnTo>
                  <a:pt x="2430" y="2464"/>
                </a:lnTo>
                <a:lnTo>
                  <a:pt x="2410" y="2474"/>
                </a:lnTo>
                <a:lnTo>
                  <a:pt x="2394" y="2489"/>
                </a:lnTo>
                <a:lnTo>
                  <a:pt x="2068" y="2854"/>
                </a:lnTo>
                <a:lnTo>
                  <a:pt x="1898" y="2719"/>
                </a:lnTo>
                <a:lnTo>
                  <a:pt x="1879" y="2707"/>
                </a:lnTo>
                <a:lnTo>
                  <a:pt x="1858" y="2700"/>
                </a:lnTo>
                <a:lnTo>
                  <a:pt x="1838" y="2698"/>
                </a:lnTo>
                <a:lnTo>
                  <a:pt x="1816" y="2700"/>
                </a:lnTo>
                <a:lnTo>
                  <a:pt x="1796" y="2707"/>
                </a:lnTo>
                <a:lnTo>
                  <a:pt x="1777" y="2718"/>
                </a:lnTo>
                <a:lnTo>
                  <a:pt x="1762" y="2733"/>
                </a:lnTo>
                <a:lnTo>
                  <a:pt x="1750" y="2753"/>
                </a:lnTo>
                <a:lnTo>
                  <a:pt x="1744" y="2773"/>
                </a:lnTo>
                <a:lnTo>
                  <a:pt x="1740" y="2794"/>
                </a:lnTo>
                <a:lnTo>
                  <a:pt x="1744" y="2815"/>
                </a:lnTo>
                <a:lnTo>
                  <a:pt x="1750" y="2836"/>
                </a:lnTo>
                <a:lnTo>
                  <a:pt x="1761" y="2853"/>
                </a:lnTo>
                <a:lnTo>
                  <a:pt x="1777" y="2869"/>
                </a:lnTo>
                <a:lnTo>
                  <a:pt x="2018" y="3061"/>
                </a:lnTo>
                <a:lnTo>
                  <a:pt x="2038" y="3074"/>
                </a:lnTo>
                <a:lnTo>
                  <a:pt x="2058" y="3081"/>
                </a:lnTo>
                <a:lnTo>
                  <a:pt x="2079" y="3083"/>
                </a:lnTo>
                <a:lnTo>
                  <a:pt x="2099" y="3081"/>
                </a:lnTo>
                <a:lnTo>
                  <a:pt x="2118" y="3075"/>
                </a:lnTo>
                <a:lnTo>
                  <a:pt x="2136" y="3064"/>
                </a:lnTo>
                <a:lnTo>
                  <a:pt x="2152" y="3051"/>
                </a:lnTo>
                <a:lnTo>
                  <a:pt x="2538" y="2617"/>
                </a:lnTo>
                <a:lnTo>
                  <a:pt x="2551" y="2598"/>
                </a:lnTo>
                <a:lnTo>
                  <a:pt x="2559" y="2579"/>
                </a:lnTo>
                <a:lnTo>
                  <a:pt x="2563" y="2558"/>
                </a:lnTo>
                <a:lnTo>
                  <a:pt x="2561" y="2537"/>
                </a:lnTo>
                <a:lnTo>
                  <a:pt x="2556" y="2517"/>
                </a:lnTo>
                <a:lnTo>
                  <a:pt x="2546" y="2497"/>
                </a:lnTo>
                <a:lnTo>
                  <a:pt x="2530" y="2481"/>
                </a:lnTo>
                <a:lnTo>
                  <a:pt x="2512" y="2469"/>
                </a:lnTo>
                <a:lnTo>
                  <a:pt x="2492" y="2461"/>
                </a:lnTo>
                <a:lnTo>
                  <a:pt x="2471" y="2456"/>
                </a:lnTo>
                <a:close/>
                <a:moveTo>
                  <a:pt x="919" y="2360"/>
                </a:moveTo>
                <a:lnTo>
                  <a:pt x="1354" y="2360"/>
                </a:lnTo>
                <a:lnTo>
                  <a:pt x="1369" y="2362"/>
                </a:lnTo>
                <a:lnTo>
                  <a:pt x="1383" y="2370"/>
                </a:lnTo>
                <a:lnTo>
                  <a:pt x="1393" y="2380"/>
                </a:lnTo>
                <a:lnTo>
                  <a:pt x="1400" y="2393"/>
                </a:lnTo>
                <a:lnTo>
                  <a:pt x="1402" y="2408"/>
                </a:lnTo>
                <a:lnTo>
                  <a:pt x="1402" y="2456"/>
                </a:lnTo>
                <a:lnTo>
                  <a:pt x="1400" y="2472"/>
                </a:lnTo>
                <a:lnTo>
                  <a:pt x="1393" y="2485"/>
                </a:lnTo>
                <a:lnTo>
                  <a:pt x="1383" y="2495"/>
                </a:lnTo>
                <a:lnTo>
                  <a:pt x="1369" y="2502"/>
                </a:lnTo>
                <a:lnTo>
                  <a:pt x="1354" y="2504"/>
                </a:lnTo>
                <a:lnTo>
                  <a:pt x="919" y="2504"/>
                </a:lnTo>
                <a:lnTo>
                  <a:pt x="904" y="2502"/>
                </a:lnTo>
                <a:lnTo>
                  <a:pt x="890" y="2495"/>
                </a:lnTo>
                <a:lnTo>
                  <a:pt x="880" y="2485"/>
                </a:lnTo>
                <a:lnTo>
                  <a:pt x="873" y="2472"/>
                </a:lnTo>
                <a:lnTo>
                  <a:pt x="871" y="2456"/>
                </a:lnTo>
                <a:lnTo>
                  <a:pt x="871" y="2408"/>
                </a:lnTo>
                <a:lnTo>
                  <a:pt x="873" y="2393"/>
                </a:lnTo>
                <a:lnTo>
                  <a:pt x="880" y="2380"/>
                </a:lnTo>
                <a:lnTo>
                  <a:pt x="890" y="2370"/>
                </a:lnTo>
                <a:lnTo>
                  <a:pt x="904" y="2362"/>
                </a:lnTo>
                <a:lnTo>
                  <a:pt x="919" y="2360"/>
                </a:lnTo>
                <a:close/>
                <a:moveTo>
                  <a:pt x="749" y="2252"/>
                </a:moveTo>
                <a:lnTo>
                  <a:pt x="762" y="2255"/>
                </a:lnTo>
                <a:lnTo>
                  <a:pt x="774" y="2263"/>
                </a:lnTo>
                <a:lnTo>
                  <a:pt x="784" y="2274"/>
                </a:lnTo>
                <a:lnTo>
                  <a:pt x="789" y="2287"/>
                </a:lnTo>
                <a:lnTo>
                  <a:pt x="789" y="2300"/>
                </a:lnTo>
                <a:lnTo>
                  <a:pt x="786" y="2313"/>
                </a:lnTo>
                <a:lnTo>
                  <a:pt x="778" y="2326"/>
                </a:lnTo>
                <a:lnTo>
                  <a:pt x="600" y="2525"/>
                </a:lnTo>
                <a:lnTo>
                  <a:pt x="590" y="2533"/>
                </a:lnTo>
                <a:lnTo>
                  <a:pt x="578" y="2538"/>
                </a:lnTo>
                <a:lnTo>
                  <a:pt x="566" y="2540"/>
                </a:lnTo>
                <a:lnTo>
                  <a:pt x="552" y="2537"/>
                </a:lnTo>
                <a:lnTo>
                  <a:pt x="538" y="2530"/>
                </a:lnTo>
                <a:lnTo>
                  <a:pt x="428" y="2441"/>
                </a:lnTo>
                <a:lnTo>
                  <a:pt x="418" y="2431"/>
                </a:lnTo>
                <a:lnTo>
                  <a:pt x="412" y="2419"/>
                </a:lnTo>
                <a:lnTo>
                  <a:pt x="411" y="2405"/>
                </a:lnTo>
                <a:lnTo>
                  <a:pt x="413" y="2392"/>
                </a:lnTo>
                <a:lnTo>
                  <a:pt x="420" y="2379"/>
                </a:lnTo>
                <a:lnTo>
                  <a:pt x="431" y="2370"/>
                </a:lnTo>
                <a:lnTo>
                  <a:pt x="444" y="2364"/>
                </a:lnTo>
                <a:lnTo>
                  <a:pt x="457" y="2362"/>
                </a:lnTo>
                <a:lnTo>
                  <a:pt x="471" y="2366"/>
                </a:lnTo>
                <a:lnTo>
                  <a:pt x="483" y="2373"/>
                </a:lnTo>
                <a:lnTo>
                  <a:pt x="561" y="2435"/>
                </a:lnTo>
                <a:lnTo>
                  <a:pt x="712" y="2266"/>
                </a:lnTo>
                <a:lnTo>
                  <a:pt x="722" y="2257"/>
                </a:lnTo>
                <a:lnTo>
                  <a:pt x="735" y="2253"/>
                </a:lnTo>
                <a:lnTo>
                  <a:pt x="749" y="2252"/>
                </a:lnTo>
                <a:close/>
                <a:moveTo>
                  <a:pt x="2128" y="2119"/>
                </a:moveTo>
                <a:lnTo>
                  <a:pt x="2192" y="2122"/>
                </a:lnTo>
                <a:lnTo>
                  <a:pt x="2254" y="2133"/>
                </a:lnTo>
                <a:lnTo>
                  <a:pt x="2315" y="2148"/>
                </a:lnTo>
                <a:lnTo>
                  <a:pt x="2372" y="2168"/>
                </a:lnTo>
                <a:lnTo>
                  <a:pt x="2428" y="2195"/>
                </a:lnTo>
                <a:lnTo>
                  <a:pt x="2479" y="2227"/>
                </a:lnTo>
                <a:lnTo>
                  <a:pt x="2527" y="2262"/>
                </a:lnTo>
                <a:lnTo>
                  <a:pt x="2572" y="2303"/>
                </a:lnTo>
                <a:lnTo>
                  <a:pt x="2612" y="2347"/>
                </a:lnTo>
                <a:lnTo>
                  <a:pt x="2649" y="2395"/>
                </a:lnTo>
                <a:lnTo>
                  <a:pt x="2680" y="2447"/>
                </a:lnTo>
                <a:lnTo>
                  <a:pt x="2707" y="2502"/>
                </a:lnTo>
                <a:lnTo>
                  <a:pt x="2728" y="2560"/>
                </a:lnTo>
                <a:lnTo>
                  <a:pt x="2744" y="2620"/>
                </a:lnTo>
                <a:lnTo>
                  <a:pt x="2753" y="2681"/>
                </a:lnTo>
                <a:lnTo>
                  <a:pt x="2756" y="2746"/>
                </a:lnTo>
                <a:lnTo>
                  <a:pt x="2753" y="2810"/>
                </a:lnTo>
                <a:lnTo>
                  <a:pt x="2744" y="2872"/>
                </a:lnTo>
                <a:lnTo>
                  <a:pt x="2728" y="2932"/>
                </a:lnTo>
                <a:lnTo>
                  <a:pt x="2707" y="2990"/>
                </a:lnTo>
                <a:lnTo>
                  <a:pt x="2680" y="3044"/>
                </a:lnTo>
                <a:lnTo>
                  <a:pt x="2649" y="3096"/>
                </a:lnTo>
                <a:lnTo>
                  <a:pt x="2612" y="3144"/>
                </a:lnTo>
                <a:lnTo>
                  <a:pt x="2572" y="3188"/>
                </a:lnTo>
                <a:lnTo>
                  <a:pt x="2527" y="3229"/>
                </a:lnTo>
                <a:lnTo>
                  <a:pt x="2479" y="3265"/>
                </a:lnTo>
                <a:lnTo>
                  <a:pt x="2428" y="3296"/>
                </a:lnTo>
                <a:lnTo>
                  <a:pt x="2372" y="3323"/>
                </a:lnTo>
                <a:lnTo>
                  <a:pt x="2315" y="3343"/>
                </a:lnTo>
                <a:lnTo>
                  <a:pt x="2254" y="3360"/>
                </a:lnTo>
                <a:lnTo>
                  <a:pt x="2192" y="3369"/>
                </a:lnTo>
                <a:lnTo>
                  <a:pt x="2128" y="3372"/>
                </a:lnTo>
                <a:lnTo>
                  <a:pt x="2064" y="3369"/>
                </a:lnTo>
                <a:lnTo>
                  <a:pt x="2001" y="3360"/>
                </a:lnTo>
                <a:lnTo>
                  <a:pt x="1940" y="3343"/>
                </a:lnTo>
                <a:lnTo>
                  <a:pt x="1883" y="3323"/>
                </a:lnTo>
                <a:lnTo>
                  <a:pt x="1828" y="3296"/>
                </a:lnTo>
                <a:lnTo>
                  <a:pt x="1776" y="3265"/>
                </a:lnTo>
                <a:lnTo>
                  <a:pt x="1728" y="3229"/>
                </a:lnTo>
                <a:lnTo>
                  <a:pt x="1683" y="3188"/>
                </a:lnTo>
                <a:lnTo>
                  <a:pt x="1643" y="3144"/>
                </a:lnTo>
                <a:lnTo>
                  <a:pt x="1606" y="3096"/>
                </a:lnTo>
                <a:lnTo>
                  <a:pt x="1575" y="3044"/>
                </a:lnTo>
                <a:lnTo>
                  <a:pt x="1549" y="2990"/>
                </a:lnTo>
                <a:lnTo>
                  <a:pt x="1527" y="2932"/>
                </a:lnTo>
                <a:lnTo>
                  <a:pt x="1512" y="2872"/>
                </a:lnTo>
                <a:lnTo>
                  <a:pt x="1503" y="2810"/>
                </a:lnTo>
                <a:lnTo>
                  <a:pt x="1499" y="2746"/>
                </a:lnTo>
                <a:lnTo>
                  <a:pt x="1503" y="2681"/>
                </a:lnTo>
                <a:lnTo>
                  <a:pt x="1512" y="2620"/>
                </a:lnTo>
                <a:lnTo>
                  <a:pt x="1527" y="2560"/>
                </a:lnTo>
                <a:lnTo>
                  <a:pt x="1549" y="2502"/>
                </a:lnTo>
                <a:lnTo>
                  <a:pt x="1575" y="2447"/>
                </a:lnTo>
                <a:lnTo>
                  <a:pt x="1606" y="2395"/>
                </a:lnTo>
                <a:lnTo>
                  <a:pt x="1643" y="2347"/>
                </a:lnTo>
                <a:lnTo>
                  <a:pt x="1683" y="2303"/>
                </a:lnTo>
                <a:lnTo>
                  <a:pt x="1728" y="2262"/>
                </a:lnTo>
                <a:lnTo>
                  <a:pt x="1776" y="2227"/>
                </a:lnTo>
                <a:lnTo>
                  <a:pt x="1828" y="2195"/>
                </a:lnTo>
                <a:lnTo>
                  <a:pt x="1883" y="2168"/>
                </a:lnTo>
                <a:lnTo>
                  <a:pt x="1940" y="2148"/>
                </a:lnTo>
                <a:lnTo>
                  <a:pt x="2001" y="2133"/>
                </a:lnTo>
                <a:lnTo>
                  <a:pt x="2064" y="2122"/>
                </a:lnTo>
                <a:lnTo>
                  <a:pt x="2128" y="2119"/>
                </a:lnTo>
                <a:close/>
                <a:moveTo>
                  <a:pt x="919" y="1927"/>
                </a:moveTo>
                <a:lnTo>
                  <a:pt x="1451" y="1927"/>
                </a:lnTo>
                <a:lnTo>
                  <a:pt x="1466" y="1929"/>
                </a:lnTo>
                <a:lnTo>
                  <a:pt x="1479" y="1936"/>
                </a:lnTo>
                <a:lnTo>
                  <a:pt x="1490" y="1947"/>
                </a:lnTo>
                <a:lnTo>
                  <a:pt x="1496" y="1960"/>
                </a:lnTo>
                <a:lnTo>
                  <a:pt x="1499" y="1975"/>
                </a:lnTo>
                <a:lnTo>
                  <a:pt x="1499" y="2023"/>
                </a:lnTo>
                <a:lnTo>
                  <a:pt x="1496" y="2039"/>
                </a:lnTo>
                <a:lnTo>
                  <a:pt x="1490" y="2052"/>
                </a:lnTo>
                <a:lnTo>
                  <a:pt x="1479" y="2062"/>
                </a:lnTo>
                <a:lnTo>
                  <a:pt x="1466" y="2069"/>
                </a:lnTo>
                <a:lnTo>
                  <a:pt x="1451" y="2071"/>
                </a:lnTo>
                <a:lnTo>
                  <a:pt x="919" y="2071"/>
                </a:lnTo>
                <a:lnTo>
                  <a:pt x="904" y="2069"/>
                </a:lnTo>
                <a:lnTo>
                  <a:pt x="890" y="2062"/>
                </a:lnTo>
                <a:lnTo>
                  <a:pt x="880" y="2052"/>
                </a:lnTo>
                <a:lnTo>
                  <a:pt x="873" y="2039"/>
                </a:lnTo>
                <a:lnTo>
                  <a:pt x="871" y="2023"/>
                </a:lnTo>
                <a:lnTo>
                  <a:pt x="871" y="1975"/>
                </a:lnTo>
                <a:lnTo>
                  <a:pt x="873" y="1960"/>
                </a:lnTo>
                <a:lnTo>
                  <a:pt x="880" y="1947"/>
                </a:lnTo>
                <a:lnTo>
                  <a:pt x="890" y="1936"/>
                </a:lnTo>
                <a:lnTo>
                  <a:pt x="904" y="1929"/>
                </a:lnTo>
                <a:lnTo>
                  <a:pt x="919" y="1927"/>
                </a:lnTo>
                <a:close/>
                <a:moveTo>
                  <a:pt x="749" y="1839"/>
                </a:moveTo>
                <a:lnTo>
                  <a:pt x="762" y="1842"/>
                </a:lnTo>
                <a:lnTo>
                  <a:pt x="774" y="1851"/>
                </a:lnTo>
                <a:lnTo>
                  <a:pt x="784" y="1861"/>
                </a:lnTo>
                <a:lnTo>
                  <a:pt x="789" y="1874"/>
                </a:lnTo>
                <a:lnTo>
                  <a:pt x="789" y="1887"/>
                </a:lnTo>
                <a:lnTo>
                  <a:pt x="786" y="1901"/>
                </a:lnTo>
                <a:lnTo>
                  <a:pt x="778" y="1913"/>
                </a:lnTo>
                <a:lnTo>
                  <a:pt x="600" y="2112"/>
                </a:lnTo>
                <a:lnTo>
                  <a:pt x="590" y="2120"/>
                </a:lnTo>
                <a:lnTo>
                  <a:pt x="578" y="2125"/>
                </a:lnTo>
                <a:lnTo>
                  <a:pt x="566" y="2127"/>
                </a:lnTo>
                <a:lnTo>
                  <a:pt x="552" y="2124"/>
                </a:lnTo>
                <a:lnTo>
                  <a:pt x="538" y="2117"/>
                </a:lnTo>
                <a:lnTo>
                  <a:pt x="428" y="2028"/>
                </a:lnTo>
                <a:lnTo>
                  <a:pt x="418" y="2018"/>
                </a:lnTo>
                <a:lnTo>
                  <a:pt x="412" y="2006"/>
                </a:lnTo>
                <a:lnTo>
                  <a:pt x="411" y="1993"/>
                </a:lnTo>
                <a:lnTo>
                  <a:pt x="413" y="1979"/>
                </a:lnTo>
                <a:lnTo>
                  <a:pt x="420" y="1966"/>
                </a:lnTo>
                <a:lnTo>
                  <a:pt x="431" y="1957"/>
                </a:lnTo>
                <a:lnTo>
                  <a:pt x="444" y="1952"/>
                </a:lnTo>
                <a:lnTo>
                  <a:pt x="457" y="1950"/>
                </a:lnTo>
                <a:lnTo>
                  <a:pt x="471" y="1953"/>
                </a:lnTo>
                <a:lnTo>
                  <a:pt x="483" y="1960"/>
                </a:lnTo>
                <a:lnTo>
                  <a:pt x="561" y="2022"/>
                </a:lnTo>
                <a:lnTo>
                  <a:pt x="712" y="1854"/>
                </a:lnTo>
                <a:lnTo>
                  <a:pt x="722" y="1844"/>
                </a:lnTo>
                <a:lnTo>
                  <a:pt x="735" y="1840"/>
                </a:lnTo>
                <a:lnTo>
                  <a:pt x="749" y="1839"/>
                </a:lnTo>
                <a:close/>
                <a:moveTo>
                  <a:pt x="919" y="1542"/>
                </a:moveTo>
                <a:lnTo>
                  <a:pt x="1692" y="1542"/>
                </a:lnTo>
                <a:lnTo>
                  <a:pt x="1708" y="1544"/>
                </a:lnTo>
                <a:lnTo>
                  <a:pt x="1721" y="1551"/>
                </a:lnTo>
                <a:lnTo>
                  <a:pt x="1731" y="1561"/>
                </a:lnTo>
                <a:lnTo>
                  <a:pt x="1738" y="1575"/>
                </a:lnTo>
                <a:lnTo>
                  <a:pt x="1740" y="1590"/>
                </a:lnTo>
                <a:lnTo>
                  <a:pt x="1740" y="1638"/>
                </a:lnTo>
                <a:lnTo>
                  <a:pt x="1738" y="1653"/>
                </a:lnTo>
                <a:lnTo>
                  <a:pt x="1731" y="1667"/>
                </a:lnTo>
                <a:lnTo>
                  <a:pt x="1721" y="1677"/>
                </a:lnTo>
                <a:lnTo>
                  <a:pt x="1708" y="1684"/>
                </a:lnTo>
                <a:lnTo>
                  <a:pt x="1692" y="1686"/>
                </a:lnTo>
                <a:lnTo>
                  <a:pt x="919" y="1686"/>
                </a:lnTo>
                <a:lnTo>
                  <a:pt x="904" y="1684"/>
                </a:lnTo>
                <a:lnTo>
                  <a:pt x="890" y="1677"/>
                </a:lnTo>
                <a:lnTo>
                  <a:pt x="880" y="1667"/>
                </a:lnTo>
                <a:lnTo>
                  <a:pt x="873" y="1653"/>
                </a:lnTo>
                <a:lnTo>
                  <a:pt x="871" y="1638"/>
                </a:lnTo>
                <a:lnTo>
                  <a:pt x="871" y="1590"/>
                </a:lnTo>
                <a:lnTo>
                  <a:pt x="873" y="1575"/>
                </a:lnTo>
                <a:lnTo>
                  <a:pt x="880" y="1561"/>
                </a:lnTo>
                <a:lnTo>
                  <a:pt x="890" y="1551"/>
                </a:lnTo>
                <a:lnTo>
                  <a:pt x="904" y="1544"/>
                </a:lnTo>
                <a:lnTo>
                  <a:pt x="919" y="1542"/>
                </a:lnTo>
                <a:close/>
                <a:moveTo>
                  <a:pt x="749" y="1430"/>
                </a:moveTo>
                <a:lnTo>
                  <a:pt x="762" y="1433"/>
                </a:lnTo>
                <a:lnTo>
                  <a:pt x="774" y="1441"/>
                </a:lnTo>
                <a:lnTo>
                  <a:pt x="784" y="1451"/>
                </a:lnTo>
                <a:lnTo>
                  <a:pt x="789" y="1464"/>
                </a:lnTo>
                <a:lnTo>
                  <a:pt x="789" y="1478"/>
                </a:lnTo>
                <a:lnTo>
                  <a:pt x="786" y="1491"/>
                </a:lnTo>
                <a:lnTo>
                  <a:pt x="778" y="1503"/>
                </a:lnTo>
                <a:lnTo>
                  <a:pt x="600" y="1702"/>
                </a:lnTo>
                <a:lnTo>
                  <a:pt x="590" y="1711"/>
                </a:lnTo>
                <a:lnTo>
                  <a:pt x="578" y="1716"/>
                </a:lnTo>
                <a:lnTo>
                  <a:pt x="566" y="1718"/>
                </a:lnTo>
                <a:lnTo>
                  <a:pt x="552" y="1715"/>
                </a:lnTo>
                <a:lnTo>
                  <a:pt x="538" y="1707"/>
                </a:lnTo>
                <a:lnTo>
                  <a:pt x="428" y="1619"/>
                </a:lnTo>
                <a:lnTo>
                  <a:pt x="418" y="1608"/>
                </a:lnTo>
                <a:lnTo>
                  <a:pt x="412" y="1596"/>
                </a:lnTo>
                <a:lnTo>
                  <a:pt x="411" y="1583"/>
                </a:lnTo>
                <a:lnTo>
                  <a:pt x="413" y="1568"/>
                </a:lnTo>
                <a:lnTo>
                  <a:pt x="420" y="1556"/>
                </a:lnTo>
                <a:lnTo>
                  <a:pt x="431" y="1547"/>
                </a:lnTo>
                <a:lnTo>
                  <a:pt x="444" y="1542"/>
                </a:lnTo>
                <a:lnTo>
                  <a:pt x="457" y="1540"/>
                </a:lnTo>
                <a:lnTo>
                  <a:pt x="471" y="1543"/>
                </a:lnTo>
                <a:lnTo>
                  <a:pt x="483" y="1550"/>
                </a:lnTo>
                <a:lnTo>
                  <a:pt x="561" y="1612"/>
                </a:lnTo>
                <a:lnTo>
                  <a:pt x="712" y="1444"/>
                </a:lnTo>
                <a:lnTo>
                  <a:pt x="722" y="1435"/>
                </a:lnTo>
                <a:lnTo>
                  <a:pt x="735" y="1431"/>
                </a:lnTo>
                <a:lnTo>
                  <a:pt x="749" y="1430"/>
                </a:lnTo>
                <a:close/>
                <a:moveTo>
                  <a:pt x="919" y="1108"/>
                </a:moveTo>
                <a:lnTo>
                  <a:pt x="1692" y="1108"/>
                </a:lnTo>
                <a:lnTo>
                  <a:pt x="1708" y="1111"/>
                </a:lnTo>
                <a:lnTo>
                  <a:pt x="1721" y="1117"/>
                </a:lnTo>
                <a:lnTo>
                  <a:pt x="1731" y="1128"/>
                </a:lnTo>
                <a:lnTo>
                  <a:pt x="1738" y="1141"/>
                </a:lnTo>
                <a:lnTo>
                  <a:pt x="1740" y="1156"/>
                </a:lnTo>
                <a:lnTo>
                  <a:pt x="1740" y="1205"/>
                </a:lnTo>
                <a:lnTo>
                  <a:pt x="1738" y="1219"/>
                </a:lnTo>
                <a:lnTo>
                  <a:pt x="1731" y="1232"/>
                </a:lnTo>
                <a:lnTo>
                  <a:pt x="1721" y="1244"/>
                </a:lnTo>
                <a:lnTo>
                  <a:pt x="1708" y="1250"/>
                </a:lnTo>
                <a:lnTo>
                  <a:pt x="1692" y="1253"/>
                </a:lnTo>
                <a:lnTo>
                  <a:pt x="919" y="1253"/>
                </a:lnTo>
                <a:lnTo>
                  <a:pt x="904" y="1250"/>
                </a:lnTo>
                <a:lnTo>
                  <a:pt x="890" y="1244"/>
                </a:lnTo>
                <a:lnTo>
                  <a:pt x="880" y="1232"/>
                </a:lnTo>
                <a:lnTo>
                  <a:pt x="873" y="1219"/>
                </a:lnTo>
                <a:lnTo>
                  <a:pt x="871" y="1205"/>
                </a:lnTo>
                <a:lnTo>
                  <a:pt x="871" y="1156"/>
                </a:lnTo>
                <a:lnTo>
                  <a:pt x="873" y="1141"/>
                </a:lnTo>
                <a:lnTo>
                  <a:pt x="880" y="1128"/>
                </a:lnTo>
                <a:lnTo>
                  <a:pt x="890" y="1117"/>
                </a:lnTo>
                <a:lnTo>
                  <a:pt x="904" y="1111"/>
                </a:lnTo>
                <a:lnTo>
                  <a:pt x="919" y="1108"/>
                </a:lnTo>
                <a:close/>
                <a:moveTo>
                  <a:pt x="749" y="1000"/>
                </a:moveTo>
                <a:lnTo>
                  <a:pt x="762" y="1004"/>
                </a:lnTo>
                <a:lnTo>
                  <a:pt x="774" y="1012"/>
                </a:lnTo>
                <a:lnTo>
                  <a:pt x="784" y="1023"/>
                </a:lnTo>
                <a:lnTo>
                  <a:pt x="789" y="1035"/>
                </a:lnTo>
                <a:lnTo>
                  <a:pt x="789" y="1049"/>
                </a:lnTo>
                <a:lnTo>
                  <a:pt x="786" y="1063"/>
                </a:lnTo>
                <a:lnTo>
                  <a:pt x="778" y="1074"/>
                </a:lnTo>
                <a:lnTo>
                  <a:pt x="600" y="1274"/>
                </a:lnTo>
                <a:lnTo>
                  <a:pt x="590" y="1282"/>
                </a:lnTo>
                <a:lnTo>
                  <a:pt x="578" y="1287"/>
                </a:lnTo>
                <a:lnTo>
                  <a:pt x="566" y="1289"/>
                </a:lnTo>
                <a:lnTo>
                  <a:pt x="552" y="1286"/>
                </a:lnTo>
                <a:lnTo>
                  <a:pt x="538" y="1279"/>
                </a:lnTo>
                <a:lnTo>
                  <a:pt x="428" y="1190"/>
                </a:lnTo>
                <a:lnTo>
                  <a:pt x="418" y="1180"/>
                </a:lnTo>
                <a:lnTo>
                  <a:pt x="412" y="1167"/>
                </a:lnTo>
                <a:lnTo>
                  <a:pt x="411" y="1154"/>
                </a:lnTo>
                <a:lnTo>
                  <a:pt x="413" y="1140"/>
                </a:lnTo>
                <a:lnTo>
                  <a:pt x="420" y="1128"/>
                </a:lnTo>
                <a:lnTo>
                  <a:pt x="431" y="1119"/>
                </a:lnTo>
                <a:lnTo>
                  <a:pt x="444" y="1113"/>
                </a:lnTo>
                <a:lnTo>
                  <a:pt x="457" y="1112"/>
                </a:lnTo>
                <a:lnTo>
                  <a:pt x="471" y="1114"/>
                </a:lnTo>
                <a:lnTo>
                  <a:pt x="483" y="1121"/>
                </a:lnTo>
                <a:lnTo>
                  <a:pt x="561" y="1183"/>
                </a:lnTo>
                <a:lnTo>
                  <a:pt x="712" y="1016"/>
                </a:lnTo>
                <a:lnTo>
                  <a:pt x="722" y="1006"/>
                </a:lnTo>
                <a:lnTo>
                  <a:pt x="735" y="1001"/>
                </a:lnTo>
                <a:lnTo>
                  <a:pt x="749" y="1000"/>
                </a:lnTo>
                <a:close/>
                <a:moveTo>
                  <a:pt x="146" y="337"/>
                </a:moveTo>
                <a:lnTo>
                  <a:pt x="537" y="337"/>
                </a:lnTo>
                <a:lnTo>
                  <a:pt x="533" y="362"/>
                </a:lnTo>
                <a:lnTo>
                  <a:pt x="532" y="387"/>
                </a:lnTo>
                <a:lnTo>
                  <a:pt x="535" y="426"/>
                </a:lnTo>
                <a:lnTo>
                  <a:pt x="545" y="463"/>
                </a:lnTo>
                <a:lnTo>
                  <a:pt x="559" y="497"/>
                </a:lnTo>
                <a:lnTo>
                  <a:pt x="578" y="528"/>
                </a:lnTo>
                <a:lnTo>
                  <a:pt x="602" y="556"/>
                </a:lnTo>
                <a:lnTo>
                  <a:pt x="631" y="580"/>
                </a:lnTo>
                <a:lnTo>
                  <a:pt x="663" y="600"/>
                </a:lnTo>
                <a:lnTo>
                  <a:pt x="696" y="614"/>
                </a:lnTo>
                <a:lnTo>
                  <a:pt x="733" y="623"/>
                </a:lnTo>
                <a:lnTo>
                  <a:pt x="772" y="626"/>
                </a:lnTo>
                <a:lnTo>
                  <a:pt x="1404" y="626"/>
                </a:lnTo>
                <a:lnTo>
                  <a:pt x="1443" y="623"/>
                </a:lnTo>
                <a:lnTo>
                  <a:pt x="1480" y="614"/>
                </a:lnTo>
                <a:lnTo>
                  <a:pt x="1514" y="600"/>
                </a:lnTo>
                <a:lnTo>
                  <a:pt x="1546" y="579"/>
                </a:lnTo>
                <a:lnTo>
                  <a:pt x="1573" y="556"/>
                </a:lnTo>
                <a:lnTo>
                  <a:pt x="1598" y="527"/>
                </a:lnTo>
                <a:lnTo>
                  <a:pt x="1617" y="496"/>
                </a:lnTo>
                <a:lnTo>
                  <a:pt x="1632" y="461"/>
                </a:lnTo>
                <a:lnTo>
                  <a:pt x="1641" y="423"/>
                </a:lnTo>
                <a:lnTo>
                  <a:pt x="1644" y="384"/>
                </a:lnTo>
                <a:lnTo>
                  <a:pt x="1643" y="361"/>
                </a:lnTo>
                <a:lnTo>
                  <a:pt x="1639" y="337"/>
                </a:lnTo>
                <a:lnTo>
                  <a:pt x="1934" y="337"/>
                </a:lnTo>
                <a:lnTo>
                  <a:pt x="1975" y="339"/>
                </a:lnTo>
                <a:lnTo>
                  <a:pt x="2012" y="345"/>
                </a:lnTo>
                <a:lnTo>
                  <a:pt x="2045" y="356"/>
                </a:lnTo>
                <a:lnTo>
                  <a:pt x="2076" y="368"/>
                </a:lnTo>
                <a:lnTo>
                  <a:pt x="2102" y="384"/>
                </a:lnTo>
                <a:lnTo>
                  <a:pt x="2124" y="404"/>
                </a:lnTo>
                <a:lnTo>
                  <a:pt x="2143" y="425"/>
                </a:lnTo>
                <a:lnTo>
                  <a:pt x="2157" y="449"/>
                </a:lnTo>
                <a:lnTo>
                  <a:pt x="2167" y="474"/>
                </a:lnTo>
                <a:lnTo>
                  <a:pt x="2174" y="502"/>
                </a:lnTo>
                <a:lnTo>
                  <a:pt x="2176" y="530"/>
                </a:lnTo>
                <a:lnTo>
                  <a:pt x="2176" y="1977"/>
                </a:lnTo>
                <a:lnTo>
                  <a:pt x="2152" y="1976"/>
                </a:lnTo>
                <a:lnTo>
                  <a:pt x="2128" y="1975"/>
                </a:lnTo>
                <a:lnTo>
                  <a:pt x="2062" y="1978"/>
                </a:lnTo>
                <a:lnTo>
                  <a:pt x="1997" y="1986"/>
                </a:lnTo>
                <a:lnTo>
                  <a:pt x="1934" y="2001"/>
                </a:lnTo>
                <a:lnTo>
                  <a:pt x="1934" y="868"/>
                </a:lnTo>
                <a:lnTo>
                  <a:pt x="242" y="868"/>
                </a:lnTo>
                <a:lnTo>
                  <a:pt x="242" y="2794"/>
                </a:lnTo>
                <a:lnTo>
                  <a:pt x="1357" y="2794"/>
                </a:lnTo>
                <a:lnTo>
                  <a:pt x="1363" y="2857"/>
                </a:lnTo>
                <a:lnTo>
                  <a:pt x="1374" y="2918"/>
                </a:lnTo>
                <a:lnTo>
                  <a:pt x="1391" y="2978"/>
                </a:lnTo>
                <a:lnTo>
                  <a:pt x="1411" y="3035"/>
                </a:lnTo>
                <a:lnTo>
                  <a:pt x="194" y="3035"/>
                </a:lnTo>
                <a:lnTo>
                  <a:pt x="159" y="3032"/>
                </a:lnTo>
                <a:lnTo>
                  <a:pt x="126" y="3023"/>
                </a:lnTo>
                <a:lnTo>
                  <a:pt x="96" y="3008"/>
                </a:lnTo>
                <a:lnTo>
                  <a:pt x="69" y="2990"/>
                </a:lnTo>
                <a:lnTo>
                  <a:pt x="46" y="2966"/>
                </a:lnTo>
                <a:lnTo>
                  <a:pt x="27" y="2940"/>
                </a:lnTo>
                <a:lnTo>
                  <a:pt x="12" y="2909"/>
                </a:lnTo>
                <a:lnTo>
                  <a:pt x="3" y="2876"/>
                </a:lnTo>
                <a:lnTo>
                  <a:pt x="0" y="2842"/>
                </a:lnTo>
                <a:lnTo>
                  <a:pt x="0" y="530"/>
                </a:lnTo>
                <a:lnTo>
                  <a:pt x="3" y="499"/>
                </a:lnTo>
                <a:lnTo>
                  <a:pt x="9" y="469"/>
                </a:lnTo>
                <a:lnTo>
                  <a:pt x="20" y="441"/>
                </a:lnTo>
                <a:lnTo>
                  <a:pt x="35" y="416"/>
                </a:lnTo>
                <a:lnTo>
                  <a:pt x="51" y="393"/>
                </a:lnTo>
                <a:lnTo>
                  <a:pt x="69" y="374"/>
                </a:lnTo>
                <a:lnTo>
                  <a:pt x="88" y="359"/>
                </a:lnTo>
                <a:lnTo>
                  <a:pt x="108" y="347"/>
                </a:lnTo>
                <a:lnTo>
                  <a:pt x="127" y="339"/>
                </a:lnTo>
                <a:lnTo>
                  <a:pt x="146" y="337"/>
                </a:lnTo>
                <a:close/>
                <a:moveTo>
                  <a:pt x="1088" y="96"/>
                </a:moveTo>
                <a:lnTo>
                  <a:pt x="1069" y="99"/>
                </a:lnTo>
                <a:lnTo>
                  <a:pt x="1051" y="106"/>
                </a:lnTo>
                <a:lnTo>
                  <a:pt x="1037" y="118"/>
                </a:lnTo>
                <a:lnTo>
                  <a:pt x="1026" y="132"/>
                </a:lnTo>
                <a:lnTo>
                  <a:pt x="1018" y="149"/>
                </a:lnTo>
                <a:lnTo>
                  <a:pt x="1015" y="169"/>
                </a:lnTo>
                <a:lnTo>
                  <a:pt x="1018" y="188"/>
                </a:lnTo>
                <a:lnTo>
                  <a:pt x="1026" y="205"/>
                </a:lnTo>
                <a:lnTo>
                  <a:pt x="1037" y="220"/>
                </a:lnTo>
                <a:lnTo>
                  <a:pt x="1051" y="231"/>
                </a:lnTo>
                <a:lnTo>
                  <a:pt x="1069" y="238"/>
                </a:lnTo>
                <a:lnTo>
                  <a:pt x="1088" y="241"/>
                </a:lnTo>
                <a:lnTo>
                  <a:pt x="1108" y="238"/>
                </a:lnTo>
                <a:lnTo>
                  <a:pt x="1125" y="231"/>
                </a:lnTo>
                <a:lnTo>
                  <a:pt x="1139" y="220"/>
                </a:lnTo>
                <a:lnTo>
                  <a:pt x="1151" y="205"/>
                </a:lnTo>
                <a:lnTo>
                  <a:pt x="1158" y="188"/>
                </a:lnTo>
                <a:lnTo>
                  <a:pt x="1161" y="169"/>
                </a:lnTo>
                <a:lnTo>
                  <a:pt x="1158" y="149"/>
                </a:lnTo>
                <a:lnTo>
                  <a:pt x="1151" y="132"/>
                </a:lnTo>
                <a:lnTo>
                  <a:pt x="1139" y="118"/>
                </a:lnTo>
                <a:lnTo>
                  <a:pt x="1125" y="106"/>
                </a:lnTo>
                <a:lnTo>
                  <a:pt x="1108" y="99"/>
                </a:lnTo>
                <a:lnTo>
                  <a:pt x="1088" y="96"/>
                </a:lnTo>
                <a:close/>
                <a:moveTo>
                  <a:pt x="1086" y="0"/>
                </a:moveTo>
                <a:lnTo>
                  <a:pt x="1090" y="0"/>
                </a:lnTo>
                <a:lnTo>
                  <a:pt x="1120" y="3"/>
                </a:lnTo>
                <a:lnTo>
                  <a:pt x="1149" y="10"/>
                </a:lnTo>
                <a:lnTo>
                  <a:pt x="1174" y="22"/>
                </a:lnTo>
                <a:lnTo>
                  <a:pt x="1198" y="39"/>
                </a:lnTo>
                <a:lnTo>
                  <a:pt x="1218" y="59"/>
                </a:lnTo>
                <a:lnTo>
                  <a:pt x="1235" y="83"/>
                </a:lnTo>
                <a:lnTo>
                  <a:pt x="1247" y="108"/>
                </a:lnTo>
                <a:lnTo>
                  <a:pt x="1254" y="137"/>
                </a:lnTo>
                <a:lnTo>
                  <a:pt x="1257" y="167"/>
                </a:lnTo>
                <a:lnTo>
                  <a:pt x="1257" y="169"/>
                </a:lnTo>
                <a:lnTo>
                  <a:pt x="1259" y="188"/>
                </a:lnTo>
                <a:lnTo>
                  <a:pt x="1268" y="205"/>
                </a:lnTo>
                <a:lnTo>
                  <a:pt x="1279" y="220"/>
                </a:lnTo>
                <a:lnTo>
                  <a:pt x="1293" y="231"/>
                </a:lnTo>
                <a:lnTo>
                  <a:pt x="1310" y="238"/>
                </a:lnTo>
                <a:lnTo>
                  <a:pt x="1329" y="241"/>
                </a:lnTo>
                <a:lnTo>
                  <a:pt x="1404" y="241"/>
                </a:lnTo>
                <a:lnTo>
                  <a:pt x="1433" y="244"/>
                </a:lnTo>
                <a:lnTo>
                  <a:pt x="1459" y="252"/>
                </a:lnTo>
                <a:lnTo>
                  <a:pt x="1484" y="266"/>
                </a:lnTo>
                <a:lnTo>
                  <a:pt x="1506" y="283"/>
                </a:lnTo>
                <a:lnTo>
                  <a:pt x="1523" y="303"/>
                </a:lnTo>
                <a:lnTo>
                  <a:pt x="1536" y="328"/>
                </a:lnTo>
                <a:lnTo>
                  <a:pt x="1545" y="356"/>
                </a:lnTo>
                <a:lnTo>
                  <a:pt x="1548" y="384"/>
                </a:lnTo>
                <a:lnTo>
                  <a:pt x="1548" y="387"/>
                </a:lnTo>
                <a:lnTo>
                  <a:pt x="1545" y="416"/>
                </a:lnTo>
                <a:lnTo>
                  <a:pt x="1536" y="442"/>
                </a:lnTo>
                <a:lnTo>
                  <a:pt x="1523" y="467"/>
                </a:lnTo>
                <a:lnTo>
                  <a:pt x="1506" y="488"/>
                </a:lnTo>
                <a:lnTo>
                  <a:pt x="1484" y="506"/>
                </a:lnTo>
                <a:lnTo>
                  <a:pt x="1459" y="519"/>
                </a:lnTo>
                <a:lnTo>
                  <a:pt x="1433" y="527"/>
                </a:lnTo>
                <a:lnTo>
                  <a:pt x="1404" y="530"/>
                </a:lnTo>
                <a:lnTo>
                  <a:pt x="772" y="530"/>
                </a:lnTo>
                <a:lnTo>
                  <a:pt x="744" y="527"/>
                </a:lnTo>
                <a:lnTo>
                  <a:pt x="717" y="519"/>
                </a:lnTo>
                <a:lnTo>
                  <a:pt x="692" y="506"/>
                </a:lnTo>
                <a:lnTo>
                  <a:pt x="671" y="488"/>
                </a:lnTo>
                <a:lnTo>
                  <a:pt x="653" y="467"/>
                </a:lnTo>
                <a:lnTo>
                  <a:pt x="640" y="442"/>
                </a:lnTo>
                <a:lnTo>
                  <a:pt x="632" y="416"/>
                </a:lnTo>
                <a:lnTo>
                  <a:pt x="629" y="387"/>
                </a:lnTo>
                <a:lnTo>
                  <a:pt x="629" y="384"/>
                </a:lnTo>
                <a:lnTo>
                  <a:pt x="632" y="356"/>
                </a:lnTo>
                <a:lnTo>
                  <a:pt x="640" y="328"/>
                </a:lnTo>
                <a:lnTo>
                  <a:pt x="653" y="303"/>
                </a:lnTo>
                <a:lnTo>
                  <a:pt x="671" y="283"/>
                </a:lnTo>
                <a:lnTo>
                  <a:pt x="692" y="266"/>
                </a:lnTo>
                <a:lnTo>
                  <a:pt x="717" y="252"/>
                </a:lnTo>
                <a:lnTo>
                  <a:pt x="744" y="244"/>
                </a:lnTo>
                <a:lnTo>
                  <a:pt x="772" y="241"/>
                </a:lnTo>
                <a:lnTo>
                  <a:pt x="847" y="241"/>
                </a:lnTo>
                <a:lnTo>
                  <a:pt x="866" y="238"/>
                </a:lnTo>
                <a:lnTo>
                  <a:pt x="883" y="231"/>
                </a:lnTo>
                <a:lnTo>
                  <a:pt x="897" y="220"/>
                </a:lnTo>
                <a:lnTo>
                  <a:pt x="909" y="205"/>
                </a:lnTo>
                <a:lnTo>
                  <a:pt x="916" y="188"/>
                </a:lnTo>
                <a:lnTo>
                  <a:pt x="919" y="169"/>
                </a:lnTo>
                <a:lnTo>
                  <a:pt x="919" y="167"/>
                </a:lnTo>
                <a:lnTo>
                  <a:pt x="922" y="137"/>
                </a:lnTo>
                <a:lnTo>
                  <a:pt x="929" y="108"/>
                </a:lnTo>
                <a:lnTo>
                  <a:pt x="942" y="83"/>
                </a:lnTo>
                <a:lnTo>
                  <a:pt x="958" y="59"/>
                </a:lnTo>
                <a:lnTo>
                  <a:pt x="978" y="39"/>
                </a:lnTo>
                <a:lnTo>
                  <a:pt x="1002" y="22"/>
                </a:lnTo>
                <a:lnTo>
                  <a:pt x="1028" y="10"/>
                </a:lnTo>
                <a:lnTo>
                  <a:pt x="1056" y="3"/>
                </a:lnTo>
                <a:lnTo>
                  <a:pt x="10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461"/>
          <p:cNvSpPr>
            <a:spLocks noEditPoints="1"/>
          </p:cNvSpPr>
          <p:nvPr/>
        </p:nvSpPr>
        <p:spPr bwMode="auto">
          <a:xfrm>
            <a:off x="9131446" y="2768575"/>
            <a:ext cx="468312" cy="446088"/>
          </a:xfrm>
          <a:custGeom>
            <a:avLst/>
            <a:gdLst>
              <a:gd name="T0" fmla="*/ 3498 w 3540"/>
              <a:gd name="T1" fmla="*/ 3055 h 3363"/>
              <a:gd name="T2" fmla="*/ 3537 w 3540"/>
              <a:gd name="T3" fmla="*/ 3095 h 3363"/>
              <a:gd name="T4" fmla="*/ 3537 w 3540"/>
              <a:gd name="T5" fmla="*/ 3320 h 3363"/>
              <a:gd name="T6" fmla="*/ 3498 w 3540"/>
              <a:gd name="T7" fmla="*/ 3359 h 3363"/>
              <a:gd name="T8" fmla="*/ 42 w 3540"/>
              <a:gd name="T9" fmla="*/ 3359 h 3363"/>
              <a:gd name="T10" fmla="*/ 3 w 3540"/>
              <a:gd name="T11" fmla="*/ 3320 h 3363"/>
              <a:gd name="T12" fmla="*/ 3 w 3540"/>
              <a:gd name="T13" fmla="*/ 3095 h 3363"/>
              <a:gd name="T14" fmla="*/ 42 w 3540"/>
              <a:gd name="T15" fmla="*/ 3055 h 3363"/>
              <a:gd name="T16" fmla="*/ 2729 w 3540"/>
              <a:gd name="T17" fmla="*/ 0 h 3363"/>
              <a:gd name="T18" fmla="*/ 2792 w 3540"/>
              <a:gd name="T19" fmla="*/ 25 h 3363"/>
              <a:gd name="T20" fmla="*/ 3305 w 3540"/>
              <a:gd name="T21" fmla="*/ 894 h 3363"/>
              <a:gd name="T22" fmla="*/ 3321 w 3540"/>
              <a:gd name="T23" fmla="*/ 970 h 3363"/>
              <a:gd name="T24" fmla="*/ 3290 w 3540"/>
              <a:gd name="T25" fmla="*/ 1038 h 3363"/>
              <a:gd name="T26" fmla="*/ 3226 w 3540"/>
              <a:gd name="T27" fmla="*/ 1076 h 3363"/>
              <a:gd name="T28" fmla="*/ 2996 w 3540"/>
              <a:gd name="T29" fmla="*/ 2631 h 3363"/>
              <a:gd name="T30" fmla="*/ 2969 w 3540"/>
              <a:gd name="T31" fmla="*/ 2709 h 3363"/>
              <a:gd name="T32" fmla="*/ 2901 w 3540"/>
              <a:gd name="T33" fmla="*/ 2752 h 3363"/>
              <a:gd name="T34" fmla="*/ 2535 w 3540"/>
              <a:gd name="T35" fmla="*/ 2752 h 3363"/>
              <a:gd name="T36" fmla="*/ 2466 w 3540"/>
              <a:gd name="T37" fmla="*/ 2709 h 3363"/>
              <a:gd name="T38" fmla="*/ 2439 w 3540"/>
              <a:gd name="T39" fmla="*/ 2631 h 3363"/>
              <a:gd name="T40" fmla="*/ 2211 w 3540"/>
              <a:gd name="T41" fmla="*/ 1076 h 3363"/>
              <a:gd name="T42" fmla="*/ 2145 w 3540"/>
              <a:gd name="T43" fmla="*/ 1038 h 3363"/>
              <a:gd name="T44" fmla="*/ 2114 w 3540"/>
              <a:gd name="T45" fmla="*/ 970 h 3363"/>
              <a:gd name="T46" fmla="*/ 2130 w 3540"/>
              <a:gd name="T47" fmla="*/ 894 h 3363"/>
              <a:gd name="T48" fmla="*/ 2643 w 3540"/>
              <a:gd name="T49" fmla="*/ 25 h 3363"/>
              <a:gd name="T50" fmla="*/ 2706 w 3540"/>
              <a:gd name="T51" fmla="*/ 0 h 3363"/>
              <a:gd name="T52" fmla="*/ 895 w 3540"/>
              <a:gd name="T53" fmla="*/ 4 h 3363"/>
              <a:gd name="T54" fmla="*/ 953 w 3540"/>
              <a:gd name="T55" fmla="*/ 41 h 3363"/>
              <a:gd name="T56" fmla="*/ 1459 w 3540"/>
              <a:gd name="T57" fmla="*/ 918 h 3363"/>
              <a:gd name="T58" fmla="*/ 1458 w 3540"/>
              <a:gd name="T59" fmla="*/ 995 h 3363"/>
              <a:gd name="T60" fmla="*/ 1415 w 3540"/>
              <a:gd name="T61" fmla="*/ 1055 h 3363"/>
              <a:gd name="T62" fmla="*/ 1341 w 3540"/>
              <a:gd name="T63" fmla="*/ 1080 h 3363"/>
              <a:gd name="T64" fmla="*/ 1136 w 3540"/>
              <a:gd name="T65" fmla="*/ 2659 h 3363"/>
              <a:gd name="T66" fmla="*/ 1093 w 3540"/>
              <a:gd name="T67" fmla="*/ 2728 h 3363"/>
              <a:gd name="T68" fmla="*/ 1015 w 3540"/>
              <a:gd name="T69" fmla="*/ 2755 h 3363"/>
              <a:gd name="T70" fmla="*/ 651 w 3540"/>
              <a:gd name="T71" fmla="*/ 2742 h 3363"/>
              <a:gd name="T72" fmla="*/ 594 w 3540"/>
              <a:gd name="T73" fmla="*/ 2685 h 3363"/>
              <a:gd name="T74" fmla="*/ 582 w 3540"/>
              <a:gd name="T75" fmla="*/ 1080 h 3363"/>
              <a:gd name="T76" fmla="*/ 328 w 3540"/>
              <a:gd name="T77" fmla="*/ 1068 h 3363"/>
              <a:gd name="T78" fmla="*/ 274 w 3540"/>
              <a:gd name="T79" fmla="*/ 1017 h 3363"/>
              <a:gd name="T80" fmla="*/ 257 w 3540"/>
              <a:gd name="T81" fmla="*/ 944 h 3363"/>
              <a:gd name="T82" fmla="*/ 753 w 3540"/>
              <a:gd name="T83" fmla="*/ 62 h 3363"/>
              <a:gd name="T84" fmla="*/ 806 w 3540"/>
              <a:gd name="T85" fmla="*/ 12 h 3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40" h="3363">
                <a:moveTo>
                  <a:pt x="62" y="3052"/>
                </a:moveTo>
                <a:lnTo>
                  <a:pt x="3478" y="3052"/>
                </a:lnTo>
                <a:lnTo>
                  <a:pt x="3498" y="3055"/>
                </a:lnTo>
                <a:lnTo>
                  <a:pt x="3514" y="3065"/>
                </a:lnTo>
                <a:lnTo>
                  <a:pt x="3528" y="3078"/>
                </a:lnTo>
                <a:lnTo>
                  <a:pt x="3537" y="3095"/>
                </a:lnTo>
                <a:lnTo>
                  <a:pt x="3540" y="3115"/>
                </a:lnTo>
                <a:lnTo>
                  <a:pt x="3540" y="3300"/>
                </a:lnTo>
                <a:lnTo>
                  <a:pt x="3537" y="3320"/>
                </a:lnTo>
                <a:lnTo>
                  <a:pt x="3528" y="3337"/>
                </a:lnTo>
                <a:lnTo>
                  <a:pt x="3514" y="3351"/>
                </a:lnTo>
                <a:lnTo>
                  <a:pt x="3498" y="3359"/>
                </a:lnTo>
                <a:lnTo>
                  <a:pt x="3478" y="3363"/>
                </a:lnTo>
                <a:lnTo>
                  <a:pt x="62" y="3363"/>
                </a:lnTo>
                <a:lnTo>
                  <a:pt x="42" y="3359"/>
                </a:lnTo>
                <a:lnTo>
                  <a:pt x="26" y="3351"/>
                </a:lnTo>
                <a:lnTo>
                  <a:pt x="12" y="3337"/>
                </a:lnTo>
                <a:lnTo>
                  <a:pt x="3" y="3320"/>
                </a:lnTo>
                <a:lnTo>
                  <a:pt x="0" y="3300"/>
                </a:lnTo>
                <a:lnTo>
                  <a:pt x="0" y="3115"/>
                </a:lnTo>
                <a:lnTo>
                  <a:pt x="3" y="3095"/>
                </a:lnTo>
                <a:lnTo>
                  <a:pt x="12" y="3078"/>
                </a:lnTo>
                <a:lnTo>
                  <a:pt x="26" y="3065"/>
                </a:lnTo>
                <a:lnTo>
                  <a:pt x="42" y="3055"/>
                </a:lnTo>
                <a:lnTo>
                  <a:pt x="62" y="3052"/>
                </a:lnTo>
                <a:close/>
                <a:moveTo>
                  <a:pt x="2706" y="0"/>
                </a:moveTo>
                <a:lnTo>
                  <a:pt x="2729" y="0"/>
                </a:lnTo>
                <a:lnTo>
                  <a:pt x="2752" y="4"/>
                </a:lnTo>
                <a:lnTo>
                  <a:pt x="2773" y="12"/>
                </a:lnTo>
                <a:lnTo>
                  <a:pt x="2792" y="25"/>
                </a:lnTo>
                <a:lnTo>
                  <a:pt x="2811" y="41"/>
                </a:lnTo>
                <a:lnTo>
                  <a:pt x="2824" y="62"/>
                </a:lnTo>
                <a:lnTo>
                  <a:pt x="3305" y="894"/>
                </a:lnTo>
                <a:lnTo>
                  <a:pt x="3316" y="918"/>
                </a:lnTo>
                <a:lnTo>
                  <a:pt x="3321" y="944"/>
                </a:lnTo>
                <a:lnTo>
                  <a:pt x="3321" y="970"/>
                </a:lnTo>
                <a:lnTo>
                  <a:pt x="3316" y="995"/>
                </a:lnTo>
                <a:lnTo>
                  <a:pt x="3305" y="1017"/>
                </a:lnTo>
                <a:lnTo>
                  <a:pt x="3290" y="1038"/>
                </a:lnTo>
                <a:lnTo>
                  <a:pt x="3272" y="1055"/>
                </a:lnTo>
                <a:lnTo>
                  <a:pt x="3250" y="1068"/>
                </a:lnTo>
                <a:lnTo>
                  <a:pt x="3226" y="1076"/>
                </a:lnTo>
                <a:lnTo>
                  <a:pt x="3198" y="1080"/>
                </a:lnTo>
                <a:lnTo>
                  <a:pt x="2996" y="1080"/>
                </a:lnTo>
                <a:lnTo>
                  <a:pt x="2996" y="2631"/>
                </a:lnTo>
                <a:lnTo>
                  <a:pt x="2993" y="2659"/>
                </a:lnTo>
                <a:lnTo>
                  <a:pt x="2984" y="2685"/>
                </a:lnTo>
                <a:lnTo>
                  <a:pt x="2969" y="2709"/>
                </a:lnTo>
                <a:lnTo>
                  <a:pt x="2950" y="2728"/>
                </a:lnTo>
                <a:lnTo>
                  <a:pt x="2927" y="2742"/>
                </a:lnTo>
                <a:lnTo>
                  <a:pt x="2901" y="2752"/>
                </a:lnTo>
                <a:lnTo>
                  <a:pt x="2873" y="2755"/>
                </a:lnTo>
                <a:lnTo>
                  <a:pt x="2563" y="2755"/>
                </a:lnTo>
                <a:lnTo>
                  <a:pt x="2535" y="2752"/>
                </a:lnTo>
                <a:lnTo>
                  <a:pt x="2509" y="2742"/>
                </a:lnTo>
                <a:lnTo>
                  <a:pt x="2486" y="2728"/>
                </a:lnTo>
                <a:lnTo>
                  <a:pt x="2466" y="2709"/>
                </a:lnTo>
                <a:lnTo>
                  <a:pt x="2452" y="2685"/>
                </a:lnTo>
                <a:lnTo>
                  <a:pt x="2443" y="2659"/>
                </a:lnTo>
                <a:lnTo>
                  <a:pt x="2439" y="2631"/>
                </a:lnTo>
                <a:lnTo>
                  <a:pt x="2439" y="1080"/>
                </a:lnTo>
                <a:lnTo>
                  <a:pt x="2238" y="1080"/>
                </a:lnTo>
                <a:lnTo>
                  <a:pt x="2211" y="1076"/>
                </a:lnTo>
                <a:lnTo>
                  <a:pt x="2185" y="1068"/>
                </a:lnTo>
                <a:lnTo>
                  <a:pt x="2164" y="1055"/>
                </a:lnTo>
                <a:lnTo>
                  <a:pt x="2145" y="1038"/>
                </a:lnTo>
                <a:lnTo>
                  <a:pt x="2130" y="1017"/>
                </a:lnTo>
                <a:lnTo>
                  <a:pt x="2121" y="995"/>
                </a:lnTo>
                <a:lnTo>
                  <a:pt x="2114" y="970"/>
                </a:lnTo>
                <a:lnTo>
                  <a:pt x="2114" y="944"/>
                </a:lnTo>
                <a:lnTo>
                  <a:pt x="2120" y="918"/>
                </a:lnTo>
                <a:lnTo>
                  <a:pt x="2130" y="894"/>
                </a:lnTo>
                <a:lnTo>
                  <a:pt x="2611" y="62"/>
                </a:lnTo>
                <a:lnTo>
                  <a:pt x="2625" y="41"/>
                </a:lnTo>
                <a:lnTo>
                  <a:pt x="2643" y="25"/>
                </a:lnTo>
                <a:lnTo>
                  <a:pt x="2663" y="12"/>
                </a:lnTo>
                <a:lnTo>
                  <a:pt x="2684" y="4"/>
                </a:lnTo>
                <a:lnTo>
                  <a:pt x="2706" y="0"/>
                </a:lnTo>
                <a:close/>
                <a:moveTo>
                  <a:pt x="850" y="0"/>
                </a:moveTo>
                <a:lnTo>
                  <a:pt x="872" y="0"/>
                </a:lnTo>
                <a:lnTo>
                  <a:pt x="895" y="4"/>
                </a:lnTo>
                <a:lnTo>
                  <a:pt x="916" y="12"/>
                </a:lnTo>
                <a:lnTo>
                  <a:pt x="935" y="25"/>
                </a:lnTo>
                <a:lnTo>
                  <a:pt x="953" y="41"/>
                </a:lnTo>
                <a:lnTo>
                  <a:pt x="968" y="62"/>
                </a:lnTo>
                <a:lnTo>
                  <a:pt x="1448" y="894"/>
                </a:lnTo>
                <a:lnTo>
                  <a:pt x="1459" y="918"/>
                </a:lnTo>
                <a:lnTo>
                  <a:pt x="1464" y="944"/>
                </a:lnTo>
                <a:lnTo>
                  <a:pt x="1463" y="970"/>
                </a:lnTo>
                <a:lnTo>
                  <a:pt x="1458" y="995"/>
                </a:lnTo>
                <a:lnTo>
                  <a:pt x="1448" y="1017"/>
                </a:lnTo>
                <a:lnTo>
                  <a:pt x="1433" y="1038"/>
                </a:lnTo>
                <a:lnTo>
                  <a:pt x="1415" y="1055"/>
                </a:lnTo>
                <a:lnTo>
                  <a:pt x="1392" y="1068"/>
                </a:lnTo>
                <a:lnTo>
                  <a:pt x="1368" y="1076"/>
                </a:lnTo>
                <a:lnTo>
                  <a:pt x="1341" y="1080"/>
                </a:lnTo>
                <a:lnTo>
                  <a:pt x="1139" y="1080"/>
                </a:lnTo>
                <a:lnTo>
                  <a:pt x="1139" y="2631"/>
                </a:lnTo>
                <a:lnTo>
                  <a:pt x="1136" y="2659"/>
                </a:lnTo>
                <a:lnTo>
                  <a:pt x="1126" y="2685"/>
                </a:lnTo>
                <a:lnTo>
                  <a:pt x="1112" y="2709"/>
                </a:lnTo>
                <a:lnTo>
                  <a:pt x="1093" y="2728"/>
                </a:lnTo>
                <a:lnTo>
                  <a:pt x="1070" y="2742"/>
                </a:lnTo>
                <a:lnTo>
                  <a:pt x="1044" y="2752"/>
                </a:lnTo>
                <a:lnTo>
                  <a:pt x="1015" y="2755"/>
                </a:lnTo>
                <a:lnTo>
                  <a:pt x="706" y="2755"/>
                </a:lnTo>
                <a:lnTo>
                  <a:pt x="677" y="2752"/>
                </a:lnTo>
                <a:lnTo>
                  <a:pt x="651" y="2742"/>
                </a:lnTo>
                <a:lnTo>
                  <a:pt x="629" y="2728"/>
                </a:lnTo>
                <a:lnTo>
                  <a:pt x="609" y="2709"/>
                </a:lnTo>
                <a:lnTo>
                  <a:pt x="594" y="2685"/>
                </a:lnTo>
                <a:lnTo>
                  <a:pt x="586" y="2659"/>
                </a:lnTo>
                <a:lnTo>
                  <a:pt x="582" y="2631"/>
                </a:lnTo>
                <a:lnTo>
                  <a:pt x="582" y="1080"/>
                </a:lnTo>
                <a:lnTo>
                  <a:pt x="381" y="1080"/>
                </a:lnTo>
                <a:lnTo>
                  <a:pt x="353" y="1076"/>
                </a:lnTo>
                <a:lnTo>
                  <a:pt x="328" y="1068"/>
                </a:lnTo>
                <a:lnTo>
                  <a:pt x="307" y="1055"/>
                </a:lnTo>
                <a:lnTo>
                  <a:pt x="287" y="1038"/>
                </a:lnTo>
                <a:lnTo>
                  <a:pt x="274" y="1017"/>
                </a:lnTo>
                <a:lnTo>
                  <a:pt x="263" y="995"/>
                </a:lnTo>
                <a:lnTo>
                  <a:pt x="257" y="970"/>
                </a:lnTo>
                <a:lnTo>
                  <a:pt x="257" y="944"/>
                </a:lnTo>
                <a:lnTo>
                  <a:pt x="262" y="918"/>
                </a:lnTo>
                <a:lnTo>
                  <a:pt x="274" y="894"/>
                </a:lnTo>
                <a:lnTo>
                  <a:pt x="753" y="62"/>
                </a:lnTo>
                <a:lnTo>
                  <a:pt x="768" y="41"/>
                </a:lnTo>
                <a:lnTo>
                  <a:pt x="785" y="25"/>
                </a:lnTo>
                <a:lnTo>
                  <a:pt x="806" y="12"/>
                </a:lnTo>
                <a:lnTo>
                  <a:pt x="827" y="4"/>
                </a:lnTo>
                <a:lnTo>
                  <a:pt x="85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466"/>
          <p:cNvSpPr>
            <a:spLocks noEditPoints="1"/>
          </p:cNvSpPr>
          <p:nvPr/>
        </p:nvSpPr>
        <p:spPr bwMode="auto">
          <a:xfrm>
            <a:off x="10069321" y="2716371"/>
            <a:ext cx="463550" cy="446088"/>
          </a:xfrm>
          <a:custGeom>
            <a:avLst/>
            <a:gdLst>
              <a:gd name="T0" fmla="*/ 127 w 3504"/>
              <a:gd name="T1" fmla="*/ 2124 h 3367"/>
              <a:gd name="T2" fmla="*/ 251 w 3504"/>
              <a:gd name="T3" fmla="*/ 2196 h 3367"/>
              <a:gd name="T4" fmla="*/ 376 w 3504"/>
              <a:gd name="T5" fmla="*/ 2231 h 3367"/>
              <a:gd name="T6" fmla="*/ 497 w 3504"/>
              <a:gd name="T7" fmla="*/ 2240 h 3367"/>
              <a:gd name="T8" fmla="*/ 1476 w 3504"/>
              <a:gd name="T9" fmla="*/ 3069 h 3367"/>
              <a:gd name="T10" fmla="*/ 888 w 3504"/>
              <a:gd name="T11" fmla="*/ 3068 h 3367"/>
              <a:gd name="T12" fmla="*/ 757 w 3504"/>
              <a:gd name="T13" fmla="*/ 3053 h 3367"/>
              <a:gd name="T14" fmla="*/ 641 w 3504"/>
              <a:gd name="T15" fmla="*/ 3016 h 3367"/>
              <a:gd name="T16" fmla="*/ 547 w 3504"/>
              <a:gd name="T17" fmla="*/ 2953 h 3367"/>
              <a:gd name="T18" fmla="*/ 2175 w 3504"/>
              <a:gd name="T19" fmla="*/ 2017 h 3367"/>
              <a:gd name="T20" fmla="*/ 2776 w 3504"/>
              <a:gd name="T21" fmla="*/ 2306 h 3367"/>
              <a:gd name="T22" fmla="*/ 2855 w 3504"/>
              <a:gd name="T23" fmla="*/ 2447 h 3367"/>
              <a:gd name="T24" fmla="*/ 2910 w 3504"/>
              <a:gd name="T25" fmla="*/ 2585 h 3367"/>
              <a:gd name="T26" fmla="*/ 2927 w 3504"/>
              <a:gd name="T27" fmla="*/ 2697 h 3367"/>
              <a:gd name="T28" fmla="*/ 2920 w 3504"/>
              <a:gd name="T29" fmla="*/ 2779 h 3367"/>
              <a:gd name="T30" fmla="*/ 2897 w 3504"/>
              <a:gd name="T31" fmla="*/ 2867 h 3367"/>
              <a:gd name="T32" fmla="*/ 2855 w 3504"/>
              <a:gd name="T33" fmla="*/ 2949 h 3367"/>
              <a:gd name="T34" fmla="*/ 2792 w 3504"/>
              <a:gd name="T35" fmla="*/ 3014 h 3367"/>
              <a:gd name="T36" fmla="*/ 2703 w 3504"/>
              <a:gd name="T37" fmla="*/ 3051 h 3367"/>
              <a:gd name="T38" fmla="*/ 2194 w 3504"/>
              <a:gd name="T39" fmla="*/ 3367 h 3367"/>
              <a:gd name="T40" fmla="*/ 2175 w 3504"/>
              <a:gd name="T41" fmla="*/ 2017 h 3367"/>
              <a:gd name="T42" fmla="*/ 3394 w 3504"/>
              <a:gd name="T43" fmla="*/ 1543 h 3367"/>
              <a:gd name="T44" fmla="*/ 3460 w 3504"/>
              <a:gd name="T45" fmla="*/ 1672 h 3367"/>
              <a:gd name="T46" fmla="*/ 3499 w 3504"/>
              <a:gd name="T47" fmla="*/ 1802 h 3367"/>
              <a:gd name="T48" fmla="*/ 3498 w 3504"/>
              <a:gd name="T49" fmla="*/ 1926 h 3367"/>
              <a:gd name="T50" fmla="*/ 3011 w 3504"/>
              <a:gd name="T51" fmla="*/ 2770 h 3367"/>
              <a:gd name="T52" fmla="*/ 3016 w 3504"/>
              <a:gd name="T53" fmla="*/ 2611 h 3367"/>
              <a:gd name="T54" fmla="*/ 2981 w 3504"/>
              <a:gd name="T55" fmla="*/ 2471 h 3367"/>
              <a:gd name="T56" fmla="*/ 2921 w 3504"/>
              <a:gd name="T57" fmla="*/ 2353 h 3367"/>
              <a:gd name="T58" fmla="*/ 3104 w 3504"/>
              <a:gd name="T59" fmla="*/ 1080 h 3367"/>
              <a:gd name="T60" fmla="*/ 954 w 3504"/>
              <a:gd name="T61" fmla="*/ 1666 h 3367"/>
              <a:gd name="T62" fmla="*/ 566 w 3504"/>
              <a:gd name="T63" fmla="*/ 2140 h 3367"/>
              <a:gd name="T64" fmla="*/ 422 w 3504"/>
              <a:gd name="T65" fmla="*/ 2131 h 3367"/>
              <a:gd name="T66" fmla="*/ 292 w 3504"/>
              <a:gd name="T67" fmla="*/ 2105 h 3367"/>
              <a:gd name="T68" fmla="*/ 194 w 3504"/>
              <a:gd name="T69" fmla="*/ 2061 h 3367"/>
              <a:gd name="T70" fmla="*/ 121 w 3504"/>
              <a:gd name="T71" fmla="*/ 2002 h 3367"/>
              <a:gd name="T72" fmla="*/ 53 w 3504"/>
              <a:gd name="T73" fmla="*/ 1924 h 3367"/>
              <a:gd name="T74" fmla="*/ 8 w 3504"/>
              <a:gd name="T75" fmla="*/ 1829 h 3367"/>
              <a:gd name="T76" fmla="*/ 4 w 3504"/>
              <a:gd name="T77" fmla="*/ 1725 h 3367"/>
              <a:gd name="T78" fmla="*/ 238 w 3504"/>
              <a:gd name="T79" fmla="*/ 1257 h 3367"/>
              <a:gd name="T80" fmla="*/ 2297 w 3504"/>
              <a:gd name="T81" fmla="*/ 74 h 3367"/>
              <a:gd name="T82" fmla="*/ 2387 w 3504"/>
              <a:gd name="T83" fmla="*/ 88 h 3367"/>
              <a:gd name="T84" fmla="*/ 2468 w 3504"/>
              <a:gd name="T85" fmla="*/ 134 h 3367"/>
              <a:gd name="T86" fmla="*/ 2758 w 3504"/>
              <a:gd name="T87" fmla="*/ 560 h 3367"/>
              <a:gd name="T88" fmla="*/ 1842 w 3504"/>
              <a:gd name="T89" fmla="*/ 1122 h 3367"/>
              <a:gd name="T90" fmla="*/ 1804 w 3504"/>
              <a:gd name="T91" fmla="*/ 457 h 3367"/>
              <a:gd name="T92" fmla="*/ 1888 w 3504"/>
              <a:gd name="T93" fmla="*/ 319 h 3367"/>
              <a:gd name="T94" fmla="*/ 1982 w 3504"/>
              <a:gd name="T95" fmla="*/ 203 h 3367"/>
              <a:gd name="T96" fmla="*/ 2073 w 3504"/>
              <a:gd name="T97" fmla="*/ 135 h 3367"/>
              <a:gd name="T98" fmla="*/ 2147 w 3504"/>
              <a:gd name="T99" fmla="*/ 101 h 3367"/>
              <a:gd name="T100" fmla="*/ 2235 w 3504"/>
              <a:gd name="T101" fmla="*/ 79 h 3367"/>
              <a:gd name="T102" fmla="*/ 1162 w 3504"/>
              <a:gd name="T103" fmla="*/ 0 h 3367"/>
              <a:gd name="T104" fmla="*/ 2052 w 3504"/>
              <a:gd name="T105" fmla="*/ 42 h 3367"/>
              <a:gd name="T106" fmla="*/ 1930 w 3504"/>
              <a:gd name="T107" fmla="*/ 116 h 3367"/>
              <a:gd name="T108" fmla="*/ 1838 w 3504"/>
              <a:gd name="T109" fmla="*/ 209 h 3367"/>
              <a:gd name="T110" fmla="*/ 1772 w 3504"/>
              <a:gd name="T111" fmla="*/ 310 h 3367"/>
              <a:gd name="T112" fmla="*/ 572 w 3504"/>
              <a:gd name="T113" fmla="*/ 764 h 3367"/>
              <a:gd name="T114" fmla="*/ 862 w 3504"/>
              <a:gd name="T115" fmla="*/ 243 h 3367"/>
              <a:gd name="T116" fmla="*/ 947 w 3504"/>
              <a:gd name="T117" fmla="*/ 130 h 3367"/>
              <a:gd name="T118" fmla="*/ 1046 w 3504"/>
              <a:gd name="T119" fmla="*/ 44 h 3367"/>
              <a:gd name="T120" fmla="*/ 1162 w 3504"/>
              <a:gd name="T121" fmla="*/ 0 h 3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04" h="3367">
                <a:moveTo>
                  <a:pt x="51" y="2054"/>
                </a:moveTo>
                <a:lnTo>
                  <a:pt x="88" y="2092"/>
                </a:lnTo>
                <a:lnTo>
                  <a:pt x="127" y="2124"/>
                </a:lnTo>
                <a:lnTo>
                  <a:pt x="167" y="2153"/>
                </a:lnTo>
                <a:lnTo>
                  <a:pt x="208" y="2177"/>
                </a:lnTo>
                <a:lnTo>
                  <a:pt x="251" y="2196"/>
                </a:lnTo>
                <a:lnTo>
                  <a:pt x="292" y="2210"/>
                </a:lnTo>
                <a:lnTo>
                  <a:pt x="334" y="2222"/>
                </a:lnTo>
                <a:lnTo>
                  <a:pt x="376" y="2231"/>
                </a:lnTo>
                <a:lnTo>
                  <a:pt x="417" y="2236"/>
                </a:lnTo>
                <a:lnTo>
                  <a:pt x="458" y="2239"/>
                </a:lnTo>
                <a:lnTo>
                  <a:pt x="497" y="2240"/>
                </a:lnTo>
                <a:lnTo>
                  <a:pt x="534" y="2239"/>
                </a:lnTo>
                <a:lnTo>
                  <a:pt x="1476" y="2246"/>
                </a:lnTo>
                <a:lnTo>
                  <a:pt x="1476" y="3069"/>
                </a:lnTo>
                <a:lnTo>
                  <a:pt x="979" y="3069"/>
                </a:lnTo>
                <a:lnTo>
                  <a:pt x="933" y="3069"/>
                </a:lnTo>
                <a:lnTo>
                  <a:pt x="888" y="3068"/>
                </a:lnTo>
                <a:lnTo>
                  <a:pt x="843" y="3065"/>
                </a:lnTo>
                <a:lnTo>
                  <a:pt x="800" y="3060"/>
                </a:lnTo>
                <a:lnTo>
                  <a:pt x="757" y="3053"/>
                </a:lnTo>
                <a:lnTo>
                  <a:pt x="717" y="3044"/>
                </a:lnTo>
                <a:lnTo>
                  <a:pt x="677" y="3031"/>
                </a:lnTo>
                <a:lnTo>
                  <a:pt x="641" y="3016"/>
                </a:lnTo>
                <a:lnTo>
                  <a:pt x="607" y="2998"/>
                </a:lnTo>
                <a:lnTo>
                  <a:pt x="576" y="2977"/>
                </a:lnTo>
                <a:lnTo>
                  <a:pt x="547" y="2953"/>
                </a:lnTo>
                <a:lnTo>
                  <a:pt x="521" y="2924"/>
                </a:lnTo>
                <a:lnTo>
                  <a:pt x="51" y="2054"/>
                </a:lnTo>
                <a:close/>
                <a:moveTo>
                  <a:pt x="2175" y="2017"/>
                </a:moveTo>
                <a:lnTo>
                  <a:pt x="2191" y="2266"/>
                </a:lnTo>
                <a:lnTo>
                  <a:pt x="2747" y="2260"/>
                </a:lnTo>
                <a:lnTo>
                  <a:pt x="2776" y="2306"/>
                </a:lnTo>
                <a:lnTo>
                  <a:pt x="2803" y="2353"/>
                </a:lnTo>
                <a:lnTo>
                  <a:pt x="2831" y="2399"/>
                </a:lnTo>
                <a:lnTo>
                  <a:pt x="2855" y="2447"/>
                </a:lnTo>
                <a:lnTo>
                  <a:pt x="2878" y="2494"/>
                </a:lnTo>
                <a:lnTo>
                  <a:pt x="2896" y="2541"/>
                </a:lnTo>
                <a:lnTo>
                  <a:pt x="2910" y="2585"/>
                </a:lnTo>
                <a:lnTo>
                  <a:pt x="2921" y="2630"/>
                </a:lnTo>
                <a:lnTo>
                  <a:pt x="2926" y="2673"/>
                </a:lnTo>
                <a:lnTo>
                  <a:pt x="2927" y="2697"/>
                </a:lnTo>
                <a:lnTo>
                  <a:pt x="2926" y="2723"/>
                </a:lnTo>
                <a:lnTo>
                  <a:pt x="2924" y="2750"/>
                </a:lnTo>
                <a:lnTo>
                  <a:pt x="2920" y="2779"/>
                </a:lnTo>
                <a:lnTo>
                  <a:pt x="2915" y="2808"/>
                </a:lnTo>
                <a:lnTo>
                  <a:pt x="2906" y="2837"/>
                </a:lnTo>
                <a:lnTo>
                  <a:pt x="2897" y="2867"/>
                </a:lnTo>
                <a:lnTo>
                  <a:pt x="2885" y="2895"/>
                </a:lnTo>
                <a:lnTo>
                  <a:pt x="2871" y="2923"/>
                </a:lnTo>
                <a:lnTo>
                  <a:pt x="2855" y="2949"/>
                </a:lnTo>
                <a:lnTo>
                  <a:pt x="2836" y="2973"/>
                </a:lnTo>
                <a:lnTo>
                  <a:pt x="2815" y="2995"/>
                </a:lnTo>
                <a:lnTo>
                  <a:pt x="2792" y="3014"/>
                </a:lnTo>
                <a:lnTo>
                  <a:pt x="2765" y="3030"/>
                </a:lnTo>
                <a:lnTo>
                  <a:pt x="2735" y="3043"/>
                </a:lnTo>
                <a:lnTo>
                  <a:pt x="2703" y="3051"/>
                </a:lnTo>
                <a:lnTo>
                  <a:pt x="2668" y="3056"/>
                </a:lnTo>
                <a:lnTo>
                  <a:pt x="2223" y="3090"/>
                </a:lnTo>
                <a:lnTo>
                  <a:pt x="2194" y="3367"/>
                </a:lnTo>
                <a:lnTo>
                  <a:pt x="2194" y="3367"/>
                </a:lnTo>
                <a:lnTo>
                  <a:pt x="1779" y="2714"/>
                </a:lnTo>
                <a:lnTo>
                  <a:pt x="2175" y="2017"/>
                </a:lnTo>
                <a:close/>
                <a:moveTo>
                  <a:pt x="3104" y="1080"/>
                </a:moveTo>
                <a:lnTo>
                  <a:pt x="3367" y="1501"/>
                </a:lnTo>
                <a:lnTo>
                  <a:pt x="3394" y="1543"/>
                </a:lnTo>
                <a:lnTo>
                  <a:pt x="3418" y="1586"/>
                </a:lnTo>
                <a:lnTo>
                  <a:pt x="3441" y="1629"/>
                </a:lnTo>
                <a:lnTo>
                  <a:pt x="3460" y="1672"/>
                </a:lnTo>
                <a:lnTo>
                  <a:pt x="3477" y="1716"/>
                </a:lnTo>
                <a:lnTo>
                  <a:pt x="3490" y="1758"/>
                </a:lnTo>
                <a:lnTo>
                  <a:pt x="3499" y="1802"/>
                </a:lnTo>
                <a:lnTo>
                  <a:pt x="3504" y="1844"/>
                </a:lnTo>
                <a:lnTo>
                  <a:pt x="3503" y="1886"/>
                </a:lnTo>
                <a:lnTo>
                  <a:pt x="3498" y="1926"/>
                </a:lnTo>
                <a:lnTo>
                  <a:pt x="3486" y="1966"/>
                </a:lnTo>
                <a:lnTo>
                  <a:pt x="2998" y="2826"/>
                </a:lnTo>
                <a:lnTo>
                  <a:pt x="3011" y="2770"/>
                </a:lnTo>
                <a:lnTo>
                  <a:pt x="3018" y="2715"/>
                </a:lnTo>
                <a:lnTo>
                  <a:pt x="3020" y="2662"/>
                </a:lnTo>
                <a:lnTo>
                  <a:pt x="3016" y="2611"/>
                </a:lnTo>
                <a:lnTo>
                  <a:pt x="3008" y="2562"/>
                </a:lnTo>
                <a:lnTo>
                  <a:pt x="2996" y="2515"/>
                </a:lnTo>
                <a:lnTo>
                  <a:pt x="2981" y="2471"/>
                </a:lnTo>
                <a:lnTo>
                  <a:pt x="2962" y="2428"/>
                </a:lnTo>
                <a:lnTo>
                  <a:pt x="2942" y="2389"/>
                </a:lnTo>
                <a:lnTo>
                  <a:pt x="2921" y="2353"/>
                </a:lnTo>
                <a:lnTo>
                  <a:pt x="2898" y="2319"/>
                </a:lnTo>
                <a:lnTo>
                  <a:pt x="2405" y="1516"/>
                </a:lnTo>
                <a:lnTo>
                  <a:pt x="3104" y="1080"/>
                </a:lnTo>
                <a:close/>
                <a:moveTo>
                  <a:pt x="792" y="1080"/>
                </a:moveTo>
                <a:lnTo>
                  <a:pt x="1173" y="1785"/>
                </a:lnTo>
                <a:lnTo>
                  <a:pt x="954" y="1666"/>
                </a:lnTo>
                <a:lnTo>
                  <a:pt x="664" y="2140"/>
                </a:lnTo>
                <a:lnTo>
                  <a:pt x="615" y="2141"/>
                </a:lnTo>
                <a:lnTo>
                  <a:pt x="566" y="2140"/>
                </a:lnTo>
                <a:lnTo>
                  <a:pt x="517" y="2139"/>
                </a:lnTo>
                <a:lnTo>
                  <a:pt x="469" y="2136"/>
                </a:lnTo>
                <a:lnTo>
                  <a:pt x="422" y="2131"/>
                </a:lnTo>
                <a:lnTo>
                  <a:pt x="377" y="2124"/>
                </a:lnTo>
                <a:lnTo>
                  <a:pt x="333" y="2116"/>
                </a:lnTo>
                <a:lnTo>
                  <a:pt x="292" y="2105"/>
                </a:lnTo>
                <a:lnTo>
                  <a:pt x="254" y="2092"/>
                </a:lnTo>
                <a:lnTo>
                  <a:pt x="218" y="2075"/>
                </a:lnTo>
                <a:lnTo>
                  <a:pt x="194" y="2061"/>
                </a:lnTo>
                <a:lnTo>
                  <a:pt x="170" y="2044"/>
                </a:lnTo>
                <a:lnTo>
                  <a:pt x="145" y="2025"/>
                </a:lnTo>
                <a:lnTo>
                  <a:pt x="121" y="2002"/>
                </a:lnTo>
                <a:lnTo>
                  <a:pt x="97" y="1978"/>
                </a:lnTo>
                <a:lnTo>
                  <a:pt x="74" y="1952"/>
                </a:lnTo>
                <a:lnTo>
                  <a:pt x="53" y="1924"/>
                </a:lnTo>
                <a:lnTo>
                  <a:pt x="35" y="1894"/>
                </a:lnTo>
                <a:lnTo>
                  <a:pt x="20" y="1862"/>
                </a:lnTo>
                <a:lnTo>
                  <a:pt x="8" y="1829"/>
                </a:lnTo>
                <a:lnTo>
                  <a:pt x="2" y="1795"/>
                </a:lnTo>
                <a:lnTo>
                  <a:pt x="0" y="1761"/>
                </a:lnTo>
                <a:lnTo>
                  <a:pt x="4" y="1725"/>
                </a:lnTo>
                <a:lnTo>
                  <a:pt x="14" y="1689"/>
                </a:lnTo>
                <a:lnTo>
                  <a:pt x="31" y="1653"/>
                </a:lnTo>
                <a:lnTo>
                  <a:pt x="238" y="1257"/>
                </a:lnTo>
                <a:lnTo>
                  <a:pt x="18" y="1086"/>
                </a:lnTo>
                <a:lnTo>
                  <a:pt x="792" y="1080"/>
                </a:lnTo>
                <a:close/>
                <a:moveTo>
                  <a:pt x="2297" y="74"/>
                </a:moveTo>
                <a:lnTo>
                  <a:pt x="2328" y="75"/>
                </a:lnTo>
                <a:lnTo>
                  <a:pt x="2358" y="80"/>
                </a:lnTo>
                <a:lnTo>
                  <a:pt x="2387" y="88"/>
                </a:lnTo>
                <a:lnTo>
                  <a:pt x="2416" y="99"/>
                </a:lnTo>
                <a:lnTo>
                  <a:pt x="2442" y="115"/>
                </a:lnTo>
                <a:lnTo>
                  <a:pt x="2468" y="134"/>
                </a:lnTo>
                <a:lnTo>
                  <a:pt x="2491" y="158"/>
                </a:lnTo>
                <a:lnTo>
                  <a:pt x="2511" y="187"/>
                </a:lnTo>
                <a:lnTo>
                  <a:pt x="2758" y="560"/>
                </a:lnTo>
                <a:lnTo>
                  <a:pt x="3013" y="451"/>
                </a:lnTo>
                <a:lnTo>
                  <a:pt x="2644" y="1131"/>
                </a:lnTo>
                <a:lnTo>
                  <a:pt x="1842" y="1122"/>
                </a:lnTo>
                <a:lnTo>
                  <a:pt x="2052" y="987"/>
                </a:lnTo>
                <a:lnTo>
                  <a:pt x="1779" y="504"/>
                </a:lnTo>
                <a:lnTo>
                  <a:pt x="1804" y="457"/>
                </a:lnTo>
                <a:lnTo>
                  <a:pt x="1832" y="409"/>
                </a:lnTo>
                <a:lnTo>
                  <a:pt x="1859" y="363"/>
                </a:lnTo>
                <a:lnTo>
                  <a:pt x="1888" y="319"/>
                </a:lnTo>
                <a:lnTo>
                  <a:pt x="1919" y="277"/>
                </a:lnTo>
                <a:lnTo>
                  <a:pt x="1951" y="238"/>
                </a:lnTo>
                <a:lnTo>
                  <a:pt x="1982" y="203"/>
                </a:lnTo>
                <a:lnTo>
                  <a:pt x="2016" y="172"/>
                </a:lnTo>
                <a:lnTo>
                  <a:pt x="2051" y="147"/>
                </a:lnTo>
                <a:lnTo>
                  <a:pt x="2073" y="135"/>
                </a:lnTo>
                <a:lnTo>
                  <a:pt x="2095" y="122"/>
                </a:lnTo>
                <a:lnTo>
                  <a:pt x="2120" y="111"/>
                </a:lnTo>
                <a:lnTo>
                  <a:pt x="2147" y="101"/>
                </a:lnTo>
                <a:lnTo>
                  <a:pt x="2176" y="92"/>
                </a:lnTo>
                <a:lnTo>
                  <a:pt x="2204" y="85"/>
                </a:lnTo>
                <a:lnTo>
                  <a:pt x="2235" y="79"/>
                </a:lnTo>
                <a:lnTo>
                  <a:pt x="2266" y="75"/>
                </a:lnTo>
                <a:lnTo>
                  <a:pt x="2297" y="74"/>
                </a:lnTo>
                <a:close/>
                <a:moveTo>
                  <a:pt x="1162" y="0"/>
                </a:moveTo>
                <a:lnTo>
                  <a:pt x="2151" y="10"/>
                </a:lnTo>
                <a:lnTo>
                  <a:pt x="2099" y="24"/>
                </a:lnTo>
                <a:lnTo>
                  <a:pt x="2052" y="42"/>
                </a:lnTo>
                <a:lnTo>
                  <a:pt x="2008" y="64"/>
                </a:lnTo>
                <a:lnTo>
                  <a:pt x="1968" y="89"/>
                </a:lnTo>
                <a:lnTo>
                  <a:pt x="1930" y="116"/>
                </a:lnTo>
                <a:lnTo>
                  <a:pt x="1896" y="145"/>
                </a:lnTo>
                <a:lnTo>
                  <a:pt x="1866" y="176"/>
                </a:lnTo>
                <a:lnTo>
                  <a:pt x="1838" y="209"/>
                </a:lnTo>
                <a:lnTo>
                  <a:pt x="1814" y="242"/>
                </a:lnTo>
                <a:lnTo>
                  <a:pt x="1791" y="276"/>
                </a:lnTo>
                <a:lnTo>
                  <a:pt x="1772" y="310"/>
                </a:lnTo>
                <a:lnTo>
                  <a:pt x="1755" y="343"/>
                </a:lnTo>
                <a:lnTo>
                  <a:pt x="1292" y="1164"/>
                </a:lnTo>
                <a:lnTo>
                  <a:pt x="572" y="764"/>
                </a:lnTo>
                <a:lnTo>
                  <a:pt x="813" y="330"/>
                </a:lnTo>
                <a:lnTo>
                  <a:pt x="837" y="286"/>
                </a:lnTo>
                <a:lnTo>
                  <a:pt x="862" y="243"/>
                </a:lnTo>
                <a:lnTo>
                  <a:pt x="889" y="203"/>
                </a:lnTo>
                <a:lnTo>
                  <a:pt x="917" y="165"/>
                </a:lnTo>
                <a:lnTo>
                  <a:pt x="947" y="130"/>
                </a:lnTo>
                <a:lnTo>
                  <a:pt x="979" y="97"/>
                </a:lnTo>
                <a:lnTo>
                  <a:pt x="1012" y="68"/>
                </a:lnTo>
                <a:lnTo>
                  <a:pt x="1046" y="44"/>
                </a:lnTo>
                <a:lnTo>
                  <a:pt x="1083" y="24"/>
                </a:lnTo>
                <a:lnTo>
                  <a:pt x="1121" y="10"/>
                </a:lnTo>
                <a:lnTo>
                  <a:pt x="116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471"/>
          <p:cNvSpPr>
            <a:spLocks noEditPoints="1"/>
          </p:cNvSpPr>
          <p:nvPr/>
        </p:nvSpPr>
        <p:spPr bwMode="auto">
          <a:xfrm>
            <a:off x="11004026" y="2742873"/>
            <a:ext cx="465138" cy="446088"/>
          </a:xfrm>
          <a:custGeom>
            <a:avLst/>
            <a:gdLst>
              <a:gd name="T0" fmla="*/ 2467 w 3516"/>
              <a:gd name="T1" fmla="*/ 2216 h 3364"/>
              <a:gd name="T2" fmla="*/ 2395 w 3516"/>
              <a:gd name="T3" fmla="*/ 2267 h 3364"/>
              <a:gd name="T4" fmla="*/ 2358 w 3516"/>
              <a:gd name="T5" fmla="*/ 2347 h 3364"/>
              <a:gd name="T6" fmla="*/ 2365 w 3516"/>
              <a:gd name="T7" fmla="*/ 2438 h 3364"/>
              <a:gd name="T8" fmla="*/ 2416 w 3516"/>
              <a:gd name="T9" fmla="*/ 2511 h 3364"/>
              <a:gd name="T10" fmla="*/ 2496 w 3516"/>
              <a:gd name="T11" fmla="*/ 2548 h 3364"/>
              <a:gd name="T12" fmla="*/ 2587 w 3516"/>
              <a:gd name="T13" fmla="*/ 2541 h 3364"/>
              <a:gd name="T14" fmla="*/ 2659 w 3516"/>
              <a:gd name="T15" fmla="*/ 2489 h 3364"/>
              <a:gd name="T16" fmla="*/ 2697 w 3516"/>
              <a:gd name="T17" fmla="*/ 2409 h 3364"/>
              <a:gd name="T18" fmla="*/ 2689 w 3516"/>
              <a:gd name="T19" fmla="*/ 2317 h 3364"/>
              <a:gd name="T20" fmla="*/ 2638 w 3516"/>
              <a:gd name="T21" fmla="*/ 2246 h 3364"/>
              <a:gd name="T22" fmla="*/ 2558 w 3516"/>
              <a:gd name="T23" fmla="*/ 2208 h 3364"/>
              <a:gd name="T24" fmla="*/ 970 w 3516"/>
              <a:gd name="T25" fmla="*/ 2208 h 3364"/>
              <a:gd name="T26" fmla="*/ 890 w 3516"/>
              <a:gd name="T27" fmla="*/ 2246 h 3364"/>
              <a:gd name="T28" fmla="*/ 840 w 3516"/>
              <a:gd name="T29" fmla="*/ 2317 h 3364"/>
              <a:gd name="T30" fmla="*/ 831 w 3516"/>
              <a:gd name="T31" fmla="*/ 2409 h 3364"/>
              <a:gd name="T32" fmla="*/ 868 w 3516"/>
              <a:gd name="T33" fmla="*/ 2489 h 3364"/>
              <a:gd name="T34" fmla="*/ 941 w 3516"/>
              <a:gd name="T35" fmla="*/ 2541 h 3364"/>
              <a:gd name="T36" fmla="*/ 1031 w 3516"/>
              <a:gd name="T37" fmla="*/ 2548 h 3364"/>
              <a:gd name="T38" fmla="*/ 1112 w 3516"/>
              <a:gd name="T39" fmla="*/ 2511 h 3364"/>
              <a:gd name="T40" fmla="*/ 1162 w 3516"/>
              <a:gd name="T41" fmla="*/ 2438 h 3364"/>
              <a:gd name="T42" fmla="*/ 1171 w 3516"/>
              <a:gd name="T43" fmla="*/ 2347 h 3364"/>
              <a:gd name="T44" fmla="*/ 1133 w 3516"/>
              <a:gd name="T45" fmla="*/ 2267 h 3364"/>
              <a:gd name="T46" fmla="*/ 1061 w 3516"/>
              <a:gd name="T47" fmla="*/ 2216 h 3364"/>
              <a:gd name="T48" fmla="*/ 835 w 3516"/>
              <a:gd name="T49" fmla="*/ 449 h 3364"/>
              <a:gd name="T50" fmla="*/ 790 w 3516"/>
              <a:gd name="T51" fmla="*/ 472 h 3364"/>
              <a:gd name="T52" fmla="*/ 779 w 3516"/>
              <a:gd name="T53" fmla="*/ 1599 h 3364"/>
              <a:gd name="T54" fmla="*/ 802 w 3516"/>
              <a:gd name="T55" fmla="*/ 1645 h 3364"/>
              <a:gd name="T56" fmla="*/ 2681 w 3516"/>
              <a:gd name="T57" fmla="*/ 1656 h 3364"/>
              <a:gd name="T58" fmla="*/ 2726 w 3516"/>
              <a:gd name="T59" fmla="*/ 1633 h 3364"/>
              <a:gd name="T60" fmla="*/ 2737 w 3516"/>
              <a:gd name="T61" fmla="*/ 506 h 3364"/>
              <a:gd name="T62" fmla="*/ 2714 w 3516"/>
              <a:gd name="T63" fmla="*/ 460 h 3364"/>
              <a:gd name="T64" fmla="*/ 835 w 3516"/>
              <a:gd name="T65" fmla="*/ 449 h 3364"/>
              <a:gd name="T66" fmla="*/ 2117 w 3516"/>
              <a:gd name="T67" fmla="*/ 162 h 3364"/>
              <a:gd name="T68" fmla="*/ 2817 w 3516"/>
              <a:gd name="T69" fmla="*/ 173 h 3364"/>
              <a:gd name="T70" fmla="*/ 2920 w 3516"/>
              <a:gd name="T71" fmla="*/ 231 h 3364"/>
              <a:gd name="T72" fmla="*/ 2992 w 3516"/>
              <a:gd name="T73" fmla="*/ 325 h 3364"/>
              <a:gd name="T74" fmla="*/ 3017 w 3516"/>
              <a:gd name="T75" fmla="*/ 444 h 3364"/>
              <a:gd name="T76" fmla="*/ 3006 w 3516"/>
              <a:gd name="T77" fmla="*/ 2671 h 3364"/>
              <a:gd name="T78" fmla="*/ 2955 w 3516"/>
              <a:gd name="T79" fmla="*/ 2723 h 3364"/>
              <a:gd name="T80" fmla="*/ 2702 w 3516"/>
              <a:gd name="T81" fmla="*/ 2734 h 3364"/>
              <a:gd name="T82" fmla="*/ 2355 w 3516"/>
              <a:gd name="T83" fmla="*/ 2734 h 3364"/>
              <a:gd name="T84" fmla="*/ 0 w 3516"/>
              <a:gd name="T85" fmla="*/ 3364 h 3364"/>
              <a:gd name="T86" fmla="*/ 585 w 3516"/>
              <a:gd name="T87" fmla="*/ 2732 h 3364"/>
              <a:gd name="T88" fmla="*/ 523 w 3516"/>
              <a:gd name="T89" fmla="*/ 2692 h 3364"/>
              <a:gd name="T90" fmla="*/ 499 w 3516"/>
              <a:gd name="T91" fmla="*/ 2622 h 3364"/>
              <a:gd name="T92" fmla="*/ 510 w 3516"/>
              <a:gd name="T93" fmla="*/ 363 h 3364"/>
              <a:gd name="T94" fmla="*/ 568 w 3516"/>
              <a:gd name="T95" fmla="*/ 259 h 3364"/>
              <a:gd name="T96" fmla="*/ 662 w 3516"/>
              <a:gd name="T97" fmla="*/ 187 h 3364"/>
              <a:gd name="T98" fmla="*/ 780 w 3516"/>
              <a:gd name="T99" fmla="*/ 162 h 3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516" h="3364">
                <a:moveTo>
                  <a:pt x="2527" y="2205"/>
                </a:moveTo>
                <a:lnTo>
                  <a:pt x="2496" y="2208"/>
                </a:lnTo>
                <a:lnTo>
                  <a:pt x="2467" y="2216"/>
                </a:lnTo>
                <a:lnTo>
                  <a:pt x="2440" y="2229"/>
                </a:lnTo>
                <a:lnTo>
                  <a:pt x="2416" y="2246"/>
                </a:lnTo>
                <a:lnTo>
                  <a:pt x="2395" y="2267"/>
                </a:lnTo>
                <a:lnTo>
                  <a:pt x="2378" y="2291"/>
                </a:lnTo>
                <a:lnTo>
                  <a:pt x="2365" y="2317"/>
                </a:lnTo>
                <a:lnTo>
                  <a:pt x="2358" y="2347"/>
                </a:lnTo>
                <a:lnTo>
                  <a:pt x="2355" y="2378"/>
                </a:lnTo>
                <a:lnTo>
                  <a:pt x="2358" y="2409"/>
                </a:lnTo>
                <a:lnTo>
                  <a:pt x="2365" y="2438"/>
                </a:lnTo>
                <a:lnTo>
                  <a:pt x="2378" y="2466"/>
                </a:lnTo>
                <a:lnTo>
                  <a:pt x="2395" y="2489"/>
                </a:lnTo>
                <a:lnTo>
                  <a:pt x="2416" y="2511"/>
                </a:lnTo>
                <a:lnTo>
                  <a:pt x="2440" y="2528"/>
                </a:lnTo>
                <a:lnTo>
                  <a:pt x="2467" y="2541"/>
                </a:lnTo>
                <a:lnTo>
                  <a:pt x="2496" y="2548"/>
                </a:lnTo>
                <a:lnTo>
                  <a:pt x="2527" y="2551"/>
                </a:lnTo>
                <a:lnTo>
                  <a:pt x="2558" y="2548"/>
                </a:lnTo>
                <a:lnTo>
                  <a:pt x="2587" y="2541"/>
                </a:lnTo>
                <a:lnTo>
                  <a:pt x="2615" y="2528"/>
                </a:lnTo>
                <a:lnTo>
                  <a:pt x="2638" y="2511"/>
                </a:lnTo>
                <a:lnTo>
                  <a:pt x="2659" y="2489"/>
                </a:lnTo>
                <a:lnTo>
                  <a:pt x="2676" y="2466"/>
                </a:lnTo>
                <a:lnTo>
                  <a:pt x="2689" y="2438"/>
                </a:lnTo>
                <a:lnTo>
                  <a:pt x="2697" y="2409"/>
                </a:lnTo>
                <a:lnTo>
                  <a:pt x="2700" y="2378"/>
                </a:lnTo>
                <a:lnTo>
                  <a:pt x="2697" y="2347"/>
                </a:lnTo>
                <a:lnTo>
                  <a:pt x="2689" y="2317"/>
                </a:lnTo>
                <a:lnTo>
                  <a:pt x="2676" y="2291"/>
                </a:lnTo>
                <a:lnTo>
                  <a:pt x="2659" y="2267"/>
                </a:lnTo>
                <a:lnTo>
                  <a:pt x="2638" y="2246"/>
                </a:lnTo>
                <a:lnTo>
                  <a:pt x="2615" y="2229"/>
                </a:lnTo>
                <a:lnTo>
                  <a:pt x="2587" y="2216"/>
                </a:lnTo>
                <a:lnTo>
                  <a:pt x="2558" y="2208"/>
                </a:lnTo>
                <a:lnTo>
                  <a:pt x="2527" y="2205"/>
                </a:lnTo>
                <a:close/>
                <a:moveTo>
                  <a:pt x="1000" y="2205"/>
                </a:moveTo>
                <a:lnTo>
                  <a:pt x="970" y="2208"/>
                </a:lnTo>
                <a:lnTo>
                  <a:pt x="941" y="2216"/>
                </a:lnTo>
                <a:lnTo>
                  <a:pt x="914" y="2229"/>
                </a:lnTo>
                <a:lnTo>
                  <a:pt x="890" y="2246"/>
                </a:lnTo>
                <a:lnTo>
                  <a:pt x="868" y="2267"/>
                </a:lnTo>
                <a:lnTo>
                  <a:pt x="851" y="2291"/>
                </a:lnTo>
                <a:lnTo>
                  <a:pt x="840" y="2317"/>
                </a:lnTo>
                <a:lnTo>
                  <a:pt x="831" y="2347"/>
                </a:lnTo>
                <a:lnTo>
                  <a:pt x="828" y="2378"/>
                </a:lnTo>
                <a:lnTo>
                  <a:pt x="831" y="2409"/>
                </a:lnTo>
                <a:lnTo>
                  <a:pt x="840" y="2438"/>
                </a:lnTo>
                <a:lnTo>
                  <a:pt x="851" y="2466"/>
                </a:lnTo>
                <a:lnTo>
                  <a:pt x="868" y="2489"/>
                </a:lnTo>
                <a:lnTo>
                  <a:pt x="890" y="2511"/>
                </a:lnTo>
                <a:lnTo>
                  <a:pt x="914" y="2528"/>
                </a:lnTo>
                <a:lnTo>
                  <a:pt x="941" y="2541"/>
                </a:lnTo>
                <a:lnTo>
                  <a:pt x="970" y="2548"/>
                </a:lnTo>
                <a:lnTo>
                  <a:pt x="1000" y="2551"/>
                </a:lnTo>
                <a:lnTo>
                  <a:pt x="1031" y="2548"/>
                </a:lnTo>
                <a:lnTo>
                  <a:pt x="1061" y="2541"/>
                </a:lnTo>
                <a:lnTo>
                  <a:pt x="1088" y="2528"/>
                </a:lnTo>
                <a:lnTo>
                  <a:pt x="1112" y="2511"/>
                </a:lnTo>
                <a:lnTo>
                  <a:pt x="1133" y="2489"/>
                </a:lnTo>
                <a:lnTo>
                  <a:pt x="1150" y="2466"/>
                </a:lnTo>
                <a:lnTo>
                  <a:pt x="1162" y="2438"/>
                </a:lnTo>
                <a:lnTo>
                  <a:pt x="1171" y="2409"/>
                </a:lnTo>
                <a:lnTo>
                  <a:pt x="1173" y="2378"/>
                </a:lnTo>
                <a:lnTo>
                  <a:pt x="1171" y="2347"/>
                </a:lnTo>
                <a:lnTo>
                  <a:pt x="1162" y="2317"/>
                </a:lnTo>
                <a:lnTo>
                  <a:pt x="1150" y="2291"/>
                </a:lnTo>
                <a:lnTo>
                  <a:pt x="1133" y="2267"/>
                </a:lnTo>
                <a:lnTo>
                  <a:pt x="1112" y="2246"/>
                </a:lnTo>
                <a:lnTo>
                  <a:pt x="1088" y="2229"/>
                </a:lnTo>
                <a:lnTo>
                  <a:pt x="1061" y="2216"/>
                </a:lnTo>
                <a:lnTo>
                  <a:pt x="1031" y="2208"/>
                </a:lnTo>
                <a:lnTo>
                  <a:pt x="1000" y="2205"/>
                </a:lnTo>
                <a:close/>
                <a:moveTo>
                  <a:pt x="835" y="449"/>
                </a:moveTo>
                <a:lnTo>
                  <a:pt x="817" y="451"/>
                </a:lnTo>
                <a:lnTo>
                  <a:pt x="802" y="460"/>
                </a:lnTo>
                <a:lnTo>
                  <a:pt x="790" y="472"/>
                </a:lnTo>
                <a:lnTo>
                  <a:pt x="782" y="488"/>
                </a:lnTo>
                <a:lnTo>
                  <a:pt x="779" y="506"/>
                </a:lnTo>
                <a:lnTo>
                  <a:pt x="779" y="1599"/>
                </a:lnTo>
                <a:lnTo>
                  <a:pt x="782" y="1617"/>
                </a:lnTo>
                <a:lnTo>
                  <a:pt x="790" y="1633"/>
                </a:lnTo>
                <a:lnTo>
                  <a:pt x="802" y="1645"/>
                </a:lnTo>
                <a:lnTo>
                  <a:pt x="817" y="1654"/>
                </a:lnTo>
                <a:lnTo>
                  <a:pt x="835" y="1656"/>
                </a:lnTo>
                <a:lnTo>
                  <a:pt x="2681" y="1656"/>
                </a:lnTo>
                <a:lnTo>
                  <a:pt x="2699" y="1654"/>
                </a:lnTo>
                <a:lnTo>
                  <a:pt x="2714" y="1645"/>
                </a:lnTo>
                <a:lnTo>
                  <a:pt x="2726" y="1633"/>
                </a:lnTo>
                <a:lnTo>
                  <a:pt x="2734" y="1617"/>
                </a:lnTo>
                <a:lnTo>
                  <a:pt x="2737" y="1599"/>
                </a:lnTo>
                <a:lnTo>
                  <a:pt x="2737" y="506"/>
                </a:lnTo>
                <a:lnTo>
                  <a:pt x="2734" y="488"/>
                </a:lnTo>
                <a:lnTo>
                  <a:pt x="2726" y="472"/>
                </a:lnTo>
                <a:lnTo>
                  <a:pt x="2714" y="460"/>
                </a:lnTo>
                <a:lnTo>
                  <a:pt x="2699" y="451"/>
                </a:lnTo>
                <a:lnTo>
                  <a:pt x="2681" y="449"/>
                </a:lnTo>
                <a:lnTo>
                  <a:pt x="835" y="449"/>
                </a:lnTo>
                <a:close/>
                <a:moveTo>
                  <a:pt x="1399" y="0"/>
                </a:moveTo>
                <a:lnTo>
                  <a:pt x="2117" y="0"/>
                </a:lnTo>
                <a:lnTo>
                  <a:pt x="2117" y="162"/>
                </a:lnTo>
                <a:lnTo>
                  <a:pt x="2736" y="162"/>
                </a:lnTo>
                <a:lnTo>
                  <a:pt x="2778" y="165"/>
                </a:lnTo>
                <a:lnTo>
                  <a:pt x="2817" y="173"/>
                </a:lnTo>
                <a:lnTo>
                  <a:pt x="2854" y="187"/>
                </a:lnTo>
                <a:lnTo>
                  <a:pt x="2890" y="206"/>
                </a:lnTo>
                <a:lnTo>
                  <a:pt x="2920" y="231"/>
                </a:lnTo>
                <a:lnTo>
                  <a:pt x="2948" y="259"/>
                </a:lnTo>
                <a:lnTo>
                  <a:pt x="2973" y="290"/>
                </a:lnTo>
                <a:lnTo>
                  <a:pt x="2992" y="325"/>
                </a:lnTo>
                <a:lnTo>
                  <a:pt x="3006" y="363"/>
                </a:lnTo>
                <a:lnTo>
                  <a:pt x="3014" y="402"/>
                </a:lnTo>
                <a:lnTo>
                  <a:pt x="3017" y="444"/>
                </a:lnTo>
                <a:lnTo>
                  <a:pt x="3017" y="2622"/>
                </a:lnTo>
                <a:lnTo>
                  <a:pt x="3014" y="2648"/>
                </a:lnTo>
                <a:lnTo>
                  <a:pt x="3006" y="2671"/>
                </a:lnTo>
                <a:lnTo>
                  <a:pt x="2993" y="2692"/>
                </a:lnTo>
                <a:lnTo>
                  <a:pt x="2976" y="2710"/>
                </a:lnTo>
                <a:lnTo>
                  <a:pt x="2955" y="2723"/>
                </a:lnTo>
                <a:lnTo>
                  <a:pt x="2931" y="2732"/>
                </a:lnTo>
                <a:lnTo>
                  <a:pt x="2904" y="2734"/>
                </a:lnTo>
                <a:lnTo>
                  <a:pt x="2702" y="2734"/>
                </a:lnTo>
                <a:lnTo>
                  <a:pt x="3516" y="3364"/>
                </a:lnTo>
                <a:lnTo>
                  <a:pt x="2993" y="3364"/>
                </a:lnTo>
                <a:lnTo>
                  <a:pt x="2355" y="2734"/>
                </a:lnTo>
                <a:lnTo>
                  <a:pt x="1161" y="2734"/>
                </a:lnTo>
                <a:lnTo>
                  <a:pt x="523" y="3364"/>
                </a:lnTo>
                <a:lnTo>
                  <a:pt x="0" y="3364"/>
                </a:lnTo>
                <a:lnTo>
                  <a:pt x="814" y="2734"/>
                </a:lnTo>
                <a:lnTo>
                  <a:pt x="612" y="2734"/>
                </a:lnTo>
                <a:lnTo>
                  <a:pt x="585" y="2732"/>
                </a:lnTo>
                <a:lnTo>
                  <a:pt x="561" y="2723"/>
                </a:lnTo>
                <a:lnTo>
                  <a:pt x="540" y="2710"/>
                </a:lnTo>
                <a:lnTo>
                  <a:pt x="523" y="2692"/>
                </a:lnTo>
                <a:lnTo>
                  <a:pt x="510" y="2671"/>
                </a:lnTo>
                <a:lnTo>
                  <a:pt x="502" y="2648"/>
                </a:lnTo>
                <a:lnTo>
                  <a:pt x="499" y="2622"/>
                </a:lnTo>
                <a:lnTo>
                  <a:pt x="499" y="444"/>
                </a:lnTo>
                <a:lnTo>
                  <a:pt x="502" y="402"/>
                </a:lnTo>
                <a:lnTo>
                  <a:pt x="510" y="363"/>
                </a:lnTo>
                <a:lnTo>
                  <a:pt x="524" y="325"/>
                </a:lnTo>
                <a:lnTo>
                  <a:pt x="543" y="290"/>
                </a:lnTo>
                <a:lnTo>
                  <a:pt x="568" y="259"/>
                </a:lnTo>
                <a:lnTo>
                  <a:pt x="596" y="231"/>
                </a:lnTo>
                <a:lnTo>
                  <a:pt x="626" y="206"/>
                </a:lnTo>
                <a:lnTo>
                  <a:pt x="662" y="187"/>
                </a:lnTo>
                <a:lnTo>
                  <a:pt x="699" y="173"/>
                </a:lnTo>
                <a:lnTo>
                  <a:pt x="738" y="165"/>
                </a:lnTo>
                <a:lnTo>
                  <a:pt x="780" y="162"/>
                </a:lnTo>
                <a:lnTo>
                  <a:pt x="1399" y="162"/>
                </a:lnTo>
                <a:lnTo>
                  <a:pt x="139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476"/>
          <p:cNvSpPr>
            <a:spLocks noEditPoints="1"/>
          </p:cNvSpPr>
          <p:nvPr/>
        </p:nvSpPr>
        <p:spPr bwMode="auto">
          <a:xfrm>
            <a:off x="710413" y="3515478"/>
            <a:ext cx="471487" cy="446087"/>
          </a:xfrm>
          <a:custGeom>
            <a:avLst/>
            <a:gdLst>
              <a:gd name="T0" fmla="*/ 3136 w 3564"/>
              <a:gd name="T1" fmla="*/ 2954 h 3365"/>
              <a:gd name="T2" fmla="*/ 1243 w 3564"/>
              <a:gd name="T3" fmla="*/ 3056 h 3365"/>
              <a:gd name="T4" fmla="*/ 2786 w 3564"/>
              <a:gd name="T5" fmla="*/ 2443 h 3365"/>
              <a:gd name="T6" fmla="*/ 3049 w 3564"/>
              <a:gd name="T7" fmla="*/ 2443 h 3365"/>
              <a:gd name="T8" fmla="*/ 2262 w 3564"/>
              <a:gd name="T9" fmla="*/ 2443 h 3365"/>
              <a:gd name="T10" fmla="*/ 2523 w 3564"/>
              <a:gd name="T11" fmla="*/ 2443 h 3365"/>
              <a:gd name="T12" fmla="*/ 893 w 3564"/>
              <a:gd name="T13" fmla="*/ 2443 h 3365"/>
              <a:gd name="T14" fmla="*/ 1156 w 3564"/>
              <a:gd name="T15" fmla="*/ 2443 h 3365"/>
              <a:gd name="T16" fmla="*/ 368 w 3564"/>
              <a:gd name="T17" fmla="*/ 2443 h 3365"/>
              <a:gd name="T18" fmla="*/ 630 w 3564"/>
              <a:gd name="T19" fmla="*/ 2443 h 3365"/>
              <a:gd name="T20" fmla="*/ 2627 w 3564"/>
              <a:gd name="T21" fmla="*/ 1819 h 3365"/>
              <a:gd name="T22" fmla="*/ 3273 w 3564"/>
              <a:gd name="T23" fmla="*/ 1819 h 3365"/>
              <a:gd name="T24" fmla="*/ 3432 w 3564"/>
              <a:gd name="T25" fmla="*/ 1866 h 3365"/>
              <a:gd name="T26" fmla="*/ 3537 w 3564"/>
              <a:gd name="T27" fmla="*/ 1987 h 3365"/>
              <a:gd name="T28" fmla="*/ 3564 w 3564"/>
              <a:gd name="T29" fmla="*/ 3075 h 3365"/>
              <a:gd name="T30" fmla="*/ 3518 w 3564"/>
              <a:gd name="T31" fmla="*/ 3232 h 3365"/>
              <a:gd name="T32" fmla="*/ 3397 w 3564"/>
              <a:gd name="T33" fmla="*/ 3338 h 3365"/>
              <a:gd name="T34" fmla="*/ 2184 w 3564"/>
              <a:gd name="T35" fmla="*/ 3365 h 3365"/>
              <a:gd name="T36" fmla="*/ 2025 w 3564"/>
              <a:gd name="T37" fmla="*/ 3317 h 3365"/>
              <a:gd name="T38" fmla="*/ 1920 w 3564"/>
              <a:gd name="T39" fmla="*/ 3196 h 3365"/>
              <a:gd name="T40" fmla="*/ 1893 w 3564"/>
              <a:gd name="T41" fmla="*/ 2109 h 3365"/>
              <a:gd name="T42" fmla="*/ 1940 w 3564"/>
              <a:gd name="T43" fmla="*/ 1951 h 3365"/>
              <a:gd name="T44" fmla="*/ 2061 w 3564"/>
              <a:gd name="T45" fmla="*/ 1846 h 3365"/>
              <a:gd name="T46" fmla="*/ 291 w 3564"/>
              <a:gd name="T47" fmla="*/ 1819 h 3365"/>
              <a:gd name="T48" fmla="*/ 940 w 3564"/>
              <a:gd name="T49" fmla="*/ 1819 h 3365"/>
              <a:gd name="T50" fmla="*/ 1503 w 3564"/>
              <a:gd name="T51" fmla="*/ 1846 h 3365"/>
              <a:gd name="T52" fmla="*/ 1624 w 3564"/>
              <a:gd name="T53" fmla="*/ 1951 h 3365"/>
              <a:gd name="T54" fmla="*/ 1671 w 3564"/>
              <a:gd name="T55" fmla="*/ 2109 h 3365"/>
              <a:gd name="T56" fmla="*/ 1644 w 3564"/>
              <a:gd name="T57" fmla="*/ 3196 h 3365"/>
              <a:gd name="T58" fmla="*/ 1539 w 3564"/>
              <a:gd name="T59" fmla="*/ 3317 h 3365"/>
              <a:gd name="T60" fmla="*/ 1380 w 3564"/>
              <a:gd name="T61" fmla="*/ 3365 h 3365"/>
              <a:gd name="T62" fmla="*/ 167 w 3564"/>
              <a:gd name="T63" fmla="*/ 3338 h 3365"/>
              <a:gd name="T64" fmla="*/ 46 w 3564"/>
              <a:gd name="T65" fmla="*/ 3232 h 3365"/>
              <a:gd name="T66" fmla="*/ 0 w 3564"/>
              <a:gd name="T67" fmla="*/ 3075 h 3365"/>
              <a:gd name="T68" fmla="*/ 27 w 3564"/>
              <a:gd name="T69" fmla="*/ 1987 h 3365"/>
              <a:gd name="T70" fmla="*/ 132 w 3564"/>
              <a:gd name="T71" fmla="*/ 1866 h 3365"/>
              <a:gd name="T72" fmla="*/ 291 w 3564"/>
              <a:gd name="T73" fmla="*/ 1819 h 3365"/>
              <a:gd name="T74" fmla="*/ 2142 w 3564"/>
              <a:gd name="T75" fmla="*/ 1135 h 3365"/>
              <a:gd name="T76" fmla="*/ 1940 w 3564"/>
              <a:gd name="T77" fmla="*/ 624 h 3365"/>
              <a:gd name="T78" fmla="*/ 2201 w 3564"/>
              <a:gd name="T79" fmla="*/ 624 h 3365"/>
              <a:gd name="T80" fmla="*/ 1415 w 3564"/>
              <a:gd name="T81" fmla="*/ 624 h 3365"/>
              <a:gd name="T82" fmla="*/ 1676 w 3564"/>
              <a:gd name="T83" fmla="*/ 624 h 3365"/>
              <a:gd name="T84" fmla="*/ 1633 w 3564"/>
              <a:gd name="T85" fmla="*/ 218 h 3365"/>
              <a:gd name="T86" fmla="*/ 2322 w 3564"/>
              <a:gd name="T87" fmla="*/ 3 h 3365"/>
              <a:gd name="T88" fmla="*/ 2470 w 3564"/>
              <a:gd name="T89" fmla="*/ 71 h 3365"/>
              <a:gd name="T90" fmla="*/ 2557 w 3564"/>
              <a:gd name="T91" fmla="*/ 206 h 3365"/>
              <a:gd name="T92" fmla="*/ 2566 w 3564"/>
              <a:gd name="T93" fmla="*/ 1299 h 3365"/>
              <a:gd name="T94" fmla="*/ 2498 w 3564"/>
              <a:gd name="T95" fmla="*/ 1445 h 3365"/>
              <a:gd name="T96" fmla="*/ 2363 w 3564"/>
              <a:gd name="T97" fmla="*/ 1533 h 3365"/>
              <a:gd name="T98" fmla="*/ 1146 w 3564"/>
              <a:gd name="T99" fmla="*/ 1542 h 3365"/>
              <a:gd name="T100" fmla="*/ 999 w 3564"/>
              <a:gd name="T101" fmla="*/ 1474 h 3365"/>
              <a:gd name="T102" fmla="*/ 910 w 3564"/>
              <a:gd name="T103" fmla="*/ 1340 h 3365"/>
              <a:gd name="T104" fmla="*/ 902 w 3564"/>
              <a:gd name="T105" fmla="*/ 247 h 3365"/>
              <a:gd name="T106" fmla="*/ 970 w 3564"/>
              <a:gd name="T107" fmla="*/ 99 h 3365"/>
              <a:gd name="T108" fmla="*/ 1105 w 3564"/>
              <a:gd name="T109" fmla="*/ 12 h 3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564" h="3365">
                <a:moveTo>
                  <a:pt x="2321" y="2954"/>
                </a:moveTo>
                <a:lnTo>
                  <a:pt x="2321" y="3056"/>
                </a:lnTo>
                <a:lnTo>
                  <a:pt x="3136" y="3056"/>
                </a:lnTo>
                <a:lnTo>
                  <a:pt x="3136" y="2954"/>
                </a:lnTo>
                <a:lnTo>
                  <a:pt x="2321" y="2954"/>
                </a:lnTo>
                <a:close/>
                <a:moveTo>
                  <a:pt x="428" y="2954"/>
                </a:moveTo>
                <a:lnTo>
                  <a:pt x="428" y="3056"/>
                </a:lnTo>
                <a:lnTo>
                  <a:pt x="1243" y="3056"/>
                </a:lnTo>
                <a:lnTo>
                  <a:pt x="1243" y="2954"/>
                </a:lnTo>
                <a:lnTo>
                  <a:pt x="428" y="2954"/>
                </a:lnTo>
                <a:close/>
                <a:moveTo>
                  <a:pt x="2992" y="2200"/>
                </a:moveTo>
                <a:lnTo>
                  <a:pt x="2786" y="2443"/>
                </a:lnTo>
                <a:lnTo>
                  <a:pt x="2934" y="2443"/>
                </a:lnTo>
                <a:lnTo>
                  <a:pt x="2934" y="2759"/>
                </a:lnTo>
                <a:lnTo>
                  <a:pt x="3049" y="2759"/>
                </a:lnTo>
                <a:lnTo>
                  <a:pt x="3049" y="2443"/>
                </a:lnTo>
                <a:lnTo>
                  <a:pt x="3196" y="2443"/>
                </a:lnTo>
                <a:lnTo>
                  <a:pt x="2992" y="2200"/>
                </a:lnTo>
                <a:close/>
                <a:moveTo>
                  <a:pt x="2466" y="2200"/>
                </a:moveTo>
                <a:lnTo>
                  <a:pt x="2262" y="2443"/>
                </a:lnTo>
                <a:lnTo>
                  <a:pt x="2408" y="2443"/>
                </a:lnTo>
                <a:lnTo>
                  <a:pt x="2408" y="2759"/>
                </a:lnTo>
                <a:lnTo>
                  <a:pt x="2523" y="2759"/>
                </a:lnTo>
                <a:lnTo>
                  <a:pt x="2523" y="2443"/>
                </a:lnTo>
                <a:lnTo>
                  <a:pt x="2671" y="2443"/>
                </a:lnTo>
                <a:lnTo>
                  <a:pt x="2466" y="2200"/>
                </a:lnTo>
                <a:close/>
                <a:moveTo>
                  <a:pt x="1098" y="2200"/>
                </a:moveTo>
                <a:lnTo>
                  <a:pt x="893" y="2443"/>
                </a:lnTo>
                <a:lnTo>
                  <a:pt x="1041" y="2443"/>
                </a:lnTo>
                <a:lnTo>
                  <a:pt x="1041" y="2759"/>
                </a:lnTo>
                <a:lnTo>
                  <a:pt x="1156" y="2759"/>
                </a:lnTo>
                <a:lnTo>
                  <a:pt x="1156" y="2443"/>
                </a:lnTo>
                <a:lnTo>
                  <a:pt x="1302" y="2443"/>
                </a:lnTo>
                <a:lnTo>
                  <a:pt x="1098" y="2200"/>
                </a:lnTo>
                <a:close/>
                <a:moveTo>
                  <a:pt x="572" y="2200"/>
                </a:moveTo>
                <a:lnTo>
                  <a:pt x="368" y="2443"/>
                </a:lnTo>
                <a:lnTo>
                  <a:pt x="515" y="2443"/>
                </a:lnTo>
                <a:lnTo>
                  <a:pt x="515" y="2759"/>
                </a:lnTo>
                <a:lnTo>
                  <a:pt x="630" y="2759"/>
                </a:lnTo>
                <a:lnTo>
                  <a:pt x="630" y="2443"/>
                </a:lnTo>
                <a:lnTo>
                  <a:pt x="778" y="2443"/>
                </a:lnTo>
                <a:lnTo>
                  <a:pt x="572" y="2200"/>
                </a:lnTo>
                <a:close/>
                <a:moveTo>
                  <a:pt x="2184" y="1819"/>
                </a:moveTo>
                <a:lnTo>
                  <a:pt x="2627" y="1819"/>
                </a:lnTo>
                <a:lnTo>
                  <a:pt x="2627" y="2037"/>
                </a:lnTo>
                <a:lnTo>
                  <a:pt x="2833" y="2037"/>
                </a:lnTo>
                <a:lnTo>
                  <a:pt x="2833" y="1819"/>
                </a:lnTo>
                <a:lnTo>
                  <a:pt x="3273" y="1819"/>
                </a:lnTo>
                <a:lnTo>
                  <a:pt x="3317" y="1822"/>
                </a:lnTo>
                <a:lnTo>
                  <a:pt x="3358" y="1831"/>
                </a:lnTo>
                <a:lnTo>
                  <a:pt x="3397" y="1846"/>
                </a:lnTo>
                <a:lnTo>
                  <a:pt x="3432" y="1866"/>
                </a:lnTo>
                <a:lnTo>
                  <a:pt x="3465" y="1890"/>
                </a:lnTo>
                <a:lnTo>
                  <a:pt x="3493" y="1918"/>
                </a:lnTo>
                <a:lnTo>
                  <a:pt x="3518" y="1951"/>
                </a:lnTo>
                <a:lnTo>
                  <a:pt x="3537" y="1987"/>
                </a:lnTo>
                <a:lnTo>
                  <a:pt x="3552" y="2025"/>
                </a:lnTo>
                <a:lnTo>
                  <a:pt x="3561" y="2066"/>
                </a:lnTo>
                <a:lnTo>
                  <a:pt x="3564" y="2109"/>
                </a:lnTo>
                <a:lnTo>
                  <a:pt x="3564" y="3075"/>
                </a:lnTo>
                <a:lnTo>
                  <a:pt x="3561" y="3118"/>
                </a:lnTo>
                <a:lnTo>
                  <a:pt x="3552" y="3159"/>
                </a:lnTo>
                <a:lnTo>
                  <a:pt x="3537" y="3196"/>
                </a:lnTo>
                <a:lnTo>
                  <a:pt x="3518" y="3232"/>
                </a:lnTo>
                <a:lnTo>
                  <a:pt x="3493" y="3264"/>
                </a:lnTo>
                <a:lnTo>
                  <a:pt x="3465" y="3293"/>
                </a:lnTo>
                <a:lnTo>
                  <a:pt x="3432" y="3317"/>
                </a:lnTo>
                <a:lnTo>
                  <a:pt x="3397" y="3338"/>
                </a:lnTo>
                <a:lnTo>
                  <a:pt x="3358" y="3352"/>
                </a:lnTo>
                <a:lnTo>
                  <a:pt x="3317" y="3361"/>
                </a:lnTo>
                <a:lnTo>
                  <a:pt x="3273" y="3365"/>
                </a:lnTo>
                <a:lnTo>
                  <a:pt x="2184" y="3365"/>
                </a:lnTo>
                <a:lnTo>
                  <a:pt x="2141" y="3361"/>
                </a:lnTo>
                <a:lnTo>
                  <a:pt x="2100" y="3352"/>
                </a:lnTo>
                <a:lnTo>
                  <a:pt x="2061" y="3338"/>
                </a:lnTo>
                <a:lnTo>
                  <a:pt x="2025" y="3317"/>
                </a:lnTo>
                <a:lnTo>
                  <a:pt x="1993" y="3293"/>
                </a:lnTo>
                <a:lnTo>
                  <a:pt x="1965" y="3264"/>
                </a:lnTo>
                <a:lnTo>
                  <a:pt x="1940" y="3232"/>
                </a:lnTo>
                <a:lnTo>
                  <a:pt x="1920" y="3196"/>
                </a:lnTo>
                <a:lnTo>
                  <a:pt x="1905" y="3159"/>
                </a:lnTo>
                <a:lnTo>
                  <a:pt x="1896" y="3118"/>
                </a:lnTo>
                <a:lnTo>
                  <a:pt x="1893" y="3075"/>
                </a:lnTo>
                <a:lnTo>
                  <a:pt x="1893" y="2109"/>
                </a:lnTo>
                <a:lnTo>
                  <a:pt x="1896" y="2066"/>
                </a:lnTo>
                <a:lnTo>
                  <a:pt x="1905" y="2025"/>
                </a:lnTo>
                <a:lnTo>
                  <a:pt x="1920" y="1987"/>
                </a:lnTo>
                <a:lnTo>
                  <a:pt x="1940" y="1951"/>
                </a:lnTo>
                <a:lnTo>
                  <a:pt x="1965" y="1918"/>
                </a:lnTo>
                <a:lnTo>
                  <a:pt x="1993" y="1890"/>
                </a:lnTo>
                <a:lnTo>
                  <a:pt x="2025" y="1866"/>
                </a:lnTo>
                <a:lnTo>
                  <a:pt x="2061" y="1846"/>
                </a:lnTo>
                <a:lnTo>
                  <a:pt x="2100" y="1831"/>
                </a:lnTo>
                <a:lnTo>
                  <a:pt x="2141" y="1822"/>
                </a:lnTo>
                <a:lnTo>
                  <a:pt x="2184" y="1819"/>
                </a:lnTo>
                <a:close/>
                <a:moveTo>
                  <a:pt x="291" y="1819"/>
                </a:moveTo>
                <a:lnTo>
                  <a:pt x="733" y="1819"/>
                </a:lnTo>
                <a:lnTo>
                  <a:pt x="733" y="2037"/>
                </a:lnTo>
                <a:lnTo>
                  <a:pt x="940" y="2037"/>
                </a:lnTo>
                <a:lnTo>
                  <a:pt x="940" y="1819"/>
                </a:lnTo>
                <a:lnTo>
                  <a:pt x="1380" y="1819"/>
                </a:lnTo>
                <a:lnTo>
                  <a:pt x="1423" y="1822"/>
                </a:lnTo>
                <a:lnTo>
                  <a:pt x="1464" y="1831"/>
                </a:lnTo>
                <a:lnTo>
                  <a:pt x="1503" y="1846"/>
                </a:lnTo>
                <a:lnTo>
                  <a:pt x="1539" y="1866"/>
                </a:lnTo>
                <a:lnTo>
                  <a:pt x="1571" y="1890"/>
                </a:lnTo>
                <a:lnTo>
                  <a:pt x="1599" y="1918"/>
                </a:lnTo>
                <a:lnTo>
                  <a:pt x="1624" y="1951"/>
                </a:lnTo>
                <a:lnTo>
                  <a:pt x="1644" y="1987"/>
                </a:lnTo>
                <a:lnTo>
                  <a:pt x="1659" y="2025"/>
                </a:lnTo>
                <a:lnTo>
                  <a:pt x="1668" y="2066"/>
                </a:lnTo>
                <a:lnTo>
                  <a:pt x="1671" y="2109"/>
                </a:lnTo>
                <a:lnTo>
                  <a:pt x="1671" y="3075"/>
                </a:lnTo>
                <a:lnTo>
                  <a:pt x="1668" y="3118"/>
                </a:lnTo>
                <a:lnTo>
                  <a:pt x="1659" y="3159"/>
                </a:lnTo>
                <a:lnTo>
                  <a:pt x="1644" y="3196"/>
                </a:lnTo>
                <a:lnTo>
                  <a:pt x="1624" y="3232"/>
                </a:lnTo>
                <a:lnTo>
                  <a:pt x="1599" y="3264"/>
                </a:lnTo>
                <a:lnTo>
                  <a:pt x="1571" y="3293"/>
                </a:lnTo>
                <a:lnTo>
                  <a:pt x="1539" y="3317"/>
                </a:lnTo>
                <a:lnTo>
                  <a:pt x="1503" y="3338"/>
                </a:lnTo>
                <a:lnTo>
                  <a:pt x="1464" y="3352"/>
                </a:lnTo>
                <a:lnTo>
                  <a:pt x="1423" y="3361"/>
                </a:lnTo>
                <a:lnTo>
                  <a:pt x="1380" y="3365"/>
                </a:lnTo>
                <a:lnTo>
                  <a:pt x="291" y="3365"/>
                </a:lnTo>
                <a:lnTo>
                  <a:pt x="247" y="3361"/>
                </a:lnTo>
                <a:lnTo>
                  <a:pt x="206" y="3352"/>
                </a:lnTo>
                <a:lnTo>
                  <a:pt x="167" y="3338"/>
                </a:lnTo>
                <a:lnTo>
                  <a:pt x="132" y="3317"/>
                </a:lnTo>
                <a:lnTo>
                  <a:pt x="99" y="3293"/>
                </a:lnTo>
                <a:lnTo>
                  <a:pt x="71" y="3264"/>
                </a:lnTo>
                <a:lnTo>
                  <a:pt x="46" y="3232"/>
                </a:lnTo>
                <a:lnTo>
                  <a:pt x="27" y="3196"/>
                </a:lnTo>
                <a:lnTo>
                  <a:pt x="12" y="3159"/>
                </a:lnTo>
                <a:lnTo>
                  <a:pt x="3" y="3118"/>
                </a:lnTo>
                <a:lnTo>
                  <a:pt x="0" y="3075"/>
                </a:lnTo>
                <a:lnTo>
                  <a:pt x="0" y="2109"/>
                </a:lnTo>
                <a:lnTo>
                  <a:pt x="3" y="2066"/>
                </a:lnTo>
                <a:lnTo>
                  <a:pt x="12" y="2025"/>
                </a:lnTo>
                <a:lnTo>
                  <a:pt x="27" y="1987"/>
                </a:lnTo>
                <a:lnTo>
                  <a:pt x="46" y="1951"/>
                </a:lnTo>
                <a:lnTo>
                  <a:pt x="71" y="1918"/>
                </a:lnTo>
                <a:lnTo>
                  <a:pt x="99" y="1890"/>
                </a:lnTo>
                <a:lnTo>
                  <a:pt x="132" y="1866"/>
                </a:lnTo>
                <a:lnTo>
                  <a:pt x="167" y="1846"/>
                </a:lnTo>
                <a:lnTo>
                  <a:pt x="206" y="1831"/>
                </a:lnTo>
                <a:lnTo>
                  <a:pt x="247" y="1822"/>
                </a:lnTo>
                <a:lnTo>
                  <a:pt x="291" y="1819"/>
                </a:lnTo>
                <a:close/>
                <a:moveTo>
                  <a:pt x="1326" y="1135"/>
                </a:moveTo>
                <a:lnTo>
                  <a:pt x="1326" y="1237"/>
                </a:lnTo>
                <a:lnTo>
                  <a:pt x="2142" y="1237"/>
                </a:lnTo>
                <a:lnTo>
                  <a:pt x="2142" y="1135"/>
                </a:lnTo>
                <a:lnTo>
                  <a:pt x="1326" y="1135"/>
                </a:lnTo>
                <a:close/>
                <a:moveTo>
                  <a:pt x="1997" y="381"/>
                </a:moveTo>
                <a:lnTo>
                  <a:pt x="1793" y="624"/>
                </a:lnTo>
                <a:lnTo>
                  <a:pt x="1940" y="624"/>
                </a:lnTo>
                <a:lnTo>
                  <a:pt x="1940" y="940"/>
                </a:lnTo>
                <a:lnTo>
                  <a:pt x="2054" y="940"/>
                </a:lnTo>
                <a:lnTo>
                  <a:pt x="2054" y="624"/>
                </a:lnTo>
                <a:lnTo>
                  <a:pt x="2201" y="624"/>
                </a:lnTo>
                <a:lnTo>
                  <a:pt x="1997" y="381"/>
                </a:lnTo>
                <a:close/>
                <a:moveTo>
                  <a:pt x="1471" y="381"/>
                </a:moveTo>
                <a:lnTo>
                  <a:pt x="1267" y="624"/>
                </a:lnTo>
                <a:lnTo>
                  <a:pt x="1415" y="624"/>
                </a:lnTo>
                <a:lnTo>
                  <a:pt x="1415" y="940"/>
                </a:lnTo>
                <a:lnTo>
                  <a:pt x="1528" y="940"/>
                </a:lnTo>
                <a:lnTo>
                  <a:pt x="1528" y="624"/>
                </a:lnTo>
                <a:lnTo>
                  <a:pt x="1676" y="624"/>
                </a:lnTo>
                <a:lnTo>
                  <a:pt x="1471" y="381"/>
                </a:lnTo>
                <a:close/>
                <a:moveTo>
                  <a:pt x="1189" y="0"/>
                </a:moveTo>
                <a:lnTo>
                  <a:pt x="1633" y="0"/>
                </a:lnTo>
                <a:lnTo>
                  <a:pt x="1633" y="218"/>
                </a:lnTo>
                <a:lnTo>
                  <a:pt x="1838" y="218"/>
                </a:lnTo>
                <a:lnTo>
                  <a:pt x="1838" y="0"/>
                </a:lnTo>
                <a:lnTo>
                  <a:pt x="2279" y="0"/>
                </a:lnTo>
                <a:lnTo>
                  <a:pt x="2322" y="3"/>
                </a:lnTo>
                <a:lnTo>
                  <a:pt x="2363" y="12"/>
                </a:lnTo>
                <a:lnTo>
                  <a:pt x="2402" y="27"/>
                </a:lnTo>
                <a:lnTo>
                  <a:pt x="2438" y="46"/>
                </a:lnTo>
                <a:lnTo>
                  <a:pt x="2470" y="71"/>
                </a:lnTo>
                <a:lnTo>
                  <a:pt x="2498" y="99"/>
                </a:lnTo>
                <a:lnTo>
                  <a:pt x="2523" y="132"/>
                </a:lnTo>
                <a:lnTo>
                  <a:pt x="2542" y="167"/>
                </a:lnTo>
                <a:lnTo>
                  <a:pt x="2557" y="206"/>
                </a:lnTo>
                <a:lnTo>
                  <a:pt x="2566" y="247"/>
                </a:lnTo>
                <a:lnTo>
                  <a:pt x="2569" y="290"/>
                </a:lnTo>
                <a:lnTo>
                  <a:pt x="2569" y="1256"/>
                </a:lnTo>
                <a:lnTo>
                  <a:pt x="2566" y="1299"/>
                </a:lnTo>
                <a:lnTo>
                  <a:pt x="2557" y="1340"/>
                </a:lnTo>
                <a:lnTo>
                  <a:pt x="2542" y="1377"/>
                </a:lnTo>
                <a:lnTo>
                  <a:pt x="2523" y="1413"/>
                </a:lnTo>
                <a:lnTo>
                  <a:pt x="2498" y="1445"/>
                </a:lnTo>
                <a:lnTo>
                  <a:pt x="2470" y="1474"/>
                </a:lnTo>
                <a:lnTo>
                  <a:pt x="2438" y="1498"/>
                </a:lnTo>
                <a:lnTo>
                  <a:pt x="2402" y="1519"/>
                </a:lnTo>
                <a:lnTo>
                  <a:pt x="2363" y="1533"/>
                </a:lnTo>
                <a:lnTo>
                  <a:pt x="2322" y="1542"/>
                </a:lnTo>
                <a:lnTo>
                  <a:pt x="2279" y="1546"/>
                </a:lnTo>
                <a:lnTo>
                  <a:pt x="1189" y="1546"/>
                </a:lnTo>
                <a:lnTo>
                  <a:pt x="1146" y="1542"/>
                </a:lnTo>
                <a:lnTo>
                  <a:pt x="1105" y="1533"/>
                </a:lnTo>
                <a:lnTo>
                  <a:pt x="1067" y="1519"/>
                </a:lnTo>
                <a:lnTo>
                  <a:pt x="1031" y="1498"/>
                </a:lnTo>
                <a:lnTo>
                  <a:pt x="999" y="1474"/>
                </a:lnTo>
                <a:lnTo>
                  <a:pt x="970" y="1445"/>
                </a:lnTo>
                <a:lnTo>
                  <a:pt x="945" y="1413"/>
                </a:lnTo>
                <a:lnTo>
                  <a:pt x="926" y="1377"/>
                </a:lnTo>
                <a:lnTo>
                  <a:pt x="910" y="1340"/>
                </a:lnTo>
                <a:lnTo>
                  <a:pt x="902" y="1299"/>
                </a:lnTo>
                <a:lnTo>
                  <a:pt x="899" y="1256"/>
                </a:lnTo>
                <a:lnTo>
                  <a:pt x="899" y="290"/>
                </a:lnTo>
                <a:lnTo>
                  <a:pt x="902" y="247"/>
                </a:lnTo>
                <a:lnTo>
                  <a:pt x="910" y="206"/>
                </a:lnTo>
                <a:lnTo>
                  <a:pt x="926" y="167"/>
                </a:lnTo>
                <a:lnTo>
                  <a:pt x="945" y="132"/>
                </a:lnTo>
                <a:lnTo>
                  <a:pt x="970" y="99"/>
                </a:lnTo>
                <a:lnTo>
                  <a:pt x="999" y="71"/>
                </a:lnTo>
                <a:lnTo>
                  <a:pt x="1031" y="46"/>
                </a:lnTo>
                <a:lnTo>
                  <a:pt x="1067" y="27"/>
                </a:lnTo>
                <a:lnTo>
                  <a:pt x="1105" y="12"/>
                </a:lnTo>
                <a:lnTo>
                  <a:pt x="1146" y="3"/>
                </a:lnTo>
                <a:lnTo>
                  <a:pt x="118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481"/>
          <p:cNvSpPr>
            <a:spLocks noEditPoints="1"/>
          </p:cNvSpPr>
          <p:nvPr/>
        </p:nvSpPr>
        <p:spPr bwMode="auto">
          <a:xfrm>
            <a:off x="1607470" y="3541144"/>
            <a:ext cx="548360" cy="394754"/>
          </a:xfrm>
          <a:custGeom>
            <a:avLst/>
            <a:gdLst>
              <a:gd name="T0" fmla="*/ 1241 w 3320"/>
              <a:gd name="T1" fmla="*/ 1243 h 2392"/>
              <a:gd name="T2" fmla="*/ 1072 w 3320"/>
              <a:gd name="T3" fmla="*/ 1548 h 2392"/>
              <a:gd name="T4" fmla="*/ 1170 w 3320"/>
              <a:gd name="T5" fmla="*/ 1888 h 2392"/>
              <a:gd name="T6" fmla="*/ 1474 w 3320"/>
              <a:gd name="T7" fmla="*/ 2057 h 2392"/>
              <a:gd name="T8" fmla="*/ 1679 w 3320"/>
              <a:gd name="T9" fmla="*/ 1832 h 2392"/>
              <a:gd name="T10" fmla="*/ 1412 w 3320"/>
              <a:gd name="T11" fmla="*/ 1852 h 2392"/>
              <a:gd name="T12" fmla="*/ 1255 w 3320"/>
              <a:gd name="T13" fmla="*/ 1642 h 2392"/>
              <a:gd name="T14" fmla="*/ 1346 w 3320"/>
              <a:gd name="T15" fmla="*/ 1392 h 2392"/>
              <a:gd name="T16" fmla="*/ 1607 w 3320"/>
              <a:gd name="T17" fmla="*/ 1337 h 2392"/>
              <a:gd name="T18" fmla="*/ 1791 w 3320"/>
              <a:gd name="T19" fmla="*/ 1522 h 2392"/>
              <a:gd name="T20" fmla="*/ 1946 w 3320"/>
              <a:gd name="T21" fmla="*/ 1785 h 2392"/>
              <a:gd name="T22" fmla="*/ 1958 w 3320"/>
              <a:gd name="T23" fmla="*/ 1446 h 2392"/>
              <a:gd name="T24" fmla="*/ 1728 w 3320"/>
              <a:gd name="T25" fmla="*/ 1188 h 2392"/>
              <a:gd name="T26" fmla="*/ 1736 w 3320"/>
              <a:gd name="T27" fmla="*/ 1 h 2392"/>
              <a:gd name="T28" fmla="*/ 2359 w 3320"/>
              <a:gd name="T29" fmla="*/ 36 h 2392"/>
              <a:gd name="T30" fmla="*/ 2726 w 3320"/>
              <a:gd name="T31" fmla="*/ 115 h 2392"/>
              <a:gd name="T32" fmla="*/ 2910 w 3320"/>
              <a:gd name="T33" fmla="*/ 238 h 2392"/>
              <a:gd name="T34" fmla="*/ 2981 w 3320"/>
              <a:gd name="T35" fmla="*/ 403 h 2392"/>
              <a:gd name="T36" fmla="*/ 3076 w 3320"/>
              <a:gd name="T37" fmla="*/ 537 h 2392"/>
              <a:gd name="T38" fmla="*/ 3263 w 3320"/>
              <a:gd name="T39" fmla="*/ 721 h 2392"/>
              <a:gd name="T40" fmla="*/ 3320 w 3320"/>
              <a:gd name="T41" fmla="*/ 1029 h 2392"/>
              <a:gd name="T42" fmla="*/ 3236 w 3320"/>
              <a:gd name="T43" fmla="*/ 1531 h 2392"/>
              <a:gd name="T44" fmla="*/ 2998 w 3320"/>
              <a:gd name="T45" fmla="*/ 1872 h 2392"/>
              <a:gd name="T46" fmla="*/ 2764 w 3320"/>
              <a:gd name="T47" fmla="*/ 2108 h 2392"/>
              <a:gd name="T48" fmla="*/ 2544 w 3320"/>
              <a:gd name="T49" fmla="*/ 2349 h 2392"/>
              <a:gd name="T50" fmla="*/ 540 w 3320"/>
              <a:gd name="T51" fmla="*/ 2381 h 2392"/>
              <a:gd name="T52" fmla="*/ 270 w 3320"/>
              <a:gd name="T53" fmla="*/ 2188 h 2392"/>
              <a:gd name="T54" fmla="*/ 204 w 3320"/>
              <a:gd name="T55" fmla="*/ 1735 h 2392"/>
              <a:gd name="T56" fmla="*/ 443 w 3320"/>
              <a:gd name="T57" fmla="*/ 1291 h 2392"/>
              <a:gd name="T58" fmla="*/ 1024 w 3320"/>
              <a:gd name="T59" fmla="*/ 731 h 2392"/>
              <a:gd name="T60" fmla="*/ 1329 w 3320"/>
              <a:gd name="T61" fmla="*/ 525 h 2392"/>
              <a:gd name="T62" fmla="*/ 1653 w 3320"/>
              <a:gd name="T63" fmla="*/ 539 h 2392"/>
              <a:gd name="T64" fmla="*/ 1969 w 3320"/>
              <a:gd name="T65" fmla="*/ 539 h 2392"/>
              <a:gd name="T66" fmla="*/ 2408 w 3320"/>
              <a:gd name="T67" fmla="*/ 1122 h 2392"/>
              <a:gd name="T68" fmla="*/ 2773 w 3320"/>
              <a:gd name="T69" fmla="*/ 1645 h 2392"/>
              <a:gd name="T70" fmla="*/ 2882 w 3320"/>
              <a:gd name="T71" fmla="*/ 1821 h 2392"/>
              <a:gd name="T72" fmla="*/ 3067 w 3320"/>
              <a:gd name="T73" fmla="*/ 1644 h 2392"/>
              <a:gd name="T74" fmla="*/ 3192 w 3320"/>
              <a:gd name="T75" fmla="*/ 1284 h 2392"/>
              <a:gd name="T76" fmla="*/ 3202 w 3320"/>
              <a:gd name="T77" fmla="*/ 868 h 2392"/>
              <a:gd name="T78" fmla="*/ 3069 w 3320"/>
              <a:gd name="T79" fmla="*/ 650 h 2392"/>
              <a:gd name="T80" fmla="*/ 2979 w 3320"/>
              <a:gd name="T81" fmla="*/ 738 h 2392"/>
              <a:gd name="T82" fmla="*/ 2369 w 3320"/>
              <a:gd name="T83" fmla="*/ 828 h 2392"/>
              <a:gd name="T84" fmla="*/ 2200 w 3320"/>
              <a:gd name="T85" fmla="*/ 710 h 2392"/>
              <a:gd name="T86" fmla="*/ 2155 w 3320"/>
              <a:gd name="T87" fmla="*/ 461 h 2392"/>
              <a:gd name="T88" fmla="*/ 1973 w 3320"/>
              <a:gd name="T89" fmla="*/ 338 h 2392"/>
              <a:gd name="T90" fmla="*/ 1714 w 3320"/>
              <a:gd name="T91" fmla="*/ 294 h 2392"/>
              <a:gd name="T92" fmla="*/ 1470 w 3320"/>
              <a:gd name="T93" fmla="*/ 288 h 2392"/>
              <a:gd name="T94" fmla="*/ 1212 w 3320"/>
              <a:gd name="T95" fmla="*/ 301 h 2392"/>
              <a:gd name="T96" fmla="*/ 966 w 3320"/>
              <a:gd name="T97" fmla="*/ 364 h 2392"/>
              <a:gd name="T98" fmla="*/ 823 w 3320"/>
              <a:gd name="T99" fmla="*/ 517 h 2392"/>
              <a:gd name="T100" fmla="*/ 772 w 3320"/>
              <a:gd name="T101" fmla="*/ 763 h 2392"/>
              <a:gd name="T102" fmla="*/ 148 w 3320"/>
              <a:gd name="T103" fmla="*/ 825 h 2392"/>
              <a:gd name="T104" fmla="*/ 3 w 3320"/>
              <a:gd name="T105" fmla="*/ 680 h 2392"/>
              <a:gd name="T106" fmla="*/ 10 w 3320"/>
              <a:gd name="T107" fmla="*/ 430 h 2392"/>
              <a:gd name="T108" fmla="*/ 88 w 3320"/>
              <a:gd name="T109" fmla="*/ 252 h 2392"/>
              <a:gd name="T110" fmla="*/ 300 w 3320"/>
              <a:gd name="T111" fmla="*/ 119 h 2392"/>
              <a:gd name="T112" fmla="*/ 709 w 3320"/>
              <a:gd name="T113" fmla="*/ 34 h 2392"/>
              <a:gd name="T114" fmla="*/ 1380 w 3320"/>
              <a:gd name="T115" fmla="*/ 0 h 2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20" h="2392">
                <a:moveTo>
                  <a:pt x="1527" y="1142"/>
                </a:moveTo>
                <a:lnTo>
                  <a:pt x="1474" y="1145"/>
                </a:lnTo>
                <a:lnTo>
                  <a:pt x="1423" y="1154"/>
                </a:lnTo>
                <a:lnTo>
                  <a:pt x="1373" y="1169"/>
                </a:lnTo>
                <a:lnTo>
                  <a:pt x="1326" y="1188"/>
                </a:lnTo>
                <a:lnTo>
                  <a:pt x="1282" y="1214"/>
                </a:lnTo>
                <a:lnTo>
                  <a:pt x="1241" y="1243"/>
                </a:lnTo>
                <a:lnTo>
                  <a:pt x="1203" y="1276"/>
                </a:lnTo>
                <a:lnTo>
                  <a:pt x="1170" y="1314"/>
                </a:lnTo>
                <a:lnTo>
                  <a:pt x="1141" y="1355"/>
                </a:lnTo>
                <a:lnTo>
                  <a:pt x="1117" y="1399"/>
                </a:lnTo>
                <a:lnTo>
                  <a:pt x="1097" y="1446"/>
                </a:lnTo>
                <a:lnTo>
                  <a:pt x="1082" y="1495"/>
                </a:lnTo>
                <a:lnTo>
                  <a:pt x="1072" y="1548"/>
                </a:lnTo>
                <a:lnTo>
                  <a:pt x="1069" y="1601"/>
                </a:lnTo>
                <a:lnTo>
                  <a:pt x="1072" y="1655"/>
                </a:lnTo>
                <a:lnTo>
                  <a:pt x="1082" y="1706"/>
                </a:lnTo>
                <a:lnTo>
                  <a:pt x="1097" y="1756"/>
                </a:lnTo>
                <a:lnTo>
                  <a:pt x="1117" y="1803"/>
                </a:lnTo>
                <a:lnTo>
                  <a:pt x="1141" y="1847"/>
                </a:lnTo>
                <a:lnTo>
                  <a:pt x="1170" y="1888"/>
                </a:lnTo>
                <a:lnTo>
                  <a:pt x="1203" y="1925"/>
                </a:lnTo>
                <a:lnTo>
                  <a:pt x="1241" y="1959"/>
                </a:lnTo>
                <a:lnTo>
                  <a:pt x="1282" y="1989"/>
                </a:lnTo>
                <a:lnTo>
                  <a:pt x="1326" y="2013"/>
                </a:lnTo>
                <a:lnTo>
                  <a:pt x="1373" y="2034"/>
                </a:lnTo>
                <a:lnTo>
                  <a:pt x="1423" y="2048"/>
                </a:lnTo>
                <a:lnTo>
                  <a:pt x="1474" y="2057"/>
                </a:lnTo>
                <a:lnTo>
                  <a:pt x="1527" y="2060"/>
                </a:lnTo>
                <a:lnTo>
                  <a:pt x="1581" y="2057"/>
                </a:lnTo>
                <a:lnTo>
                  <a:pt x="1633" y="2048"/>
                </a:lnTo>
                <a:lnTo>
                  <a:pt x="1682" y="2032"/>
                </a:lnTo>
                <a:lnTo>
                  <a:pt x="1729" y="2012"/>
                </a:lnTo>
                <a:lnTo>
                  <a:pt x="1774" y="1987"/>
                </a:lnTo>
                <a:lnTo>
                  <a:pt x="1679" y="1832"/>
                </a:lnTo>
                <a:lnTo>
                  <a:pt x="1645" y="1851"/>
                </a:lnTo>
                <a:lnTo>
                  <a:pt x="1608" y="1865"/>
                </a:lnTo>
                <a:lnTo>
                  <a:pt x="1568" y="1874"/>
                </a:lnTo>
                <a:lnTo>
                  <a:pt x="1527" y="1877"/>
                </a:lnTo>
                <a:lnTo>
                  <a:pt x="1486" y="1874"/>
                </a:lnTo>
                <a:lnTo>
                  <a:pt x="1448" y="1866"/>
                </a:lnTo>
                <a:lnTo>
                  <a:pt x="1412" y="1852"/>
                </a:lnTo>
                <a:lnTo>
                  <a:pt x="1377" y="1833"/>
                </a:lnTo>
                <a:lnTo>
                  <a:pt x="1346" y="1809"/>
                </a:lnTo>
                <a:lnTo>
                  <a:pt x="1319" y="1782"/>
                </a:lnTo>
                <a:lnTo>
                  <a:pt x="1296" y="1752"/>
                </a:lnTo>
                <a:lnTo>
                  <a:pt x="1278" y="1717"/>
                </a:lnTo>
                <a:lnTo>
                  <a:pt x="1264" y="1681"/>
                </a:lnTo>
                <a:lnTo>
                  <a:pt x="1255" y="1642"/>
                </a:lnTo>
                <a:lnTo>
                  <a:pt x="1252" y="1601"/>
                </a:lnTo>
                <a:lnTo>
                  <a:pt x="1255" y="1560"/>
                </a:lnTo>
                <a:lnTo>
                  <a:pt x="1264" y="1522"/>
                </a:lnTo>
                <a:lnTo>
                  <a:pt x="1278" y="1484"/>
                </a:lnTo>
                <a:lnTo>
                  <a:pt x="1296" y="1451"/>
                </a:lnTo>
                <a:lnTo>
                  <a:pt x="1319" y="1420"/>
                </a:lnTo>
                <a:lnTo>
                  <a:pt x="1346" y="1392"/>
                </a:lnTo>
                <a:lnTo>
                  <a:pt x="1377" y="1369"/>
                </a:lnTo>
                <a:lnTo>
                  <a:pt x="1412" y="1351"/>
                </a:lnTo>
                <a:lnTo>
                  <a:pt x="1448" y="1337"/>
                </a:lnTo>
                <a:lnTo>
                  <a:pt x="1486" y="1328"/>
                </a:lnTo>
                <a:lnTo>
                  <a:pt x="1527" y="1325"/>
                </a:lnTo>
                <a:lnTo>
                  <a:pt x="1567" y="1328"/>
                </a:lnTo>
                <a:lnTo>
                  <a:pt x="1607" y="1337"/>
                </a:lnTo>
                <a:lnTo>
                  <a:pt x="1643" y="1351"/>
                </a:lnTo>
                <a:lnTo>
                  <a:pt x="1677" y="1369"/>
                </a:lnTo>
                <a:lnTo>
                  <a:pt x="1708" y="1392"/>
                </a:lnTo>
                <a:lnTo>
                  <a:pt x="1735" y="1420"/>
                </a:lnTo>
                <a:lnTo>
                  <a:pt x="1759" y="1451"/>
                </a:lnTo>
                <a:lnTo>
                  <a:pt x="1777" y="1484"/>
                </a:lnTo>
                <a:lnTo>
                  <a:pt x="1791" y="1522"/>
                </a:lnTo>
                <a:lnTo>
                  <a:pt x="1800" y="1560"/>
                </a:lnTo>
                <a:lnTo>
                  <a:pt x="1803" y="1601"/>
                </a:lnTo>
                <a:lnTo>
                  <a:pt x="1801" y="1634"/>
                </a:lnTo>
                <a:lnTo>
                  <a:pt x="1795" y="1665"/>
                </a:lnTo>
                <a:lnTo>
                  <a:pt x="1786" y="1695"/>
                </a:lnTo>
                <a:lnTo>
                  <a:pt x="1774" y="1724"/>
                </a:lnTo>
                <a:lnTo>
                  <a:pt x="1946" y="1785"/>
                </a:lnTo>
                <a:lnTo>
                  <a:pt x="1963" y="1742"/>
                </a:lnTo>
                <a:lnTo>
                  <a:pt x="1975" y="1696"/>
                </a:lnTo>
                <a:lnTo>
                  <a:pt x="1982" y="1650"/>
                </a:lnTo>
                <a:lnTo>
                  <a:pt x="1985" y="1601"/>
                </a:lnTo>
                <a:lnTo>
                  <a:pt x="1982" y="1548"/>
                </a:lnTo>
                <a:lnTo>
                  <a:pt x="1973" y="1495"/>
                </a:lnTo>
                <a:lnTo>
                  <a:pt x="1958" y="1446"/>
                </a:lnTo>
                <a:lnTo>
                  <a:pt x="1938" y="1399"/>
                </a:lnTo>
                <a:lnTo>
                  <a:pt x="1914" y="1355"/>
                </a:lnTo>
                <a:lnTo>
                  <a:pt x="1884" y="1314"/>
                </a:lnTo>
                <a:lnTo>
                  <a:pt x="1850" y="1276"/>
                </a:lnTo>
                <a:lnTo>
                  <a:pt x="1813" y="1243"/>
                </a:lnTo>
                <a:lnTo>
                  <a:pt x="1773" y="1214"/>
                </a:lnTo>
                <a:lnTo>
                  <a:pt x="1728" y="1188"/>
                </a:lnTo>
                <a:lnTo>
                  <a:pt x="1681" y="1169"/>
                </a:lnTo>
                <a:lnTo>
                  <a:pt x="1632" y="1154"/>
                </a:lnTo>
                <a:lnTo>
                  <a:pt x="1581" y="1145"/>
                </a:lnTo>
                <a:lnTo>
                  <a:pt x="1527" y="1142"/>
                </a:lnTo>
                <a:close/>
                <a:moveTo>
                  <a:pt x="1502" y="0"/>
                </a:moveTo>
                <a:lnTo>
                  <a:pt x="1623" y="0"/>
                </a:lnTo>
                <a:lnTo>
                  <a:pt x="1736" y="1"/>
                </a:lnTo>
                <a:lnTo>
                  <a:pt x="1844" y="4"/>
                </a:lnTo>
                <a:lnTo>
                  <a:pt x="1945" y="7"/>
                </a:lnTo>
                <a:lnTo>
                  <a:pt x="2039" y="11"/>
                </a:lnTo>
                <a:lnTo>
                  <a:pt x="2128" y="16"/>
                </a:lnTo>
                <a:lnTo>
                  <a:pt x="2210" y="22"/>
                </a:lnTo>
                <a:lnTo>
                  <a:pt x="2288" y="28"/>
                </a:lnTo>
                <a:lnTo>
                  <a:pt x="2359" y="36"/>
                </a:lnTo>
                <a:lnTo>
                  <a:pt x="2426" y="45"/>
                </a:lnTo>
                <a:lnTo>
                  <a:pt x="2487" y="55"/>
                </a:lnTo>
                <a:lnTo>
                  <a:pt x="2544" y="65"/>
                </a:lnTo>
                <a:lnTo>
                  <a:pt x="2596" y="77"/>
                </a:lnTo>
                <a:lnTo>
                  <a:pt x="2644" y="89"/>
                </a:lnTo>
                <a:lnTo>
                  <a:pt x="2687" y="102"/>
                </a:lnTo>
                <a:lnTo>
                  <a:pt x="2726" y="115"/>
                </a:lnTo>
                <a:lnTo>
                  <a:pt x="2763" y="130"/>
                </a:lnTo>
                <a:lnTo>
                  <a:pt x="2795" y="146"/>
                </a:lnTo>
                <a:lnTo>
                  <a:pt x="2823" y="163"/>
                </a:lnTo>
                <a:lnTo>
                  <a:pt x="2849" y="180"/>
                </a:lnTo>
                <a:lnTo>
                  <a:pt x="2872" y="199"/>
                </a:lnTo>
                <a:lnTo>
                  <a:pt x="2892" y="218"/>
                </a:lnTo>
                <a:lnTo>
                  <a:pt x="2910" y="238"/>
                </a:lnTo>
                <a:lnTo>
                  <a:pt x="2926" y="258"/>
                </a:lnTo>
                <a:lnTo>
                  <a:pt x="2939" y="281"/>
                </a:lnTo>
                <a:lnTo>
                  <a:pt x="2950" y="304"/>
                </a:lnTo>
                <a:lnTo>
                  <a:pt x="2960" y="327"/>
                </a:lnTo>
                <a:lnTo>
                  <a:pt x="2968" y="351"/>
                </a:lnTo>
                <a:lnTo>
                  <a:pt x="2975" y="377"/>
                </a:lnTo>
                <a:lnTo>
                  <a:pt x="2981" y="403"/>
                </a:lnTo>
                <a:lnTo>
                  <a:pt x="2986" y="430"/>
                </a:lnTo>
                <a:lnTo>
                  <a:pt x="2991" y="457"/>
                </a:lnTo>
                <a:lnTo>
                  <a:pt x="2995" y="487"/>
                </a:lnTo>
                <a:lnTo>
                  <a:pt x="2999" y="516"/>
                </a:lnTo>
                <a:lnTo>
                  <a:pt x="3022" y="520"/>
                </a:lnTo>
                <a:lnTo>
                  <a:pt x="3048" y="527"/>
                </a:lnTo>
                <a:lnTo>
                  <a:pt x="3076" y="537"/>
                </a:lnTo>
                <a:lnTo>
                  <a:pt x="3104" y="550"/>
                </a:lnTo>
                <a:lnTo>
                  <a:pt x="3133" y="567"/>
                </a:lnTo>
                <a:lnTo>
                  <a:pt x="3162" y="589"/>
                </a:lnTo>
                <a:lnTo>
                  <a:pt x="3190" y="615"/>
                </a:lnTo>
                <a:lnTo>
                  <a:pt x="3217" y="647"/>
                </a:lnTo>
                <a:lnTo>
                  <a:pt x="3242" y="683"/>
                </a:lnTo>
                <a:lnTo>
                  <a:pt x="3263" y="721"/>
                </a:lnTo>
                <a:lnTo>
                  <a:pt x="3280" y="763"/>
                </a:lnTo>
                <a:lnTo>
                  <a:pt x="3295" y="810"/>
                </a:lnTo>
                <a:lnTo>
                  <a:pt x="3306" y="859"/>
                </a:lnTo>
                <a:lnTo>
                  <a:pt x="3314" y="912"/>
                </a:lnTo>
                <a:lnTo>
                  <a:pt x="3318" y="968"/>
                </a:lnTo>
                <a:lnTo>
                  <a:pt x="3320" y="1028"/>
                </a:lnTo>
                <a:lnTo>
                  <a:pt x="3320" y="1029"/>
                </a:lnTo>
                <a:lnTo>
                  <a:pt x="3318" y="1091"/>
                </a:lnTo>
                <a:lnTo>
                  <a:pt x="3314" y="1158"/>
                </a:lnTo>
                <a:lnTo>
                  <a:pt x="3306" y="1229"/>
                </a:lnTo>
                <a:lnTo>
                  <a:pt x="3293" y="1312"/>
                </a:lnTo>
                <a:lnTo>
                  <a:pt x="3277" y="1390"/>
                </a:lnTo>
                <a:lnTo>
                  <a:pt x="3258" y="1463"/>
                </a:lnTo>
                <a:lnTo>
                  <a:pt x="3236" y="1531"/>
                </a:lnTo>
                <a:lnTo>
                  <a:pt x="3211" y="1594"/>
                </a:lnTo>
                <a:lnTo>
                  <a:pt x="3183" y="1653"/>
                </a:lnTo>
                <a:lnTo>
                  <a:pt x="3153" y="1705"/>
                </a:lnTo>
                <a:lnTo>
                  <a:pt x="3119" y="1755"/>
                </a:lnTo>
                <a:lnTo>
                  <a:pt x="3082" y="1798"/>
                </a:lnTo>
                <a:lnTo>
                  <a:pt x="3041" y="1838"/>
                </a:lnTo>
                <a:lnTo>
                  <a:pt x="2998" y="1872"/>
                </a:lnTo>
                <a:lnTo>
                  <a:pt x="2952" y="1901"/>
                </a:lnTo>
                <a:lnTo>
                  <a:pt x="2901" y="1926"/>
                </a:lnTo>
                <a:lnTo>
                  <a:pt x="2849" y="1947"/>
                </a:lnTo>
                <a:lnTo>
                  <a:pt x="2793" y="1963"/>
                </a:lnTo>
                <a:lnTo>
                  <a:pt x="2789" y="2013"/>
                </a:lnTo>
                <a:lnTo>
                  <a:pt x="2779" y="2062"/>
                </a:lnTo>
                <a:lnTo>
                  <a:pt x="2764" y="2108"/>
                </a:lnTo>
                <a:lnTo>
                  <a:pt x="2745" y="2152"/>
                </a:lnTo>
                <a:lnTo>
                  <a:pt x="2720" y="2193"/>
                </a:lnTo>
                <a:lnTo>
                  <a:pt x="2692" y="2231"/>
                </a:lnTo>
                <a:lnTo>
                  <a:pt x="2660" y="2267"/>
                </a:lnTo>
                <a:lnTo>
                  <a:pt x="2625" y="2298"/>
                </a:lnTo>
                <a:lnTo>
                  <a:pt x="2586" y="2325"/>
                </a:lnTo>
                <a:lnTo>
                  <a:pt x="2544" y="2349"/>
                </a:lnTo>
                <a:lnTo>
                  <a:pt x="2500" y="2368"/>
                </a:lnTo>
                <a:lnTo>
                  <a:pt x="2453" y="2381"/>
                </a:lnTo>
                <a:lnTo>
                  <a:pt x="2404" y="2390"/>
                </a:lnTo>
                <a:lnTo>
                  <a:pt x="2354" y="2392"/>
                </a:lnTo>
                <a:lnTo>
                  <a:pt x="641" y="2392"/>
                </a:lnTo>
                <a:lnTo>
                  <a:pt x="590" y="2389"/>
                </a:lnTo>
                <a:lnTo>
                  <a:pt x="540" y="2381"/>
                </a:lnTo>
                <a:lnTo>
                  <a:pt x="493" y="2367"/>
                </a:lnTo>
                <a:lnTo>
                  <a:pt x="448" y="2348"/>
                </a:lnTo>
                <a:lnTo>
                  <a:pt x="405" y="2323"/>
                </a:lnTo>
                <a:lnTo>
                  <a:pt x="366" y="2295"/>
                </a:lnTo>
                <a:lnTo>
                  <a:pt x="330" y="2264"/>
                </a:lnTo>
                <a:lnTo>
                  <a:pt x="298" y="2227"/>
                </a:lnTo>
                <a:lnTo>
                  <a:pt x="270" y="2188"/>
                </a:lnTo>
                <a:lnTo>
                  <a:pt x="246" y="2146"/>
                </a:lnTo>
                <a:lnTo>
                  <a:pt x="227" y="2100"/>
                </a:lnTo>
                <a:lnTo>
                  <a:pt x="213" y="2053"/>
                </a:lnTo>
                <a:lnTo>
                  <a:pt x="204" y="2003"/>
                </a:lnTo>
                <a:lnTo>
                  <a:pt x="201" y="1952"/>
                </a:lnTo>
                <a:lnTo>
                  <a:pt x="201" y="1781"/>
                </a:lnTo>
                <a:lnTo>
                  <a:pt x="204" y="1735"/>
                </a:lnTo>
                <a:lnTo>
                  <a:pt x="210" y="1689"/>
                </a:lnTo>
                <a:lnTo>
                  <a:pt x="222" y="1645"/>
                </a:lnTo>
                <a:lnTo>
                  <a:pt x="238" y="1602"/>
                </a:lnTo>
                <a:lnTo>
                  <a:pt x="260" y="1562"/>
                </a:lnTo>
                <a:lnTo>
                  <a:pt x="316" y="1469"/>
                </a:lnTo>
                <a:lnTo>
                  <a:pt x="377" y="1379"/>
                </a:lnTo>
                <a:lnTo>
                  <a:pt x="443" y="1291"/>
                </a:lnTo>
                <a:lnTo>
                  <a:pt x="513" y="1205"/>
                </a:lnTo>
                <a:lnTo>
                  <a:pt x="588" y="1121"/>
                </a:lnTo>
                <a:lnTo>
                  <a:pt x="666" y="1039"/>
                </a:lnTo>
                <a:lnTo>
                  <a:pt x="750" y="959"/>
                </a:lnTo>
                <a:lnTo>
                  <a:pt x="837" y="881"/>
                </a:lnTo>
                <a:lnTo>
                  <a:pt x="929" y="806"/>
                </a:lnTo>
                <a:lnTo>
                  <a:pt x="1024" y="731"/>
                </a:lnTo>
                <a:lnTo>
                  <a:pt x="1024" y="549"/>
                </a:lnTo>
                <a:lnTo>
                  <a:pt x="1026" y="539"/>
                </a:lnTo>
                <a:lnTo>
                  <a:pt x="1032" y="530"/>
                </a:lnTo>
                <a:lnTo>
                  <a:pt x="1040" y="525"/>
                </a:lnTo>
                <a:lnTo>
                  <a:pt x="1050" y="523"/>
                </a:lnTo>
                <a:lnTo>
                  <a:pt x="1319" y="523"/>
                </a:lnTo>
                <a:lnTo>
                  <a:pt x="1329" y="525"/>
                </a:lnTo>
                <a:lnTo>
                  <a:pt x="1337" y="530"/>
                </a:lnTo>
                <a:lnTo>
                  <a:pt x="1343" y="539"/>
                </a:lnTo>
                <a:lnTo>
                  <a:pt x="1345" y="549"/>
                </a:lnTo>
                <a:lnTo>
                  <a:pt x="1345" y="731"/>
                </a:lnTo>
                <a:lnTo>
                  <a:pt x="1651" y="731"/>
                </a:lnTo>
                <a:lnTo>
                  <a:pt x="1651" y="549"/>
                </a:lnTo>
                <a:lnTo>
                  <a:pt x="1653" y="539"/>
                </a:lnTo>
                <a:lnTo>
                  <a:pt x="1659" y="530"/>
                </a:lnTo>
                <a:lnTo>
                  <a:pt x="1667" y="525"/>
                </a:lnTo>
                <a:lnTo>
                  <a:pt x="1677" y="523"/>
                </a:lnTo>
                <a:lnTo>
                  <a:pt x="1946" y="523"/>
                </a:lnTo>
                <a:lnTo>
                  <a:pt x="1956" y="525"/>
                </a:lnTo>
                <a:lnTo>
                  <a:pt x="1964" y="530"/>
                </a:lnTo>
                <a:lnTo>
                  <a:pt x="1969" y="539"/>
                </a:lnTo>
                <a:lnTo>
                  <a:pt x="1971" y="549"/>
                </a:lnTo>
                <a:lnTo>
                  <a:pt x="1971" y="732"/>
                </a:lnTo>
                <a:lnTo>
                  <a:pt x="2067" y="807"/>
                </a:lnTo>
                <a:lnTo>
                  <a:pt x="2159" y="882"/>
                </a:lnTo>
                <a:lnTo>
                  <a:pt x="2246" y="960"/>
                </a:lnTo>
                <a:lnTo>
                  <a:pt x="2329" y="1040"/>
                </a:lnTo>
                <a:lnTo>
                  <a:pt x="2408" y="1122"/>
                </a:lnTo>
                <a:lnTo>
                  <a:pt x="2482" y="1206"/>
                </a:lnTo>
                <a:lnTo>
                  <a:pt x="2552" y="1291"/>
                </a:lnTo>
                <a:lnTo>
                  <a:pt x="2618" y="1379"/>
                </a:lnTo>
                <a:lnTo>
                  <a:pt x="2678" y="1469"/>
                </a:lnTo>
                <a:lnTo>
                  <a:pt x="2735" y="1562"/>
                </a:lnTo>
                <a:lnTo>
                  <a:pt x="2756" y="1602"/>
                </a:lnTo>
                <a:lnTo>
                  <a:pt x="2773" y="1645"/>
                </a:lnTo>
                <a:lnTo>
                  <a:pt x="2784" y="1689"/>
                </a:lnTo>
                <a:lnTo>
                  <a:pt x="2791" y="1735"/>
                </a:lnTo>
                <a:lnTo>
                  <a:pt x="2793" y="1781"/>
                </a:lnTo>
                <a:lnTo>
                  <a:pt x="2793" y="1856"/>
                </a:lnTo>
                <a:lnTo>
                  <a:pt x="2823" y="1847"/>
                </a:lnTo>
                <a:lnTo>
                  <a:pt x="2853" y="1835"/>
                </a:lnTo>
                <a:lnTo>
                  <a:pt x="2882" y="1821"/>
                </a:lnTo>
                <a:lnTo>
                  <a:pt x="2912" y="1804"/>
                </a:lnTo>
                <a:lnTo>
                  <a:pt x="2940" y="1785"/>
                </a:lnTo>
                <a:lnTo>
                  <a:pt x="2967" y="1764"/>
                </a:lnTo>
                <a:lnTo>
                  <a:pt x="2993" y="1739"/>
                </a:lnTo>
                <a:lnTo>
                  <a:pt x="3019" y="1710"/>
                </a:lnTo>
                <a:lnTo>
                  <a:pt x="3044" y="1679"/>
                </a:lnTo>
                <a:lnTo>
                  <a:pt x="3067" y="1644"/>
                </a:lnTo>
                <a:lnTo>
                  <a:pt x="3090" y="1605"/>
                </a:lnTo>
                <a:lnTo>
                  <a:pt x="3111" y="1563"/>
                </a:lnTo>
                <a:lnTo>
                  <a:pt x="3131" y="1517"/>
                </a:lnTo>
                <a:lnTo>
                  <a:pt x="3149" y="1465"/>
                </a:lnTo>
                <a:lnTo>
                  <a:pt x="3165" y="1410"/>
                </a:lnTo>
                <a:lnTo>
                  <a:pt x="3179" y="1350"/>
                </a:lnTo>
                <a:lnTo>
                  <a:pt x="3192" y="1284"/>
                </a:lnTo>
                <a:lnTo>
                  <a:pt x="3203" y="1215"/>
                </a:lnTo>
                <a:lnTo>
                  <a:pt x="3210" y="1148"/>
                </a:lnTo>
                <a:lnTo>
                  <a:pt x="3215" y="1085"/>
                </a:lnTo>
                <a:lnTo>
                  <a:pt x="3216" y="1025"/>
                </a:lnTo>
                <a:lnTo>
                  <a:pt x="3214" y="969"/>
                </a:lnTo>
                <a:lnTo>
                  <a:pt x="3209" y="917"/>
                </a:lnTo>
                <a:lnTo>
                  <a:pt x="3202" y="868"/>
                </a:lnTo>
                <a:lnTo>
                  <a:pt x="3191" y="824"/>
                </a:lnTo>
                <a:lnTo>
                  <a:pt x="3176" y="784"/>
                </a:lnTo>
                <a:lnTo>
                  <a:pt x="3159" y="747"/>
                </a:lnTo>
                <a:lnTo>
                  <a:pt x="3139" y="715"/>
                </a:lnTo>
                <a:lnTo>
                  <a:pt x="3116" y="688"/>
                </a:lnTo>
                <a:lnTo>
                  <a:pt x="3093" y="666"/>
                </a:lnTo>
                <a:lnTo>
                  <a:pt x="3069" y="650"/>
                </a:lnTo>
                <a:lnTo>
                  <a:pt x="3046" y="637"/>
                </a:lnTo>
                <a:lnTo>
                  <a:pt x="3024" y="628"/>
                </a:lnTo>
                <a:lnTo>
                  <a:pt x="3003" y="622"/>
                </a:lnTo>
                <a:lnTo>
                  <a:pt x="3003" y="646"/>
                </a:lnTo>
                <a:lnTo>
                  <a:pt x="3000" y="680"/>
                </a:lnTo>
                <a:lnTo>
                  <a:pt x="2992" y="710"/>
                </a:lnTo>
                <a:lnTo>
                  <a:pt x="2979" y="738"/>
                </a:lnTo>
                <a:lnTo>
                  <a:pt x="2961" y="763"/>
                </a:lnTo>
                <a:lnTo>
                  <a:pt x="2939" y="786"/>
                </a:lnTo>
                <a:lnTo>
                  <a:pt x="2914" y="804"/>
                </a:lnTo>
                <a:lnTo>
                  <a:pt x="2885" y="817"/>
                </a:lnTo>
                <a:lnTo>
                  <a:pt x="2855" y="825"/>
                </a:lnTo>
                <a:lnTo>
                  <a:pt x="2822" y="828"/>
                </a:lnTo>
                <a:lnTo>
                  <a:pt x="2369" y="828"/>
                </a:lnTo>
                <a:lnTo>
                  <a:pt x="2337" y="825"/>
                </a:lnTo>
                <a:lnTo>
                  <a:pt x="2307" y="817"/>
                </a:lnTo>
                <a:lnTo>
                  <a:pt x="2279" y="804"/>
                </a:lnTo>
                <a:lnTo>
                  <a:pt x="2254" y="786"/>
                </a:lnTo>
                <a:lnTo>
                  <a:pt x="2231" y="763"/>
                </a:lnTo>
                <a:lnTo>
                  <a:pt x="2213" y="738"/>
                </a:lnTo>
                <a:lnTo>
                  <a:pt x="2200" y="710"/>
                </a:lnTo>
                <a:lnTo>
                  <a:pt x="2192" y="680"/>
                </a:lnTo>
                <a:lnTo>
                  <a:pt x="2189" y="646"/>
                </a:lnTo>
                <a:lnTo>
                  <a:pt x="2189" y="584"/>
                </a:lnTo>
                <a:lnTo>
                  <a:pt x="2186" y="549"/>
                </a:lnTo>
                <a:lnTo>
                  <a:pt x="2180" y="517"/>
                </a:lnTo>
                <a:lnTo>
                  <a:pt x="2170" y="489"/>
                </a:lnTo>
                <a:lnTo>
                  <a:pt x="2155" y="461"/>
                </a:lnTo>
                <a:lnTo>
                  <a:pt x="2138" y="438"/>
                </a:lnTo>
                <a:lnTo>
                  <a:pt x="2117" y="416"/>
                </a:lnTo>
                <a:lnTo>
                  <a:pt x="2093" y="397"/>
                </a:lnTo>
                <a:lnTo>
                  <a:pt x="2066" y="380"/>
                </a:lnTo>
                <a:lnTo>
                  <a:pt x="2037" y="364"/>
                </a:lnTo>
                <a:lnTo>
                  <a:pt x="2006" y="350"/>
                </a:lnTo>
                <a:lnTo>
                  <a:pt x="1973" y="338"/>
                </a:lnTo>
                <a:lnTo>
                  <a:pt x="1939" y="328"/>
                </a:lnTo>
                <a:lnTo>
                  <a:pt x="1903" y="319"/>
                </a:lnTo>
                <a:lnTo>
                  <a:pt x="1866" y="312"/>
                </a:lnTo>
                <a:lnTo>
                  <a:pt x="1829" y="306"/>
                </a:lnTo>
                <a:lnTo>
                  <a:pt x="1791" y="301"/>
                </a:lnTo>
                <a:lnTo>
                  <a:pt x="1753" y="297"/>
                </a:lnTo>
                <a:lnTo>
                  <a:pt x="1714" y="294"/>
                </a:lnTo>
                <a:lnTo>
                  <a:pt x="1676" y="292"/>
                </a:lnTo>
                <a:lnTo>
                  <a:pt x="1639" y="290"/>
                </a:lnTo>
                <a:lnTo>
                  <a:pt x="1603" y="289"/>
                </a:lnTo>
                <a:lnTo>
                  <a:pt x="1567" y="288"/>
                </a:lnTo>
                <a:lnTo>
                  <a:pt x="1533" y="288"/>
                </a:lnTo>
                <a:lnTo>
                  <a:pt x="1502" y="288"/>
                </a:lnTo>
                <a:lnTo>
                  <a:pt x="1470" y="288"/>
                </a:lnTo>
                <a:lnTo>
                  <a:pt x="1436" y="288"/>
                </a:lnTo>
                <a:lnTo>
                  <a:pt x="1400" y="289"/>
                </a:lnTo>
                <a:lnTo>
                  <a:pt x="1364" y="290"/>
                </a:lnTo>
                <a:lnTo>
                  <a:pt x="1327" y="292"/>
                </a:lnTo>
                <a:lnTo>
                  <a:pt x="1289" y="294"/>
                </a:lnTo>
                <a:lnTo>
                  <a:pt x="1251" y="297"/>
                </a:lnTo>
                <a:lnTo>
                  <a:pt x="1212" y="301"/>
                </a:lnTo>
                <a:lnTo>
                  <a:pt x="1174" y="306"/>
                </a:lnTo>
                <a:lnTo>
                  <a:pt x="1137" y="312"/>
                </a:lnTo>
                <a:lnTo>
                  <a:pt x="1100" y="319"/>
                </a:lnTo>
                <a:lnTo>
                  <a:pt x="1064" y="328"/>
                </a:lnTo>
                <a:lnTo>
                  <a:pt x="1030" y="338"/>
                </a:lnTo>
                <a:lnTo>
                  <a:pt x="997" y="350"/>
                </a:lnTo>
                <a:lnTo>
                  <a:pt x="966" y="364"/>
                </a:lnTo>
                <a:lnTo>
                  <a:pt x="937" y="380"/>
                </a:lnTo>
                <a:lnTo>
                  <a:pt x="910" y="397"/>
                </a:lnTo>
                <a:lnTo>
                  <a:pt x="886" y="416"/>
                </a:lnTo>
                <a:lnTo>
                  <a:pt x="865" y="438"/>
                </a:lnTo>
                <a:lnTo>
                  <a:pt x="848" y="461"/>
                </a:lnTo>
                <a:lnTo>
                  <a:pt x="834" y="489"/>
                </a:lnTo>
                <a:lnTo>
                  <a:pt x="823" y="517"/>
                </a:lnTo>
                <a:lnTo>
                  <a:pt x="817" y="549"/>
                </a:lnTo>
                <a:lnTo>
                  <a:pt x="814" y="584"/>
                </a:lnTo>
                <a:lnTo>
                  <a:pt x="814" y="646"/>
                </a:lnTo>
                <a:lnTo>
                  <a:pt x="811" y="680"/>
                </a:lnTo>
                <a:lnTo>
                  <a:pt x="803" y="710"/>
                </a:lnTo>
                <a:lnTo>
                  <a:pt x="790" y="738"/>
                </a:lnTo>
                <a:lnTo>
                  <a:pt x="772" y="763"/>
                </a:lnTo>
                <a:lnTo>
                  <a:pt x="750" y="786"/>
                </a:lnTo>
                <a:lnTo>
                  <a:pt x="724" y="804"/>
                </a:lnTo>
                <a:lnTo>
                  <a:pt x="696" y="817"/>
                </a:lnTo>
                <a:lnTo>
                  <a:pt x="666" y="825"/>
                </a:lnTo>
                <a:lnTo>
                  <a:pt x="634" y="828"/>
                </a:lnTo>
                <a:lnTo>
                  <a:pt x="181" y="828"/>
                </a:lnTo>
                <a:lnTo>
                  <a:pt x="148" y="825"/>
                </a:lnTo>
                <a:lnTo>
                  <a:pt x="118" y="817"/>
                </a:lnTo>
                <a:lnTo>
                  <a:pt x="90" y="804"/>
                </a:lnTo>
                <a:lnTo>
                  <a:pt x="64" y="786"/>
                </a:lnTo>
                <a:lnTo>
                  <a:pt x="42" y="763"/>
                </a:lnTo>
                <a:lnTo>
                  <a:pt x="25" y="738"/>
                </a:lnTo>
                <a:lnTo>
                  <a:pt x="11" y="710"/>
                </a:lnTo>
                <a:lnTo>
                  <a:pt x="3" y="680"/>
                </a:lnTo>
                <a:lnTo>
                  <a:pt x="0" y="646"/>
                </a:lnTo>
                <a:lnTo>
                  <a:pt x="0" y="584"/>
                </a:lnTo>
                <a:lnTo>
                  <a:pt x="0" y="551"/>
                </a:lnTo>
                <a:lnTo>
                  <a:pt x="1" y="520"/>
                </a:lnTo>
                <a:lnTo>
                  <a:pt x="3" y="489"/>
                </a:lnTo>
                <a:lnTo>
                  <a:pt x="6" y="459"/>
                </a:lnTo>
                <a:lnTo>
                  <a:pt x="10" y="430"/>
                </a:lnTo>
                <a:lnTo>
                  <a:pt x="15" y="402"/>
                </a:lnTo>
                <a:lnTo>
                  <a:pt x="22" y="376"/>
                </a:lnTo>
                <a:lnTo>
                  <a:pt x="31" y="348"/>
                </a:lnTo>
                <a:lnTo>
                  <a:pt x="42" y="323"/>
                </a:lnTo>
                <a:lnTo>
                  <a:pt x="55" y="299"/>
                </a:lnTo>
                <a:lnTo>
                  <a:pt x="70" y="275"/>
                </a:lnTo>
                <a:lnTo>
                  <a:pt x="88" y="252"/>
                </a:lnTo>
                <a:lnTo>
                  <a:pt x="109" y="230"/>
                </a:lnTo>
                <a:lnTo>
                  <a:pt x="132" y="210"/>
                </a:lnTo>
                <a:lnTo>
                  <a:pt x="159" y="190"/>
                </a:lnTo>
                <a:lnTo>
                  <a:pt x="188" y="171"/>
                </a:lnTo>
                <a:lnTo>
                  <a:pt x="221" y="152"/>
                </a:lnTo>
                <a:lnTo>
                  <a:pt x="259" y="135"/>
                </a:lnTo>
                <a:lnTo>
                  <a:pt x="300" y="119"/>
                </a:lnTo>
                <a:lnTo>
                  <a:pt x="344" y="104"/>
                </a:lnTo>
                <a:lnTo>
                  <a:pt x="393" y="90"/>
                </a:lnTo>
                <a:lnTo>
                  <a:pt x="447" y="77"/>
                </a:lnTo>
                <a:lnTo>
                  <a:pt x="505" y="65"/>
                </a:lnTo>
                <a:lnTo>
                  <a:pt x="568" y="54"/>
                </a:lnTo>
                <a:lnTo>
                  <a:pt x="636" y="43"/>
                </a:lnTo>
                <a:lnTo>
                  <a:pt x="709" y="34"/>
                </a:lnTo>
                <a:lnTo>
                  <a:pt x="788" y="26"/>
                </a:lnTo>
                <a:lnTo>
                  <a:pt x="871" y="19"/>
                </a:lnTo>
                <a:lnTo>
                  <a:pt x="961" y="13"/>
                </a:lnTo>
                <a:lnTo>
                  <a:pt x="1056" y="8"/>
                </a:lnTo>
                <a:lnTo>
                  <a:pt x="1158" y="4"/>
                </a:lnTo>
                <a:lnTo>
                  <a:pt x="1266" y="2"/>
                </a:lnTo>
                <a:lnTo>
                  <a:pt x="1380" y="0"/>
                </a:lnTo>
                <a:lnTo>
                  <a:pt x="150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486"/>
          <p:cNvSpPr>
            <a:spLocks noEditPoints="1"/>
          </p:cNvSpPr>
          <p:nvPr/>
        </p:nvSpPr>
        <p:spPr bwMode="auto">
          <a:xfrm>
            <a:off x="2577667" y="3508852"/>
            <a:ext cx="478954" cy="459338"/>
          </a:xfrm>
          <a:custGeom>
            <a:avLst/>
            <a:gdLst>
              <a:gd name="T0" fmla="*/ 1226 w 3516"/>
              <a:gd name="T1" fmla="*/ 2075 h 3362"/>
              <a:gd name="T2" fmla="*/ 1030 w 3516"/>
              <a:gd name="T3" fmla="*/ 2377 h 3362"/>
              <a:gd name="T4" fmla="*/ 1088 w 3516"/>
              <a:gd name="T5" fmla="*/ 2742 h 3362"/>
              <a:gd name="T6" fmla="*/ 1366 w 3516"/>
              <a:gd name="T7" fmla="*/ 2968 h 3362"/>
              <a:gd name="T8" fmla="*/ 1716 w 3516"/>
              <a:gd name="T9" fmla="*/ 2957 h 3362"/>
              <a:gd name="T10" fmla="*/ 1563 w 3516"/>
              <a:gd name="T11" fmla="*/ 2790 h 3362"/>
              <a:gd name="T12" fmla="*/ 1296 w 3516"/>
              <a:gd name="T13" fmla="*/ 2686 h 3362"/>
              <a:gd name="T14" fmla="*/ 1233 w 3516"/>
              <a:gd name="T15" fmla="*/ 2397 h 3362"/>
              <a:gd name="T16" fmla="*/ 1437 w 3516"/>
              <a:gd name="T17" fmla="*/ 2192 h 3362"/>
              <a:gd name="T18" fmla="*/ 1726 w 3516"/>
              <a:gd name="T19" fmla="*/ 2254 h 3362"/>
              <a:gd name="T20" fmla="*/ 1829 w 3516"/>
              <a:gd name="T21" fmla="*/ 2522 h 3362"/>
              <a:gd name="T22" fmla="*/ 2031 w 3516"/>
              <a:gd name="T23" fmla="*/ 2539 h 3362"/>
              <a:gd name="T24" fmla="*/ 1936 w 3516"/>
              <a:gd name="T25" fmla="*/ 2186 h 3362"/>
              <a:gd name="T26" fmla="*/ 1634 w 3516"/>
              <a:gd name="T27" fmla="*/ 1988 h 3362"/>
              <a:gd name="T28" fmla="*/ 755 w 3516"/>
              <a:gd name="T29" fmla="*/ 14 h 3362"/>
              <a:gd name="T30" fmla="*/ 1290 w 3516"/>
              <a:gd name="T31" fmla="*/ 123 h 3362"/>
              <a:gd name="T32" fmla="*/ 2052 w 3516"/>
              <a:gd name="T33" fmla="*/ 352 h 3362"/>
              <a:gd name="T34" fmla="*/ 2681 w 3516"/>
              <a:gd name="T35" fmla="*/ 588 h 3362"/>
              <a:gd name="T36" fmla="*/ 3046 w 3516"/>
              <a:gd name="T37" fmla="*/ 787 h 3362"/>
              <a:gd name="T38" fmla="*/ 3213 w 3516"/>
              <a:gd name="T39" fmla="*/ 969 h 3362"/>
              <a:gd name="T40" fmla="*/ 3249 w 3516"/>
              <a:gd name="T41" fmla="*/ 1155 h 3362"/>
              <a:gd name="T42" fmla="*/ 3287 w 3516"/>
              <a:gd name="T43" fmla="*/ 1328 h 3362"/>
              <a:gd name="T44" fmla="*/ 3471 w 3516"/>
              <a:gd name="T45" fmla="*/ 1557 h 3362"/>
              <a:gd name="T46" fmla="*/ 3509 w 3516"/>
              <a:gd name="T47" fmla="*/ 1996 h 3362"/>
              <a:gd name="T48" fmla="*/ 3376 w 3516"/>
              <a:gd name="T49" fmla="*/ 2519 h 3362"/>
              <a:gd name="T50" fmla="*/ 3097 w 3516"/>
              <a:gd name="T51" fmla="*/ 2824 h 3362"/>
              <a:gd name="T52" fmla="*/ 2878 w 3516"/>
              <a:gd name="T53" fmla="*/ 3096 h 3362"/>
              <a:gd name="T54" fmla="*/ 2605 w 3516"/>
              <a:gd name="T55" fmla="*/ 3334 h 3362"/>
              <a:gd name="T56" fmla="*/ 377 w 3516"/>
              <a:gd name="T57" fmla="*/ 3334 h 3362"/>
              <a:gd name="T58" fmla="*/ 104 w 3516"/>
              <a:gd name="T59" fmla="*/ 3088 h 3362"/>
              <a:gd name="T60" fmla="*/ 65 w 3516"/>
              <a:gd name="T61" fmla="*/ 2584 h 3362"/>
              <a:gd name="T62" fmla="*/ 400 w 3516"/>
              <a:gd name="T63" fmla="*/ 2047 h 3362"/>
              <a:gd name="T64" fmla="*/ 967 w 3516"/>
              <a:gd name="T65" fmla="*/ 1320 h 3362"/>
              <a:gd name="T66" fmla="*/ 1315 w 3516"/>
              <a:gd name="T67" fmla="*/ 1300 h 3362"/>
              <a:gd name="T68" fmla="*/ 1672 w 3516"/>
              <a:gd name="T69" fmla="*/ 1300 h 3362"/>
              <a:gd name="T70" fmla="*/ 2019 w 3516"/>
              <a:gd name="T71" fmla="*/ 1320 h 3362"/>
              <a:gd name="T72" fmla="*/ 2586 w 3516"/>
              <a:gd name="T73" fmla="*/ 2047 h 3362"/>
              <a:gd name="T74" fmla="*/ 2920 w 3516"/>
              <a:gd name="T75" fmla="*/ 2584 h 3362"/>
              <a:gd name="T76" fmla="*/ 3062 w 3516"/>
              <a:gd name="T77" fmla="*/ 2711 h 3362"/>
              <a:gd name="T78" fmla="*/ 3260 w 3516"/>
              <a:gd name="T79" fmla="*/ 2490 h 3362"/>
              <a:gd name="T80" fmla="*/ 3386 w 3516"/>
              <a:gd name="T81" fmla="*/ 2058 h 3362"/>
              <a:gd name="T82" fmla="*/ 3372 w 3516"/>
              <a:gd name="T83" fmla="*/ 1624 h 3362"/>
              <a:gd name="T84" fmla="*/ 3224 w 3516"/>
              <a:gd name="T85" fmla="*/ 1424 h 3362"/>
              <a:gd name="T86" fmla="*/ 3090 w 3516"/>
              <a:gd name="T87" fmla="*/ 1579 h 3362"/>
              <a:gd name="T88" fmla="*/ 2428 w 3516"/>
              <a:gd name="T89" fmla="*/ 1428 h 3362"/>
              <a:gd name="T90" fmla="*/ 2317 w 3516"/>
              <a:gd name="T91" fmla="*/ 1252 h 3362"/>
              <a:gd name="T92" fmla="*/ 2351 w 3516"/>
              <a:gd name="T93" fmla="*/ 977 h 3362"/>
              <a:gd name="T94" fmla="*/ 2185 w 3516"/>
              <a:gd name="T95" fmla="*/ 780 h 3362"/>
              <a:gd name="T96" fmla="*/ 1910 w 3516"/>
              <a:gd name="T97" fmla="*/ 646 h 3362"/>
              <a:gd name="T98" fmla="*/ 1648 w 3516"/>
              <a:gd name="T99" fmla="*/ 558 h 3362"/>
              <a:gd name="T100" fmla="*/ 1366 w 3516"/>
              <a:gd name="T101" fmla="*/ 490 h 3362"/>
              <a:gd name="T102" fmla="*/ 1090 w 3516"/>
              <a:gd name="T103" fmla="*/ 488 h 3362"/>
              <a:gd name="T104" fmla="*/ 907 w 3516"/>
              <a:gd name="T105" fmla="*/ 628 h 3362"/>
              <a:gd name="T106" fmla="*/ 772 w 3516"/>
              <a:gd name="T107" fmla="*/ 848 h 3362"/>
              <a:gd name="T108" fmla="*/ 110 w 3516"/>
              <a:gd name="T109" fmla="*/ 698 h 3362"/>
              <a:gd name="T110" fmla="*/ 0 w 3516"/>
              <a:gd name="T111" fmla="*/ 522 h 3362"/>
              <a:gd name="T112" fmla="*/ 72 w 3516"/>
              <a:gd name="T113" fmla="*/ 275 h 3362"/>
              <a:gd name="T114" fmla="*/ 179 w 3516"/>
              <a:gd name="T115" fmla="*/ 112 h 3362"/>
              <a:gd name="T116" fmla="*/ 371 w 3516"/>
              <a:gd name="T117" fmla="*/ 17 h 3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16" h="3362">
                <a:moveTo>
                  <a:pt x="1526" y="1977"/>
                </a:moveTo>
                <a:lnTo>
                  <a:pt x="1470" y="1980"/>
                </a:lnTo>
                <a:lnTo>
                  <a:pt x="1417" y="1988"/>
                </a:lnTo>
                <a:lnTo>
                  <a:pt x="1366" y="2003"/>
                </a:lnTo>
                <a:lnTo>
                  <a:pt x="1316" y="2022"/>
                </a:lnTo>
                <a:lnTo>
                  <a:pt x="1270" y="2046"/>
                </a:lnTo>
                <a:lnTo>
                  <a:pt x="1226" y="2075"/>
                </a:lnTo>
                <a:lnTo>
                  <a:pt x="1186" y="2108"/>
                </a:lnTo>
                <a:lnTo>
                  <a:pt x="1149" y="2145"/>
                </a:lnTo>
                <a:lnTo>
                  <a:pt x="1117" y="2186"/>
                </a:lnTo>
                <a:lnTo>
                  <a:pt x="1088" y="2228"/>
                </a:lnTo>
                <a:lnTo>
                  <a:pt x="1063" y="2275"/>
                </a:lnTo>
                <a:lnTo>
                  <a:pt x="1044" y="2324"/>
                </a:lnTo>
                <a:lnTo>
                  <a:pt x="1030" y="2377"/>
                </a:lnTo>
                <a:lnTo>
                  <a:pt x="1022" y="2430"/>
                </a:lnTo>
                <a:lnTo>
                  <a:pt x="1019" y="2486"/>
                </a:lnTo>
                <a:lnTo>
                  <a:pt x="1022" y="2541"/>
                </a:lnTo>
                <a:lnTo>
                  <a:pt x="1030" y="2594"/>
                </a:lnTo>
                <a:lnTo>
                  <a:pt x="1044" y="2646"/>
                </a:lnTo>
                <a:lnTo>
                  <a:pt x="1063" y="2696"/>
                </a:lnTo>
                <a:lnTo>
                  <a:pt x="1088" y="2742"/>
                </a:lnTo>
                <a:lnTo>
                  <a:pt x="1117" y="2785"/>
                </a:lnTo>
                <a:lnTo>
                  <a:pt x="1149" y="2826"/>
                </a:lnTo>
                <a:lnTo>
                  <a:pt x="1186" y="2863"/>
                </a:lnTo>
                <a:lnTo>
                  <a:pt x="1226" y="2895"/>
                </a:lnTo>
                <a:lnTo>
                  <a:pt x="1270" y="2924"/>
                </a:lnTo>
                <a:lnTo>
                  <a:pt x="1316" y="2949"/>
                </a:lnTo>
                <a:lnTo>
                  <a:pt x="1366" y="2968"/>
                </a:lnTo>
                <a:lnTo>
                  <a:pt x="1417" y="2982"/>
                </a:lnTo>
                <a:lnTo>
                  <a:pt x="1470" y="2991"/>
                </a:lnTo>
                <a:lnTo>
                  <a:pt x="1526" y="2994"/>
                </a:lnTo>
                <a:lnTo>
                  <a:pt x="1576" y="2991"/>
                </a:lnTo>
                <a:lnTo>
                  <a:pt x="1624" y="2984"/>
                </a:lnTo>
                <a:lnTo>
                  <a:pt x="1671" y="2973"/>
                </a:lnTo>
                <a:lnTo>
                  <a:pt x="1716" y="2957"/>
                </a:lnTo>
                <a:lnTo>
                  <a:pt x="1759" y="2937"/>
                </a:lnTo>
                <a:lnTo>
                  <a:pt x="1800" y="2913"/>
                </a:lnTo>
                <a:lnTo>
                  <a:pt x="1695" y="2741"/>
                </a:lnTo>
                <a:lnTo>
                  <a:pt x="1664" y="2758"/>
                </a:lnTo>
                <a:lnTo>
                  <a:pt x="1632" y="2773"/>
                </a:lnTo>
                <a:lnTo>
                  <a:pt x="1598" y="2783"/>
                </a:lnTo>
                <a:lnTo>
                  <a:pt x="1563" y="2790"/>
                </a:lnTo>
                <a:lnTo>
                  <a:pt x="1526" y="2792"/>
                </a:lnTo>
                <a:lnTo>
                  <a:pt x="1481" y="2789"/>
                </a:lnTo>
                <a:lnTo>
                  <a:pt x="1437" y="2779"/>
                </a:lnTo>
                <a:lnTo>
                  <a:pt x="1397" y="2763"/>
                </a:lnTo>
                <a:lnTo>
                  <a:pt x="1360" y="2743"/>
                </a:lnTo>
                <a:lnTo>
                  <a:pt x="1325" y="2716"/>
                </a:lnTo>
                <a:lnTo>
                  <a:pt x="1296" y="2686"/>
                </a:lnTo>
                <a:lnTo>
                  <a:pt x="1270" y="2652"/>
                </a:lnTo>
                <a:lnTo>
                  <a:pt x="1249" y="2615"/>
                </a:lnTo>
                <a:lnTo>
                  <a:pt x="1233" y="2574"/>
                </a:lnTo>
                <a:lnTo>
                  <a:pt x="1223" y="2530"/>
                </a:lnTo>
                <a:lnTo>
                  <a:pt x="1220" y="2486"/>
                </a:lnTo>
                <a:lnTo>
                  <a:pt x="1223" y="2440"/>
                </a:lnTo>
                <a:lnTo>
                  <a:pt x="1233" y="2397"/>
                </a:lnTo>
                <a:lnTo>
                  <a:pt x="1249" y="2356"/>
                </a:lnTo>
                <a:lnTo>
                  <a:pt x="1270" y="2319"/>
                </a:lnTo>
                <a:lnTo>
                  <a:pt x="1296" y="2285"/>
                </a:lnTo>
                <a:lnTo>
                  <a:pt x="1325" y="2254"/>
                </a:lnTo>
                <a:lnTo>
                  <a:pt x="1360" y="2228"/>
                </a:lnTo>
                <a:lnTo>
                  <a:pt x="1397" y="2208"/>
                </a:lnTo>
                <a:lnTo>
                  <a:pt x="1437" y="2192"/>
                </a:lnTo>
                <a:lnTo>
                  <a:pt x="1481" y="2183"/>
                </a:lnTo>
                <a:lnTo>
                  <a:pt x="1526" y="2179"/>
                </a:lnTo>
                <a:lnTo>
                  <a:pt x="1572" y="2183"/>
                </a:lnTo>
                <a:lnTo>
                  <a:pt x="1614" y="2192"/>
                </a:lnTo>
                <a:lnTo>
                  <a:pt x="1655" y="2208"/>
                </a:lnTo>
                <a:lnTo>
                  <a:pt x="1692" y="2228"/>
                </a:lnTo>
                <a:lnTo>
                  <a:pt x="1726" y="2254"/>
                </a:lnTo>
                <a:lnTo>
                  <a:pt x="1757" y="2285"/>
                </a:lnTo>
                <a:lnTo>
                  <a:pt x="1783" y="2319"/>
                </a:lnTo>
                <a:lnTo>
                  <a:pt x="1803" y="2356"/>
                </a:lnTo>
                <a:lnTo>
                  <a:pt x="1819" y="2397"/>
                </a:lnTo>
                <a:lnTo>
                  <a:pt x="1828" y="2440"/>
                </a:lnTo>
                <a:lnTo>
                  <a:pt x="1832" y="2486"/>
                </a:lnTo>
                <a:lnTo>
                  <a:pt x="1829" y="2522"/>
                </a:lnTo>
                <a:lnTo>
                  <a:pt x="1823" y="2556"/>
                </a:lnTo>
                <a:lnTo>
                  <a:pt x="1813" y="2589"/>
                </a:lnTo>
                <a:lnTo>
                  <a:pt x="1800" y="2621"/>
                </a:lnTo>
                <a:lnTo>
                  <a:pt x="1991" y="2689"/>
                </a:lnTo>
                <a:lnTo>
                  <a:pt x="2009" y="2641"/>
                </a:lnTo>
                <a:lnTo>
                  <a:pt x="2022" y="2591"/>
                </a:lnTo>
                <a:lnTo>
                  <a:pt x="2031" y="2539"/>
                </a:lnTo>
                <a:lnTo>
                  <a:pt x="2034" y="2486"/>
                </a:lnTo>
                <a:lnTo>
                  <a:pt x="2031" y="2430"/>
                </a:lnTo>
                <a:lnTo>
                  <a:pt x="2022" y="2377"/>
                </a:lnTo>
                <a:lnTo>
                  <a:pt x="2008" y="2324"/>
                </a:lnTo>
                <a:lnTo>
                  <a:pt x="1988" y="2275"/>
                </a:lnTo>
                <a:lnTo>
                  <a:pt x="1965" y="2228"/>
                </a:lnTo>
                <a:lnTo>
                  <a:pt x="1936" y="2186"/>
                </a:lnTo>
                <a:lnTo>
                  <a:pt x="1903" y="2145"/>
                </a:lnTo>
                <a:lnTo>
                  <a:pt x="1867" y="2108"/>
                </a:lnTo>
                <a:lnTo>
                  <a:pt x="1826" y="2075"/>
                </a:lnTo>
                <a:lnTo>
                  <a:pt x="1783" y="2046"/>
                </a:lnTo>
                <a:lnTo>
                  <a:pt x="1736" y="2022"/>
                </a:lnTo>
                <a:lnTo>
                  <a:pt x="1687" y="2003"/>
                </a:lnTo>
                <a:lnTo>
                  <a:pt x="1634" y="1988"/>
                </a:lnTo>
                <a:lnTo>
                  <a:pt x="1581" y="1980"/>
                </a:lnTo>
                <a:lnTo>
                  <a:pt x="1526" y="1977"/>
                </a:lnTo>
                <a:close/>
                <a:moveTo>
                  <a:pt x="537" y="0"/>
                </a:moveTo>
                <a:lnTo>
                  <a:pt x="586" y="0"/>
                </a:lnTo>
                <a:lnTo>
                  <a:pt x="639" y="2"/>
                </a:lnTo>
                <a:lnTo>
                  <a:pt x="696" y="8"/>
                </a:lnTo>
                <a:lnTo>
                  <a:pt x="755" y="14"/>
                </a:lnTo>
                <a:lnTo>
                  <a:pt x="819" y="23"/>
                </a:lnTo>
                <a:lnTo>
                  <a:pt x="888" y="33"/>
                </a:lnTo>
                <a:lnTo>
                  <a:pt x="959" y="47"/>
                </a:lnTo>
                <a:lnTo>
                  <a:pt x="1036" y="62"/>
                </a:lnTo>
                <a:lnTo>
                  <a:pt x="1116" y="80"/>
                </a:lnTo>
                <a:lnTo>
                  <a:pt x="1201" y="101"/>
                </a:lnTo>
                <a:lnTo>
                  <a:pt x="1290" y="123"/>
                </a:lnTo>
                <a:lnTo>
                  <a:pt x="1385" y="149"/>
                </a:lnTo>
                <a:lnTo>
                  <a:pt x="1484" y="176"/>
                </a:lnTo>
                <a:lnTo>
                  <a:pt x="1589" y="206"/>
                </a:lnTo>
                <a:lnTo>
                  <a:pt x="1698" y="239"/>
                </a:lnTo>
                <a:lnTo>
                  <a:pt x="1814" y="276"/>
                </a:lnTo>
                <a:lnTo>
                  <a:pt x="1936" y="315"/>
                </a:lnTo>
                <a:lnTo>
                  <a:pt x="2052" y="352"/>
                </a:lnTo>
                <a:lnTo>
                  <a:pt x="2160" y="389"/>
                </a:lnTo>
                <a:lnTo>
                  <a:pt x="2262" y="425"/>
                </a:lnTo>
                <a:lnTo>
                  <a:pt x="2358" y="459"/>
                </a:lnTo>
                <a:lnTo>
                  <a:pt x="2447" y="492"/>
                </a:lnTo>
                <a:lnTo>
                  <a:pt x="2530" y="525"/>
                </a:lnTo>
                <a:lnTo>
                  <a:pt x="2608" y="557"/>
                </a:lnTo>
                <a:lnTo>
                  <a:pt x="2681" y="588"/>
                </a:lnTo>
                <a:lnTo>
                  <a:pt x="2748" y="618"/>
                </a:lnTo>
                <a:lnTo>
                  <a:pt x="2810" y="648"/>
                </a:lnTo>
                <a:lnTo>
                  <a:pt x="2866" y="677"/>
                </a:lnTo>
                <a:lnTo>
                  <a:pt x="2917" y="705"/>
                </a:lnTo>
                <a:lnTo>
                  <a:pt x="2965" y="732"/>
                </a:lnTo>
                <a:lnTo>
                  <a:pt x="3008" y="760"/>
                </a:lnTo>
                <a:lnTo>
                  <a:pt x="3046" y="787"/>
                </a:lnTo>
                <a:lnTo>
                  <a:pt x="3080" y="813"/>
                </a:lnTo>
                <a:lnTo>
                  <a:pt x="3111" y="840"/>
                </a:lnTo>
                <a:lnTo>
                  <a:pt x="3138" y="866"/>
                </a:lnTo>
                <a:lnTo>
                  <a:pt x="3161" y="891"/>
                </a:lnTo>
                <a:lnTo>
                  <a:pt x="3181" y="918"/>
                </a:lnTo>
                <a:lnTo>
                  <a:pt x="3198" y="944"/>
                </a:lnTo>
                <a:lnTo>
                  <a:pt x="3213" y="969"/>
                </a:lnTo>
                <a:lnTo>
                  <a:pt x="3225" y="995"/>
                </a:lnTo>
                <a:lnTo>
                  <a:pt x="3234" y="1022"/>
                </a:lnTo>
                <a:lnTo>
                  <a:pt x="3241" y="1047"/>
                </a:lnTo>
                <a:lnTo>
                  <a:pt x="3245" y="1074"/>
                </a:lnTo>
                <a:lnTo>
                  <a:pt x="3249" y="1101"/>
                </a:lnTo>
                <a:lnTo>
                  <a:pt x="3250" y="1128"/>
                </a:lnTo>
                <a:lnTo>
                  <a:pt x="3249" y="1155"/>
                </a:lnTo>
                <a:lnTo>
                  <a:pt x="3248" y="1184"/>
                </a:lnTo>
                <a:lnTo>
                  <a:pt x="3244" y="1213"/>
                </a:lnTo>
                <a:lnTo>
                  <a:pt x="3241" y="1241"/>
                </a:lnTo>
                <a:lnTo>
                  <a:pt x="3236" y="1271"/>
                </a:lnTo>
                <a:lnTo>
                  <a:pt x="3230" y="1302"/>
                </a:lnTo>
                <a:lnTo>
                  <a:pt x="3258" y="1313"/>
                </a:lnTo>
                <a:lnTo>
                  <a:pt x="3287" y="1328"/>
                </a:lnTo>
                <a:lnTo>
                  <a:pt x="3316" y="1345"/>
                </a:lnTo>
                <a:lnTo>
                  <a:pt x="3344" y="1367"/>
                </a:lnTo>
                <a:lnTo>
                  <a:pt x="3372" y="1393"/>
                </a:lnTo>
                <a:lnTo>
                  <a:pt x="3402" y="1428"/>
                </a:lnTo>
                <a:lnTo>
                  <a:pt x="3429" y="1468"/>
                </a:lnTo>
                <a:lnTo>
                  <a:pt x="3452" y="1510"/>
                </a:lnTo>
                <a:lnTo>
                  <a:pt x="3471" y="1557"/>
                </a:lnTo>
                <a:lnTo>
                  <a:pt x="3487" y="1608"/>
                </a:lnTo>
                <a:lnTo>
                  <a:pt x="3500" y="1664"/>
                </a:lnTo>
                <a:lnTo>
                  <a:pt x="3509" y="1723"/>
                </a:lnTo>
                <a:lnTo>
                  <a:pt x="3514" y="1785"/>
                </a:lnTo>
                <a:lnTo>
                  <a:pt x="3516" y="1851"/>
                </a:lnTo>
                <a:lnTo>
                  <a:pt x="3514" y="1921"/>
                </a:lnTo>
                <a:lnTo>
                  <a:pt x="3509" y="1996"/>
                </a:lnTo>
                <a:lnTo>
                  <a:pt x="3500" y="2073"/>
                </a:lnTo>
                <a:lnTo>
                  <a:pt x="3486" y="2159"/>
                </a:lnTo>
                <a:lnTo>
                  <a:pt x="3470" y="2241"/>
                </a:lnTo>
                <a:lnTo>
                  <a:pt x="3451" y="2318"/>
                </a:lnTo>
                <a:lnTo>
                  <a:pt x="3429" y="2390"/>
                </a:lnTo>
                <a:lnTo>
                  <a:pt x="3404" y="2457"/>
                </a:lnTo>
                <a:lnTo>
                  <a:pt x="3376" y="2519"/>
                </a:lnTo>
                <a:lnTo>
                  <a:pt x="3346" y="2576"/>
                </a:lnTo>
                <a:lnTo>
                  <a:pt x="3312" y="2629"/>
                </a:lnTo>
                <a:lnTo>
                  <a:pt x="3275" y="2678"/>
                </a:lnTo>
                <a:lnTo>
                  <a:pt x="3236" y="2720"/>
                </a:lnTo>
                <a:lnTo>
                  <a:pt x="3192" y="2760"/>
                </a:lnTo>
                <a:lnTo>
                  <a:pt x="3146" y="2794"/>
                </a:lnTo>
                <a:lnTo>
                  <a:pt x="3097" y="2824"/>
                </a:lnTo>
                <a:lnTo>
                  <a:pt x="3045" y="2849"/>
                </a:lnTo>
                <a:lnTo>
                  <a:pt x="2990" y="2870"/>
                </a:lnTo>
                <a:lnTo>
                  <a:pt x="2930" y="2886"/>
                </a:lnTo>
                <a:lnTo>
                  <a:pt x="2926" y="2942"/>
                </a:lnTo>
                <a:lnTo>
                  <a:pt x="2915" y="2996"/>
                </a:lnTo>
                <a:lnTo>
                  <a:pt x="2899" y="3047"/>
                </a:lnTo>
                <a:lnTo>
                  <a:pt x="2878" y="3096"/>
                </a:lnTo>
                <a:lnTo>
                  <a:pt x="2851" y="3142"/>
                </a:lnTo>
                <a:lnTo>
                  <a:pt x="2819" y="3185"/>
                </a:lnTo>
                <a:lnTo>
                  <a:pt x="2784" y="3223"/>
                </a:lnTo>
                <a:lnTo>
                  <a:pt x="2745" y="3258"/>
                </a:lnTo>
                <a:lnTo>
                  <a:pt x="2701" y="3288"/>
                </a:lnTo>
                <a:lnTo>
                  <a:pt x="2655" y="3314"/>
                </a:lnTo>
                <a:lnTo>
                  <a:pt x="2605" y="3334"/>
                </a:lnTo>
                <a:lnTo>
                  <a:pt x="2554" y="3350"/>
                </a:lnTo>
                <a:lnTo>
                  <a:pt x="2500" y="3358"/>
                </a:lnTo>
                <a:lnTo>
                  <a:pt x="2443" y="3362"/>
                </a:lnTo>
                <a:lnTo>
                  <a:pt x="542" y="3362"/>
                </a:lnTo>
                <a:lnTo>
                  <a:pt x="485" y="3358"/>
                </a:lnTo>
                <a:lnTo>
                  <a:pt x="430" y="3349"/>
                </a:lnTo>
                <a:lnTo>
                  <a:pt x="377" y="3334"/>
                </a:lnTo>
                <a:lnTo>
                  <a:pt x="327" y="3313"/>
                </a:lnTo>
                <a:lnTo>
                  <a:pt x="280" y="3286"/>
                </a:lnTo>
                <a:lnTo>
                  <a:pt x="238" y="3255"/>
                </a:lnTo>
                <a:lnTo>
                  <a:pt x="197" y="3219"/>
                </a:lnTo>
                <a:lnTo>
                  <a:pt x="162" y="3179"/>
                </a:lnTo>
                <a:lnTo>
                  <a:pt x="130" y="3135"/>
                </a:lnTo>
                <a:lnTo>
                  <a:pt x="104" y="3088"/>
                </a:lnTo>
                <a:lnTo>
                  <a:pt x="83" y="3038"/>
                </a:lnTo>
                <a:lnTo>
                  <a:pt x="67" y="2986"/>
                </a:lnTo>
                <a:lnTo>
                  <a:pt x="58" y="2931"/>
                </a:lnTo>
                <a:lnTo>
                  <a:pt x="54" y="2874"/>
                </a:lnTo>
                <a:lnTo>
                  <a:pt x="54" y="2684"/>
                </a:lnTo>
                <a:lnTo>
                  <a:pt x="58" y="2634"/>
                </a:lnTo>
                <a:lnTo>
                  <a:pt x="65" y="2584"/>
                </a:lnTo>
                <a:lnTo>
                  <a:pt x="78" y="2535"/>
                </a:lnTo>
                <a:lnTo>
                  <a:pt x="96" y="2487"/>
                </a:lnTo>
                <a:lnTo>
                  <a:pt x="118" y="2442"/>
                </a:lnTo>
                <a:lnTo>
                  <a:pt x="181" y="2339"/>
                </a:lnTo>
                <a:lnTo>
                  <a:pt x="249" y="2239"/>
                </a:lnTo>
                <a:lnTo>
                  <a:pt x="322" y="2142"/>
                </a:lnTo>
                <a:lnTo>
                  <a:pt x="400" y="2047"/>
                </a:lnTo>
                <a:lnTo>
                  <a:pt x="483" y="1954"/>
                </a:lnTo>
                <a:lnTo>
                  <a:pt x="570" y="1863"/>
                </a:lnTo>
                <a:lnTo>
                  <a:pt x="663" y="1775"/>
                </a:lnTo>
                <a:lnTo>
                  <a:pt x="760" y="1688"/>
                </a:lnTo>
                <a:lnTo>
                  <a:pt x="861" y="1604"/>
                </a:lnTo>
                <a:lnTo>
                  <a:pt x="967" y="1522"/>
                </a:lnTo>
                <a:lnTo>
                  <a:pt x="967" y="1320"/>
                </a:lnTo>
                <a:lnTo>
                  <a:pt x="971" y="1309"/>
                </a:lnTo>
                <a:lnTo>
                  <a:pt x="976" y="1300"/>
                </a:lnTo>
                <a:lnTo>
                  <a:pt x="986" y="1294"/>
                </a:lnTo>
                <a:lnTo>
                  <a:pt x="996" y="1292"/>
                </a:lnTo>
                <a:lnTo>
                  <a:pt x="1295" y="1292"/>
                </a:lnTo>
                <a:lnTo>
                  <a:pt x="1306" y="1294"/>
                </a:lnTo>
                <a:lnTo>
                  <a:pt x="1315" y="1300"/>
                </a:lnTo>
                <a:lnTo>
                  <a:pt x="1321" y="1309"/>
                </a:lnTo>
                <a:lnTo>
                  <a:pt x="1323" y="1320"/>
                </a:lnTo>
                <a:lnTo>
                  <a:pt x="1323" y="1522"/>
                </a:lnTo>
                <a:lnTo>
                  <a:pt x="1663" y="1522"/>
                </a:lnTo>
                <a:lnTo>
                  <a:pt x="1663" y="1320"/>
                </a:lnTo>
                <a:lnTo>
                  <a:pt x="1665" y="1309"/>
                </a:lnTo>
                <a:lnTo>
                  <a:pt x="1672" y="1300"/>
                </a:lnTo>
                <a:lnTo>
                  <a:pt x="1681" y="1294"/>
                </a:lnTo>
                <a:lnTo>
                  <a:pt x="1692" y="1292"/>
                </a:lnTo>
                <a:lnTo>
                  <a:pt x="1990" y="1292"/>
                </a:lnTo>
                <a:lnTo>
                  <a:pt x="2001" y="1294"/>
                </a:lnTo>
                <a:lnTo>
                  <a:pt x="2011" y="1300"/>
                </a:lnTo>
                <a:lnTo>
                  <a:pt x="2017" y="1309"/>
                </a:lnTo>
                <a:lnTo>
                  <a:pt x="2019" y="1320"/>
                </a:lnTo>
                <a:lnTo>
                  <a:pt x="2019" y="1523"/>
                </a:lnTo>
                <a:lnTo>
                  <a:pt x="2126" y="1605"/>
                </a:lnTo>
                <a:lnTo>
                  <a:pt x="2227" y="1690"/>
                </a:lnTo>
                <a:lnTo>
                  <a:pt x="2324" y="1775"/>
                </a:lnTo>
                <a:lnTo>
                  <a:pt x="2416" y="1863"/>
                </a:lnTo>
                <a:lnTo>
                  <a:pt x="2504" y="1954"/>
                </a:lnTo>
                <a:lnTo>
                  <a:pt x="2586" y="2047"/>
                </a:lnTo>
                <a:lnTo>
                  <a:pt x="2664" y="2142"/>
                </a:lnTo>
                <a:lnTo>
                  <a:pt x="2736" y="2240"/>
                </a:lnTo>
                <a:lnTo>
                  <a:pt x="2804" y="2339"/>
                </a:lnTo>
                <a:lnTo>
                  <a:pt x="2867" y="2442"/>
                </a:lnTo>
                <a:lnTo>
                  <a:pt x="2890" y="2487"/>
                </a:lnTo>
                <a:lnTo>
                  <a:pt x="2908" y="2535"/>
                </a:lnTo>
                <a:lnTo>
                  <a:pt x="2920" y="2584"/>
                </a:lnTo>
                <a:lnTo>
                  <a:pt x="2929" y="2634"/>
                </a:lnTo>
                <a:lnTo>
                  <a:pt x="2931" y="2684"/>
                </a:lnTo>
                <a:lnTo>
                  <a:pt x="2931" y="2768"/>
                </a:lnTo>
                <a:lnTo>
                  <a:pt x="2964" y="2758"/>
                </a:lnTo>
                <a:lnTo>
                  <a:pt x="2997" y="2745"/>
                </a:lnTo>
                <a:lnTo>
                  <a:pt x="3030" y="2729"/>
                </a:lnTo>
                <a:lnTo>
                  <a:pt x="3062" y="2711"/>
                </a:lnTo>
                <a:lnTo>
                  <a:pt x="3093" y="2689"/>
                </a:lnTo>
                <a:lnTo>
                  <a:pt x="3124" y="2666"/>
                </a:lnTo>
                <a:lnTo>
                  <a:pt x="3154" y="2638"/>
                </a:lnTo>
                <a:lnTo>
                  <a:pt x="3183" y="2607"/>
                </a:lnTo>
                <a:lnTo>
                  <a:pt x="3209" y="2572"/>
                </a:lnTo>
                <a:lnTo>
                  <a:pt x="3236" y="2534"/>
                </a:lnTo>
                <a:lnTo>
                  <a:pt x="3260" y="2490"/>
                </a:lnTo>
                <a:lnTo>
                  <a:pt x="3284" y="2443"/>
                </a:lnTo>
                <a:lnTo>
                  <a:pt x="3306" y="2392"/>
                </a:lnTo>
                <a:lnTo>
                  <a:pt x="3325" y="2335"/>
                </a:lnTo>
                <a:lnTo>
                  <a:pt x="3343" y="2273"/>
                </a:lnTo>
                <a:lnTo>
                  <a:pt x="3360" y="2207"/>
                </a:lnTo>
                <a:lnTo>
                  <a:pt x="3374" y="2135"/>
                </a:lnTo>
                <a:lnTo>
                  <a:pt x="3386" y="2058"/>
                </a:lnTo>
                <a:lnTo>
                  <a:pt x="3395" y="1984"/>
                </a:lnTo>
                <a:lnTo>
                  <a:pt x="3400" y="1914"/>
                </a:lnTo>
                <a:lnTo>
                  <a:pt x="3401" y="1847"/>
                </a:lnTo>
                <a:lnTo>
                  <a:pt x="3399" y="1786"/>
                </a:lnTo>
                <a:lnTo>
                  <a:pt x="3393" y="1728"/>
                </a:lnTo>
                <a:lnTo>
                  <a:pt x="3385" y="1675"/>
                </a:lnTo>
                <a:lnTo>
                  <a:pt x="3372" y="1624"/>
                </a:lnTo>
                <a:lnTo>
                  <a:pt x="3357" y="1580"/>
                </a:lnTo>
                <a:lnTo>
                  <a:pt x="3338" y="1540"/>
                </a:lnTo>
                <a:lnTo>
                  <a:pt x="3316" y="1504"/>
                </a:lnTo>
                <a:lnTo>
                  <a:pt x="3289" y="1473"/>
                </a:lnTo>
                <a:lnTo>
                  <a:pt x="3268" y="1454"/>
                </a:lnTo>
                <a:lnTo>
                  <a:pt x="3246" y="1438"/>
                </a:lnTo>
                <a:lnTo>
                  <a:pt x="3224" y="1424"/>
                </a:lnTo>
                <a:lnTo>
                  <a:pt x="3203" y="1414"/>
                </a:lnTo>
                <a:lnTo>
                  <a:pt x="3189" y="1460"/>
                </a:lnTo>
                <a:lnTo>
                  <a:pt x="3176" y="1491"/>
                </a:lnTo>
                <a:lnTo>
                  <a:pt x="3160" y="1518"/>
                </a:lnTo>
                <a:lnTo>
                  <a:pt x="3140" y="1542"/>
                </a:lnTo>
                <a:lnTo>
                  <a:pt x="3116" y="1563"/>
                </a:lnTo>
                <a:lnTo>
                  <a:pt x="3090" y="1579"/>
                </a:lnTo>
                <a:lnTo>
                  <a:pt x="3062" y="1590"/>
                </a:lnTo>
                <a:lnTo>
                  <a:pt x="3032" y="1599"/>
                </a:lnTo>
                <a:lnTo>
                  <a:pt x="3000" y="1601"/>
                </a:lnTo>
                <a:lnTo>
                  <a:pt x="2969" y="1599"/>
                </a:lnTo>
                <a:lnTo>
                  <a:pt x="2937" y="1592"/>
                </a:lnTo>
                <a:lnTo>
                  <a:pt x="2458" y="1441"/>
                </a:lnTo>
                <a:lnTo>
                  <a:pt x="2428" y="1428"/>
                </a:lnTo>
                <a:lnTo>
                  <a:pt x="2400" y="1412"/>
                </a:lnTo>
                <a:lnTo>
                  <a:pt x="2377" y="1392"/>
                </a:lnTo>
                <a:lnTo>
                  <a:pt x="2357" y="1368"/>
                </a:lnTo>
                <a:lnTo>
                  <a:pt x="2341" y="1342"/>
                </a:lnTo>
                <a:lnTo>
                  <a:pt x="2328" y="1314"/>
                </a:lnTo>
                <a:lnTo>
                  <a:pt x="2321" y="1284"/>
                </a:lnTo>
                <a:lnTo>
                  <a:pt x="2317" y="1252"/>
                </a:lnTo>
                <a:lnTo>
                  <a:pt x="2319" y="1221"/>
                </a:lnTo>
                <a:lnTo>
                  <a:pt x="2327" y="1189"/>
                </a:lnTo>
                <a:lnTo>
                  <a:pt x="2348" y="1122"/>
                </a:lnTo>
                <a:lnTo>
                  <a:pt x="2357" y="1083"/>
                </a:lnTo>
                <a:lnTo>
                  <a:pt x="2361" y="1046"/>
                </a:lnTo>
                <a:lnTo>
                  <a:pt x="2359" y="1011"/>
                </a:lnTo>
                <a:lnTo>
                  <a:pt x="2351" y="977"/>
                </a:lnTo>
                <a:lnTo>
                  <a:pt x="2339" y="945"/>
                </a:lnTo>
                <a:lnTo>
                  <a:pt x="2323" y="914"/>
                </a:lnTo>
                <a:lnTo>
                  <a:pt x="2301" y="884"/>
                </a:lnTo>
                <a:lnTo>
                  <a:pt x="2277" y="856"/>
                </a:lnTo>
                <a:lnTo>
                  <a:pt x="2249" y="829"/>
                </a:lnTo>
                <a:lnTo>
                  <a:pt x="2218" y="804"/>
                </a:lnTo>
                <a:lnTo>
                  <a:pt x="2185" y="780"/>
                </a:lnTo>
                <a:lnTo>
                  <a:pt x="2150" y="757"/>
                </a:lnTo>
                <a:lnTo>
                  <a:pt x="2113" y="736"/>
                </a:lnTo>
                <a:lnTo>
                  <a:pt x="2073" y="715"/>
                </a:lnTo>
                <a:lnTo>
                  <a:pt x="2034" y="696"/>
                </a:lnTo>
                <a:lnTo>
                  <a:pt x="1992" y="678"/>
                </a:lnTo>
                <a:lnTo>
                  <a:pt x="1952" y="661"/>
                </a:lnTo>
                <a:lnTo>
                  <a:pt x="1910" y="646"/>
                </a:lnTo>
                <a:lnTo>
                  <a:pt x="1870" y="631"/>
                </a:lnTo>
                <a:lnTo>
                  <a:pt x="1830" y="616"/>
                </a:lnTo>
                <a:lnTo>
                  <a:pt x="1791" y="603"/>
                </a:lnTo>
                <a:lnTo>
                  <a:pt x="1754" y="592"/>
                </a:lnTo>
                <a:lnTo>
                  <a:pt x="1719" y="580"/>
                </a:lnTo>
                <a:lnTo>
                  <a:pt x="1684" y="569"/>
                </a:lnTo>
                <a:lnTo>
                  <a:pt x="1648" y="558"/>
                </a:lnTo>
                <a:lnTo>
                  <a:pt x="1611" y="548"/>
                </a:lnTo>
                <a:lnTo>
                  <a:pt x="1572" y="536"/>
                </a:lnTo>
                <a:lnTo>
                  <a:pt x="1532" y="525"/>
                </a:lnTo>
                <a:lnTo>
                  <a:pt x="1492" y="516"/>
                </a:lnTo>
                <a:lnTo>
                  <a:pt x="1450" y="506"/>
                </a:lnTo>
                <a:lnTo>
                  <a:pt x="1407" y="498"/>
                </a:lnTo>
                <a:lnTo>
                  <a:pt x="1366" y="490"/>
                </a:lnTo>
                <a:lnTo>
                  <a:pt x="1324" y="484"/>
                </a:lnTo>
                <a:lnTo>
                  <a:pt x="1283" y="479"/>
                </a:lnTo>
                <a:lnTo>
                  <a:pt x="1242" y="476"/>
                </a:lnTo>
                <a:lnTo>
                  <a:pt x="1202" y="476"/>
                </a:lnTo>
                <a:lnTo>
                  <a:pt x="1163" y="477"/>
                </a:lnTo>
                <a:lnTo>
                  <a:pt x="1126" y="482"/>
                </a:lnTo>
                <a:lnTo>
                  <a:pt x="1090" y="488"/>
                </a:lnTo>
                <a:lnTo>
                  <a:pt x="1056" y="498"/>
                </a:lnTo>
                <a:lnTo>
                  <a:pt x="1025" y="510"/>
                </a:lnTo>
                <a:lnTo>
                  <a:pt x="995" y="526"/>
                </a:lnTo>
                <a:lnTo>
                  <a:pt x="968" y="546"/>
                </a:lnTo>
                <a:lnTo>
                  <a:pt x="944" y="569"/>
                </a:lnTo>
                <a:lnTo>
                  <a:pt x="924" y="596"/>
                </a:lnTo>
                <a:lnTo>
                  <a:pt x="907" y="628"/>
                </a:lnTo>
                <a:lnTo>
                  <a:pt x="893" y="663"/>
                </a:lnTo>
                <a:lnTo>
                  <a:pt x="872" y="730"/>
                </a:lnTo>
                <a:lnTo>
                  <a:pt x="859" y="760"/>
                </a:lnTo>
                <a:lnTo>
                  <a:pt x="843" y="788"/>
                </a:lnTo>
                <a:lnTo>
                  <a:pt x="823" y="811"/>
                </a:lnTo>
                <a:lnTo>
                  <a:pt x="799" y="832"/>
                </a:lnTo>
                <a:lnTo>
                  <a:pt x="772" y="848"/>
                </a:lnTo>
                <a:lnTo>
                  <a:pt x="745" y="860"/>
                </a:lnTo>
                <a:lnTo>
                  <a:pt x="715" y="868"/>
                </a:lnTo>
                <a:lnTo>
                  <a:pt x="683" y="871"/>
                </a:lnTo>
                <a:lnTo>
                  <a:pt x="652" y="869"/>
                </a:lnTo>
                <a:lnTo>
                  <a:pt x="620" y="861"/>
                </a:lnTo>
                <a:lnTo>
                  <a:pt x="141" y="710"/>
                </a:lnTo>
                <a:lnTo>
                  <a:pt x="110" y="698"/>
                </a:lnTo>
                <a:lnTo>
                  <a:pt x="83" y="681"/>
                </a:lnTo>
                <a:lnTo>
                  <a:pt x="60" y="661"/>
                </a:lnTo>
                <a:lnTo>
                  <a:pt x="39" y="637"/>
                </a:lnTo>
                <a:lnTo>
                  <a:pt x="22" y="612"/>
                </a:lnTo>
                <a:lnTo>
                  <a:pt x="11" y="583"/>
                </a:lnTo>
                <a:lnTo>
                  <a:pt x="3" y="553"/>
                </a:lnTo>
                <a:lnTo>
                  <a:pt x="0" y="522"/>
                </a:lnTo>
                <a:lnTo>
                  <a:pt x="2" y="490"/>
                </a:lnTo>
                <a:lnTo>
                  <a:pt x="10" y="458"/>
                </a:lnTo>
                <a:lnTo>
                  <a:pt x="30" y="391"/>
                </a:lnTo>
                <a:lnTo>
                  <a:pt x="40" y="361"/>
                </a:lnTo>
                <a:lnTo>
                  <a:pt x="50" y="331"/>
                </a:lnTo>
                <a:lnTo>
                  <a:pt x="61" y="302"/>
                </a:lnTo>
                <a:lnTo>
                  <a:pt x="72" y="275"/>
                </a:lnTo>
                <a:lnTo>
                  <a:pt x="84" y="248"/>
                </a:lnTo>
                <a:lnTo>
                  <a:pt x="97" y="222"/>
                </a:lnTo>
                <a:lnTo>
                  <a:pt x="111" y="198"/>
                </a:lnTo>
                <a:lnTo>
                  <a:pt x="126" y="174"/>
                </a:lnTo>
                <a:lnTo>
                  <a:pt x="142" y="153"/>
                </a:lnTo>
                <a:lnTo>
                  <a:pt x="160" y="132"/>
                </a:lnTo>
                <a:lnTo>
                  <a:pt x="179" y="112"/>
                </a:lnTo>
                <a:lnTo>
                  <a:pt x="200" y="94"/>
                </a:lnTo>
                <a:lnTo>
                  <a:pt x="224" y="77"/>
                </a:lnTo>
                <a:lnTo>
                  <a:pt x="248" y="62"/>
                </a:lnTo>
                <a:lnTo>
                  <a:pt x="276" y="48"/>
                </a:lnTo>
                <a:lnTo>
                  <a:pt x="305" y="37"/>
                </a:lnTo>
                <a:lnTo>
                  <a:pt x="337" y="26"/>
                </a:lnTo>
                <a:lnTo>
                  <a:pt x="371" y="17"/>
                </a:lnTo>
                <a:lnTo>
                  <a:pt x="408" y="10"/>
                </a:lnTo>
                <a:lnTo>
                  <a:pt x="449" y="5"/>
                </a:lnTo>
                <a:lnTo>
                  <a:pt x="491" y="1"/>
                </a:lnTo>
                <a:lnTo>
                  <a:pt x="53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491"/>
          <p:cNvSpPr>
            <a:spLocks noEditPoints="1"/>
          </p:cNvSpPr>
          <p:nvPr/>
        </p:nvSpPr>
        <p:spPr bwMode="auto">
          <a:xfrm>
            <a:off x="3506115" y="3493747"/>
            <a:ext cx="493046" cy="489549"/>
          </a:xfrm>
          <a:custGeom>
            <a:avLst/>
            <a:gdLst>
              <a:gd name="T0" fmla="*/ 1890 w 3384"/>
              <a:gd name="T1" fmla="*/ 3062 h 3351"/>
              <a:gd name="T2" fmla="*/ 1716 w 3384"/>
              <a:gd name="T3" fmla="*/ 3163 h 3351"/>
              <a:gd name="T4" fmla="*/ 1535 w 3384"/>
              <a:gd name="T5" fmla="*/ 3154 h 3351"/>
              <a:gd name="T6" fmla="*/ 1637 w 3384"/>
              <a:gd name="T7" fmla="*/ 3206 h 3351"/>
              <a:gd name="T8" fmla="*/ 1867 w 3384"/>
              <a:gd name="T9" fmla="*/ 3232 h 3351"/>
              <a:gd name="T10" fmla="*/ 2086 w 3384"/>
              <a:gd name="T11" fmla="*/ 3091 h 3351"/>
              <a:gd name="T12" fmla="*/ 305 w 3384"/>
              <a:gd name="T13" fmla="*/ 1215 h 3351"/>
              <a:gd name="T14" fmla="*/ 264 w 3384"/>
              <a:gd name="T15" fmla="*/ 1252 h 3351"/>
              <a:gd name="T16" fmla="*/ 133 w 3384"/>
              <a:gd name="T17" fmla="*/ 1445 h 3351"/>
              <a:gd name="T18" fmla="*/ 157 w 3384"/>
              <a:gd name="T19" fmla="*/ 1668 h 3351"/>
              <a:gd name="T20" fmla="*/ 233 w 3384"/>
              <a:gd name="T21" fmla="*/ 1809 h 3351"/>
              <a:gd name="T22" fmla="*/ 209 w 3384"/>
              <a:gd name="T23" fmla="*/ 1625 h 3351"/>
              <a:gd name="T24" fmla="*/ 263 w 3384"/>
              <a:gd name="T25" fmla="*/ 1475 h 3351"/>
              <a:gd name="T26" fmla="*/ 411 w 3384"/>
              <a:gd name="T27" fmla="*/ 1394 h 3351"/>
              <a:gd name="T28" fmla="*/ 488 w 3384"/>
              <a:gd name="T29" fmla="*/ 1077 h 3351"/>
              <a:gd name="T30" fmla="*/ 756 w 3384"/>
              <a:gd name="T31" fmla="*/ 1373 h 3351"/>
              <a:gd name="T32" fmla="*/ 781 w 3384"/>
              <a:gd name="T33" fmla="*/ 1610 h 3351"/>
              <a:gd name="T34" fmla="*/ 634 w 3384"/>
              <a:gd name="T35" fmla="*/ 1785 h 3351"/>
              <a:gd name="T36" fmla="*/ 670 w 3384"/>
              <a:gd name="T37" fmla="*/ 2019 h 3351"/>
              <a:gd name="T38" fmla="*/ 939 w 3384"/>
              <a:gd name="T39" fmla="*/ 2343 h 3351"/>
              <a:gd name="T40" fmla="*/ 1268 w 3384"/>
              <a:gd name="T41" fmla="*/ 2638 h 3351"/>
              <a:gd name="T42" fmla="*/ 1534 w 3384"/>
              <a:gd name="T43" fmla="*/ 2742 h 3351"/>
              <a:gd name="T44" fmla="*/ 1706 w 3384"/>
              <a:gd name="T45" fmla="*/ 2595 h 3351"/>
              <a:gd name="T46" fmla="*/ 1921 w 3384"/>
              <a:gd name="T47" fmla="*/ 2568 h 3351"/>
              <a:gd name="T48" fmla="*/ 2244 w 3384"/>
              <a:gd name="T49" fmla="*/ 2803 h 3351"/>
              <a:gd name="T50" fmla="*/ 2282 w 3384"/>
              <a:gd name="T51" fmla="*/ 3054 h 3351"/>
              <a:gd name="T52" fmla="*/ 2114 w 3384"/>
              <a:gd name="T53" fmla="*/ 3250 h 3351"/>
              <a:gd name="T54" fmla="*/ 1823 w 3384"/>
              <a:gd name="T55" fmla="*/ 3348 h 3351"/>
              <a:gd name="T56" fmla="*/ 1270 w 3384"/>
              <a:gd name="T57" fmla="*/ 3151 h 3351"/>
              <a:gd name="T58" fmla="*/ 595 w 3384"/>
              <a:gd name="T59" fmla="*/ 2607 h 3351"/>
              <a:gd name="T60" fmla="*/ 128 w 3384"/>
              <a:gd name="T61" fmla="*/ 1947 h 3351"/>
              <a:gd name="T62" fmla="*/ 1 w 3384"/>
              <a:gd name="T63" fmla="*/ 1443 h 3351"/>
              <a:gd name="T64" fmla="*/ 142 w 3384"/>
              <a:gd name="T65" fmla="*/ 1202 h 3351"/>
              <a:gd name="T66" fmla="*/ 349 w 3384"/>
              <a:gd name="T67" fmla="*/ 1059 h 3351"/>
              <a:gd name="T68" fmla="*/ 2692 w 3384"/>
              <a:gd name="T69" fmla="*/ 738 h 3351"/>
              <a:gd name="T70" fmla="*/ 2750 w 3384"/>
              <a:gd name="T71" fmla="*/ 958 h 3351"/>
              <a:gd name="T72" fmla="*/ 2972 w 3384"/>
              <a:gd name="T73" fmla="*/ 901 h 3351"/>
              <a:gd name="T74" fmla="*/ 2914 w 3384"/>
              <a:gd name="T75" fmla="*/ 679 h 3351"/>
              <a:gd name="T76" fmla="*/ 2220 w 3384"/>
              <a:gd name="T77" fmla="*/ 715 h 3351"/>
              <a:gd name="T78" fmla="*/ 2241 w 3384"/>
              <a:gd name="T79" fmla="*/ 943 h 3351"/>
              <a:gd name="T80" fmla="*/ 2469 w 3384"/>
              <a:gd name="T81" fmla="*/ 924 h 3351"/>
              <a:gd name="T82" fmla="*/ 2450 w 3384"/>
              <a:gd name="T83" fmla="*/ 696 h 3351"/>
              <a:gd name="T84" fmla="*/ 1753 w 3384"/>
              <a:gd name="T85" fmla="*/ 696 h 3351"/>
              <a:gd name="T86" fmla="*/ 1733 w 3384"/>
              <a:gd name="T87" fmla="*/ 924 h 3351"/>
              <a:gd name="T88" fmla="*/ 1963 w 3384"/>
              <a:gd name="T89" fmla="*/ 943 h 3351"/>
              <a:gd name="T90" fmla="*/ 1982 w 3384"/>
              <a:gd name="T91" fmla="*/ 715 h 3351"/>
              <a:gd name="T92" fmla="*/ 2583 w 3384"/>
              <a:gd name="T93" fmla="*/ 22 h 3351"/>
              <a:gd name="T94" fmla="*/ 3155 w 3384"/>
              <a:gd name="T95" fmla="*/ 307 h 3351"/>
              <a:gd name="T96" fmla="*/ 3384 w 3384"/>
              <a:gd name="T97" fmla="*/ 819 h 3351"/>
              <a:gd name="T98" fmla="*/ 3155 w 3384"/>
              <a:gd name="T99" fmla="*/ 1331 h 3351"/>
              <a:gd name="T100" fmla="*/ 2583 w 3384"/>
              <a:gd name="T101" fmla="*/ 1616 h 3351"/>
              <a:gd name="T102" fmla="*/ 2031 w 3384"/>
              <a:gd name="T103" fmla="*/ 1739 h 3351"/>
              <a:gd name="T104" fmla="*/ 1552 w 3384"/>
              <a:gd name="T105" fmla="*/ 1840 h 3351"/>
              <a:gd name="T106" fmla="*/ 1615 w 3384"/>
              <a:gd name="T107" fmla="*/ 1402 h 3351"/>
              <a:gd name="T108" fmla="*/ 1317 w 3384"/>
              <a:gd name="T109" fmla="*/ 941 h 3351"/>
              <a:gd name="T110" fmla="*/ 1448 w 3384"/>
              <a:gd name="T111" fmla="*/ 406 h 3351"/>
              <a:gd name="T112" fmla="*/ 1958 w 3384"/>
              <a:gd name="T113" fmla="*/ 58 h 3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84" h="3351">
                <a:moveTo>
                  <a:pt x="1941" y="2943"/>
                </a:moveTo>
                <a:lnTo>
                  <a:pt x="1940" y="2946"/>
                </a:lnTo>
                <a:lnTo>
                  <a:pt x="1937" y="2955"/>
                </a:lnTo>
                <a:lnTo>
                  <a:pt x="1933" y="2967"/>
                </a:lnTo>
                <a:lnTo>
                  <a:pt x="1927" y="2983"/>
                </a:lnTo>
                <a:lnTo>
                  <a:pt x="1921" y="3000"/>
                </a:lnTo>
                <a:lnTo>
                  <a:pt x="1912" y="3020"/>
                </a:lnTo>
                <a:lnTo>
                  <a:pt x="1902" y="3041"/>
                </a:lnTo>
                <a:lnTo>
                  <a:pt x="1890" y="3062"/>
                </a:lnTo>
                <a:lnTo>
                  <a:pt x="1875" y="3083"/>
                </a:lnTo>
                <a:lnTo>
                  <a:pt x="1856" y="3103"/>
                </a:lnTo>
                <a:lnTo>
                  <a:pt x="1834" y="3121"/>
                </a:lnTo>
                <a:lnTo>
                  <a:pt x="1808" y="3135"/>
                </a:lnTo>
                <a:lnTo>
                  <a:pt x="1786" y="3146"/>
                </a:lnTo>
                <a:lnTo>
                  <a:pt x="1763" y="3153"/>
                </a:lnTo>
                <a:lnTo>
                  <a:pt x="1747" y="3157"/>
                </a:lnTo>
                <a:lnTo>
                  <a:pt x="1731" y="3160"/>
                </a:lnTo>
                <a:lnTo>
                  <a:pt x="1716" y="3163"/>
                </a:lnTo>
                <a:lnTo>
                  <a:pt x="1691" y="3165"/>
                </a:lnTo>
                <a:lnTo>
                  <a:pt x="1667" y="3166"/>
                </a:lnTo>
                <a:lnTo>
                  <a:pt x="1646" y="3166"/>
                </a:lnTo>
                <a:lnTo>
                  <a:pt x="1624" y="3165"/>
                </a:lnTo>
                <a:lnTo>
                  <a:pt x="1599" y="3163"/>
                </a:lnTo>
                <a:lnTo>
                  <a:pt x="1576" y="3160"/>
                </a:lnTo>
                <a:lnTo>
                  <a:pt x="1558" y="3157"/>
                </a:lnTo>
                <a:lnTo>
                  <a:pt x="1544" y="3155"/>
                </a:lnTo>
                <a:lnTo>
                  <a:pt x="1535" y="3154"/>
                </a:lnTo>
                <a:lnTo>
                  <a:pt x="1532" y="3153"/>
                </a:lnTo>
                <a:lnTo>
                  <a:pt x="1534" y="3154"/>
                </a:lnTo>
                <a:lnTo>
                  <a:pt x="1538" y="3157"/>
                </a:lnTo>
                <a:lnTo>
                  <a:pt x="1545" y="3160"/>
                </a:lnTo>
                <a:lnTo>
                  <a:pt x="1555" y="3165"/>
                </a:lnTo>
                <a:lnTo>
                  <a:pt x="1571" y="3174"/>
                </a:lnTo>
                <a:lnTo>
                  <a:pt x="1592" y="3185"/>
                </a:lnTo>
                <a:lnTo>
                  <a:pt x="1616" y="3197"/>
                </a:lnTo>
                <a:lnTo>
                  <a:pt x="1637" y="3206"/>
                </a:lnTo>
                <a:lnTo>
                  <a:pt x="1660" y="3214"/>
                </a:lnTo>
                <a:lnTo>
                  <a:pt x="1685" y="3221"/>
                </a:lnTo>
                <a:lnTo>
                  <a:pt x="1711" y="3228"/>
                </a:lnTo>
                <a:lnTo>
                  <a:pt x="1730" y="3232"/>
                </a:lnTo>
                <a:lnTo>
                  <a:pt x="1749" y="3235"/>
                </a:lnTo>
                <a:lnTo>
                  <a:pt x="1770" y="3237"/>
                </a:lnTo>
                <a:lnTo>
                  <a:pt x="1802" y="3240"/>
                </a:lnTo>
                <a:lnTo>
                  <a:pt x="1835" y="3236"/>
                </a:lnTo>
                <a:lnTo>
                  <a:pt x="1867" y="3232"/>
                </a:lnTo>
                <a:lnTo>
                  <a:pt x="1900" y="3223"/>
                </a:lnTo>
                <a:lnTo>
                  <a:pt x="1931" y="3212"/>
                </a:lnTo>
                <a:lnTo>
                  <a:pt x="1962" y="3197"/>
                </a:lnTo>
                <a:lnTo>
                  <a:pt x="1988" y="3180"/>
                </a:lnTo>
                <a:lnTo>
                  <a:pt x="2013" y="3162"/>
                </a:lnTo>
                <a:lnTo>
                  <a:pt x="2036" y="3144"/>
                </a:lnTo>
                <a:lnTo>
                  <a:pt x="2055" y="3125"/>
                </a:lnTo>
                <a:lnTo>
                  <a:pt x="2071" y="3108"/>
                </a:lnTo>
                <a:lnTo>
                  <a:pt x="2086" y="3091"/>
                </a:lnTo>
                <a:lnTo>
                  <a:pt x="2098" y="3078"/>
                </a:lnTo>
                <a:lnTo>
                  <a:pt x="2107" y="3066"/>
                </a:lnTo>
                <a:lnTo>
                  <a:pt x="2114" y="3058"/>
                </a:lnTo>
                <a:lnTo>
                  <a:pt x="2120" y="3051"/>
                </a:lnTo>
                <a:lnTo>
                  <a:pt x="2123" y="3047"/>
                </a:lnTo>
                <a:lnTo>
                  <a:pt x="2124" y="3045"/>
                </a:lnTo>
                <a:lnTo>
                  <a:pt x="1941" y="2943"/>
                </a:lnTo>
                <a:close/>
                <a:moveTo>
                  <a:pt x="306" y="1215"/>
                </a:moveTo>
                <a:lnTo>
                  <a:pt x="305" y="1215"/>
                </a:lnTo>
                <a:lnTo>
                  <a:pt x="304" y="1217"/>
                </a:lnTo>
                <a:lnTo>
                  <a:pt x="301" y="1219"/>
                </a:lnTo>
                <a:lnTo>
                  <a:pt x="299" y="1220"/>
                </a:lnTo>
                <a:lnTo>
                  <a:pt x="297" y="1222"/>
                </a:lnTo>
                <a:lnTo>
                  <a:pt x="295" y="1224"/>
                </a:lnTo>
                <a:lnTo>
                  <a:pt x="292" y="1227"/>
                </a:lnTo>
                <a:lnTo>
                  <a:pt x="288" y="1230"/>
                </a:lnTo>
                <a:lnTo>
                  <a:pt x="277" y="1239"/>
                </a:lnTo>
                <a:lnTo>
                  <a:pt x="264" y="1252"/>
                </a:lnTo>
                <a:lnTo>
                  <a:pt x="248" y="1266"/>
                </a:lnTo>
                <a:lnTo>
                  <a:pt x="231" y="1282"/>
                </a:lnTo>
                <a:lnTo>
                  <a:pt x="211" y="1303"/>
                </a:lnTo>
                <a:lnTo>
                  <a:pt x="193" y="1325"/>
                </a:lnTo>
                <a:lnTo>
                  <a:pt x="174" y="1351"/>
                </a:lnTo>
                <a:lnTo>
                  <a:pt x="158" y="1380"/>
                </a:lnTo>
                <a:lnTo>
                  <a:pt x="149" y="1401"/>
                </a:lnTo>
                <a:lnTo>
                  <a:pt x="140" y="1422"/>
                </a:lnTo>
                <a:lnTo>
                  <a:pt x="133" y="1445"/>
                </a:lnTo>
                <a:lnTo>
                  <a:pt x="129" y="1467"/>
                </a:lnTo>
                <a:lnTo>
                  <a:pt x="126" y="1490"/>
                </a:lnTo>
                <a:lnTo>
                  <a:pt x="125" y="1512"/>
                </a:lnTo>
                <a:lnTo>
                  <a:pt x="125" y="1535"/>
                </a:lnTo>
                <a:lnTo>
                  <a:pt x="127" y="1556"/>
                </a:lnTo>
                <a:lnTo>
                  <a:pt x="130" y="1576"/>
                </a:lnTo>
                <a:lnTo>
                  <a:pt x="136" y="1606"/>
                </a:lnTo>
                <a:lnTo>
                  <a:pt x="144" y="1635"/>
                </a:lnTo>
                <a:lnTo>
                  <a:pt x="157" y="1668"/>
                </a:lnTo>
                <a:lnTo>
                  <a:pt x="170" y="1700"/>
                </a:lnTo>
                <a:lnTo>
                  <a:pt x="184" y="1728"/>
                </a:lnTo>
                <a:lnTo>
                  <a:pt x="197" y="1751"/>
                </a:lnTo>
                <a:lnTo>
                  <a:pt x="209" y="1772"/>
                </a:lnTo>
                <a:lnTo>
                  <a:pt x="218" y="1787"/>
                </a:lnTo>
                <a:lnTo>
                  <a:pt x="225" y="1796"/>
                </a:lnTo>
                <a:lnTo>
                  <a:pt x="229" y="1803"/>
                </a:lnTo>
                <a:lnTo>
                  <a:pt x="232" y="1807"/>
                </a:lnTo>
                <a:lnTo>
                  <a:pt x="233" y="1809"/>
                </a:lnTo>
                <a:lnTo>
                  <a:pt x="232" y="1806"/>
                </a:lnTo>
                <a:lnTo>
                  <a:pt x="230" y="1797"/>
                </a:lnTo>
                <a:lnTo>
                  <a:pt x="227" y="1784"/>
                </a:lnTo>
                <a:lnTo>
                  <a:pt x="224" y="1765"/>
                </a:lnTo>
                <a:lnTo>
                  <a:pt x="218" y="1743"/>
                </a:lnTo>
                <a:lnTo>
                  <a:pt x="215" y="1717"/>
                </a:lnTo>
                <a:lnTo>
                  <a:pt x="211" y="1689"/>
                </a:lnTo>
                <a:lnTo>
                  <a:pt x="210" y="1657"/>
                </a:lnTo>
                <a:lnTo>
                  <a:pt x="209" y="1625"/>
                </a:lnTo>
                <a:lnTo>
                  <a:pt x="212" y="1600"/>
                </a:lnTo>
                <a:lnTo>
                  <a:pt x="215" y="1575"/>
                </a:lnTo>
                <a:lnTo>
                  <a:pt x="219" y="1560"/>
                </a:lnTo>
                <a:lnTo>
                  <a:pt x="224" y="1545"/>
                </a:lnTo>
                <a:lnTo>
                  <a:pt x="229" y="1529"/>
                </a:lnTo>
                <a:lnTo>
                  <a:pt x="235" y="1516"/>
                </a:lnTo>
                <a:lnTo>
                  <a:pt x="242" y="1503"/>
                </a:lnTo>
                <a:lnTo>
                  <a:pt x="249" y="1491"/>
                </a:lnTo>
                <a:lnTo>
                  <a:pt x="263" y="1475"/>
                </a:lnTo>
                <a:lnTo>
                  <a:pt x="276" y="1461"/>
                </a:lnTo>
                <a:lnTo>
                  <a:pt x="290" y="1450"/>
                </a:lnTo>
                <a:lnTo>
                  <a:pt x="306" y="1440"/>
                </a:lnTo>
                <a:lnTo>
                  <a:pt x="321" y="1430"/>
                </a:lnTo>
                <a:lnTo>
                  <a:pt x="336" y="1423"/>
                </a:lnTo>
                <a:lnTo>
                  <a:pt x="366" y="1411"/>
                </a:lnTo>
                <a:lnTo>
                  <a:pt x="392" y="1402"/>
                </a:lnTo>
                <a:lnTo>
                  <a:pt x="403" y="1397"/>
                </a:lnTo>
                <a:lnTo>
                  <a:pt x="411" y="1394"/>
                </a:lnTo>
                <a:lnTo>
                  <a:pt x="414" y="1393"/>
                </a:lnTo>
                <a:lnTo>
                  <a:pt x="416" y="1391"/>
                </a:lnTo>
                <a:lnTo>
                  <a:pt x="418" y="1390"/>
                </a:lnTo>
                <a:lnTo>
                  <a:pt x="418" y="1390"/>
                </a:lnTo>
                <a:lnTo>
                  <a:pt x="306" y="1215"/>
                </a:lnTo>
                <a:close/>
                <a:moveTo>
                  <a:pt x="402" y="1054"/>
                </a:moveTo>
                <a:lnTo>
                  <a:pt x="430" y="1057"/>
                </a:lnTo>
                <a:lnTo>
                  <a:pt x="458" y="1065"/>
                </a:lnTo>
                <a:lnTo>
                  <a:pt x="488" y="1077"/>
                </a:lnTo>
                <a:lnTo>
                  <a:pt x="518" y="1093"/>
                </a:lnTo>
                <a:lnTo>
                  <a:pt x="550" y="1116"/>
                </a:lnTo>
                <a:lnTo>
                  <a:pt x="581" y="1142"/>
                </a:lnTo>
                <a:lnTo>
                  <a:pt x="614" y="1176"/>
                </a:lnTo>
                <a:lnTo>
                  <a:pt x="648" y="1216"/>
                </a:lnTo>
                <a:lnTo>
                  <a:pt x="682" y="1259"/>
                </a:lnTo>
                <a:lnTo>
                  <a:pt x="712" y="1300"/>
                </a:lnTo>
                <a:lnTo>
                  <a:pt x="735" y="1337"/>
                </a:lnTo>
                <a:lnTo>
                  <a:pt x="756" y="1373"/>
                </a:lnTo>
                <a:lnTo>
                  <a:pt x="772" y="1406"/>
                </a:lnTo>
                <a:lnTo>
                  <a:pt x="784" y="1437"/>
                </a:lnTo>
                <a:lnTo>
                  <a:pt x="794" y="1466"/>
                </a:lnTo>
                <a:lnTo>
                  <a:pt x="799" y="1494"/>
                </a:lnTo>
                <a:lnTo>
                  <a:pt x="801" y="1520"/>
                </a:lnTo>
                <a:lnTo>
                  <a:pt x="800" y="1544"/>
                </a:lnTo>
                <a:lnTo>
                  <a:pt x="797" y="1567"/>
                </a:lnTo>
                <a:lnTo>
                  <a:pt x="791" y="1590"/>
                </a:lnTo>
                <a:lnTo>
                  <a:pt x="781" y="1610"/>
                </a:lnTo>
                <a:lnTo>
                  <a:pt x="771" y="1631"/>
                </a:lnTo>
                <a:lnTo>
                  <a:pt x="759" y="1650"/>
                </a:lnTo>
                <a:lnTo>
                  <a:pt x="744" y="1669"/>
                </a:lnTo>
                <a:lnTo>
                  <a:pt x="728" y="1689"/>
                </a:lnTo>
                <a:lnTo>
                  <a:pt x="711" y="1707"/>
                </a:lnTo>
                <a:lnTo>
                  <a:pt x="693" y="1726"/>
                </a:lnTo>
                <a:lnTo>
                  <a:pt x="674" y="1745"/>
                </a:lnTo>
                <a:lnTo>
                  <a:pt x="654" y="1764"/>
                </a:lnTo>
                <a:lnTo>
                  <a:pt x="634" y="1785"/>
                </a:lnTo>
                <a:lnTo>
                  <a:pt x="619" y="1802"/>
                </a:lnTo>
                <a:lnTo>
                  <a:pt x="611" y="1823"/>
                </a:lnTo>
                <a:lnTo>
                  <a:pt x="607" y="1845"/>
                </a:lnTo>
                <a:lnTo>
                  <a:pt x="608" y="1870"/>
                </a:lnTo>
                <a:lnTo>
                  <a:pt x="612" y="1896"/>
                </a:lnTo>
                <a:lnTo>
                  <a:pt x="621" y="1925"/>
                </a:lnTo>
                <a:lnTo>
                  <a:pt x="634" y="1954"/>
                </a:lnTo>
                <a:lnTo>
                  <a:pt x="650" y="1986"/>
                </a:lnTo>
                <a:lnTo>
                  <a:pt x="670" y="2019"/>
                </a:lnTo>
                <a:lnTo>
                  <a:pt x="691" y="2052"/>
                </a:lnTo>
                <a:lnTo>
                  <a:pt x="716" y="2087"/>
                </a:lnTo>
                <a:lnTo>
                  <a:pt x="743" y="2123"/>
                </a:lnTo>
                <a:lnTo>
                  <a:pt x="772" y="2159"/>
                </a:lnTo>
                <a:lnTo>
                  <a:pt x="803" y="2195"/>
                </a:lnTo>
                <a:lnTo>
                  <a:pt x="836" y="2232"/>
                </a:lnTo>
                <a:lnTo>
                  <a:pt x="870" y="2269"/>
                </a:lnTo>
                <a:lnTo>
                  <a:pt x="904" y="2306"/>
                </a:lnTo>
                <a:lnTo>
                  <a:pt x="939" y="2343"/>
                </a:lnTo>
                <a:lnTo>
                  <a:pt x="975" y="2379"/>
                </a:lnTo>
                <a:lnTo>
                  <a:pt x="1012" y="2415"/>
                </a:lnTo>
                <a:lnTo>
                  <a:pt x="1048" y="2450"/>
                </a:lnTo>
                <a:lnTo>
                  <a:pt x="1085" y="2485"/>
                </a:lnTo>
                <a:lnTo>
                  <a:pt x="1123" y="2518"/>
                </a:lnTo>
                <a:lnTo>
                  <a:pt x="1160" y="2551"/>
                </a:lnTo>
                <a:lnTo>
                  <a:pt x="1196" y="2582"/>
                </a:lnTo>
                <a:lnTo>
                  <a:pt x="1233" y="2610"/>
                </a:lnTo>
                <a:lnTo>
                  <a:pt x="1268" y="2638"/>
                </a:lnTo>
                <a:lnTo>
                  <a:pt x="1303" y="2662"/>
                </a:lnTo>
                <a:lnTo>
                  <a:pt x="1337" y="2684"/>
                </a:lnTo>
                <a:lnTo>
                  <a:pt x="1370" y="2703"/>
                </a:lnTo>
                <a:lnTo>
                  <a:pt x="1402" y="2719"/>
                </a:lnTo>
                <a:lnTo>
                  <a:pt x="1432" y="2732"/>
                </a:lnTo>
                <a:lnTo>
                  <a:pt x="1460" y="2740"/>
                </a:lnTo>
                <a:lnTo>
                  <a:pt x="1487" y="2745"/>
                </a:lnTo>
                <a:lnTo>
                  <a:pt x="1512" y="2746"/>
                </a:lnTo>
                <a:lnTo>
                  <a:pt x="1534" y="2742"/>
                </a:lnTo>
                <a:lnTo>
                  <a:pt x="1555" y="2733"/>
                </a:lnTo>
                <a:lnTo>
                  <a:pt x="1572" y="2720"/>
                </a:lnTo>
                <a:lnTo>
                  <a:pt x="1592" y="2699"/>
                </a:lnTo>
                <a:lnTo>
                  <a:pt x="1612" y="2680"/>
                </a:lnTo>
                <a:lnTo>
                  <a:pt x="1630" y="2660"/>
                </a:lnTo>
                <a:lnTo>
                  <a:pt x="1650" y="2642"/>
                </a:lnTo>
                <a:lnTo>
                  <a:pt x="1668" y="2626"/>
                </a:lnTo>
                <a:lnTo>
                  <a:pt x="1688" y="2609"/>
                </a:lnTo>
                <a:lnTo>
                  <a:pt x="1706" y="2595"/>
                </a:lnTo>
                <a:lnTo>
                  <a:pt x="1727" y="2583"/>
                </a:lnTo>
                <a:lnTo>
                  <a:pt x="1746" y="2571"/>
                </a:lnTo>
                <a:lnTo>
                  <a:pt x="1768" y="2563"/>
                </a:lnTo>
                <a:lnTo>
                  <a:pt x="1790" y="2557"/>
                </a:lnTo>
                <a:lnTo>
                  <a:pt x="1813" y="2553"/>
                </a:lnTo>
                <a:lnTo>
                  <a:pt x="1838" y="2553"/>
                </a:lnTo>
                <a:lnTo>
                  <a:pt x="1863" y="2555"/>
                </a:lnTo>
                <a:lnTo>
                  <a:pt x="1891" y="2560"/>
                </a:lnTo>
                <a:lnTo>
                  <a:pt x="1921" y="2568"/>
                </a:lnTo>
                <a:lnTo>
                  <a:pt x="1951" y="2582"/>
                </a:lnTo>
                <a:lnTo>
                  <a:pt x="1985" y="2597"/>
                </a:lnTo>
                <a:lnTo>
                  <a:pt x="2021" y="2617"/>
                </a:lnTo>
                <a:lnTo>
                  <a:pt x="2059" y="2642"/>
                </a:lnTo>
                <a:lnTo>
                  <a:pt x="2099" y="2671"/>
                </a:lnTo>
                <a:lnTo>
                  <a:pt x="2143" y="2704"/>
                </a:lnTo>
                <a:lnTo>
                  <a:pt x="2183" y="2738"/>
                </a:lnTo>
                <a:lnTo>
                  <a:pt x="2216" y="2772"/>
                </a:lnTo>
                <a:lnTo>
                  <a:pt x="2244" y="2803"/>
                </a:lnTo>
                <a:lnTo>
                  <a:pt x="2266" y="2835"/>
                </a:lnTo>
                <a:lnTo>
                  <a:pt x="2283" y="2865"/>
                </a:lnTo>
                <a:lnTo>
                  <a:pt x="2294" y="2894"/>
                </a:lnTo>
                <a:lnTo>
                  <a:pt x="2301" y="2923"/>
                </a:lnTo>
                <a:lnTo>
                  <a:pt x="2304" y="2950"/>
                </a:lnTo>
                <a:lnTo>
                  <a:pt x="2303" y="2977"/>
                </a:lnTo>
                <a:lnTo>
                  <a:pt x="2299" y="3004"/>
                </a:lnTo>
                <a:lnTo>
                  <a:pt x="2292" y="3029"/>
                </a:lnTo>
                <a:lnTo>
                  <a:pt x="2282" y="3054"/>
                </a:lnTo>
                <a:lnTo>
                  <a:pt x="2268" y="3078"/>
                </a:lnTo>
                <a:lnTo>
                  <a:pt x="2253" y="3102"/>
                </a:lnTo>
                <a:lnTo>
                  <a:pt x="2237" y="3124"/>
                </a:lnTo>
                <a:lnTo>
                  <a:pt x="2217" y="3147"/>
                </a:lnTo>
                <a:lnTo>
                  <a:pt x="2198" y="3168"/>
                </a:lnTo>
                <a:lnTo>
                  <a:pt x="2177" y="3189"/>
                </a:lnTo>
                <a:lnTo>
                  <a:pt x="2157" y="3210"/>
                </a:lnTo>
                <a:lnTo>
                  <a:pt x="2135" y="3230"/>
                </a:lnTo>
                <a:lnTo>
                  <a:pt x="2114" y="3250"/>
                </a:lnTo>
                <a:lnTo>
                  <a:pt x="2094" y="3269"/>
                </a:lnTo>
                <a:lnTo>
                  <a:pt x="2074" y="3289"/>
                </a:lnTo>
                <a:lnTo>
                  <a:pt x="2052" y="3308"/>
                </a:lnTo>
                <a:lnTo>
                  <a:pt x="2023" y="3323"/>
                </a:lnTo>
                <a:lnTo>
                  <a:pt x="1991" y="3336"/>
                </a:lnTo>
                <a:lnTo>
                  <a:pt x="1956" y="3344"/>
                </a:lnTo>
                <a:lnTo>
                  <a:pt x="1916" y="3349"/>
                </a:lnTo>
                <a:lnTo>
                  <a:pt x="1871" y="3351"/>
                </a:lnTo>
                <a:lnTo>
                  <a:pt x="1823" y="3348"/>
                </a:lnTo>
                <a:lnTo>
                  <a:pt x="1773" y="3342"/>
                </a:lnTo>
                <a:lnTo>
                  <a:pt x="1719" y="3333"/>
                </a:lnTo>
                <a:lnTo>
                  <a:pt x="1662" y="3318"/>
                </a:lnTo>
                <a:lnTo>
                  <a:pt x="1603" y="3301"/>
                </a:lnTo>
                <a:lnTo>
                  <a:pt x="1540" y="3278"/>
                </a:lnTo>
                <a:lnTo>
                  <a:pt x="1476" y="3253"/>
                </a:lnTo>
                <a:lnTo>
                  <a:pt x="1409" y="3223"/>
                </a:lnTo>
                <a:lnTo>
                  <a:pt x="1340" y="3188"/>
                </a:lnTo>
                <a:lnTo>
                  <a:pt x="1270" y="3151"/>
                </a:lnTo>
                <a:lnTo>
                  <a:pt x="1198" y="3108"/>
                </a:lnTo>
                <a:lnTo>
                  <a:pt x="1125" y="3061"/>
                </a:lnTo>
                <a:lnTo>
                  <a:pt x="1051" y="3010"/>
                </a:lnTo>
                <a:lnTo>
                  <a:pt x="975" y="2953"/>
                </a:lnTo>
                <a:lnTo>
                  <a:pt x="899" y="2893"/>
                </a:lnTo>
                <a:lnTo>
                  <a:pt x="822" y="2828"/>
                </a:lnTo>
                <a:lnTo>
                  <a:pt x="747" y="2758"/>
                </a:lnTo>
                <a:lnTo>
                  <a:pt x="669" y="2684"/>
                </a:lnTo>
                <a:lnTo>
                  <a:pt x="595" y="2607"/>
                </a:lnTo>
                <a:lnTo>
                  <a:pt x="525" y="2531"/>
                </a:lnTo>
                <a:lnTo>
                  <a:pt x="459" y="2455"/>
                </a:lnTo>
                <a:lnTo>
                  <a:pt x="399" y="2379"/>
                </a:lnTo>
                <a:lnTo>
                  <a:pt x="343" y="2304"/>
                </a:lnTo>
                <a:lnTo>
                  <a:pt x="291" y="2230"/>
                </a:lnTo>
                <a:lnTo>
                  <a:pt x="244" y="2157"/>
                </a:lnTo>
                <a:lnTo>
                  <a:pt x="201" y="2085"/>
                </a:lnTo>
                <a:lnTo>
                  <a:pt x="162" y="2016"/>
                </a:lnTo>
                <a:lnTo>
                  <a:pt x="128" y="1947"/>
                </a:lnTo>
                <a:lnTo>
                  <a:pt x="98" y="1881"/>
                </a:lnTo>
                <a:lnTo>
                  <a:pt x="72" y="1816"/>
                </a:lnTo>
                <a:lnTo>
                  <a:pt x="50" y="1754"/>
                </a:lnTo>
                <a:lnTo>
                  <a:pt x="33" y="1695"/>
                </a:lnTo>
                <a:lnTo>
                  <a:pt x="18" y="1638"/>
                </a:lnTo>
                <a:lnTo>
                  <a:pt x="8" y="1585"/>
                </a:lnTo>
                <a:lnTo>
                  <a:pt x="2" y="1533"/>
                </a:lnTo>
                <a:lnTo>
                  <a:pt x="0" y="1486"/>
                </a:lnTo>
                <a:lnTo>
                  <a:pt x="1" y="1443"/>
                </a:lnTo>
                <a:lnTo>
                  <a:pt x="6" y="1403"/>
                </a:lnTo>
                <a:lnTo>
                  <a:pt x="15" y="1367"/>
                </a:lnTo>
                <a:lnTo>
                  <a:pt x="28" y="1334"/>
                </a:lnTo>
                <a:lnTo>
                  <a:pt x="43" y="1307"/>
                </a:lnTo>
                <a:lnTo>
                  <a:pt x="63" y="1283"/>
                </a:lnTo>
                <a:lnTo>
                  <a:pt x="81" y="1264"/>
                </a:lnTo>
                <a:lnTo>
                  <a:pt x="100" y="1244"/>
                </a:lnTo>
                <a:lnTo>
                  <a:pt x="121" y="1223"/>
                </a:lnTo>
                <a:lnTo>
                  <a:pt x="142" y="1202"/>
                </a:lnTo>
                <a:lnTo>
                  <a:pt x="162" y="1181"/>
                </a:lnTo>
                <a:lnTo>
                  <a:pt x="184" y="1161"/>
                </a:lnTo>
                <a:lnTo>
                  <a:pt x="205" y="1141"/>
                </a:lnTo>
                <a:lnTo>
                  <a:pt x="228" y="1123"/>
                </a:lnTo>
                <a:lnTo>
                  <a:pt x="250" y="1106"/>
                </a:lnTo>
                <a:lnTo>
                  <a:pt x="274" y="1091"/>
                </a:lnTo>
                <a:lnTo>
                  <a:pt x="298" y="1078"/>
                </a:lnTo>
                <a:lnTo>
                  <a:pt x="323" y="1068"/>
                </a:lnTo>
                <a:lnTo>
                  <a:pt x="349" y="1059"/>
                </a:lnTo>
                <a:lnTo>
                  <a:pt x="374" y="1055"/>
                </a:lnTo>
                <a:lnTo>
                  <a:pt x="402" y="1054"/>
                </a:lnTo>
                <a:close/>
                <a:moveTo>
                  <a:pt x="2832" y="657"/>
                </a:moveTo>
                <a:lnTo>
                  <a:pt x="2803" y="660"/>
                </a:lnTo>
                <a:lnTo>
                  <a:pt x="2775" y="667"/>
                </a:lnTo>
                <a:lnTo>
                  <a:pt x="2750" y="679"/>
                </a:lnTo>
                <a:lnTo>
                  <a:pt x="2728" y="696"/>
                </a:lnTo>
                <a:lnTo>
                  <a:pt x="2708" y="715"/>
                </a:lnTo>
                <a:lnTo>
                  <a:pt x="2692" y="738"/>
                </a:lnTo>
                <a:lnTo>
                  <a:pt x="2680" y="762"/>
                </a:lnTo>
                <a:lnTo>
                  <a:pt x="2672" y="790"/>
                </a:lnTo>
                <a:lnTo>
                  <a:pt x="2669" y="819"/>
                </a:lnTo>
                <a:lnTo>
                  <a:pt x="2672" y="848"/>
                </a:lnTo>
                <a:lnTo>
                  <a:pt x="2680" y="876"/>
                </a:lnTo>
                <a:lnTo>
                  <a:pt x="2692" y="901"/>
                </a:lnTo>
                <a:lnTo>
                  <a:pt x="2708" y="924"/>
                </a:lnTo>
                <a:lnTo>
                  <a:pt x="2728" y="943"/>
                </a:lnTo>
                <a:lnTo>
                  <a:pt x="2750" y="958"/>
                </a:lnTo>
                <a:lnTo>
                  <a:pt x="2775" y="971"/>
                </a:lnTo>
                <a:lnTo>
                  <a:pt x="2803" y="978"/>
                </a:lnTo>
                <a:lnTo>
                  <a:pt x="2832" y="981"/>
                </a:lnTo>
                <a:lnTo>
                  <a:pt x="2861" y="978"/>
                </a:lnTo>
                <a:lnTo>
                  <a:pt x="2889" y="971"/>
                </a:lnTo>
                <a:lnTo>
                  <a:pt x="2914" y="958"/>
                </a:lnTo>
                <a:lnTo>
                  <a:pt x="2937" y="943"/>
                </a:lnTo>
                <a:lnTo>
                  <a:pt x="2956" y="924"/>
                </a:lnTo>
                <a:lnTo>
                  <a:pt x="2972" y="901"/>
                </a:lnTo>
                <a:lnTo>
                  <a:pt x="2984" y="876"/>
                </a:lnTo>
                <a:lnTo>
                  <a:pt x="2991" y="848"/>
                </a:lnTo>
                <a:lnTo>
                  <a:pt x="2994" y="819"/>
                </a:lnTo>
                <a:lnTo>
                  <a:pt x="2991" y="790"/>
                </a:lnTo>
                <a:lnTo>
                  <a:pt x="2984" y="762"/>
                </a:lnTo>
                <a:lnTo>
                  <a:pt x="2972" y="738"/>
                </a:lnTo>
                <a:lnTo>
                  <a:pt x="2956" y="715"/>
                </a:lnTo>
                <a:lnTo>
                  <a:pt x="2937" y="696"/>
                </a:lnTo>
                <a:lnTo>
                  <a:pt x="2914" y="679"/>
                </a:lnTo>
                <a:lnTo>
                  <a:pt x="2889" y="667"/>
                </a:lnTo>
                <a:lnTo>
                  <a:pt x="2861" y="660"/>
                </a:lnTo>
                <a:lnTo>
                  <a:pt x="2832" y="657"/>
                </a:lnTo>
                <a:close/>
                <a:moveTo>
                  <a:pt x="2345" y="657"/>
                </a:moveTo>
                <a:lnTo>
                  <a:pt x="2315" y="660"/>
                </a:lnTo>
                <a:lnTo>
                  <a:pt x="2288" y="667"/>
                </a:lnTo>
                <a:lnTo>
                  <a:pt x="2263" y="679"/>
                </a:lnTo>
                <a:lnTo>
                  <a:pt x="2241" y="696"/>
                </a:lnTo>
                <a:lnTo>
                  <a:pt x="2220" y="715"/>
                </a:lnTo>
                <a:lnTo>
                  <a:pt x="2205" y="738"/>
                </a:lnTo>
                <a:lnTo>
                  <a:pt x="2192" y="762"/>
                </a:lnTo>
                <a:lnTo>
                  <a:pt x="2185" y="790"/>
                </a:lnTo>
                <a:lnTo>
                  <a:pt x="2182" y="819"/>
                </a:lnTo>
                <a:lnTo>
                  <a:pt x="2185" y="848"/>
                </a:lnTo>
                <a:lnTo>
                  <a:pt x="2192" y="876"/>
                </a:lnTo>
                <a:lnTo>
                  <a:pt x="2205" y="901"/>
                </a:lnTo>
                <a:lnTo>
                  <a:pt x="2220" y="924"/>
                </a:lnTo>
                <a:lnTo>
                  <a:pt x="2241" y="943"/>
                </a:lnTo>
                <a:lnTo>
                  <a:pt x="2263" y="958"/>
                </a:lnTo>
                <a:lnTo>
                  <a:pt x="2288" y="971"/>
                </a:lnTo>
                <a:lnTo>
                  <a:pt x="2315" y="978"/>
                </a:lnTo>
                <a:lnTo>
                  <a:pt x="2345" y="981"/>
                </a:lnTo>
                <a:lnTo>
                  <a:pt x="2374" y="978"/>
                </a:lnTo>
                <a:lnTo>
                  <a:pt x="2402" y="971"/>
                </a:lnTo>
                <a:lnTo>
                  <a:pt x="2426" y="958"/>
                </a:lnTo>
                <a:lnTo>
                  <a:pt x="2450" y="943"/>
                </a:lnTo>
                <a:lnTo>
                  <a:pt x="2469" y="924"/>
                </a:lnTo>
                <a:lnTo>
                  <a:pt x="2485" y="901"/>
                </a:lnTo>
                <a:lnTo>
                  <a:pt x="2497" y="876"/>
                </a:lnTo>
                <a:lnTo>
                  <a:pt x="2504" y="848"/>
                </a:lnTo>
                <a:lnTo>
                  <a:pt x="2507" y="819"/>
                </a:lnTo>
                <a:lnTo>
                  <a:pt x="2504" y="790"/>
                </a:lnTo>
                <a:lnTo>
                  <a:pt x="2497" y="762"/>
                </a:lnTo>
                <a:lnTo>
                  <a:pt x="2485" y="738"/>
                </a:lnTo>
                <a:lnTo>
                  <a:pt x="2469" y="715"/>
                </a:lnTo>
                <a:lnTo>
                  <a:pt x="2450" y="696"/>
                </a:lnTo>
                <a:lnTo>
                  <a:pt x="2426" y="679"/>
                </a:lnTo>
                <a:lnTo>
                  <a:pt x="2402" y="667"/>
                </a:lnTo>
                <a:lnTo>
                  <a:pt x="2374" y="660"/>
                </a:lnTo>
                <a:lnTo>
                  <a:pt x="2345" y="657"/>
                </a:lnTo>
                <a:close/>
                <a:moveTo>
                  <a:pt x="1858" y="657"/>
                </a:moveTo>
                <a:lnTo>
                  <a:pt x="1828" y="660"/>
                </a:lnTo>
                <a:lnTo>
                  <a:pt x="1801" y="667"/>
                </a:lnTo>
                <a:lnTo>
                  <a:pt x="1776" y="679"/>
                </a:lnTo>
                <a:lnTo>
                  <a:pt x="1753" y="696"/>
                </a:lnTo>
                <a:lnTo>
                  <a:pt x="1733" y="715"/>
                </a:lnTo>
                <a:lnTo>
                  <a:pt x="1718" y="738"/>
                </a:lnTo>
                <a:lnTo>
                  <a:pt x="1705" y="762"/>
                </a:lnTo>
                <a:lnTo>
                  <a:pt x="1698" y="790"/>
                </a:lnTo>
                <a:lnTo>
                  <a:pt x="1695" y="819"/>
                </a:lnTo>
                <a:lnTo>
                  <a:pt x="1698" y="848"/>
                </a:lnTo>
                <a:lnTo>
                  <a:pt x="1705" y="876"/>
                </a:lnTo>
                <a:lnTo>
                  <a:pt x="1718" y="901"/>
                </a:lnTo>
                <a:lnTo>
                  <a:pt x="1733" y="924"/>
                </a:lnTo>
                <a:lnTo>
                  <a:pt x="1753" y="943"/>
                </a:lnTo>
                <a:lnTo>
                  <a:pt x="1776" y="958"/>
                </a:lnTo>
                <a:lnTo>
                  <a:pt x="1801" y="971"/>
                </a:lnTo>
                <a:lnTo>
                  <a:pt x="1828" y="978"/>
                </a:lnTo>
                <a:lnTo>
                  <a:pt x="1858" y="981"/>
                </a:lnTo>
                <a:lnTo>
                  <a:pt x="1887" y="978"/>
                </a:lnTo>
                <a:lnTo>
                  <a:pt x="1915" y="971"/>
                </a:lnTo>
                <a:lnTo>
                  <a:pt x="1939" y="958"/>
                </a:lnTo>
                <a:lnTo>
                  <a:pt x="1963" y="943"/>
                </a:lnTo>
                <a:lnTo>
                  <a:pt x="1982" y="924"/>
                </a:lnTo>
                <a:lnTo>
                  <a:pt x="1998" y="901"/>
                </a:lnTo>
                <a:lnTo>
                  <a:pt x="2010" y="876"/>
                </a:lnTo>
                <a:lnTo>
                  <a:pt x="2017" y="848"/>
                </a:lnTo>
                <a:lnTo>
                  <a:pt x="2020" y="819"/>
                </a:lnTo>
                <a:lnTo>
                  <a:pt x="2017" y="790"/>
                </a:lnTo>
                <a:lnTo>
                  <a:pt x="2010" y="762"/>
                </a:lnTo>
                <a:lnTo>
                  <a:pt x="1998" y="738"/>
                </a:lnTo>
                <a:lnTo>
                  <a:pt x="1982" y="715"/>
                </a:lnTo>
                <a:lnTo>
                  <a:pt x="1963" y="696"/>
                </a:lnTo>
                <a:lnTo>
                  <a:pt x="1939" y="679"/>
                </a:lnTo>
                <a:lnTo>
                  <a:pt x="1915" y="667"/>
                </a:lnTo>
                <a:lnTo>
                  <a:pt x="1887" y="660"/>
                </a:lnTo>
                <a:lnTo>
                  <a:pt x="1858" y="657"/>
                </a:lnTo>
                <a:close/>
                <a:moveTo>
                  <a:pt x="2345" y="0"/>
                </a:moveTo>
                <a:lnTo>
                  <a:pt x="2426" y="2"/>
                </a:lnTo>
                <a:lnTo>
                  <a:pt x="2505" y="9"/>
                </a:lnTo>
                <a:lnTo>
                  <a:pt x="2583" y="22"/>
                </a:lnTo>
                <a:lnTo>
                  <a:pt x="2658" y="38"/>
                </a:lnTo>
                <a:lnTo>
                  <a:pt x="2732" y="58"/>
                </a:lnTo>
                <a:lnTo>
                  <a:pt x="2802" y="83"/>
                </a:lnTo>
                <a:lnTo>
                  <a:pt x="2869" y="111"/>
                </a:lnTo>
                <a:lnTo>
                  <a:pt x="2934" y="144"/>
                </a:lnTo>
                <a:lnTo>
                  <a:pt x="2994" y="180"/>
                </a:lnTo>
                <a:lnTo>
                  <a:pt x="3053" y="219"/>
                </a:lnTo>
                <a:lnTo>
                  <a:pt x="3106" y="262"/>
                </a:lnTo>
                <a:lnTo>
                  <a:pt x="3155" y="307"/>
                </a:lnTo>
                <a:lnTo>
                  <a:pt x="3201" y="355"/>
                </a:lnTo>
                <a:lnTo>
                  <a:pt x="3242" y="406"/>
                </a:lnTo>
                <a:lnTo>
                  <a:pt x="3278" y="459"/>
                </a:lnTo>
                <a:lnTo>
                  <a:pt x="3310" y="514"/>
                </a:lnTo>
                <a:lnTo>
                  <a:pt x="3336" y="572"/>
                </a:lnTo>
                <a:lnTo>
                  <a:pt x="3356" y="631"/>
                </a:lnTo>
                <a:lnTo>
                  <a:pt x="3372" y="693"/>
                </a:lnTo>
                <a:lnTo>
                  <a:pt x="3381" y="755"/>
                </a:lnTo>
                <a:lnTo>
                  <a:pt x="3384" y="819"/>
                </a:lnTo>
                <a:lnTo>
                  <a:pt x="3381" y="883"/>
                </a:lnTo>
                <a:lnTo>
                  <a:pt x="3372" y="946"/>
                </a:lnTo>
                <a:lnTo>
                  <a:pt x="3356" y="1007"/>
                </a:lnTo>
                <a:lnTo>
                  <a:pt x="3336" y="1067"/>
                </a:lnTo>
                <a:lnTo>
                  <a:pt x="3310" y="1124"/>
                </a:lnTo>
                <a:lnTo>
                  <a:pt x="3278" y="1179"/>
                </a:lnTo>
                <a:lnTo>
                  <a:pt x="3242" y="1232"/>
                </a:lnTo>
                <a:lnTo>
                  <a:pt x="3201" y="1283"/>
                </a:lnTo>
                <a:lnTo>
                  <a:pt x="3155" y="1331"/>
                </a:lnTo>
                <a:lnTo>
                  <a:pt x="3106" y="1377"/>
                </a:lnTo>
                <a:lnTo>
                  <a:pt x="3053" y="1419"/>
                </a:lnTo>
                <a:lnTo>
                  <a:pt x="2994" y="1458"/>
                </a:lnTo>
                <a:lnTo>
                  <a:pt x="2934" y="1495"/>
                </a:lnTo>
                <a:lnTo>
                  <a:pt x="2869" y="1526"/>
                </a:lnTo>
                <a:lnTo>
                  <a:pt x="2802" y="1555"/>
                </a:lnTo>
                <a:lnTo>
                  <a:pt x="2732" y="1579"/>
                </a:lnTo>
                <a:lnTo>
                  <a:pt x="2658" y="1600"/>
                </a:lnTo>
                <a:lnTo>
                  <a:pt x="2583" y="1616"/>
                </a:lnTo>
                <a:lnTo>
                  <a:pt x="2505" y="1628"/>
                </a:lnTo>
                <a:lnTo>
                  <a:pt x="2426" y="1636"/>
                </a:lnTo>
                <a:lnTo>
                  <a:pt x="2345" y="1639"/>
                </a:lnTo>
                <a:lnTo>
                  <a:pt x="2288" y="1637"/>
                </a:lnTo>
                <a:lnTo>
                  <a:pt x="2231" y="1633"/>
                </a:lnTo>
                <a:lnTo>
                  <a:pt x="2177" y="1626"/>
                </a:lnTo>
                <a:lnTo>
                  <a:pt x="2132" y="1668"/>
                </a:lnTo>
                <a:lnTo>
                  <a:pt x="2084" y="1705"/>
                </a:lnTo>
                <a:lnTo>
                  <a:pt x="2031" y="1739"/>
                </a:lnTo>
                <a:lnTo>
                  <a:pt x="1976" y="1769"/>
                </a:lnTo>
                <a:lnTo>
                  <a:pt x="1918" y="1795"/>
                </a:lnTo>
                <a:lnTo>
                  <a:pt x="1856" y="1819"/>
                </a:lnTo>
                <a:lnTo>
                  <a:pt x="1791" y="1838"/>
                </a:lnTo>
                <a:lnTo>
                  <a:pt x="1725" y="1853"/>
                </a:lnTo>
                <a:lnTo>
                  <a:pt x="1655" y="1867"/>
                </a:lnTo>
                <a:lnTo>
                  <a:pt x="1584" y="1877"/>
                </a:lnTo>
                <a:lnTo>
                  <a:pt x="1512" y="1884"/>
                </a:lnTo>
                <a:lnTo>
                  <a:pt x="1552" y="1840"/>
                </a:lnTo>
                <a:lnTo>
                  <a:pt x="1588" y="1792"/>
                </a:lnTo>
                <a:lnTo>
                  <a:pt x="1621" y="1742"/>
                </a:lnTo>
                <a:lnTo>
                  <a:pt x="1651" y="1690"/>
                </a:lnTo>
                <a:lnTo>
                  <a:pt x="1677" y="1636"/>
                </a:lnTo>
                <a:lnTo>
                  <a:pt x="1698" y="1582"/>
                </a:lnTo>
                <a:lnTo>
                  <a:pt x="1715" y="1528"/>
                </a:lnTo>
                <a:lnTo>
                  <a:pt x="1726" y="1476"/>
                </a:lnTo>
                <a:lnTo>
                  <a:pt x="1669" y="1441"/>
                </a:lnTo>
                <a:lnTo>
                  <a:pt x="1615" y="1402"/>
                </a:lnTo>
                <a:lnTo>
                  <a:pt x="1565" y="1360"/>
                </a:lnTo>
                <a:lnTo>
                  <a:pt x="1519" y="1315"/>
                </a:lnTo>
                <a:lnTo>
                  <a:pt x="1476" y="1268"/>
                </a:lnTo>
                <a:lnTo>
                  <a:pt x="1438" y="1219"/>
                </a:lnTo>
                <a:lnTo>
                  <a:pt x="1404" y="1167"/>
                </a:lnTo>
                <a:lnTo>
                  <a:pt x="1375" y="1113"/>
                </a:lnTo>
                <a:lnTo>
                  <a:pt x="1351" y="1057"/>
                </a:lnTo>
                <a:lnTo>
                  <a:pt x="1331" y="1000"/>
                </a:lnTo>
                <a:lnTo>
                  <a:pt x="1317" y="941"/>
                </a:lnTo>
                <a:lnTo>
                  <a:pt x="1308" y="881"/>
                </a:lnTo>
                <a:lnTo>
                  <a:pt x="1305" y="819"/>
                </a:lnTo>
                <a:lnTo>
                  <a:pt x="1308" y="755"/>
                </a:lnTo>
                <a:lnTo>
                  <a:pt x="1318" y="693"/>
                </a:lnTo>
                <a:lnTo>
                  <a:pt x="1333" y="631"/>
                </a:lnTo>
                <a:lnTo>
                  <a:pt x="1354" y="572"/>
                </a:lnTo>
                <a:lnTo>
                  <a:pt x="1380" y="514"/>
                </a:lnTo>
                <a:lnTo>
                  <a:pt x="1411" y="459"/>
                </a:lnTo>
                <a:lnTo>
                  <a:pt x="1448" y="406"/>
                </a:lnTo>
                <a:lnTo>
                  <a:pt x="1488" y="355"/>
                </a:lnTo>
                <a:lnTo>
                  <a:pt x="1534" y="307"/>
                </a:lnTo>
                <a:lnTo>
                  <a:pt x="1583" y="262"/>
                </a:lnTo>
                <a:lnTo>
                  <a:pt x="1638" y="219"/>
                </a:lnTo>
                <a:lnTo>
                  <a:pt x="1695" y="180"/>
                </a:lnTo>
                <a:lnTo>
                  <a:pt x="1756" y="144"/>
                </a:lnTo>
                <a:lnTo>
                  <a:pt x="1820" y="111"/>
                </a:lnTo>
                <a:lnTo>
                  <a:pt x="1888" y="83"/>
                </a:lnTo>
                <a:lnTo>
                  <a:pt x="1958" y="58"/>
                </a:lnTo>
                <a:lnTo>
                  <a:pt x="2031" y="38"/>
                </a:lnTo>
                <a:lnTo>
                  <a:pt x="2106" y="22"/>
                </a:lnTo>
                <a:lnTo>
                  <a:pt x="2184" y="9"/>
                </a:lnTo>
                <a:lnTo>
                  <a:pt x="2263" y="2"/>
                </a:lnTo>
                <a:lnTo>
                  <a:pt x="234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496"/>
          <p:cNvSpPr>
            <a:spLocks noEditPoints="1"/>
          </p:cNvSpPr>
          <p:nvPr/>
        </p:nvSpPr>
        <p:spPr bwMode="auto">
          <a:xfrm>
            <a:off x="5416458" y="1971051"/>
            <a:ext cx="414337" cy="446088"/>
          </a:xfrm>
          <a:custGeom>
            <a:avLst/>
            <a:gdLst>
              <a:gd name="T0" fmla="*/ 2441 w 3132"/>
              <a:gd name="T1" fmla="*/ 3338 h 3372"/>
              <a:gd name="T2" fmla="*/ 691 w 3132"/>
              <a:gd name="T3" fmla="*/ 3338 h 3372"/>
              <a:gd name="T4" fmla="*/ 2395 w 3132"/>
              <a:gd name="T5" fmla="*/ 2847 h 3372"/>
              <a:gd name="T6" fmla="*/ 2423 w 3132"/>
              <a:gd name="T7" fmla="*/ 3025 h 3372"/>
              <a:gd name="T8" fmla="*/ 688 w 3132"/>
              <a:gd name="T9" fmla="*/ 2896 h 3372"/>
              <a:gd name="T10" fmla="*/ 2423 w 3132"/>
              <a:gd name="T11" fmla="*/ 2518 h 3372"/>
              <a:gd name="T12" fmla="*/ 2395 w 3132"/>
              <a:gd name="T13" fmla="*/ 2696 h 3372"/>
              <a:gd name="T14" fmla="*/ 698 w 3132"/>
              <a:gd name="T15" fmla="*/ 2528 h 3372"/>
              <a:gd name="T16" fmla="*/ 2441 w 3132"/>
              <a:gd name="T17" fmla="*/ 2204 h 3372"/>
              <a:gd name="T18" fmla="*/ 722 w 3132"/>
              <a:gd name="T19" fmla="*/ 2355 h 3372"/>
              <a:gd name="T20" fmla="*/ 722 w 3132"/>
              <a:gd name="T21" fmla="*/ 2172 h 3372"/>
              <a:gd name="T22" fmla="*/ 2444 w 3132"/>
              <a:gd name="T23" fmla="*/ 1970 h 3372"/>
              <a:gd name="T24" fmla="*/ 698 w 3132"/>
              <a:gd name="T25" fmla="*/ 2000 h 3372"/>
              <a:gd name="T26" fmla="*/ 765 w 3132"/>
              <a:gd name="T27" fmla="*/ 761 h 3372"/>
              <a:gd name="T28" fmla="*/ 2004 w 3132"/>
              <a:gd name="T29" fmla="*/ 282 h 3372"/>
              <a:gd name="T30" fmla="*/ 1987 w 3132"/>
              <a:gd name="T31" fmla="*/ 309 h 3372"/>
              <a:gd name="T32" fmla="*/ 1589 w 3132"/>
              <a:gd name="T33" fmla="*/ 257 h 3372"/>
              <a:gd name="T34" fmla="*/ 1592 w 3132"/>
              <a:gd name="T35" fmla="*/ 353 h 3372"/>
              <a:gd name="T36" fmla="*/ 1189 w 3132"/>
              <a:gd name="T37" fmla="*/ 287 h 3372"/>
              <a:gd name="T38" fmla="*/ 1171 w 3132"/>
              <a:gd name="T39" fmla="*/ 485 h 3372"/>
              <a:gd name="T40" fmla="*/ 997 w 3132"/>
              <a:gd name="T41" fmla="*/ 428 h 3372"/>
              <a:gd name="T42" fmla="*/ 1081 w 3132"/>
              <a:gd name="T43" fmla="*/ 254 h 3372"/>
              <a:gd name="T44" fmla="*/ 2055 w 3132"/>
              <a:gd name="T45" fmla="*/ 161 h 3372"/>
              <a:gd name="T46" fmla="*/ 2962 w 3132"/>
              <a:gd name="T47" fmla="*/ 332 h 3372"/>
              <a:gd name="T48" fmla="*/ 1516 w 3132"/>
              <a:gd name="T49" fmla="*/ 451 h 3372"/>
              <a:gd name="T50" fmla="*/ 1661 w 3132"/>
              <a:gd name="T51" fmla="*/ 418 h 3372"/>
              <a:gd name="T52" fmla="*/ 1719 w 3132"/>
              <a:gd name="T53" fmla="*/ 249 h 3372"/>
              <a:gd name="T54" fmla="*/ 1585 w 3132"/>
              <a:gd name="T55" fmla="*/ 161 h 3372"/>
              <a:gd name="T56" fmla="*/ 854 w 3132"/>
              <a:gd name="T57" fmla="*/ 253 h 3372"/>
              <a:gd name="T58" fmla="*/ 2258 w 3132"/>
              <a:gd name="T59" fmla="*/ 245 h 3372"/>
              <a:gd name="T60" fmla="*/ 2270 w 3132"/>
              <a:gd name="T61" fmla="*/ 534 h 3372"/>
              <a:gd name="T62" fmla="*/ 2498 w 3132"/>
              <a:gd name="T63" fmla="*/ 593 h 3372"/>
              <a:gd name="T64" fmla="*/ 2545 w 3132"/>
              <a:gd name="T65" fmla="*/ 586 h 3372"/>
              <a:gd name="T66" fmla="*/ 2533 w 3132"/>
              <a:gd name="T67" fmla="*/ 480 h 3372"/>
              <a:gd name="T68" fmla="*/ 2389 w 3132"/>
              <a:gd name="T69" fmla="*/ 491 h 3372"/>
              <a:gd name="T70" fmla="*/ 2336 w 3132"/>
              <a:gd name="T71" fmla="*/ 320 h 3372"/>
              <a:gd name="T72" fmla="*/ 2497 w 3132"/>
              <a:gd name="T73" fmla="*/ 259 h 3372"/>
              <a:gd name="T74" fmla="*/ 2605 w 3132"/>
              <a:gd name="T75" fmla="*/ 206 h 3372"/>
              <a:gd name="T76" fmla="*/ 1106 w 3132"/>
              <a:gd name="T77" fmla="*/ 154 h 3372"/>
              <a:gd name="T78" fmla="*/ 880 w 3132"/>
              <a:gd name="T79" fmla="*/ 340 h 3372"/>
              <a:gd name="T80" fmla="*/ 1031 w 3132"/>
              <a:gd name="T81" fmla="*/ 593 h 3372"/>
              <a:gd name="T82" fmla="*/ 1309 w 3132"/>
              <a:gd name="T83" fmla="*/ 482 h 3372"/>
              <a:gd name="T84" fmla="*/ 1243 w 3132"/>
              <a:gd name="T85" fmla="*/ 196 h 3372"/>
              <a:gd name="T86" fmla="*/ 201 w 3132"/>
              <a:gd name="T87" fmla="*/ 183 h 3372"/>
              <a:gd name="T88" fmla="*/ 177 w 3132"/>
              <a:gd name="T89" fmla="*/ 366 h 3372"/>
              <a:gd name="T90" fmla="*/ 325 w 3132"/>
              <a:gd name="T91" fmla="*/ 447 h 3372"/>
              <a:gd name="T92" fmla="*/ 297 w 3132"/>
              <a:gd name="T93" fmla="*/ 507 h 3372"/>
              <a:gd name="T94" fmla="*/ 193 w 3132"/>
              <a:gd name="T95" fmla="*/ 462 h 3372"/>
              <a:gd name="T96" fmla="*/ 240 w 3132"/>
              <a:gd name="T97" fmla="*/ 598 h 3372"/>
              <a:gd name="T98" fmla="*/ 441 w 3132"/>
              <a:gd name="T99" fmla="*/ 516 h 3372"/>
              <a:gd name="T100" fmla="*/ 370 w 3132"/>
              <a:gd name="T101" fmla="*/ 356 h 3372"/>
              <a:gd name="T102" fmla="*/ 253 w 3132"/>
              <a:gd name="T103" fmla="*/ 286 h 3372"/>
              <a:gd name="T104" fmla="*/ 352 w 3132"/>
              <a:gd name="T105" fmla="*/ 265 h 3372"/>
              <a:gd name="T106" fmla="*/ 425 w 3132"/>
              <a:gd name="T107" fmla="*/ 191 h 3372"/>
              <a:gd name="T108" fmla="*/ 3015 w 3132"/>
              <a:gd name="T109" fmla="*/ 3 h 3372"/>
              <a:gd name="T110" fmla="*/ 3129 w 3132"/>
              <a:gd name="T111" fmla="*/ 644 h 3372"/>
              <a:gd name="T112" fmla="*/ 2718 w 3132"/>
              <a:gd name="T113" fmla="*/ 956 h 3372"/>
              <a:gd name="T114" fmla="*/ 3104 w 3132"/>
              <a:gd name="T115" fmla="*/ 1127 h 3372"/>
              <a:gd name="T116" fmla="*/ 0 w 3132"/>
              <a:gd name="T117" fmla="*/ 3372 h 3372"/>
              <a:gd name="T118" fmla="*/ 171 w 3132"/>
              <a:gd name="T119" fmla="*/ 984 h 3372"/>
              <a:gd name="T120" fmla="*/ 65 w 3132"/>
              <a:gd name="T121" fmla="*/ 736 h 3372"/>
              <a:gd name="T122" fmla="*/ 26 w 3132"/>
              <a:gd name="T123" fmla="*/ 65 h 3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132" h="3372">
                <a:moveTo>
                  <a:pt x="737" y="3184"/>
                </a:moveTo>
                <a:lnTo>
                  <a:pt x="2395" y="3184"/>
                </a:lnTo>
                <a:lnTo>
                  <a:pt x="2410" y="3187"/>
                </a:lnTo>
                <a:lnTo>
                  <a:pt x="2423" y="3194"/>
                </a:lnTo>
                <a:lnTo>
                  <a:pt x="2433" y="3204"/>
                </a:lnTo>
                <a:lnTo>
                  <a:pt x="2441" y="3218"/>
                </a:lnTo>
                <a:lnTo>
                  <a:pt x="2444" y="3234"/>
                </a:lnTo>
                <a:lnTo>
                  <a:pt x="2444" y="3323"/>
                </a:lnTo>
                <a:lnTo>
                  <a:pt x="2441" y="3338"/>
                </a:lnTo>
                <a:lnTo>
                  <a:pt x="2433" y="3352"/>
                </a:lnTo>
                <a:lnTo>
                  <a:pt x="2423" y="3363"/>
                </a:lnTo>
                <a:lnTo>
                  <a:pt x="2410" y="3370"/>
                </a:lnTo>
                <a:lnTo>
                  <a:pt x="2395" y="3372"/>
                </a:lnTo>
                <a:lnTo>
                  <a:pt x="737" y="3372"/>
                </a:lnTo>
                <a:lnTo>
                  <a:pt x="722" y="3370"/>
                </a:lnTo>
                <a:lnTo>
                  <a:pt x="709" y="3363"/>
                </a:lnTo>
                <a:lnTo>
                  <a:pt x="698" y="3352"/>
                </a:lnTo>
                <a:lnTo>
                  <a:pt x="691" y="3338"/>
                </a:lnTo>
                <a:lnTo>
                  <a:pt x="688" y="3323"/>
                </a:lnTo>
                <a:lnTo>
                  <a:pt x="688" y="3234"/>
                </a:lnTo>
                <a:lnTo>
                  <a:pt x="691" y="3218"/>
                </a:lnTo>
                <a:lnTo>
                  <a:pt x="698" y="3204"/>
                </a:lnTo>
                <a:lnTo>
                  <a:pt x="709" y="3194"/>
                </a:lnTo>
                <a:lnTo>
                  <a:pt x="722" y="3187"/>
                </a:lnTo>
                <a:lnTo>
                  <a:pt x="737" y="3184"/>
                </a:lnTo>
                <a:close/>
                <a:moveTo>
                  <a:pt x="737" y="2847"/>
                </a:moveTo>
                <a:lnTo>
                  <a:pt x="2395" y="2847"/>
                </a:lnTo>
                <a:lnTo>
                  <a:pt x="2410" y="2849"/>
                </a:lnTo>
                <a:lnTo>
                  <a:pt x="2423" y="2856"/>
                </a:lnTo>
                <a:lnTo>
                  <a:pt x="2433" y="2866"/>
                </a:lnTo>
                <a:lnTo>
                  <a:pt x="2441" y="2879"/>
                </a:lnTo>
                <a:lnTo>
                  <a:pt x="2444" y="2896"/>
                </a:lnTo>
                <a:lnTo>
                  <a:pt x="2444" y="2985"/>
                </a:lnTo>
                <a:lnTo>
                  <a:pt x="2441" y="3000"/>
                </a:lnTo>
                <a:lnTo>
                  <a:pt x="2433" y="3013"/>
                </a:lnTo>
                <a:lnTo>
                  <a:pt x="2423" y="3025"/>
                </a:lnTo>
                <a:lnTo>
                  <a:pt x="2410" y="3032"/>
                </a:lnTo>
                <a:lnTo>
                  <a:pt x="2395" y="3034"/>
                </a:lnTo>
                <a:lnTo>
                  <a:pt x="737" y="3034"/>
                </a:lnTo>
                <a:lnTo>
                  <a:pt x="722" y="3032"/>
                </a:lnTo>
                <a:lnTo>
                  <a:pt x="709" y="3025"/>
                </a:lnTo>
                <a:lnTo>
                  <a:pt x="698" y="3013"/>
                </a:lnTo>
                <a:lnTo>
                  <a:pt x="691" y="3000"/>
                </a:lnTo>
                <a:lnTo>
                  <a:pt x="688" y="2985"/>
                </a:lnTo>
                <a:lnTo>
                  <a:pt x="688" y="2896"/>
                </a:lnTo>
                <a:lnTo>
                  <a:pt x="691" y="2879"/>
                </a:lnTo>
                <a:lnTo>
                  <a:pt x="698" y="2866"/>
                </a:lnTo>
                <a:lnTo>
                  <a:pt x="709" y="2856"/>
                </a:lnTo>
                <a:lnTo>
                  <a:pt x="722" y="2849"/>
                </a:lnTo>
                <a:lnTo>
                  <a:pt x="737" y="2847"/>
                </a:lnTo>
                <a:close/>
                <a:moveTo>
                  <a:pt x="737" y="2509"/>
                </a:moveTo>
                <a:lnTo>
                  <a:pt x="2395" y="2509"/>
                </a:lnTo>
                <a:lnTo>
                  <a:pt x="2410" y="2511"/>
                </a:lnTo>
                <a:lnTo>
                  <a:pt x="2423" y="2518"/>
                </a:lnTo>
                <a:lnTo>
                  <a:pt x="2433" y="2528"/>
                </a:lnTo>
                <a:lnTo>
                  <a:pt x="2441" y="2542"/>
                </a:lnTo>
                <a:lnTo>
                  <a:pt x="2444" y="2558"/>
                </a:lnTo>
                <a:lnTo>
                  <a:pt x="2444" y="2647"/>
                </a:lnTo>
                <a:lnTo>
                  <a:pt x="2441" y="2662"/>
                </a:lnTo>
                <a:lnTo>
                  <a:pt x="2433" y="2675"/>
                </a:lnTo>
                <a:lnTo>
                  <a:pt x="2423" y="2686"/>
                </a:lnTo>
                <a:lnTo>
                  <a:pt x="2410" y="2694"/>
                </a:lnTo>
                <a:lnTo>
                  <a:pt x="2395" y="2696"/>
                </a:lnTo>
                <a:lnTo>
                  <a:pt x="737" y="2696"/>
                </a:lnTo>
                <a:lnTo>
                  <a:pt x="722" y="2694"/>
                </a:lnTo>
                <a:lnTo>
                  <a:pt x="709" y="2686"/>
                </a:lnTo>
                <a:lnTo>
                  <a:pt x="698" y="2675"/>
                </a:lnTo>
                <a:lnTo>
                  <a:pt x="691" y="2662"/>
                </a:lnTo>
                <a:lnTo>
                  <a:pt x="688" y="2647"/>
                </a:lnTo>
                <a:lnTo>
                  <a:pt x="688" y="2558"/>
                </a:lnTo>
                <a:lnTo>
                  <a:pt x="691" y="2542"/>
                </a:lnTo>
                <a:lnTo>
                  <a:pt x="698" y="2528"/>
                </a:lnTo>
                <a:lnTo>
                  <a:pt x="709" y="2518"/>
                </a:lnTo>
                <a:lnTo>
                  <a:pt x="722" y="2511"/>
                </a:lnTo>
                <a:lnTo>
                  <a:pt x="737" y="2509"/>
                </a:lnTo>
                <a:close/>
                <a:moveTo>
                  <a:pt x="737" y="2170"/>
                </a:moveTo>
                <a:lnTo>
                  <a:pt x="2395" y="2170"/>
                </a:lnTo>
                <a:lnTo>
                  <a:pt x="2410" y="2172"/>
                </a:lnTo>
                <a:lnTo>
                  <a:pt x="2423" y="2180"/>
                </a:lnTo>
                <a:lnTo>
                  <a:pt x="2433" y="2190"/>
                </a:lnTo>
                <a:lnTo>
                  <a:pt x="2441" y="2204"/>
                </a:lnTo>
                <a:lnTo>
                  <a:pt x="2444" y="2219"/>
                </a:lnTo>
                <a:lnTo>
                  <a:pt x="2444" y="2308"/>
                </a:lnTo>
                <a:lnTo>
                  <a:pt x="2441" y="2324"/>
                </a:lnTo>
                <a:lnTo>
                  <a:pt x="2433" y="2338"/>
                </a:lnTo>
                <a:lnTo>
                  <a:pt x="2423" y="2348"/>
                </a:lnTo>
                <a:lnTo>
                  <a:pt x="2410" y="2355"/>
                </a:lnTo>
                <a:lnTo>
                  <a:pt x="2395" y="2357"/>
                </a:lnTo>
                <a:lnTo>
                  <a:pt x="737" y="2357"/>
                </a:lnTo>
                <a:lnTo>
                  <a:pt x="722" y="2355"/>
                </a:lnTo>
                <a:lnTo>
                  <a:pt x="709" y="2348"/>
                </a:lnTo>
                <a:lnTo>
                  <a:pt x="698" y="2338"/>
                </a:lnTo>
                <a:lnTo>
                  <a:pt x="691" y="2324"/>
                </a:lnTo>
                <a:lnTo>
                  <a:pt x="688" y="2308"/>
                </a:lnTo>
                <a:lnTo>
                  <a:pt x="688" y="2219"/>
                </a:lnTo>
                <a:lnTo>
                  <a:pt x="691" y="2204"/>
                </a:lnTo>
                <a:lnTo>
                  <a:pt x="698" y="2190"/>
                </a:lnTo>
                <a:lnTo>
                  <a:pt x="709" y="2180"/>
                </a:lnTo>
                <a:lnTo>
                  <a:pt x="722" y="2172"/>
                </a:lnTo>
                <a:lnTo>
                  <a:pt x="737" y="2170"/>
                </a:lnTo>
                <a:close/>
                <a:moveTo>
                  <a:pt x="737" y="1832"/>
                </a:moveTo>
                <a:lnTo>
                  <a:pt x="2395" y="1832"/>
                </a:lnTo>
                <a:lnTo>
                  <a:pt x="2410" y="1834"/>
                </a:lnTo>
                <a:lnTo>
                  <a:pt x="2423" y="1841"/>
                </a:lnTo>
                <a:lnTo>
                  <a:pt x="2433" y="1852"/>
                </a:lnTo>
                <a:lnTo>
                  <a:pt x="2441" y="1866"/>
                </a:lnTo>
                <a:lnTo>
                  <a:pt x="2444" y="1881"/>
                </a:lnTo>
                <a:lnTo>
                  <a:pt x="2444" y="1970"/>
                </a:lnTo>
                <a:lnTo>
                  <a:pt x="2441" y="1985"/>
                </a:lnTo>
                <a:lnTo>
                  <a:pt x="2433" y="2000"/>
                </a:lnTo>
                <a:lnTo>
                  <a:pt x="2423" y="2010"/>
                </a:lnTo>
                <a:lnTo>
                  <a:pt x="2410" y="2017"/>
                </a:lnTo>
                <a:lnTo>
                  <a:pt x="2395" y="2019"/>
                </a:lnTo>
                <a:lnTo>
                  <a:pt x="737" y="2019"/>
                </a:lnTo>
                <a:lnTo>
                  <a:pt x="722" y="2017"/>
                </a:lnTo>
                <a:lnTo>
                  <a:pt x="709" y="2010"/>
                </a:lnTo>
                <a:lnTo>
                  <a:pt x="698" y="2000"/>
                </a:lnTo>
                <a:lnTo>
                  <a:pt x="691" y="1985"/>
                </a:lnTo>
                <a:lnTo>
                  <a:pt x="688" y="1970"/>
                </a:lnTo>
                <a:lnTo>
                  <a:pt x="688" y="1881"/>
                </a:lnTo>
                <a:lnTo>
                  <a:pt x="691" y="1866"/>
                </a:lnTo>
                <a:lnTo>
                  <a:pt x="698" y="1852"/>
                </a:lnTo>
                <a:lnTo>
                  <a:pt x="709" y="1841"/>
                </a:lnTo>
                <a:lnTo>
                  <a:pt x="722" y="1834"/>
                </a:lnTo>
                <a:lnTo>
                  <a:pt x="737" y="1832"/>
                </a:lnTo>
                <a:close/>
                <a:moveTo>
                  <a:pt x="765" y="761"/>
                </a:moveTo>
                <a:lnTo>
                  <a:pt x="765" y="956"/>
                </a:lnTo>
                <a:lnTo>
                  <a:pt x="2367" y="956"/>
                </a:lnTo>
                <a:lnTo>
                  <a:pt x="2367" y="761"/>
                </a:lnTo>
                <a:lnTo>
                  <a:pt x="765" y="761"/>
                </a:lnTo>
                <a:close/>
                <a:moveTo>
                  <a:pt x="1997" y="261"/>
                </a:moveTo>
                <a:lnTo>
                  <a:pt x="1999" y="261"/>
                </a:lnTo>
                <a:lnTo>
                  <a:pt x="1999" y="264"/>
                </a:lnTo>
                <a:lnTo>
                  <a:pt x="2002" y="271"/>
                </a:lnTo>
                <a:lnTo>
                  <a:pt x="2004" y="282"/>
                </a:lnTo>
                <a:lnTo>
                  <a:pt x="2007" y="295"/>
                </a:lnTo>
                <a:lnTo>
                  <a:pt x="2010" y="309"/>
                </a:lnTo>
                <a:lnTo>
                  <a:pt x="2014" y="323"/>
                </a:lnTo>
                <a:lnTo>
                  <a:pt x="2017" y="336"/>
                </a:lnTo>
                <a:lnTo>
                  <a:pt x="2041" y="421"/>
                </a:lnTo>
                <a:lnTo>
                  <a:pt x="1956" y="421"/>
                </a:lnTo>
                <a:lnTo>
                  <a:pt x="1980" y="336"/>
                </a:lnTo>
                <a:lnTo>
                  <a:pt x="1984" y="323"/>
                </a:lnTo>
                <a:lnTo>
                  <a:pt x="1987" y="309"/>
                </a:lnTo>
                <a:lnTo>
                  <a:pt x="1990" y="295"/>
                </a:lnTo>
                <a:lnTo>
                  <a:pt x="1993" y="282"/>
                </a:lnTo>
                <a:lnTo>
                  <a:pt x="1995" y="271"/>
                </a:lnTo>
                <a:lnTo>
                  <a:pt x="1997" y="264"/>
                </a:lnTo>
                <a:lnTo>
                  <a:pt x="1997" y="261"/>
                </a:lnTo>
                <a:close/>
                <a:moveTo>
                  <a:pt x="1516" y="253"/>
                </a:moveTo>
                <a:lnTo>
                  <a:pt x="1552" y="253"/>
                </a:lnTo>
                <a:lnTo>
                  <a:pt x="1573" y="254"/>
                </a:lnTo>
                <a:lnTo>
                  <a:pt x="1589" y="257"/>
                </a:lnTo>
                <a:lnTo>
                  <a:pt x="1600" y="264"/>
                </a:lnTo>
                <a:lnTo>
                  <a:pt x="1609" y="271"/>
                </a:lnTo>
                <a:lnTo>
                  <a:pt x="1614" y="281"/>
                </a:lnTo>
                <a:lnTo>
                  <a:pt x="1618" y="292"/>
                </a:lnTo>
                <a:lnTo>
                  <a:pt x="1618" y="306"/>
                </a:lnTo>
                <a:lnTo>
                  <a:pt x="1617" y="322"/>
                </a:lnTo>
                <a:lnTo>
                  <a:pt x="1611" y="335"/>
                </a:lnTo>
                <a:lnTo>
                  <a:pt x="1603" y="345"/>
                </a:lnTo>
                <a:lnTo>
                  <a:pt x="1592" y="353"/>
                </a:lnTo>
                <a:lnTo>
                  <a:pt x="1579" y="358"/>
                </a:lnTo>
                <a:lnTo>
                  <a:pt x="1562" y="359"/>
                </a:lnTo>
                <a:lnTo>
                  <a:pt x="1516" y="359"/>
                </a:lnTo>
                <a:lnTo>
                  <a:pt x="1516" y="253"/>
                </a:lnTo>
                <a:close/>
                <a:moveTo>
                  <a:pt x="1106" y="251"/>
                </a:moveTo>
                <a:lnTo>
                  <a:pt x="1129" y="254"/>
                </a:lnTo>
                <a:lnTo>
                  <a:pt x="1151" y="262"/>
                </a:lnTo>
                <a:lnTo>
                  <a:pt x="1171" y="273"/>
                </a:lnTo>
                <a:lnTo>
                  <a:pt x="1189" y="287"/>
                </a:lnTo>
                <a:lnTo>
                  <a:pt x="1203" y="306"/>
                </a:lnTo>
                <a:lnTo>
                  <a:pt x="1214" y="327"/>
                </a:lnTo>
                <a:lnTo>
                  <a:pt x="1220" y="350"/>
                </a:lnTo>
                <a:lnTo>
                  <a:pt x="1223" y="377"/>
                </a:lnTo>
                <a:lnTo>
                  <a:pt x="1220" y="404"/>
                </a:lnTo>
                <a:lnTo>
                  <a:pt x="1214" y="428"/>
                </a:lnTo>
                <a:lnTo>
                  <a:pt x="1203" y="451"/>
                </a:lnTo>
                <a:lnTo>
                  <a:pt x="1189" y="470"/>
                </a:lnTo>
                <a:lnTo>
                  <a:pt x="1171" y="485"/>
                </a:lnTo>
                <a:lnTo>
                  <a:pt x="1151" y="498"/>
                </a:lnTo>
                <a:lnTo>
                  <a:pt x="1129" y="505"/>
                </a:lnTo>
                <a:lnTo>
                  <a:pt x="1106" y="507"/>
                </a:lnTo>
                <a:lnTo>
                  <a:pt x="1081" y="505"/>
                </a:lnTo>
                <a:lnTo>
                  <a:pt x="1060" y="498"/>
                </a:lnTo>
                <a:lnTo>
                  <a:pt x="1040" y="485"/>
                </a:lnTo>
                <a:lnTo>
                  <a:pt x="1022" y="470"/>
                </a:lnTo>
                <a:lnTo>
                  <a:pt x="1008" y="451"/>
                </a:lnTo>
                <a:lnTo>
                  <a:pt x="997" y="428"/>
                </a:lnTo>
                <a:lnTo>
                  <a:pt x="991" y="404"/>
                </a:lnTo>
                <a:lnTo>
                  <a:pt x="987" y="377"/>
                </a:lnTo>
                <a:lnTo>
                  <a:pt x="991" y="350"/>
                </a:lnTo>
                <a:lnTo>
                  <a:pt x="997" y="327"/>
                </a:lnTo>
                <a:lnTo>
                  <a:pt x="1008" y="306"/>
                </a:lnTo>
                <a:lnTo>
                  <a:pt x="1022" y="287"/>
                </a:lnTo>
                <a:lnTo>
                  <a:pt x="1040" y="273"/>
                </a:lnTo>
                <a:lnTo>
                  <a:pt x="1060" y="262"/>
                </a:lnTo>
                <a:lnTo>
                  <a:pt x="1081" y="254"/>
                </a:lnTo>
                <a:lnTo>
                  <a:pt x="1106" y="251"/>
                </a:lnTo>
                <a:close/>
                <a:moveTo>
                  <a:pt x="1942" y="161"/>
                </a:moveTo>
                <a:lnTo>
                  <a:pt x="1794" y="598"/>
                </a:lnTo>
                <a:lnTo>
                  <a:pt x="1905" y="598"/>
                </a:lnTo>
                <a:lnTo>
                  <a:pt x="1930" y="506"/>
                </a:lnTo>
                <a:lnTo>
                  <a:pt x="2066" y="506"/>
                </a:lnTo>
                <a:lnTo>
                  <a:pt x="2092" y="598"/>
                </a:lnTo>
                <a:lnTo>
                  <a:pt x="2203" y="598"/>
                </a:lnTo>
                <a:lnTo>
                  <a:pt x="2055" y="161"/>
                </a:lnTo>
                <a:lnTo>
                  <a:pt x="1942" y="161"/>
                </a:lnTo>
                <a:close/>
                <a:moveTo>
                  <a:pt x="2722" y="161"/>
                </a:moveTo>
                <a:lnTo>
                  <a:pt x="2722" y="598"/>
                </a:lnTo>
                <a:lnTo>
                  <a:pt x="3004" y="598"/>
                </a:lnTo>
                <a:lnTo>
                  <a:pt x="3004" y="506"/>
                </a:lnTo>
                <a:lnTo>
                  <a:pt x="2830" y="506"/>
                </a:lnTo>
                <a:lnTo>
                  <a:pt x="2830" y="424"/>
                </a:lnTo>
                <a:lnTo>
                  <a:pt x="2962" y="424"/>
                </a:lnTo>
                <a:lnTo>
                  <a:pt x="2962" y="332"/>
                </a:lnTo>
                <a:lnTo>
                  <a:pt x="2830" y="332"/>
                </a:lnTo>
                <a:lnTo>
                  <a:pt x="2830" y="253"/>
                </a:lnTo>
                <a:lnTo>
                  <a:pt x="2995" y="253"/>
                </a:lnTo>
                <a:lnTo>
                  <a:pt x="2995" y="161"/>
                </a:lnTo>
                <a:lnTo>
                  <a:pt x="2722" y="161"/>
                </a:lnTo>
                <a:close/>
                <a:moveTo>
                  <a:pt x="1409" y="161"/>
                </a:moveTo>
                <a:lnTo>
                  <a:pt x="1409" y="598"/>
                </a:lnTo>
                <a:lnTo>
                  <a:pt x="1516" y="598"/>
                </a:lnTo>
                <a:lnTo>
                  <a:pt x="1516" y="451"/>
                </a:lnTo>
                <a:lnTo>
                  <a:pt x="1565" y="451"/>
                </a:lnTo>
                <a:lnTo>
                  <a:pt x="1643" y="598"/>
                </a:lnTo>
                <a:lnTo>
                  <a:pt x="1763" y="598"/>
                </a:lnTo>
                <a:lnTo>
                  <a:pt x="1678" y="444"/>
                </a:lnTo>
                <a:lnTo>
                  <a:pt x="1671" y="433"/>
                </a:lnTo>
                <a:lnTo>
                  <a:pt x="1666" y="425"/>
                </a:lnTo>
                <a:lnTo>
                  <a:pt x="1662" y="420"/>
                </a:lnTo>
                <a:lnTo>
                  <a:pt x="1661" y="419"/>
                </a:lnTo>
                <a:lnTo>
                  <a:pt x="1661" y="418"/>
                </a:lnTo>
                <a:lnTo>
                  <a:pt x="1679" y="407"/>
                </a:lnTo>
                <a:lnTo>
                  <a:pt x="1693" y="392"/>
                </a:lnTo>
                <a:lnTo>
                  <a:pt x="1705" y="376"/>
                </a:lnTo>
                <a:lnTo>
                  <a:pt x="1715" y="358"/>
                </a:lnTo>
                <a:lnTo>
                  <a:pt x="1721" y="338"/>
                </a:lnTo>
                <a:lnTo>
                  <a:pt x="1725" y="319"/>
                </a:lnTo>
                <a:lnTo>
                  <a:pt x="1727" y="298"/>
                </a:lnTo>
                <a:lnTo>
                  <a:pt x="1725" y="273"/>
                </a:lnTo>
                <a:lnTo>
                  <a:pt x="1719" y="249"/>
                </a:lnTo>
                <a:lnTo>
                  <a:pt x="1710" y="228"/>
                </a:lnTo>
                <a:lnTo>
                  <a:pt x="1698" y="209"/>
                </a:lnTo>
                <a:lnTo>
                  <a:pt x="1684" y="194"/>
                </a:lnTo>
                <a:lnTo>
                  <a:pt x="1666" y="182"/>
                </a:lnTo>
                <a:lnTo>
                  <a:pt x="1646" y="172"/>
                </a:lnTo>
                <a:lnTo>
                  <a:pt x="1634" y="168"/>
                </a:lnTo>
                <a:lnTo>
                  <a:pt x="1621" y="166"/>
                </a:lnTo>
                <a:lnTo>
                  <a:pt x="1605" y="163"/>
                </a:lnTo>
                <a:lnTo>
                  <a:pt x="1585" y="161"/>
                </a:lnTo>
                <a:lnTo>
                  <a:pt x="1561" y="161"/>
                </a:lnTo>
                <a:lnTo>
                  <a:pt x="1409" y="161"/>
                </a:lnTo>
                <a:close/>
                <a:moveTo>
                  <a:pt x="483" y="161"/>
                </a:moveTo>
                <a:lnTo>
                  <a:pt x="483" y="253"/>
                </a:lnTo>
                <a:lnTo>
                  <a:pt x="616" y="253"/>
                </a:lnTo>
                <a:lnTo>
                  <a:pt x="616" y="598"/>
                </a:lnTo>
                <a:lnTo>
                  <a:pt x="722" y="598"/>
                </a:lnTo>
                <a:lnTo>
                  <a:pt x="722" y="253"/>
                </a:lnTo>
                <a:lnTo>
                  <a:pt x="854" y="253"/>
                </a:lnTo>
                <a:lnTo>
                  <a:pt x="854" y="161"/>
                </a:lnTo>
                <a:lnTo>
                  <a:pt x="483" y="161"/>
                </a:lnTo>
                <a:close/>
                <a:moveTo>
                  <a:pt x="2444" y="154"/>
                </a:moveTo>
                <a:lnTo>
                  <a:pt x="2405" y="157"/>
                </a:lnTo>
                <a:lnTo>
                  <a:pt x="2369" y="166"/>
                </a:lnTo>
                <a:lnTo>
                  <a:pt x="2336" y="179"/>
                </a:lnTo>
                <a:lnTo>
                  <a:pt x="2306" y="196"/>
                </a:lnTo>
                <a:lnTo>
                  <a:pt x="2280" y="219"/>
                </a:lnTo>
                <a:lnTo>
                  <a:pt x="2258" y="245"/>
                </a:lnTo>
                <a:lnTo>
                  <a:pt x="2239" y="274"/>
                </a:lnTo>
                <a:lnTo>
                  <a:pt x="2226" y="307"/>
                </a:lnTo>
                <a:lnTo>
                  <a:pt x="2218" y="341"/>
                </a:lnTo>
                <a:lnTo>
                  <a:pt x="2216" y="378"/>
                </a:lnTo>
                <a:lnTo>
                  <a:pt x="2218" y="416"/>
                </a:lnTo>
                <a:lnTo>
                  <a:pt x="2225" y="451"/>
                </a:lnTo>
                <a:lnTo>
                  <a:pt x="2236" y="481"/>
                </a:lnTo>
                <a:lnTo>
                  <a:pt x="2252" y="510"/>
                </a:lnTo>
                <a:lnTo>
                  <a:pt x="2270" y="534"/>
                </a:lnTo>
                <a:lnTo>
                  <a:pt x="2292" y="555"/>
                </a:lnTo>
                <a:lnTo>
                  <a:pt x="2316" y="572"/>
                </a:lnTo>
                <a:lnTo>
                  <a:pt x="2342" y="587"/>
                </a:lnTo>
                <a:lnTo>
                  <a:pt x="2370" y="597"/>
                </a:lnTo>
                <a:lnTo>
                  <a:pt x="2399" y="603"/>
                </a:lnTo>
                <a:lnTo>
                  <a:pt x="2429" y="605"/>
                </a:lnTo>
                <a:lnTo>
                  <a:pt x="2455" y="603"/>
                </a:lnTo>
                <a:lnTo>
                  <a:pt x="2477" y="599"/>
                </a:lnTo>
                <a:lnTo>
                  <a:pt x="2498" y="593"/>
                </a:lnTo>
                <a:lnTo>
                  <a:pt x="2514" y="586"/>
                </a:lnTo>
                <a:lnTo>
                  <a:pt x="2526" y="578"/>
                </a:lnTo>
                <a:lnTo>
                  <a:pt x="2536" y="572"/>
                </a:lnTo>
                <a:lnTo>
                  <a:pt x="2542" y="568"/>
                </a:lnTo>
                <a:lnTo>
                  <a:pt x="2544" y="567"/>
                </a:lnTo>
                <a:lnTo>
                  <a:pt x="2545" y="567"/>
                </a:lnTo>
                <a:lnTo>
                  <a:pt x="2545" y="569"/>
                </a:lnTo>
                <a:lnTo>
                  <a:pt x="2545" y="576"/>
                </a:lnTo>
                <a:lnTo>
                  <a:pt x="2545" y="586"/>
                </a:lnTo>
                <a:lnTo>
                  <a:pt x="2545" y="598"/>
                </a:lnTo>
                <a:lnTo>
                  <a:pt x="2634" y="598"/>
                </a:lnTo>
                <a:lnTo>
                  <a:pt x="2634" y="352"/>
                </a:lnTo>
                <a:lnTo>
                  <a:pt x="2477" y="352"/>
                </a:lnTo>
                <a:lnTo>
                  <a:pt x="2477" y="441"/>
                </a:lnTo>
                <a:lnTo>
                  <a:pt x="2539" y="441"/>
                </a:lnTo>
                <a:lnTo>
                  <a:pt x="2539" y="475"/>
                </a:lnTo>
                <a:lnTo>
                  <a:pt x="2538" y="477"/>
                </a:lnTo>
                <a:lnTo>
                  <a:pt x="2533" y="480"/>
                </a:lnTo>
                <a:lnTo>
                  <a:pt x="2524" y="485"/>
                </a:lnTo>
                <a:lnTo>
                  <a:pt x="2514" y="491"/>
                </a:lnTo>
                <a:lnTo>
                  <a:pt x="2501" y="497"/>
                </a:lnTo>
                <a:lnTo>
                  <a:pt x="2486" y="502"/>
                </a:lnTo>
                <a:lnTo>
                  <a:pt x="2469" y="506"/>
                </a:lnTo>
                <a:lnTo>
                  <a:pt x="2451" y="507"/>
                </a:lnTo>
                <a:lnTo>
                  <a:pt x="2428" y="505"/>
                </a:lnTo>
                <a:lnTo>
                  <a:pt x="2408" y="500"/>
                </a:lnTo>
                <a:lnTo>
                  <a:pt x="2389" y="491"/>
                </a:lnTo>
                <a:lnTo>
                  <a:pt x="2371" y="479"/>
                </a:lnTo>
                <a:lnTo>
                  <a:pt x="2356" y="464"/>
                </a:lnTo>
                <a:lnTo>
                  <a:pt x="2343" y="446"/>
                </a:lnTo>
                <a:lnTo>
                  <a:pt x="2333" y="425"/>
                </a:lnTo>
                <a:lnTo>
                  <a:pt x="2327" y="402"/>
                </a:lnTo>
                <a:lnTo>
                  <a:pt x="2325" y="375"/>
                </a:lnTo>
                <a:lnTo>
                  <a:pt x="2327" y="356"/>
                </a:lnTo>
                <a:lnTo>
                  <a:pt x="2330" y="337"/>
                </a:lnTo>
                <a:lnTo>
                  <a:pt x="2336" y="320"/>
                </a:lnTo>
                <a:lnTo>
                  <a:pt x="2345" y="303"/>
                </a:lnTo>
                <a:lnTo>
                  <a:pt x="2356" y="289"/>
                </a:lnTo>
                <a:lnTo>
                  <a:pt x="2369" y="277"/>
                </a:lnTo>
                <a:lnTo>
                  <a:pt x="2387" y="266"/>
                </a:lnTo>
                <a:lnTo>
                  <a:pt x="2406" y="259"/>
                </a:lnTo>
                <a:lnTo>
                  <a:pt x="2428" y="253"/>
                </a:lnTo>
                <a:lnTo>
                  <a:pt x="2454" y="251"/>
                </a:lnTo>
                <a:lnTo>
                  <a:pt x="2476" y="253"/>
                </a:lnTo>
                <a:lnTo>
                  <a:pt x="2497" y="259"/>
                </a:lnTo>
                <a:lnTo>
                  <a:pt x="2515" y="265"/>
                </a:lnTo>
                <a:lnTo>
                  <a:pt x="2530" y="272"/>
                </a:lnTo>
                <a:lnTo>
                  <a:pt x="2543" y="279"/>
                </a:lnTo>
                <a:lnTo>
                  <a:pt x="2552" y="286"/>
                </a:lnTo>
                <a:lnTo>
                  <a:pt x="2558" y="290"/>
                </a:lnTo>
                <a:lnTo>
                  <a:pt x="2560" y="292"/>
                </a:lnTo>
                <a:lnTo>
                  <a:pt x="2611" y="213"/>
                </a:lnTo>
                <a:lnTo>
                  <a:pt x="2610" y="210"/>
                </a:lnTo>
                <a:lnTo>
                  <a:pt x="2605" y="206"/>
                </a:lnTo>
                <a:lnTo>
                  <a:pt x="2596" y="199"/>
                </a:lnTo>
                <a:lnTo>
                  <a:pt x="2585" y="192"/>
                </a:lnTo>
                <a:lnTo>
                  <a:pt x="2569" y="183"/>
                </a:lnTo>
                <a:lnTo>
                  <a:pt x="2551" y="175"/>
                </a:lnTo>
                <a:lnTo>
                  <a:pt x="2529" y="167"/>
                </a:lnTo>
                <a:lnTo>
                  <a:pt x="2504" y="160"/>
                </a:lnTo>
                <a:lnTo>
                  <a:pt x="2475" y="156"/>
                </a:lnTo>
                <a:lnTo>
                  <a:pt x="2444" y="154"/>
                </a:lnTo>
                <a:close/>
                <a:moveTo>
                  <a:pt x="1106" y="154"/>
                </a:moveTo>
                <a:lnTo>
                  <a:pt x="1067" y="157"/>
                </a:lnTo>
                <a:lnTo>
                  <a:pt x="1031" y="166"/>
                </a:lnTo>
                <a:lnTo>
                  <a:pt x="999" y="179"/>
                </a:lnTo>
                <a:lnTo>
                  <a:pt x="968" y="196"/>
                </a:lnTo>
                <a:lnTo>
                  <a:pt x="943" y="219"/>
                </a:lnTo>
                <a:lnTo>
                  <a:pt x="920" y="244"/>
                </a:lnTo>
                <a:lnTo>
                  <a:pt x="902" y="274"/>
                </a:lnTo>
                <a:lnTo>
                  <a:pt x="888" y="306"/>
                </a:lnTo>
                <a:lnTo>
                  <a:pt x="880" y="340"/>
                </a:lnTo>
                <a:lnTo>
                  <a:pt x="877" y="377"/>
                </a:lnTo>
                <a:lnTo>
                  <a:pt x="880" y="414"/>
                </a:lnTo>
                <a:lnTo>
                  <a:pt x="888" y="450"/>
                </a:lnTo>
                <a:lnTo>
                  <a:pt x="902" y="482"/>
                </a:lnTo>
                <a:lnTo>
                  <a:pt x="920" y="512"/>
                </a:lnTo>
                <a:lnTo>
                  <a:pt x="943" y="538"/>
                </a:lnTo>
                <a:lnTo>
                  <a:pt x="968" y="561"/>
                </a:lnTo>
                <a:lnTo>
                  <a:pt x="999" y="579"/>
                </a:lnTo>
                <a:lnTo>
                  <a:pt x="1031" y="593"/>
                </a:lnTo>
                <a:lnTo>
                  <a:pt x="1067" y="602"/>
                </a:lnTo>
                <a:lnTo>
                  <a:pt x="1106" y="605"/>
                </a:lnTo>
                <a:lnTo>
                  <a:pt x="1144" y="602"/>
                </a:lnTo>
                <a:lnTo>
                  <a:pt x="1179" y="593"/>
                </a:lnTo>
                <a:lnTo>
                  <a:pt x="1213" y="579"/>
                </a:lnTo>
                <a:lnTo>
                  <a:pt x="1243" y="561"/>
                </a:lnTo>
                <a:lnTo>
                  <a:pt x="1268" y="538"/>
                </a:lnTo>
                <a:lnTo>
                  <a:pt x="1291" y="512"/>
                </a:lnTo>
                <a:lnTo>
                  <a:pt x="1309" y="482"/>
                </a:lnTo>
                <a:lnTo>
                  <a:pt x="1322" y="450"/>
                </a:lnTo>
                <a:lnTo>
                  <a:pt x="1331" y="414"/>
                </a:lnTo>
                <a:lnTo>
                  <a:pt x="1334" y="377"/>
                </a:lnTo>
                <a:lnTo>
                  <a:pt x="1331" y="340"/>
                </a:lnTo>
                <a:lnTo>
                  <a:pt x="1322" y="306"/>
                </a:lnTo>
                <a:lnTo>
                  <a:pt x="1309" y="274"/>
                </a:lnTo>
                <a:lnTo>
                  <a:pt x="1291" y="244"/>
                </a:lnTo>
                <a:lnTo>
                  <a:pt x="1268" y="219"/>
                </a:lnTo>
                <a:lnTo>
                  <a:pt x="1243" y="196"/>
                </a:lnTo>
                <a:lnTo>
                  <a:pt x="1213" y="179"/>
                </a:lnTo>
                <a:lnTo>
                  <a:pt x="1179" y="166"/>
                </a:lnTo>
                <a:lnTo>
                  <a:pt x="1144" y="157"/>
                </a:lnTo>
                <a:lnTo>
                  <a:pt x="1106" y="154"/>
                </a:lnTo>
                <a:close/>
                <a:moveTo>
                  <a:pt x="300" y="154"/>
                </a:moveTo>
                <a:lnTo>
                  <a:pt x="273" y="156"/>
                </a:lnTo>
                <a:lnTo>
                  <a:pt x="246" y="161"/>
                </a:lnTo>
                <a:lnTo>
                  <a:pt x="223" y="171"/>
                </a:lnTo>
                <a:lnTo>
                  <a:pt x="201" y="183"/>
                </a:lnTo>
                <a:lnTo>
                  <a:pt x="182" y="199"/>
                </a:lnTo>
                <a:lnTo>
                  <a:pt x="167" y="218"/>
                </a:lnTo>
                <a:lnTo>
                  <a:pt x="156" y="238"/>
                </a:lnTo>
                <a:lnTo>
                  <a:pt x="149" y="262"/>
                </a:lnTo>
                <a:lnTo>
                  <a:pt x="146" y="288"/>
                </a:lnTo>
                <a:lnTo>
                  <a:pt x="149" y="312"/>
                </a:lnTo>
                <a:lnTo>
                  <a:pt x="155" y="332"/>
                </a:lnTo>
                <a:lnTo>
                  <a:pt x="164" y="350"/>
                </a:lnTo>
                <a:lnTo>
                  <a:pt x="177" y="366"/>
                </a:lnTo>
                <a:lnTo>
                  <a:pt x="192" y="379"/>
                </a:lnTo>
                <a:lnTo>
                  <a:pt x="208" y="391"/>
                </a:lnTo>
                <a:lnTo>
                  <a:pt x="227" y="402"/>
                </a:lnTo>
                <a:lnTo>
                  <a:pt x="244" y="411"/>
                </a:lnTo>
                <a:lnTo>
                  <a:pt x="262" y="419"/>
                </a:lnTo>
                <a:lnTo>
                  <a:pt x="281" y="426"/>
                </a:lnTo>
                <a:lnTo>
                  <a:pt x="297" y="433"/>
                </a:lnTo>
                <a:lnTo>
                  <a:pt x="311" y="440"/>
                </a:lnTo>
                <a:lnTo>
                  <a:pt x="325" y="447"/>
                </a:lnTo>
                <a:lnTo>
                  <a:pt x="334" y="455"/>
                </a:lnTo>
                <a:lnTo>
                  <a:pt x="340" y="463"/>
                </a:lnTo>
                <a:lnTo>
                  <a:pt x="342" y="472"/>
                </a:lnTo>
                <a:lnTo>
                  <a:pt x="341" y="483"/>
                </a:lnTo>
                <a:lnTo>
                  <a:pt x="336" y="493"/>
                </a:lnTo>
                <a:lnTo>
                  <a:pt x="328" y="499"/>
                </a:lnTo>
                <a:lnTo>
                  <a:pt x="319" y="504"/>
                </a:lnTo>
                <a:lnTo>
                  <a:pt x="308" y="506"/>
                </a:lnTo>
                <a:lnTo>
                  <a:pt x="297" y="507"/>
                </a:lnTo>
                <a:lnTo>
                  <a:pt x="279" y="505"/>
                </a:lnTo>
                <a:lnTo>
                  <a:pt x="261" y="501"/>
                </a:lnTo>
                <a:lnTo>
                  <a:pt x="245" y="495"/>
                </a:lnTo>
                <a:lnTo>
                  <a:pt x="231" y="487"/>
                </a:lnTo>
                <a:lnTo>
                  <a:pt x="219" y="480"/>
                </a:lnTo>
                <a:lnTo>
                  <a:pt x="207" y="473"/>
                </a:lnTo>
                <a:lnTo>
                  <a:pt x="199" y="467"/>
                </a:lnTo>
                <a:lnTo>
                  <a:pt x="194" y="463"/>
                </a:lnTo>
                <a:lnTo>
                  <a:pt x="193" y="462"/>
                </a:lnTo>
                <a:lnTo>
                  <a:pt x="137" y="543"/>
                </a:lnTo>
                <a:lnTo>
                  <a:pt x="139" y="545"/>
                </a:lnTo>
                <a:lnTo>
                  <a:pt x="143" y="549"/>
                </a:lnTo>
                <a:lnTo>
                  <a:pt x="152" y="556"/>
                </a:lnTo>
                <a:lnTo>
                  <a:pt x="163" y="564"/>
                </a:lnTo>
                <a:lnTo>
                  <a:pt x="178" y="573"/>
                </a:lnTo>
                <a:lnTo>
                  <a:pt x="195" y="582"/>
                </a:lnTo>
                <a:lnTo>
                  <a:pt x="216" y="592"/>
                </a:lnTo>
                <a:lnTo>
                  <a:pt x="240" y="598"/>
                </a:lnTo>
                <a:lnTo>
                  <a:pt x="267" y="603"/>
                </a:lnTo>
                <a:lnTo>
                  <a:pt x="296" y="605"/>
                </a:lnTo>
                <a:lnTo>
                  <a:pt x="327" y="602"/>
                </a:lnTo>
                <a:lnTo>
                  <a:pt x="354" y="596"/>
                </a:lnTo>
                <a:lnTo>
                  <a:pt x="379" y="586"/>
                </a:lnTo>
                <a:lnTo>
                  <a:pt x="400" y="572"/>
                </a:lnTo>
                <a:lnTo>
                  <a:pt x="418" y="556"/>
                </a:lnTo>
                <a:lnTo>
                  <a:pt x="431" y="536"/>
                </a:lnTo>
                <a:lnTo>
                  <a:pt x="441" y="516"/>
                </a:lnTo>
                <a:lnTo>
                  <a:pt x="447" y="494"/>
                </a:lnTo>
                <a:lnTo>
                  <a:pt x="449" y="469"/>
                </a:lnTo>
                <a:lnTo>
                  <a:pt x="447" y="446"/>
                </a:lnTo>
                <a:lnTo>
                  <a:pt x="441" y="424"/>
                </a:lnTo>
                <a:lnTo>
                  <a:pt x="431" y="406"/>
                </a:lnTo>
                <a:lnTo>
                  <a:pt x="419" y="390"/>
                </a:lnTo>
                <a:lnTo>
                  <a:pt x="403" y="377"/>
                </a:lnTo>
                <a:lnTo>
                  <a:pt x="387" y="366"/>
                </a:lnTo>
                <a:lnTo>
                  <a:pt x="370" y="356"/>
                </a:lnTo>
                <a:lnTo>
                  <a:pt x="351" y="346"/>
                </a:lnTo>
                <a:lnTo>
                  <a:pt x="333" y="339"/>
                </a:lnTo>
                <a:lnTo>
                  <a:pt x="316" y="332"/>
                </a:lnTo>
                <a:lnTo>
                  <a:pt x="298" y="325"/>
                </a:lnTo>
                <a:lnTo>
                  <a:pt x="284" y="319"/>
                </a:lnTo>
                <a:lnTo>
                  <a:pt x="272" y="312"/>
                </a:lnTo>
                <a:lnTo>
                  <a:pt x="261" y="305"/>
                </a:lnTo>
                <a:lnTo>
                  <a:pt x="255" y="296"/>
                </a:lnTo>
                <a:lnTo>
                  <a:pt x="253" y="286"/>
                </a:lnTo>
                <a:lnTo>
                  <a:pt x="255" y="276"/>
                </a:lnTo>
                <a:lnTo>
                  <a:pt x="260" y="267"/>
                </a:lnTo>
                <a:lnTo>
                  <a:pt x="268" y="261"/>
                </a:lnTo>
                <a:lnTo>
                  <a:pt x="278" y="255"/>
                </a:lnTo>
                <a:lnTo>
                  <a:pt x="288" y="253"/>
                </a:lnTo>
                <a:lnTo>
                  <a:pt x="299" y="252"/>
                </a:lnTo>
                <a:lnTo>
                  <a:pt x="319" y="254"/>
                </a:lnTo>
                <a:lnTo>
                  <a:pt x="336" y="259"/>
                </a:lnTo>
                <a:lnTo>
                  <a:pt x="352" y="265"/>
                </a:lnTo>
                <a:lnTo>
                  <a:pt x="367" y="272"/>
                </a:lnTo>
                <a:lnTo>
                  <a:pt x="379" y="279"/>
                </a:lnTo>
                <a:lnTo>
                  <a:pt x="388" y="285"/>
                </a:lnTo>
                <a:lnTo>
                  <a:pt x="393" y="289"/>
                </a:lnTo>
                <a:lnTo>
                  <a:pt x="395" y="291"/>
                </a:lnTo>
                <a:lnTo>
                  <a:pt x="440" y="203"/>
                </a:lnTo>
                <a:lnTo>
                  <a:pt x="439" y="202"/>
                </a:lnTo>
                <a:lnTo>
                  <a:pt x="434" y="197"/>
                </a:lnTo>
                <a:lnTo>
                  <a:pt x="425" y="191"/>
                </a:lnTo>
                <a:lnTo>
                  <a:pt x="414" y="183"/>
                </a:lnTo>
                <a:lnTo>
                  <a:pt x="397" y="175"/>
                </a:lnTo>
                <a:lnTo>
                  <a:pt x="379" y="167"/>
                </a:lnTo>
                <a:lnTo>
                  <a:pt x="356" y="160"/>
                </a:lnTo>
                <a:lnTo>
                  <a:pt x="330" y="156"/>
                </a:lnTo>
                <a:lnTo>
                  <a:pt x="300" y="154"/>
                </a:lnTo>
                <a:close/>
                <a:moveTo>
                  <a:pt x="147" y="0"/>
                </a:moveTo>
                <a:lnTo>
                  <a:pt x="2985" y="0"/>
                </a:lnTo>
                <a:lnTo>
                  <a:pt x="3015" y="3"/>
                </a:lnTo>
                <a:lnTo>
                  <a:pt x="3042" y="11"/>
                </a:lnTo>
                <a:lnTo>
                  <a:pt x="3067" y="26"/>
                </a:lnTo>
                <a:lnTo>
                  <a:pt x="3089" y="43"/>
                </a:lnTo>
                <a:lnTo>
                  <a:pt x="3106" y="65"/>
                </a:lnTo>
                <a:lnTo>
                  <a:pt x="3121" y="90"/>
                </a:lnTo>
                <a:lnTo>
                  <a:pt x="3129" y="118"/>
                </a:lnTo>
                <a:lnTo>
                  <a:pt x="3132" y="147"/>
                </a:lnTo>
                <a:lnTo>
                  <a:pt x="3132" y="613"/>
                </a:lnTo>
                <a:lnTo>
                  <a:pt x="3129" y="644"/>
                </a:lnTo>
                <a:lnTo>
                  <a:pt x="3121" y="671"/>
                </a:lnTo>
                <a:lnTo>
                  <a:pt x="3106" y="696"/>
                </a:lnTo>
                <a:lnTo>
                  <a:pt x="3089" y="718"/>
                </a:lnTo>
                <a:lnTo>
                  <a:pt x="3067" y="736"/>
                </a:lnTo>
                <a:lnTo>
                  <a:pt x="3042" y="750"/>
                </a:lnTo>
                <a:lnTo>
                  <a:pt x="3015" y="758"/>
                </a:lnTo>
                <a:lnTo>
                  <a:pt x="2985" y="761"/>
                </a:lnTo>
                <a:lnTo>
                  <a:pt x="2718" y="761"/>
                </a:lnTo>
                <a:lnTo>
                  <a:pt x="2718" y="956"/>
                </a:lnTo>
                <a:lnTo>
                  <a:pt x="2837" y="956"/>
                </a:lnTo>
                <a:lnTo>
                  <a:pt x="2881" y="959"/>
                </a:lnTo>
                <a:lnTo>
                  <a:pt x="2923" y="969"/>
                </a:lnTo>
                <a:lnTo>
                  <a:pt x="2961" y="984"/>
                </a:lnTo>
                <a:lnTo>
                  <a:pt x="2997" y="1004"/>
                </a:lnTo>
                <a:lnTo>
                  <a:pt x="3031" y="1029"/>
                </a:lnTo>
                <a:lnTo>
                  <a:pt x="3059" y="1059"/>
                </a:lnTo>
                <a:lnTo>
                  <a:pt x="3084" y="1091"/>
                </a:lnTo>
                <a:lnTo>
                  <a:pt x="3104" y="1127"/>
                </a:lnTo>
                <a:lnTo>
                  <a:pt x="3120" y="1167"/>
                </a:lnTo>
                <a:lnTo>
                  <a:pt x="3129" y="1208"/>
                </a:lnTo>
                <a:lnTo>
                  <a:pt x="3132" y="1252"/>
                </a:lnTo>
                <a:lnTo>
                  <a:pt x="3132" y="3372"/>
                </a:lnTo>
                <a:lnTo>
                  <a:pt x="2563" y="3372"/>
                </a:lnTo>
                <a:lnTo>
                  <a:pt x="2563" y="1634"/>
                </a:lnTo>
                <a:lnTo>
                  <a:pt x="535" y="1634"/>
                </a:lnTo>
                <a:lnTo>
                  <a:pt x="535" y="3372"/>
                </a:lnTo>
                <a:lnTo>
                  <a:pt x="0" y="3372"/>
                </a:lnTo>
                <a:lnTo>
                  <a:pt x="0" y="1252"/>
                </a:lnTo>
                <a:lnTo>
                  <a:pt x="3" y="1208"/>
                </a:lnTo>
                <a:lnTo>
                  <a:pt x="12" y="1167"/>
                </a:lnTo>
                <a:lnTo>
                  <a:pt x="28" y="1127"/>
                </a:lnTo>
                <a:lnTo>
                  <a:pt x="48" y="1091"/>
                </a:lnTo>
                <a:lnTo>
                  <a:pt x="72" y="1059"/>
                </a:lnTo>
                <a:lnTo>
                  <a:pt x="101" y="1029"/>
                </a:lnTo>
                <a:lnTo>
                  <a:pt x="135" y="1004"/>
                </a:lnTo>
                <a:lnTo>
                  <a:pt x="171" y="984"/>
                </a:lnTo>
                <a:lnTo>
                  <a:pt x="209" y="969"/>
                </a:lnTo>
                <a:lnTo>
                  <a:pt x="251" y="959"/>
                </a:lnTo>
                <a:lnTo>
                  <a:pt x="295" y="956"/>
                </a:lnTo>
                <a:lnTo>
                  <a:pt x="414" y="956"/>
                </a:lnTo>
                <a:lnTo>
                  <a:pt x="414" y="761"/>
                </a:lnTo>
                <a:lnTo>
                  <a:pt x="147" y="761"/>
                </a:lnTo>
                <a:lnTo>
                  <a:pt x="117" y="758"/>
                </a:lnTo>
                <a:lnTo>
                  <a:pt x="90" y="750"/>
                </a:lnTo>
                <a:lnTo>
                  <a:pt x="65" y="736"/>
                </a:lnTo>
                <a:lnTo>
                  <a:pt x="43" y="718"/>
                </a:lnTo>
                <a:lnTo>
                  <a:pt x="26" y="696"/>
                </a:lnTo>
                <a:lnTo>
                  <a:pt x="11" y="671"/>
                </a:lnTo>
                <a:lnTo>
                  <a:pt x="3" y="644"/>
                </a:lnTo>
                <a:lnTo>
                  <a:pt x="0" y="613"/>
                </a:lnTo>
                <a:lnTo>
                  <a:pt x="0" y="147"/>
                </a:lnTo>
                <a:lnTo>
                  <a:pt x="3" y="118"/>
                </a:lnTo>
                <a:lnTo>
                  <a:pt x="11" y="90"/>
                </a:lnTo>
                <a:lnTo>
                  <a:pt x="26" y="65"/>
                </a:lnTo>
                <a:lnTo>
                  <a:pt x="43" y="43"/>
                </a:lnTo>
                <a:lnTo>
                  <a:pt x="65" y="26"/>
                </a:lnTo>
                <a:lnTo>
                  <a:pt x="90" y="11"/>
                </a:lnTo>
                <a:lnTo>
                  <a:pt x="117" y="3"/>
                </a:lnTo>
                <a:lnTo>
                  <a:pt x="14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501"/>
          <p:cNvSpPr>
            <a:spLocks noEditPoints="1"/>
          </p:cNvSpPr>
          <p:nvPr/>
        </p:nvSpPr>
        <p:spPr bwMode="auto">
          <a:xfrm>
            <a:off x="11012758" y="1971051"/>
            <a:ext cx="447675" cy="446088"/>
          </a:xfrm>
          <a:custGeom>
            <a:avLst/>
            <a:gdLst>
              <a:gd name="T0" fmla="*/ 861 w 3384"/>
              <a:gd name="T1" fmla="*/ 1670 h 3363"/>
              <a:gd name="T2" fmla="*/ 669 w 3384"/>
              <a:gd name="T3" fmla="*/ 1828 h 3363"/>
              <a:gd name="T4" fmla="*/ 577 w 3384"/>
              <a:gd name="T5" fmla="*/ 2064 h 3363"/>
              <a:gd name="T6" fmla="*/ 618 w 3384"/>
              <a:gd name="T7" fmla="*/ 2320 h 3363"/>
              <a:gd name="T8" fmla="*/ 775 w 3384"/>
              <a:gd name="T9" fmla="*/ 2513 h 3363"/>
              <a:gd name="T10" fmla="*/ 1011 w 3384"/>
              <a:gd name="T11" fmla="*/ 2605 h 3363"/>
              <a:gd name="T12" fmla="*/ 1266 w 3384"/>
              <a:gd name="T13" fmla="*/ 2565 h 3363"/>
              <a:gd name="T14" fmla="*/ 1459 w 3384"/>
              <a:gd name="T15" fmla="*/ 2408 h 3363"/>
              <a:gd name="T16" fmla="*/ 1550 w 3384"/>
              <a:gd name="T17" fmla="*/ 2171 h 3363"/>
              <a:gd name="T18" fmla="*/ 1509 w 3384"/>
              <a:gd name="T19" fmla="*/ 1915 h 3363"/>
              <a:gd name="T20" fmla="*/ 1354 w 3384"/>
              <a:gd name="T21" fmla="*/ 1722 h 3363"/>
              <a:gd name="T22" fmla="*/ 1118 w 3384"/>
              <a:gd name="T23" fmla="*/ 1629 h 3363"/>
              <a:gd name="T24" fmla="*/ 1261 w 3384"/>
              <a:gd name="T25" fmla="*/ 1399 h 3363"/>
              <a:gd name="T26" fmla="*/ 1543 w 3384"/>
              <a:gd name="T27" fmla="*/ 1547 h 3363"/>
              <a:gd name="T28" fmla="*/ 1736 w 3384"/>
              <a:gd name="T29" fmla="*/ 1798 h 3363"/>
              <a:gd name="T30" fmla="*/ 1807 w 3384"/>
              <a:gd name="T31" fmla="*/ 2118 h 3363"/>
              <a:gd name="T32" fmla="*/ 1736 w 3384"/>
              <a:gd name="T33" fmla="*/ 2436 h 3363"/>
              <a:gd name="T34" fmla="*/ 1543 w 3384"/>
              <a:gd name="T35" fmla="*/ 2687 h 3363"/>
              <a:gd name="T36" fmla="*/ 1261 w 3384"/>
              <a:gd name="T37" fmla="*/ 2836 h 3363"/>
              <a:gd name="T38" fmla="*/ 941 w 3384"/>
              <a:gd name="T39" fmla="*/ 2853 h 3363"/>
              <a:gd name="T40" fmla="*/ 289 w 3384"/>
              <a:gd name="T41" fmla="*/ 3325 h 3363"/>
              <a:gd name="T42" fmla="*/ 154 w 3384"/>
              <a:gd name="T43" fmla="*/ 3361 h 3363"/>
              <a:gd name="T44" fmla="*/ 38 w 3384"/>
              <a:gd name="T45" fmla="*/ 3294 h 3363"/>
              <a:gd name="T46" fmla="*/ 1 w 3384"/>
              <a:gd name="T47" fmla="*/ 3162 h 3363"/>
              <a:gd name="T48" fmla="*/ 484 w 3384"/>
              <a:gd name="T49" fmla="*/ 2582 h 3363"/>
              <a:gd name="T50" fmla="*/ 346 w 3384"/>
              <a:gd name="T51" fmla="*/ 2308 h 3363"/>
              <a:gd name="T52" fmla="*/ 332 w 3384"/>
              <a:gd name="T53" fmla="*/ 1983 h 3363"/>
              <a:gd name="T54" fmla="*/ 456 w 3384"/>
              <a:gd name="T55" fmla="*/ 1688 h 3363"/>
              <a:gd name="T56" fmla="*/ 689 w 3384"/>
              <a:gd name="T57" fmla="*/ 1474 h 3363"/>
              <a:gd name="T58" fmla="*/ 997 w 3384"/>
              <a:gd name="T59" fmla="*/ 1375 h 3363"/>
              <a:gd name="T60" fmla="*/ 877 w 3384"/>
              <a:gd name="T61" fmla="*/ 124 h 3363"/>
              <a:gd name="T62" fmla="*/ 642 w 3384"/>
              <a:gd name="T63" fmla="*/ 416 h 3363"/>
              <a:gd name="T64" fmla="*/ 2265 w 3384"/>
              <a:gd name="T65" fmla="*/ 265 h 3363"/>
              <a:gd name="T66" fmla="*/ 2764 w 3384"/>
              <a:gd name="T67" fmla="*/ 104 h 3363"/>
              <a:gd name="T68" fmla="*/ 2771 w 3384"/>
              <a:gd name="T69" fmla="*/ 2 h 3363"/>
              <a:gd name="T70" fmla="*/ 2899 w 3384"/>
              <a:gd name="T71" fmla="*/ 77 h 3363"/>
              <a:gd name="T72" fmla="*/ 3367 w 3384"/>
              <a:gd name="T73" fmla="*/ 712 h 3363"/>
              <a:gd name="T74" fmla="*/ 3381 w 3384"/>
              <a:gd name="T75" fmla="*/ 2617 h 3363"/>
              <a:gd name="T76" fmla="*/ 3297 w 3384"/>
              <a:gd name="T77" fmla="*/ 2772 h 3363"/>
              <a:gd name="T78" fmla="*/ 3131 w 3384"/>
              <a:gd name="T79" fmla="*/ 2834 h 3363"/>
              <a:gd name="T80" fmla="*/ 1790 w 3384"/>
              <a:gd name="T81" fmla="*/ 2640 h 3363"/>
              <a:gd name="T82" fmla="*/ 1934 w 3384"/>
              <a:gd name="T83" fmla="*/ 2329 h 3363"/>
              <a:gd name="T84" fmla="*/ 1947 w 3384"/>
              <a:gd name="T85" fmla="*/ 1971 h 3363"/>
              <a:gd name="T86" fmla="*/ 1825 w 3384"/>
              <a:gd name="T87" fmla="*/ 1644 h 3363"/>
              <a:gd name="T88" fmla="*/ 1593 w 3384"/>
              <a:gd name="T89" fmla="*/ 1393 h 3363"/>
              <a:gd name="T90" fmla="*/ 1279 w 3384"/>
              <a:gd name="T91" fmla="*/ 1245 h 3363"/>
              <a:gd name="T92" fmla="*/ 917 w 3384"/>
              <a:gd name="T93" fmla="*/ 1231 h 3363"/>
              <a:gd name="T94" fmla="*/ 587 w 3384"/>
              <a:gd name="T95" fmla="*/ 1359 h 3363"/>
              <a:gd name="T96" fmla="*/ 334 w 3384"/>
              <a:gd name="T97" fmla="*/ 1598 h 3363"/>
              <a:gd name="T98" fmla="*/ 314 w 3384"/>
              <a:gd name="T99" fmla="*/ 712 h 3363"/>
              <a:gd name="T100" fmla="*/ 781 w 3384"/>
              <a:gd name="T101" fmla="*/ 77 h 3363"/>
              <a:gd name="T102" fmla="*/ 910 w 3384"/>
              <a:gd name="T103" fmla="*/ 2 h 3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384" h="3363">
                <a:moveTo>
                  <a:pt x="1064" y="1626"/>
                </a:moveTo>
                <a:lnTo>
                  <a:pt x="1011" y="1629"/>
                </a:lnTo>
                <a:lnTo>
                  <a:pt x="959" y="1637"/>
                </a:lnTo>
                <a:lnTo>
                  <a:pt x="910" y="1652"/>
                </a:lnTo>
                <a:lnTo>
                  <a:pt x="861" y="1670"/>
                </a:lnTo>
                <a:lnTo>
                  <a:pt x="817" y="1694"/>
                </a:lnTo>
                <a:lnTo>
                  <a:pt x="775" y="1722"/>
                </a:lnTo>
                <a:lnTo>
                  <a:pt x="736" y="1752"/>
                </a:lnTo>
                <a:lnTo>
                  <a:pt x="700" y="1788"/>
                </a:lnTo>
                <a:lnTo>
                  <a:pt x="669" y="1828"/>
                </a:lnTo>
                <a:lnTo>
                  <a:pt x="641" y="1870"/>
                </a:lnTo>
                <a:lnTo>
                  <a:pt x="618" y="1915"/>
                </a:lnTo>
                <a:lnTo>
                  <a:pt x="600" y="1962"/>
                </a:lnTo>
                <a:lnTo>
                  <a:pt x="586" y="2012"/>
                </a:lnTo>
                <a:lnTo>
                  <a:pt x="577" y="2064"/>
                </a:lnTo>
                <a:lnTo>
                  <a:pt x="574" y="2118"/>
                </a:lnTo>
                <a:lnTo>
                  <a:pt x="577" y="2171"/>
                </a:lnTo>
                <a:lnTo>
                  <a:pt x="586" y="2222"/>
                </a:lnTo>
                <a:lnTo>
                  <a:pt x="600" y="2273"/>
                </a:lnTo>
                <a:lnTo>
                  <a:pt x="618" y="2320"/>
                </a:lnTo>
                <a:lnTo>
                  <a:pt x="641" y="2365"/>
                </a:lnTo>
                <a:lnTo>
                  <a:pt x="669" y="2408"/>
                </a:lnTo>
                <a:lnTo>
                  <a:pt x="700" y="2447"/>
                </a:lnTo>
                <a:lnTo>
                  <a:pt x="736" y="2482"/>
                </a:lnTo>
                <a:lnTo>
                  <a:pt x="775" y="2513"/>
                </a:lnTo>
                <a:lnTo>
                  <a:pt x="817" y="2541"/>
                </a:lnTo>
                <a:lnTo>
                  <a:pt x="861" y="2565"/>
                </a:lnTo>
                <a:lnTo>
                  <a:pt x="910" y="2583"/>
                </a:lnTo>
                <a:lnTo>
                  <a:pt x="959" y="2597"/>
                </a:lnTo>
                <a:lnTo>
                  <a:pt x="1011" y="2605"/>
                </a:lnTo>
                <a:lnTo>
                  <a:pt x="1064" y="2608"/>
                </a:lnTo>
                <a:lnTo>
                  <a:pt x="1118" y="2605"/>
                </a:lnTo>
                <a:lnTo>
                  <a:pt x="1169" y="2597"/>
                </a:lnTo>
                <a:lnTo>
                  <a:pt x="1218" y="2583"/>
                </a:lnTo>
                <a:lnTo>
                  <a:pt x="1266" y="2565"/>
                </a:lnTo>
                <a:lnTo>
                  <a:pt x="1312" y="2541"/>
                </a:lnTo>
                <a:lnTo>
                  <a:pt x="1353" y="2513"/>
                </a:lnTo>
                <a:lnTo>
                  <a:pt x="1392" y="2482"/>
                </a:lnTo>
                <a:lnTo>
                  <a:pt x="1427" y="2447"/>
                </a:lnTo>
                <a:lnTo>
                  <a:pt x="1459" y="2408"/>
                </a:lnTo>
                <a:lnTo>
                  <a:pt x="1487" y="2365"/>
                </a:lnTo>
                <a:lnTo>
                  <a:pt x="1509" y="2320"/>
                </a:lnTo>
                <a:lnTo>
                  <a:pt x="1529" y="2273"/>
                </a:lnTo>
                <a:lnTo>
                  <a:pt x="1542" y="2222"/>
                </a:lnTo>
                <a:lnTo>
                  <a:pt x="1550" y="2171"/>
                </a:lnTo>
                <a:lnTo>
                  <a:pt x="1554" y="2118"/>
                </a:lnTo>
                <a:lnTo>
                  <a:pt x="1550" y="2064"/>
                </a:lnTo>
                <a:lnTo>
                  <a:pt x="1542" y="2012"/>
                </a:lnTo>
                <a:lnTo>
                  <a:pt x="1529" y="1962"/>
                </a:lnTo>
                <a:lnTo>
                  <a:pt x="1509" y="1915"/>
                </a:lnTo>
                <a:lnTo>
                  <a:pt x="1487" y="1870"/>
                </a:lnTo>
                <a:lnTo>
                  <a:pt x="1459" y="1828"/>
                </a:lnTo>
                <a:lnTo>
                  <a:pt x="1427" y="1788"/>
                </a:lnTo>
                <a:lnTo>
                  <a:pt x="1392" y="1752"/>
                </a:lnTo>
                <a:lnTo>
                  <a:pt x="1354" y="1722"/>
                </a:lnTo>
                <a:lnTo>
                  <a:pt x="1312" y="1694"/>
                </a:lnTo>
                <a:lnTo>
                  <a:pt x="1266" y="1670"/>
                </a:lnTo>
                <a:lnTo>
                  <a:pt x="1218" y="1652"/>
                </a:lnTo>
                <a:lnTo>
                  <a:pt x="1169" y="1637"/>
                </a:lnTo>
                <a:lnTo>
                  <a:pt x="1118" y="1629"/>
                </a:lnTo>
                <a:lnTo>
                  <a:pt x="1064" y="1626"/>
                </a:lnTo>
                <a:close/>
                <a:moveTo>
                  <a:pt x="1064" y="1372"/>
                </a:moveTo>
                <a:lnTo>
                  <a:pt x="1132" y="1375"/>
                </a:lnTo>
                <a:lnTo>
                  <a:pt x="1198" y="1384"/>
                </a:lnTo>
                <a:lnTo>
                  <a:pt x="1261" y="1399"/>
                </a:lnTo>
                <a:lnTo>
                  <a:pt x="1324" y="1418"/>
                </a:lnTo>
                <a:lnTo>
                  <a:pt x="1382" y="1444"/>
                </a:lnTo>
                <a:lnTo>
                  <a:pt x="1439" y="1474"/>
                </a:lnTo>
                <a:lnTo>
                  <a:pt x="1493" y="1509"/>
                </a:lnTo>
                <a:lnTo>
                  <a:pt x="1543" y="1547"/>
                </a:lnTo>
                <a:lnTo>
                  <a:pt x="1589" y="1590"/>
                </a:lnTo>
                <a:lnTo>
                  <a:pt x="1633" y="1637"/>
                </a:lnTo>
                <a:lnTo>
                  <a:pt x="1671" y="1688"/>
                </a:lnTo>
                <a:lnTo>
                  <a:pt x="1705" y="1741"/>
                </a:lnTo>
                <a:lnTo>
                  <a:pt x="1736" y="1798"/>
                </a:lnTo>
                <a:lnTo>
                  <a:pt x="1761" y="1857"/>
                </a:lnTo>
                <a:lnTo>
                  <a:pt x="1781" y="1919"/>
                </a:lnTo>
                <a:lnTo>
                  <a:pt x="1796" y="1983"/>
                </a:lnTo>
                <a:lnTo>
                  <a:pt x="1804" y="2050"/>
                </a:lnTo>
                <a:lnTo>
                  <a:pt x="1807" y="2118"/>
                </a:lnTo>
                <a:lnTo>
                  <a:pt x="1804" y="2185"/>
                </a:lnTo>
                <a:lnTo>
                  <a:pt x="1796" y="2251"/>
                </a:lnTo>
                <a:lnTo>
                  <a:pt x="1781" y="2315"/>
                </a:lnTo>
                <a:lnTo>
                  <a:pt x="1761" y="2378"/>
                </a:lnTo>
                <a:lnTo>
                  <a:pt x="1736" y="2436"/>
                </a:lnTo>
                <a:lnTo>
                  <a:pt x="1705" y="2494"/>
                </a:lnTo>
                <a:lnTo>
                  <a:pt x="1671" y="2547"/>
                </a:lnTo>
                <a:lnTo>
                  <a:pt x="1633" y="2598"/>
                </a:lnTo>
                <a:lnTo>
                  <a:pt x="1589" y="2644"/>
                </a:lnTo>
                <a:lnTo>
                  <a:pt x="1543" y="2687"/>
                </a:lnTo>
                <a:lnTo>
                  <a:pt x="1493" y="2726"/>
                </a:lnTo>
                <a:lnTo>
                  <a:pt x="1439" y="2761"/>
                </a:lnTo>
                <a:lnTo>
                  <a:pt x="1382" y="2791"/>
                </a:lnTo>
                <a:lnTo>
                  <a:pt x="1324" y="2816"/>
                </a:lnTo>
                <a:lnTo>
                  <a:pt x="1261" y="2836"/>
                </a:lnTo>
                <a:lnTo>
                  <a:pt x="1198" y="2851"/>
                </a:lnTo>
                <a:lnTo>
                  <a:pt x="1132" y="2860"/>
                </a:lnTo>
                <a:lnTo>
                  <a:pt x="1064" y="2863"/>
                </a:lnTo>
                <a:lnTo>
                  <a:pt x="1002" y="2860"/>
                </a:lnTo>
                <a:lnTo>
                  <a:pt x="941" y="2853"/>
                </a:lnTo>
                <a:lnTo>
                  <a:pt x="883" y="2840"/>
                </a:lnTo>
                <a:lnTo>
                  <a:pt x="825" y="2823"/>
                </a:lnTo>
                <a:lnTo>
                  <a:pt x="770" y="2802"/>
                </a:lnTo>
                <a:lnTo>
                  <a:pt x="312" y="3304"/>
                </a:lnTo>
                <a:lnTo>
                  <a:pt x="289" y="3325"/>
                </a:lnTo>
                <a:lnTo>
                  <a:pt x="265" y="3341"/>
                </a:lnTo>
                <a:lnTo>
                  <a:pt x="237" y="3353"/>
                </a:lnTo>
                <a:lnTo>
                  <a:pt x="208" y="3360"/>
                </a:lnTo>
                <a:lnTo>
                  <a:pt x="179" y="3363"/>
                </a:lnTo>
                <a:lnTo>
                  <a:pt x="154" y="3361"/>
                </a:lnTo>
                <a:lnTo>
                  <a:pt x="128" y="3355"/>
                </a:lnTo>
                <a:lnTo>
                  <a:pt x="104" y="3345"/>
                </a:lnTo>
                <a:lnTo>
                  <a:pt x="80" y="3332"/>
                </a:lnTo>
                <a:lnTo>
                  <a:pt x="58" y="3316"/>
                </a:lnTo>
                <a:lnTo>
                  <a:pt x="38" y="3294"/>
                </a:lnTo>
                <a:lnTo>
                  <a:pt x="23" y="3270"/>
                </a:lnTo>
                <a:lnTo>
                  <a:pt x="11" y="3245"/>
                </a:lnTo>
                <a:lnTo>
                  <a:pt x="3" y="3218"/>
                </a:lnTo>
                <a:lnTo>
                  <a:pt x="0" y="3190"/>
                </a:lnTo>
                <a:lnTo>
                  <a:pt x="1" y="3162"/>
                </a:lnTo>
                <a:lnTo>
                  <a:pt x="6" y="3136"/>
                </a:lnTo>
                <a:lnTo>
                  <a:pt x="15" y="3109"/>
                </a:lnTo>
                <a:lnTo>
                  <a:pt x="29" y="3084"/>
                </a:lnTo>
                <a:lnTo>
                  <a:pt x="47" y="3061"/>
                </a:lnTo>
                <a:lnTo>
                  <a:pt x="484" y="2582"/>
                </a:lnTo>
                <a:lnTo>
                  <a:pt x="447" y="2533"/>
                </a:lnTo>
                <a:lnTo>
                  <a:pt x="415" y="2481"/>
                </a:lnTo>
                <a:lnTo>
                  <a:pt x="388" y="2426"/>
                </a:lnTo>
                <a:lnTo>
                  <a:pt x="364" y="2368"/>
                </a:lnTo>
                <a:lnTo>
                  <a:pt x="346" y="2308"/>
                </a:lnTo>
                <a:lnTo>
                  <a:pt x="332" y="2246"/>
                </a:lnTo>
                <a:lnTo>
                  <a:pt x="324" y="2182"/>
                </a:lnTo>
                <a:lnTo>
                  <a:pt x="321" y="2118"/>
                </a:lnTo>
                <a:lnTo>
                  <a:pt x="324" y="2050"/>
                </a:lnTo>
                <a:lnTo>
                  <a:pt x="332" y="1983"/>
                </a:lnTo>
                <a:lnTo>
                  <a:pt x="348" y="1919"/>
                </a:lnTo>
                <a:lnTo>
                  <a:pt x="367" y="1857"/>
                </a:lnTo>
                <a:lnTo>
                  <a:pt x="393" y="1798"/>
                </a:lnTo>
                <a:lnTo>
                  <a:pt x="422" y="1741"/>
                </a:lnTo>
                <a:lnTo>
                  <a:pt x="456" y="1688"/>
                </a:lnTo>
                <a:lnTo>
                  <a:pt x="495" y="1637"/>
                </a:lnTo>
                <a:lnTo>
                  <a:pt x="538" y="1590"/>
                </a:lnTo>
                <a:lnTo>
                  <a:pt x="586" y="1547"/>
                </a:lnTo>
                <a:lnTo>
                  <a:pt x="636" y="1509"/>
                </a:lnTo>
                <a:lnTo>
                  <a:pt x="689" y="1474"/>
                </a:lnTo>
                <a:lnTo>
                  <a:pt x="746" y="1444"/>
                </a:lnTo>
                <a:lnTo>
                  <a:pt x="805" y="1418"/>
                </a:lnTo>
                <a:lnTo>
                  <a:pt x="867" y="1399"/>
                </a:lnTo>
                <a:lnTo>
                  <a:pt x="930" y="1384"/>
                </a:lnTo>
                <a:lnTo>
                  <a:pt x="997" y="1375"/>
                </a:lnTo>
                <a:lnTo>
                  <a:pt x="1064" y="1372"/>
                </a:lnTo>
                <a:close/>
                <a:moveTo>
                  <a:pt x="939" y="102"/>
                </a:moveTo>
                <a:lnTo>
                  <a:pt x="917" y="104"/>
                </a:lnTo>
                <a:lnTo>
                  <a:pt x="895" y="112"/>
                </a:lnTo>
                <a:lnTo>
                  <a:pt x="877" y="124"/>
                </a:lnTo>
                <a:lnTo>
                  <a:pt x="860" y="140"/>
                </a:lnTo>
                <a:lnTo>
                  <a:pt x="761" y="265"/>
                </a:lnTo>
                <a:lnTo>
                  <a:pt x="1400" y="265"/>
                </a:lnTo>
                <a:lnTo>
                  <a:pt x="1308" y="416"/>
                </a:lnTo>
                <a:lnTo>
                  <a:pt x="642" y="416"/>
                </a:lnTo>
                <a:lnTo>
                  <a:pt x="507" y="585"/>
                </a:lnTo>
                <a:lnTo>
                  <a:pt x="3174" y="585"/>
                </a:lnTo>
                <a:lnTo>
                  <a:pt x="3038" y="416"/>
                </a:lnTo>
                <a:lnTo>
                  <a:pt x="2315" y="416"/>
                </a:lnTo>
                <a:lnTo>
                  <a:pt x="2265" y="265"/>
                </a:lnTo>
                <a:lnTo>
                  <a:pt x="2919" y="265"/>
                </a:lnTo>
                <a:lnTo>
                  <a:pt x="2820" y="140"/>
                </a:lnTo>
                <a:lnTo>
                  <a:pt x="2804" y="124"/>
                </a:lnTo>
                <a:lnTo>
                  <a:pt x="2785" y="112"/>
                </a:lnTo>
                <a:lnTo>
                  <a:pt x="2764" y="104"/>
                </a:lnTo>
                <a:lnTo>
                  <a:pt x="2741" y="102"/>
                </a:lnTo>
                <a:lnTo>
                  <a:pt x="939" y="102"/>
                </a:lnTo>
                <a:close/>
                <a:moveTo>
                  <a:pt x="939" y="0"/>
                </a:moveTo>
                <a:lnTo>
                  <a:pt x="2741" y="0"/>
                </a:lnTo>
                <a:lnTo>
                  <a:pt x="2771" y="2"/>
                </a:lnTo>
                <a:lnTo>
                  <a:pt x="2801" y="9"/>
                </a:lnTo>
                <a:lnTo>
                  <a:pt x="2829" y="21"/>
                </a:lnTo>
                <a:lnTo>
                  <a:pt x="2855" y="35"/>
                </a:lnTo>
                <a:lnTo>
                  <a:pt x="2878" y="55"/>
                </a:lnTo>
                <a:lnTo>
                  <a:pt x="2899" y="77"/>
                </a:lnTo>
                <a:lnTo>
                  <a:pt x="3307" y="589"/>
                </a:lnTo>
                <a:lnTo>
                  <a:pt x="3325" y="615"/>
                </a:lnTo>
                <a:lnTo>
                  <a:pt x="3341" y="645"/>
                </a:lnTo>
                <a:lnTo>
                  <a:pt x="3355" y="678"/>
                </a:lnTo>
                <a:lnTo>
                  <a:pt x="3367" y="712"/>
                </a:lnTo>
                <a:lnTo>
                  <a:pt x="3376" y="747"/>
                </a:lnTo>
                <a:lnTo>
                  <a:pt x="3382" y="780"/>
                </a:lnTo>
                <a:lnTo>
                  <a:pt x="3384" y="811"/>
                </a:lnTo>
                <a:lnTo>
                  <a:pt x="3384" y="2579"/>
                </a:lnTo>
                <a:lnTo>
                  <a:pt x="3381" y="2617"/>
                </a:lnTo>
                <a:lnTo>
                  <a:pt x="3374" y="2653"/>
                </a:lnTo>
                <a:lnTo>
                  <a:pt x="3360" y="2687"/>
                </a:lnTo>
                <a:lnTo>
                  <a:pt x="3343" y="2718"/>
                </a:lnTo>
                <a:lnTo>
                  <a:pt x="3321" y="2747"/>
                </a:lnTo>
                <a:lnTo>
                  <a:pt x="3297" y="2772"/>
                </a:lnTo>
                <a:lnTo>
                  <a:pt x="3268" y="2793"/>
                </a:lnTo>
                <a:lnTo>
                  <a:pt x="3237" y="2811"/>
                </a:lnTo>
                <a:lnTo>
                  <a:pt x="3204" y="2823"/>
                </a:lnTo>
                <a:lnTo>
                  <a:pt x="3168" y="2831"/>
                </a:lnTo>
                <a:lnTo>
                  <a:pt x="3131" y="2834"/>
                </a:lnTo>
                <a:lnTo>
                  <a:pt x="1601" y="2834"/>
                </a:lnTo>
                <a:lnTo>
                  <a:pt x="1654" y="2791"/>
                </a:lnTo>
                <a:lnTo>
                  <a:pt x="1703" y="2744"/>
                </a:lnTo>
                <a:lnTo>
                  <a:pt x="1748" y="2694"/>
                </a:lnTo>
                <a:lnTo>
                  <a:pt x="1790" y="2640"/>
                </a:lnTo>
                <a:lnTo>
                  <a:pt x="1828" y="2583"/>
                </a:lnTo>
                <a:lnTo>
                  <a:pt x="1861" y="2524"/>
                </a:lnTo>
                <a:lnTo>
                  <a:pt x="1891" y="2462"/>
                </a:lnTo>
                <a:lnTo>
                  <a:pt x="1915" y="2397"/>
                </a:lnTo>
                <a:lnTo>
                  <a:pt x="1934" y="2329"/>
                </a:lnTo>
                <a:lnTo>
                  <a:pt x="1948" y="2260"/>
                </a:lnTo>
                <a:lnTo>
                  <a:pt x="1957" y="2189"/>
                </a:lnTo>
                <a:lnTo>
                  <a:pt x="1960" y="2118"/>
                </a:lnTo>
                <a:lnTo>
                  <a:pt x="1957" y="2043"/>
                </a:lnTo>
                <a:lnTo>
                  <a:pt x="1947" y="1971"/>
                </a:lnTo>
                <a:lnTo>
                  <a:pt x="1933" y="1902"/>
                </a:lnTo>
                <a:lnTo>
                  <a:pt x="1913" y="1834"/>
                </a:lnTo>
                <a:lnTo>
                  <a:pt x="1889" y="1768"/>
                </a:lnTo>
                <a:lnTo>
                  <a:pt x="1859" y="1705"/>
                </a:lnTo>
                <a:lnTo>
                  <a:pt x="1825" y="1644"/>
                </a:lnTo>
                <a:lnTo>
                  <a:pt x="1786" y="1587"/>
                </a:lnTo>
                <a:lnTo>
                  <a:pt x="1743" y="1533"/>
                </a:lnTo>
                <a:lnTo>
                  <a:pt x="1697" y="1483"/>
                </a:lnTo>
                <a:lnTo>
                  <a:pt x="1647" y="1436"/>
                </a:lnTo>
                <a:lnTo>
                  <a:pt x="1593" y="1393"/>
                </a:lnTo>
                <a:lnTo>
                  <a:pt x="1535" y="1354"/>
                </a:lnTo>
                <a:lnTo>
                  <a:pt x="1476" y="1320"/>
                </a:lnTo>
                <a:lnTo>
                  <a:pt x="1412" y="1290"/>
                </a:lnTo>
                <a:lnTo>
                  <a:pt x="1346" y="1265"/>
                </a:lnTo>
                <a:lnTo>
                  <a:pt x="1279" y="1245"/>
                </a:lnTo>
                <a:lnTo>
                  <a:pt x="1209" y="1231"/>
                </a:lnTo>
                <a:lnTo>
                  <a:pt x="1137" y="1222"/>
                </a:lnTo>
                <a:lnTo>
                  <a:pt x="1064" y="1220"/>
                </a:lnTo>
                <a:lnTo>
                  <a:pt x="990" y="1223"/>
                </a:lnTo>
                <a:lnTo>
                  <a:pt x="917" y="1231"/>
                </a:lnTo>
                <a:lnTo>
                  <a:pt x="846" y="1246"/>
                </a:lnTo>
                <a:lnTo>
                  <a:pt x="777" y="1267"/>
                </a:lnTo>
                <a:lnTo>
                  <a:pt x="711" y="1293"/>
                </a:lnTo>
                <a:lnTo>
                  <a:pt x="647" y="1323"/>
                </a:lnTo>
                <a:lnTo>
                  <a:pt x="587" y="1359"/>
                </a:lnTo>
                <a:lnTo>
                  <a:pt x="529" y="1399"/>
                </a:lnTo>
                <a:lnTo>
                  <a:pt x="475" y="1443"/>
                </a:lnTo>
                <a:lnTo>
                  <a:pt x="425" y="1491"/>
                </a:lnTo>
                <a:lnTo>
                  <a:pt x="377" y="1543"/>
                </a:lnTo>
                <a:lnTo>
                  <a:pt x="334" y="1598"/>
                </a:lnTo>
                <a:lnTo>
                  <a:pt x="296" y="1658"/>
                </a:lnTo>
                <a:lnTo>
                  <a:pt x="296" y="811"/>
                </a:lnTo>
                <a:lnTo>
                  <a:pt x="298" y="780"/>
                </a:lnTo>
                <a:lnTo>
                  <a:pt x="305" y="747"/>
                </a:lnTo>
                <a:lnTo>
                  <a:pt x="314" y="712"/>
                </a:lnTo>
                <a:lnTo>
                  <a:pt x="325" y="678"/>
                </a:lnTo>
                <a:lnTo>
                  <a:pt x="339" y="645"/>
                </a:lnTo>
                <a:lnTo>
                  <a:pt x="356" y="615"/>
                </a:lnTo>
                <a:lnTo>
                  <a:pt x="374" y="589"/>
                </a:lnTo>
                <a:lnTo>
                  <a:pt x="781" y="77"/>
                </a:lnTo>
                <a:lnTo>
                  <a:pt x="802" y="55"/>
                </a:lnTo>
                <a:lnTo>
                  <a:pt x="825" y="35"/>
                </a:lnTo>
                <a:lnTo>
                  <a:pt x="852" y="21"/>
                </a:lnTo>
                <a:lnTo>
                  <a:pt x="880" y="9"/>
                </a:lnTo>
                <a:lnTo>
                  <a:pt x="910" y="2"/>
                </a:lnTo>
                <a:lnTo>
                  <a:pt x="93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438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Logistics Delivery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Logistics Delivery Vector Icons</a:t>
            </a:r>
            <a:endParaRPr lang="en-US" dirty="0"/>
          </a:p>
        </p:txBody>
      </p:sp>
      <p:grpSp>
        <p:nvGrpSpPr>
          <p:cNvPr id="50" name="Group 49"/>
          <p:cNvGrpSpPr/>
          <p:nvPr/>
        </p:nvGrpSpPr>
        <p:grpSpPr>
          <a:xfrm>
            <a:off x="683426" y="4233863"/>
            <a:ext cx="525463" cy="550862"/>
            <a:chOff x="677863" y="4233863"/>
            <a:chExt cx="525463" cy="5508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1074738" y="4233863"/>
              <a:ext cx="63500" cy="3127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51"/>
            <p:cNvSpPr>
              <a:spLocks noEditPoints="1"/>
            </p:cNvSpPr>
            <p:nvPr/>
          </p:nvSpPr>
          <p:spPr bwMode="auto">
            <a:xfrm>
              <a:off x="677863" y="4233863"/>
              <a:ext cx="188913" cy="550862"/>
            </a:xfrm>
            <a:custGeom>
              <a:avLst/>
              <a:gdLst>
                <a:gd name="T0" fmla="*/ 502 w 1189"/>
                <a:gd name="T1" fmla="*/ 1888 h 3476"/>
                <a:gd name="T2" fmla="*/ 381 w 1189"/>
                <a:gd name="T3" fmla="*/ 1936 h 3476"/>
                <a:gd name="T4" fmla="*/ 290 w 1189"/>
                <a:gd name="T5" fmla="*/ 2005 h 3476"/>
                <a:gd name="T6" fmla="*/ 205 w 1189"/>
                <a:gd name="T7" fmla="*/ 2125 h 3476"/>
                <a:gd name="T8" fmla="*/ 165 w 1189"/>
                <a:gd name="T9" fmla="*/ 2262 h 3476"/>
                <a:gd name="T10" fmla="*/ 172 w 1189"/>
                <a:gd name="T11" fmla="*/ 2404 h 3476"/>
                <a:gd name="T12" fmla="*/ 225 w 1189"/>
                <a:gd name="T13" fmla="*/ 2538 h 3476"/>
                <a:gd name="T14" fmla="*/ 290 w 1189"/>
                <a:gd name="T15" fmla="*/ 2621 h 3476"/>
                <a:gd name="T16" fmla="*/ 365 w 1189"/>
                <a:gd name="T17" fmla="*/ 2681 h 3476"/>
                <a:gd name="T18" fmla="*/ 502 w 1189"/>
                <a:gd name="T19" fmla="*/ 2738 h 3476"/>
                <a:gd name="T20" fmla="*/ 648 w 1189"/>
                <a:gd name="T21" fmla="*/ 2746 h 3476"/>
                <a:gd name="T22" fmla="*/ 788 w 1189"/>
                <a:gd name="T23" fmla="*/ 2705 h 3476"/>
                <a:gd name="T24" fmla="*/ 907 w 1189"/>
                <a:gd name="T25" fmla="*/ 2621 h 3476"/>
                <a:gd name="T26" fmla="*/ 981 w 1189"/>
                <a:gd name="T27" fmla="*/ 2523 h 3476"/>
                <a:gd name="T28" fmla="*/ 1022 w 1189"/>
                <a:gd name="T29" fmla="*/ 2417 h 3476"/>
                <a:gd name="T30" fmla="*/ 1034 w 1189"/>
                <a:gd name="T31" fmla="*/ 2337 h 3476"/>
                <a:gd name="T32" fmla="*/ 1024 w 1189"/>
                <a:gd name="T33" fmla="*/ 2218 h 3476"/>
                <a:gd name="T34" fmla="*/ 987 w 1189"/>
                <a:gd name="T35" fmla="*/ 2113 h 3476"/>
                <a:gd name="T36" fmla="*/ 907 w 1189"/>
                <a:gd name="T37" fmla="*/ 2005 h 3476"/>
                <a:gd name="T38" fmla="*/ 790 w 1189"/>
                <a:gd name="T39" fmla="*/ 1922 h 3476"/>
                <a:gd name="T40" fmla="*/ 648 w 1189"/>
                <a:gd name="T41" fmla="*/ 1880 h 3476"/>
                <a:gd name="T42" fmla="*/ 343 w 1189"/>
                <a:gd name="T43" fmla="*/ 0 h 3476"/>
                <a:gd name="T44" fmla="*/ 441 w 1189"/>
                <a:gd name="T45" fmla="*/ 1737 h 3476"/>
                <a:gd name="T46" fmla="*/ 546 w 1189"/>
                <a:gd name="T47" fmla="*/ 0 h 3476"/>
                <a:gd name="T48" fmla="*/ 802 w 1189"/>
                <a:gd name="T49" fmla="*/ 1752 h 3476"/>
                <a:gd name="T50" fmla="*/ 950 w 1189"/>
                <a:gd name="T51" fmla="*/ 1832 h 3476"/>
                <a:gd name="T52" fmla="*/ 1152 w 1189"/>
                <a:gd name="T53" fmla="*/ 1972 h 3476"/>
                <a:gd name="T54" fmla="*/ 1141 w 1189"/>
                <a:gd name="T55" fmla="*/ 2073 h 3476"/>
                <a:gd name="T56" fmla="*/ 1186 w 1189"/>
                <a:gd name="T57" fmla="*/ 2245 h 3476"/>
                <a:gd name="T58" fmla="*/ 1177 w 1189"/>
                <a:gd name="T59" fmla="*/ 2424 h 3476"/>
                <a:gd name="T60" fmla="*/ 1118 w 1189"/>
                <a:gd name="T61" fmla="*/ 2586 h 3476"/>
                <a:gd name="T62" fmla="*/ 1018 w 1189"/>
                <a:gd name="T63" fmla="*/ 2721 h 3476"/>
                <a:gd name="T64" fmla="*/ 883 w 1189"/>
                <a:gd name="T65" fmla="*/ 2822 h 3476"/>
                <a:gd name="T66" fmla="*/ 829 w 1189"/>
                <a:gd name="T67" fmla="*/ 3281 h 3476"/>
                <a:gd name="T68" fmla="*/ 787 w 1189"/>
                <a:gd name="T69" fmla="*/ 3381 h 3476"/>
                <a:gd name="T70" fmla="*/ 706 w 1189"/>
                <a:gd name="T71" fmla="*/ 3450 h 3476"/>
                <a:gd name="T72" fmla="*/ 598 w 1189"/>
                <a:gd name="T73" fmla="*/ 3476 h 3476"/>
                <a:gd name="T74" fmla="*/ 491 w 1189"/>
                <a:gd name="T75" fmla="*/ 3450 h 3476"/>
                <a:gd name="T76" fmla="*/ 410 w 1189"/>
                <a:gd name="T77" fmla="*/ 3381 h 3476"/>
                <a:gd name="T78" fmla="*/ 369 w 1189"/>
                <a:gd name="T79" fmla="*/ 3281 h 3476"/>
                <a:gd name="T80" fmla="*/ 314 w 1189"/>
                <a:gd name="T81" fmla="*/ 2822 h 3476"/>
                <a:gd name="T82" fmla="*/ 176 w 1189"/>
                <a:gd name="T83" fmla="*/ 2718 h 3476"/>
                <a:gd name="T84" fmla="*/ 75 w 1189"/>
                <a:gd name="T85" fmla="*/ 2578 h 3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89" h="3476">
                  <a:moveTo>
                    <a:pt x="596" y="1877"/>
                  </a:moveTo>
                  <a:lnTo>
                    <a:pt x="545" y="1880"/>
                  </a:lnTo>
                  <a:lnTo>
                    <a:pt x="502" y="1888"/>
                  </a:lnTo>
                  <a:lnTo>
                    <a:pt x="461" y="1900"/>
                  </a:lnTo>
                  <a:lnTo>
                    <a:pt x="420" y="1915"/>
                  </a:lnTo>
                  <a:lnTo>
                    <a:pt x="381" y="1936"/>
                  </a:lnTo>
                  <a:lnTo>
                    <a:pt x="343" y="1960"/>
                  </a:lnTo>
                  <a:lnTo>
                    <a:pt x="316" y="1981"/>
                  </a:lnTo>
                  <a:lnTo>
                    <a:pt x="290" y="2005"/>
                  </a:lnTo>
                  <a:lnTo>
                    <a:pt x="256" y="2042"/>
                  </a:lnTo>
                  <a:lnTo>
                    <a:pt x="228" y="2083"/>
                  </a:lnTo>
                  <a:lnTo>
                    <a:pt x="205" y="2125"/>
                  </a:lnTo>
                  <a:lnTo>
                    <a:pt x="186" y="2170"/>
                  </a:lnTo>
                  <a:lnTo>
                    <a:pt x="173" y="2216"/>
                  </a:lnTo>
                  <a:lnTo>
                    <a:pt x="165" y="2262"/>
                  </a:lnTo>
                  <a:lnTo>
                    <a:pt x="163" y="2310"/>
                  </a:lnTo>
                  <a:lnTo>
                    <a:pt x="165" y="2357"/>
                  </a:lnTo>
                  <a:lnTo>
                    <a:pt x="172" y="2404"/>
                  </a:lnTo>
                  <a:lnTo>
                    <a:pt x="185" y="2450"/>
                  </a:lnTo>
                  <a:lnTo>
                    <a:pt x="202" y="2495"/>
                  </a:lnTo>
                  <a:lnTo>
                    <a:pt x="225" y="2538"/>
                  </a:lnTo>
                  <a:lnTo>
                    <a:pt x="253" y="2578"/>
                  </a:lnTo>
                  <a:lnTo>
                    <a:pt x="271" y="2600"/>
                  </a:lnTo>
                  <a:lnTo>
                    <a:pt x="290" y="2621"/>
                  </a:lnTo>
                  <a:lnTo>
                    <a:pt x="314" y="2644"/>
                  </a:lnTo>
                  <a:lnTo>
                    <a:pt x="339" y="2664"/>
                  </a:lnTo>
                  <a:lnTo>
                    <a:pt x="365" y="2681"/>
                  </a:lnTo>
                  <a:lnTo>
                    <a:pt x="409" y="2705"/>
                  </a:lnTo>
                  <a:lnTo>
                    <a:pt x="455" y="2725"/>
                  </a:lnTo>
                  <a:lnTo>
                    <a:pt x="502" y="2738"/>
                  </a:lnTo>
                  <a:lnTo>
                    <a:pt x="550" y="2746"/>
                  </a:lnTo>
                  <a:lnTo>
                    <a:pt x="598" y="2749"/>
                  </a:lnTo>
                  <a:lnTo>
                    <a:pt x="648" y="2746"/>
                  </a:lnTo>
                  <a:lnTo>
                    <a:pt x="696" y="2738"/>
                  </a:lnTo>
                  <a:lnTo>
                    <a:pt x="743" y="2725"/>
                  </a:lnTo>
                  <a:lnTo>
                    <a:pt x="788" y="2705"/>
                  </a:lnTo>
                  <a:lnTo>
                    <a:pt x="832" y="2681"/>
                  </a:lnTo>
                  <a:lnTo>
                    <a:pt x="871" y="2654"/>
                  </a:lnTo>
                  <a:lnTo>
                    <a:pt x="907" y="2621"/>
                  </a:lnTo>
                  <a:lnTo>
                    <a:pt x="935" y="2590"/>
                  </a:lnTo>
                  <a:lnTo>
                    <a:pt x="961" y="2556"/>
                  </a:lnTo>
                  <a:lnTo>
                    <a:pt x="981" y="2523"/>
                  </a:lnTo>
                  <a:lnTo>
                    <a:pt x="999" y="2485"/>
                  </a:lnTo>
                  <a:lnTo>
                    <a:pt x="1013" y="2448"/>
                  </a:lnTo>
                  <a:lnTo>
                    <a:pt x="1022" y="2417"/>
                  </a:lnTo>
                  <a:lnTo>
                    <a:pt x="1028" y="2386"/>
                  </a:lnTo>
                  <a:lnTo>
                    <a:pt x="1028" y="2385"/>
                  </a:lnTo>
                  <a:lnTo>
                    <a:pt x="1034" y="2337"/>
                  </a:lnTo>
                  <a:lnTo>
                    <a:pt x="1034" y="2290"/>
                  </a:lnTo>
                  <a:lnTo>
                    <a:pt x="1028" y="2241"/>
                  </a:lnTo>
                  <a:lnTo>
                    <a:pt x="1024" y="2218"/>
                  </a:lnTo>
                  <a:lnTo>
                    <a:pt x="1015" y="2186"/>
                  </a:lnTo>
                  <a:lnTo>
                    <a:pt x="1004" y="2154"/>
                  </a:lnTo>
                  <a:lnTo>
                    <a:pt x="987" y="2113"/>
                  </a:lnTo>
                  <a:lnTo>
                    <a:pt x="964" y="2075"/>
                  </a:lnTo>
                  <a:lnTo>
                    <a:pt x="938" y="2039"/>
                  </a:lnTo>
                  <a:lnTo>
                    <a:pt x="907" y="2005"/>
                  </a:lnTo>
                  <a:lnTo>
                    <a:pt x="871" y="1972"/>
                  </a:lnTo>
                  <a:lnTo>
                    <a:pt x="832" y="1945"/>
                  </a:lnTo>
                  <a:lnTo>
                    <a:pt x="790" y="1922"/>
                  </a:lnTo>
                  <a:lnTo>
                    <a:pt x="747" y="1903"/>
                  </a:lnTo>
                  <a:lnTo>
                    <a:pt x="698" y="1889"/>
                  </a:lnTo>
                  <a:lnTo>
                    <a:pt x="648" y="1880"/>
                  </a:lnTo>
                  <a:lnTo>
                    <a:pt x="596" y="1877"/>
                  </a:lnTo>
                  <a:close/>
                  <a:moveTo>
                    <a:pt x="0" y="0"/>
                  </a:moveTo>
                  <a:lnTo>
                    <a:pt x="343" y="0"/>
                  </a:lnTo>
                  <a:lnTo>
                    <a:pt x="343" y="1774"/>
                  </a:lnTo>
                  <a:lnTo>
                    <a:pt x="391" y="1753"/>
                  </a:lnTo>
                  <a:lnTo>
                    <a:pt x="441" y="1737"/>
                  </a:lnTo>
                  <a:lnTo>
                    <a:pt x="492" y="1725"/>
                  </a:lnTo>
                  <a:lnTo>
                    <a:pt x="546" y="1717"/>
                  </a:lnTo>
                  <a:lnTo>
                    <a:pt x="546" y="0"/>
                  </a:lnTo>
                  <a:lnTo>
                    <a:pt x="747" y="0"/>
                  </a:lnTo>
                  <a:lnTo>
                    <a:pt x="747" y="1735"/>
                  </a:lnTo>
                  <a:lnTo>
                    <a:pt x="802" y="1752"/>
                  </a:lnTo>
                  <a:lnTo>
                    <a:pt x="854" y="1774"/>
                  </a:lnTo>
                  <a:lnTo>
                    <a:pt x="904" y="1801"/>
                  </a:lnTo>
                  <a:lnTo>
                    <a:pt x="950" y="1832"/>
                  </a:lnTo>
                  <a:lnTo>
                    <a:pt x="950" y="0"/>
                  </a:lnTo>
                  <a:lnTo>
                    <a:pt x="1152" y="0"/>
                  </a:lnTo>
                  <a:lnTo>
                    <a:pt x="1152" y="1972"/>
                  </a:lnTo>
                  <a:lnTo>
                    <a:pt x="1085" y="1972"/>
                  </a:lnTo>
                  <a:lnTo>
                    <a:pt x="1116" y="2021"/>
                  </a:lnTo>
                  <a:lnTo>
                    <a:pt x="1141" y="2073"/>
                  </a:lnTo>
                  <a:lnTo>
                    <a:pt x="1162" y="2128"/>
                  </a:lnTo>
                  <a:lnTo>
                    <a:pt x="1176" y="2186"/>
                  </a:lnTo>
                  <a:lnTo>
                    <a:pt x="1186" y="2245"/>
                  </a:lnTo>
                  <a:lnTo>
                    <a:pt x="1189" y="2306"/>
                  </a:lnTo>
                  <a:lnTo>
                    <a:pt x="1186" y="2366"/>
                  </a:lnTo>
                  <a:lnTo>
                    <a:pt x="1177" y="2424"/>
                  </a:lnTo>
                  <a:lnTo>
                    <a:pt x="1163" y="2480"/>
                  </a:lnTo>
                  <a:lnTo>
                    <a:pt x="1143" y="2535"/>
                  </a:lnTo>
                  <a:lnTo>
                    <a:pt x="1118" y="2586"/>
                  </a:lnTo>
                  <a:lnTo>
                    <a:pt x="1090" y="2634"/>
                  </a:lnTo>
                  <a:lnTo>
                    <a:pt x="1056" y="2679"/>
                  </a:lnTo>
                  <a:lnTo>
                    <a:pt x="1018" y="2721"/>
                  </a:lnTo>
                  <a:lnTo>
                    <a:pt x="976" y="2759"/>
                  </a:lnTo>
                  <a:lnTo>
                    <a:pt x="931" y="2793"/>
                  </a:lnTo>
                  <a:lnTo>
                    <a:pt x="883" y="2822"/>
                  </a:lnTo>
                  <a:lnTo>
                    <a:pt x="832" y="2847"/>
                  </a:lnTo>
                  <a:lnTo>
                    <a:pt x="832" y="3243"/>
                  </a:lnTo>
                  <a:lnTo>
                    <a:pt x="829" y="3281"/>
                  </a:lnTo>
                  <a:lnTo>
                    <a:pt x="819" y="3317"/>
                  </a:lnTo>
                  <a:lnTo>
                    <a:pt x="806" y="3351"/>
                  </a:lnTo>
                  <a:lnTo>
                    <a:pt x="787" y="3381"/>
                  </a:lnTo>
                  <a:lnTo>
                    <a:pt x="764" y="3408"/>
                  </a:lnTo>
                  <a:lnTo>
                    <a:pt x="736" y="3432"/>
                  </a:lnTo>
                  <a:lnTo>
                    <a:pt x="706" y="3450"/>
                  </a:lnTo>
                  <a:lnTo>
                    <a:pt x="673" y="3464"/>
                  </a:lnTo>
                  <a:lnTo>
                    <a:pt x="637" y="3473"/>
                  </a:lnTo>
                  <a:lnTo>
                    <a:pt x="598" y="3476"/>
                  </a:lnTo>
                  <a:lnTo>
                    <a:pt x="561" y="3473"/>
                  </a:lnTo>
                  <a:lnTo>
                    <a:pt x="525" y="3464"/>
                  </a:lnTo>
                  <a:lnTo>
                    <a:pt x="491" y="3450"/>
                  </a:lnTo>
                  <a:lnTo>
                    <a:pt x="461" y="3432"/>
                  </a:lnTo>
                  <a:lnTo>
                    <a:pt x="434" y="3408"/>
                  </a:lnTo>
                  <a:lnTo>
                    <a:pt x="410" y="3381"/>
                  </a:lnTo>
                  <a:lnTo>
                    <a:pt x="392" y="3351"/>
                  </a:lnTo>
                  <a:lnTo>
                    <a:pt x="377" y="3317"/>
                  </a:lnTo>
                  <a:lnTo>
                    <a:pt x="369" y="3281"/>
                  </a:lnTo>
                  <a:lnTo>
                    <a:pt x="365" y="3243"/>
                  </a:lnTo>
                  <a:lnTo>
                    <a:pt x="365" y="2847"/>
                  </a:lnTo>
                  <a:lnTo>
                    <a:pt x="314" y="2822"/>
                  </a:lnTo>
                  <a:lnTo>
                    <a:pt x="265" y="2792"/>
                  </a:lnTo>
                  <a:lnTo>
                    <a:pt x="219" y="2757"/>
                  </a:lnTo>
                  <a:lnTo>
                    <a:pt x="176" y="2718"/>
                  </a:lnTo>
                  <a:lnTo>
                    <a:pt x="139" y="2675"/>
                  </a:lnTo>
                  <a:lnTo>
                    <a:pt x="105" y="2629"/>
                  </a:lnTo>
                  <a:lnTo>
                    <a:pt x="75" y="2578"/>
                  </a:lnTo>
                  <a:lnTo>
                    <a:pt x="0" y="257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Rectangle 8"/>
            <p:cNvSpPr>
              <a:spLocks noChangeArrowheads="1"/>
            </p:cNvSpPr>
            <p:nvPr/>
          </p:nvSpPr>
          <p:spPr bwMode="auto">
            <a:xfrm>
              <a:off x="1171576" y="4233863"/>
              <a:ext cx="31750" cy="4095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9"/>
            <p:cNvSpPr>
              <a:spLocks/>
            </p:cNvSpPr>
            <p:nvPr/>
          </p:nvSpPr>
          <p:spPr bwMode="auto">
            <a:xfrm>
              <a:off x="893763" y="4233863"/>
              <a:ext cx="98425" cy="312737"/>
            </a:xfrm>
            <a:custGeom>
              <a:avLst/>
              <a:gdLst>
                <a:gd name="T0" fmla="*/ 0 w 628"/>
                <a:gd name="T1" fmla="*/ 0 h 1972"/>
                <a:gd name="T2" fmla="*/ 309 w 628"/>
                <a:gd name="T3" fmla="*/ 0 h 1972"/>
                <a:gd name="T4" fmla="*/ 628 w 628"/>
                <a:gd name="T5" fmla="*/ 0 h 1972"/>
                <a:gd name="T6" fmla="*/ 628 w 628"/>
                <a:gd name="T7" fmla="*/ 1972 h 1972"/>
                <a:gd name="T8" fmla="*/ 0 w 628"/>
                <a:gd name="T9" fmla="*/ 1972 h 1972"/>
                <a:gd name="T10" fmla="*/ 0 w 628"/>
                <a:gd name="T11" fmla="*/ 0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8" h="1972">
                  <a:moveTo>
                    <a:pt x="0" y="0"/>
                  </a:moveTo>
                  <a:lnTo>
                    <a:pt x="309" y="0"/>
                  </a:lnTo>
                  <a:lnTo>
                    <a:pt x="628" y="0"/>
                  </a:lnTo>
                  <a:lnTo>
                    <a:pt x="628" y="1972"/>
                  </a:lnTo>
                  <a:lnTo>
                    <a:pt x="0" y="197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Rectangle 10"/>
            <p:cNvSpPr>
              <a:spLocks noChangeArrowheads="1"/>
            </p:cNvSpPr>
            <p:nvPr/>
          </p:nvSpPr>
          <p:spPr bwMode="auto">
            <a:xfrm>
              <a:off x="1022351" y="4233863"/>
              <a:ext cx="22225" cy="3127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1"/>
            <p:cNvSpPr>
              <a:spLocks noEditPoints="1"/>
            </p:cNvSpPr>
            <p:nvPr/>
          </p:nvSpPr>
          <p:spPr bwMode="auto">
            <a:xfrm>
              <a:off x="890588" y="4570413"/>
              <a:ext cx="46038" cy="66675"/>
            </a:xfrm>
            <a:custGeom>
              <a:avLst/>
              <a:gdLst>
                <a:gd name="T0" fmla="*/ 125 w 281"/>
                <a:gd name="T1" fmla="*/ 228 h 417"/>
                <a:gd name="T2" fmla="*/ 98 w 281"/>
                <a:gd name="T3" fmla="*/ 242 h 417"/>
                <a:gd name="T4" fmla="*/ 84 w 281"/>
                <a:gd name="T5" fmla="*/ 271 h 417"/>
                <a:gd name="T6" fmla="*/ 84 w 281"/>
                <a:gd name="T7" fmla="*/ 308 h 417"/>
                <a:gd name="T8" fmla="*/ 98 w 281"/>
                <a:gd name="T9" fmla="*/ 337 h 417"/>
                <a:gd name="T10" fmla="*/ 125 w 281"/>
                <a:gd name="T11" fmla="*/ 351 h 417"/>
                <a:gd name="T12" fmla="*/ 158 w 281"/>
                <a:gd name="T13" fmla="*/ 351 h 417"/>
                <a:gd name="T14" fmla="*/ 184 w 281"/>
                <a:gd name="T15" fmla="*/ 337 h 417"/>
                <a:gd name="T16" fmla="*/ 198 w 281"/>
                <a:gd name="T17" fmla="*/ 308 h 417"/>
                <a:gd name="T18" fmla="*/ 198 w 281"/>
                <a:gd name="T19" fmla="*/ 271 h 417"/>
                <a:gd name="T20" fmla="*/ 184 w 281"/>
                <a:gd name="T21" fmla="*/ 242 h 417"/>
                <a:gd name="T22" fmla="*/ 157 w 281"/>
                <a:gd name="T23" fmla="*/ 228 h 417"/>
                <a:gd name="T24" fmla="*/ 141 w 281"/>
                <a:gd name="T25" fmla="*/ 64 h 417"/>
                <a:gd name="T26" fmla="*/ 114 w 281"/>
                <a:gd name="T27" fmla="*/ 71 h 417"/>
                <a:gd name="T28" fmla="*/ 95 w 281"/>
                <a:gd name="T29" fmla="*/ 88 h 417"/>
                <a:gd name="T30" fmla="*/ 90 w 281"/>
                <a:gd name="T31" fmla="*/ 116 h 417"/>
                <a:gd name="T32" fmla="*/ 95 w 281"/>
                <a:gd name="T33" fmla="*/ 142 h 417"/>
                <a:gd name="T34" fmla="*/ 114 w 281"/>
                <a:gd name="T35" fmla="*/ 159 h 417"/>
                <a:gd name="T36" fmla="*/ 141 w 281"/>
                <a:gd name="T37" fmla="*/ 166 h 417"/>
                <a:gd name="T38" fmla="*/ 168 w 281"/>
                <a:gd name="T39" fmla="*/ 159 h 417"/>
                <a:gd name="T40" fmla="*/ 186 w 281"/>
                <a:gd name="T41" fmla="*/ 142 h 417"/>
                <a:gd name="T42" fmla="*/ 191 w 281"/>
                <a:gd name="T43" fmla="*/ 116 h 417"/>
                <a:gd name="T44" fmla="*/ 186 w 281"/>
                <a:gd name="T45" fmla="*/ 88 h 417"/>
                <a:gd name="T46" fmla="*/ 168 w 281"/>
                <a:gd name="T47" fmla="*/ 71 h 417"/>
                <a:gd name="T48" fmla="*/ 141 w 281"/>
                <a:gd name="T49" fmla="*/ 64 h 417"/>
                <a:gd name="T50" fmla="*/ 169 w 281"/>
                <a:gd name="T51" fmla="*/ 2 h 417"/>
                <a:gd name="T52" fmla="*/ 216 w 281"/>
                <a:gd name="T53" fmla="*/ 17 h 417"/>
                <a:gd name="T54" fmla="*/ 249 w 281"/>
                <a:gd name="T55" fmla="*/ 48 h 417"/>
                <a:gd name="T56" fmla="*/ 266 w 281"/>
                <a:gd name="T57" fmla="*/ 85 h 417"/>
                <a:gd name="T58" fmla="*/ 266 w 281"/>
                <a:gd name="T59" fmla="*/ 128 h 417"/>
                <a:gd name="T60" fmla="*/ 251 w 281"/>
                <a:gd name="T61" fmla="*/ 164 h 417"/>
                <a:gd name="T62" fmla="*/ 221 w 281"/>
                <a:gd name="T63" fmla="*/ 189 h 417"/>
                <a:gd name="T64" fmla="*/ 255 w 281"/>
                <a:gd name="T65" fmla="*/ 216 h 417"/>
                <a:gd name="T66" fmla="*/ 274 w 281"/>
                <a:gd name="T67" fmla="*/ 252 h 417"/>
                <a:gd name="T68" fmla="*/ 281 w 281"/>
                <a:gd name="T69" fmla="*/ 295 h 417"/>
                <a:gd name="T70" fmla="*/ 272 w 281"/>
                <a:gd name="T71" fmla="*/ 342 h 417"/>
                <a:gd name="T72" fmla="*/ 244 w 281"/>
                <a:gd name="T73" fmla="*/ 382 h 417"/>
                <a:gd name="T74" fmla="*/ 198 w 281"/>
                <a:gd name="T75" fmla="*/ 409 h 417"/>
                <a:gd name="T76" fmla="*/ 138 w 281"/>
                <a:gd name="T77" fmla="*/ 417 h 417"/>
                <a:gd name="T78" fmla="*/ 88 w 281"/>
                <a:gd name="T79" fmla="*/ 412 h 417"/>
                <a:gd name="T80" fmla="*/ 50 w 281"/>
                <a:gd name="T81" fmla="*/ 396 h 417"/>
                <a:gd name="T82" fmla="*/ 19 w 281"/>
                <a:gd name="T83" fmla="*/ 363 h 417"/>
                <a:gd name="T84" fmla="*/ 2 w 281"/>
                <a:gd name="T85" fmla="*/ 320 h 417"/>
                <a:gd name="T86" fmla="*/ 1 w 281"/>
                <a:gd name="T87" fmla="*/ 273 h 417"/>
                <a:gd name="T88" fmla="*/ 15 w 281"/>
                <a:gd name="T89" fmla="*/ 233 h 417"/>
                <a:gd name="T90" fmla="*/ 42 w 281"/>
                <a:gd name="T91" fmla="*/ 202 h 417"/>
                <a:gd name="T92" fmla="*/ 42 w 281"/>
                <a:gd name="T93" fmla="*/ 178 h 417"/>
                <a:gd name="T94" fmla="*/ 22 w 281"/>
                <a:gd name="T95" fmla="*/ 149 h 417"/>
                <a:gd name="T96" fmla="*/ 13 w 281"/>
                <a:gd name="T97" fmla="*/ 107 h 417"/>
                <a:gd name="T98" fmla="*/ 22 w 281"/>
                <a:gd name="T99" fmla="*/ 65 h 417"/>
                <a:gd name="T100" fmla="*/ 47 w 281"/>
                <a:gd name="T101" fmla="*/ 31 h 417"/>
                <a:gd name="T102" fmla="*/ 86 w 281"/>
                <a:gd name="T103" fmla="*/ 8 h 417"/>
                <a:gd name="T104" fmla="*/ 141 w 281"/>
                <a:gd name="T105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1" h="417">
                  <a:moveTo>
                    <a:pt x="141" y="226"/>
                  </a:moveTo>
                  <a:lnTo>
                    <a:pt x="125" y="228"/>
                  </a:lnTo>
                  <a:lnTo>
                    <a:pt x="110" y="234"/>
                  </a:lnTo>
                  <a:lnTo>
                    <a:pt x="98" y="242"/>
                  </a:lnTo>
                  <a:lnTo>
                    <a:pt x="90" y="254"/>
                  </a:lnTo>
                  <a:lnTo>
                    <a:pt x="84" y="271"/>
                  </a:lnTo>
                  <a:lnTo>
                    <a:pt x="83" y="289"/>
                  </a:lnTo>
                  <a:lnTo>
                    <a:pt x="84" y="308"/>
                  </a:lnTo>
                  <a:lnTo>
                    <a:pt x="90" y="323"/>
                  </a:lnTo>
                  <a:lnTo>
                    <a:pt x="98" y="337"/>
                  </a:lnTo>
                  <a:lnTo>
                    <a:pt x="109" y="345"/>
                  </a:lnTo>
                  <a:lnTo>
                    <a:pt x="125" y="351"/>
                  </a:lnTo>
                  <a:lnTo>
                    <a:pt x="141" y="353"/>
                  </a:lnTo>
                  <a:lnTo>
                    <a:pt x="158" y="351"/>
                  </a:lnTo>
                  <a:lnTo>
                    <a:pt x="173" y="345"/>
                  </a:lnTo>
                  <a:lnTo>
                    <a:pt x="184" y="337"/>
                  </a:lnTo>
                  <a:lnTo>
                    <a:pt x="192" y="323"/>
                  </a:lnTo>
                  <a:lnTo>
                    <a:pt x="198" y="308"/>
                  </a:lnTo>
                  <a:lnTo>
                    <a:pt x="199" y="289"/>
                  </a:lnTo>
                  <a:lnTo>
                    <a:pt x="198" y="271"/>
                  </a:lnTo>
                  <a:lnTo>
                    <a:pt x="192" y="256"/>
                  </a:lnTo>
                  <a:lnTo>
                    <a:pt x="184" y="242"/>
                  </a:lnTo>
                  <a:lnTo>
                    <a:pt x="172" y="234"/>
                  </a:lnTo>
                  <a:lnTo>
                    <a:pt x="157" y="228"/>
                  </a:lnTo>
                  <a:lnTo>
                    <a:pt x="141" y="226"/>
                  </a:lnTo>
                  <a:close/>
                  <a:moveTo>
                    <a:pt x="141" y="64"/>
                  </a:moveTo>
                  <a:lnTo>
                    <a:pt x="126" y="66"/>
                  </a:lnTo>
                  <a:lnTo>
                    <a:pt x="114" y="71"/>
                  </a:lnTo>
                  <a:lnTo>
                    <a:pt x="103" y="78"/>
                  </a:lnTo>
                  <a:lnTo>
                    <a:pt x="95" y="88"/>
                  </a:lnTo>
                  <a:lnTo>
                    <a:pt x="91" y="100"/>
                  </a:lnTo>
                  <a:lnTo>
                    <a:pt x="90" y="116"/>
                  </a:lnTo>
                  <a:lnTo>
                    <a:pt x="91" y="130"/>
                  </a:lnTo>
                  <a:lnTo>
                    <a:pt x="95" y="142"/>
                  </a:lnTo>
                  <a:lnTo>
                    <a:pt x="103" y="152"/>
                  </a:lnTo>
                  <a:lnTo>
                    <a:pt x="114" y="159"/>
                  </a:lnTo>
                  <a:lnTo>
                    <a:pt x="126" y="164"/>
                  </a:lnTo>
                  <a:lnTo>
                    <a:pt x="141" y="166"/>
                  </a:lnTo>
                  <a:lnTo>
                    <a:pt x="156" y="164"/>
                  </a:lnTo>
                  <a:lnTo>
                    <a:pt x="168" y="159"/>
                  </a:lnTo>
                  <a:lnTo>
                    <a:pt x="178" y="152"/>
                  </a:lnTo>
                  <a:lnTo>
                    <a:pt x="186" y="142"/>
                  </a:lnTo>
                  <a:lnTo>
                    <a:pt x="190" y="130"/>
                  </a:lnTo>
                  <a:lnTo>
                    <a:pt x="191" y="116"/>
                  </a:lnTo>
                  <a:lnTo>
                    <a:pt x="190" y="100"/>
                  </a:lnTo>
                  <a:lnTo>
                    <a:pt x="186" y="88"/>
                  </a:lnTo>
                  <a:lnTo>
                    <a:pt x="178" y="78"/>
                  </a:lnTo>
                  <a:lnTo>
                    <a:pt x="168" y="71"/>
                  </a:lnTo>
                  <a:lnTo>
                    <a:pt x="156" y="66"/>
                  </a:lnTo>
                  <a:lnTo>
                    <a:pt x="141" y="64"/>
                  </a:lnTo>
                  <a:close/>
                  <a:moveTo>
                    <a:pt x="141" y="0"/>
                  </a:moveTo>
                  <a:lnTo>
                    <a:pt x="169" y="2"/>
                  </a:lnTo>
                  <a:lnTo>
                    <a:pt x="195" y="8"/>
                  </a:lnTo>
                  <a:lnTo>
                    <a:pt x="216" y="17"/>
                  </a:lnTo>
                  <a:lnTo>
                    <a:pt x="235" y="31"/>
                  </a:lnTo>
                  <a:lnTo>
                    <a:pt x="249" y="48"/>
                  </a:lnTo>
                  <a:lnTo>
                    <a:pt x="260" y="65"/>
                  </a:lnTo>
                  <a:lnTo>
                    <a:pt x="266" y="85"/>
                  </a:lnTo>
                  <a:lnTo>
                    <a:pt x="268" y="107"/>
                  </a:lnTo>
                  <a:lnTo>
                    <a:pt x="266" y="128"/>
                  </a:lnTo>
                  <a:lnTo>
                    <a:pt x="259" y="149"/>
                  </a:lnTo>
                  <a:lnTo>
                    <a:pt x="251" y="164"/>
                  </a:lnTo>
                  <a:lnTo>
                    <a:pt x="238" y="177"/>
                  </a:lnTo>
                  <a:lnTo>
                    <a:pt x="221" y="189"/>
                  </a:lnTo>
                  <a:lnTo>
                    <a:pt x="239" y="201"/>
                  </a:lnTo>
                  <a:lnTo>
                    <a:pt x="255" y="216"/>
                  </a:lnTo>
                  <a:lnTo>
                    <a:pt x="267" y="233"/>
                  </a:lnTo>
                  <a:lnTo>
                    <a:pt x="274" y="252"/>
                  </a:lnTo>
                  <a:lnTo>
                    <a:pt x="280" y="273"/>
                  </a:lnTo>
                  <a:lnTo>
                    <a:pt x="281" y="295"/>
                  </a:lnTo>
                  <a:lnTo>
                    <a:pt x="279" y="320"/>
                  </a:lnTo>
                  <a:lnTo>
                    <a:pt x="272" y="342"/>
                  </a:lnTo>
                  <a:lnTo>
                    <a:pt x="260" y="363"/>
                  </a:lnTo>
                  <a:lnTo>
                    <a:pt x="244" y="382"/>
                  </a:lnTo>
                  <a:lnTo>
                    <a:pt x="223" y="398"/>
                  </a:lnTo>
                  <a:lnTo>
                    <a:pt x="198" y="409"/>
                  </a:lnTo>
                  <a:lnTo>
                    <a:pt x="169" y="415"/>
                  </a:lnTo>
                  <a:lnTo>
                    <a:pt x="138" y="417"/>
                  </a:lnTo>
                  <a:lnTo>
                    <a:pt x="111" y="416"/>
                  </a:lnTo>
                  <a:lnTo>
                    <a:pt x="88" y="412"/>
                  </a:lnTo>
                  <a:lnTo>
                    <a:pt x="68" y="405"/>
                  </a:lnTo>
                  <a:lnTo>
                    <a:pt x="50" y="396"/>
                  </a:lnTo>
                  <a:lnTo>
                    <a:pt x="35" y="382"/>
                  </a:lnTo>
                  <a:lnTo>
                    <a:pt x="19" y="363"/>
                  </a:lnTo>
                  <a:lnTo>
                    <a:pt x="9" y="342"/>
                  </a:lnTo>
                  <a:lnTo>
                    <a:pt x="2" y="320"/>
                  </a:lnTo>
                  <a:lnTo>
                    <a:pt x="0" y="295"/>
                  </a:lnTo>
                  <a:lnTo>
                    <a:pt x="1" y="273"/>
                  </a:lnTo>
                  <a:lnTo>
                    <a:pt x="6" y="252"/>
                  </a:lnTo>
                  <a:lnTo>
                    <a:pt x="15" y="233"/>
                  </a:lnTo>
                  <a:lnTo>
                    <a:pt x="27" y="216"/>
                  </a:lnTo>
                  <a:lnTo>
                    <a:pt x="42" y="202"/>
                  </a:lnTo>
                  <a:lnTo>
                    <a:pt x="60" y="191"/>
                  </a:lnTo>
                  <a:lnTo>
                    <a:pt x="42" y="178"/>
                  </a:lnTo>
                  <a:lnTo>
                    <a:pt x="30" y="164"/>
                  </a:lnTo>
                  <a:lnTo>
                    <a:pt x="22" y="149"/>
                  </a:lnTo>
                  <a:lnTo>
                    <a:pt x="15" y="128"/>
                  </a:lnTo>
                  <a:lnTo>
                    <a:pt x="13" y="107"/>
                  </a:lnTo>
                  <a:lnTo>
                    <a:pt x="15" y="85"/>
                  </a:lnTo>
                  <a:lnTo>
                    <a:pt x="22" y="65"/>
                  </a:lnTo>
                  <a:lnTo>
                    <a:pt x="32" y="48"/>
                  </a:lnTo>
                  <a:lnTo>
                    <a:pt x="47" y="31"/>
                  </a:lnTo>
                  <a:lnTo>
                    <a:pt x="64" y="17"/>
                  </a:lnTo>
                  <a:lnTo>
                    <a:pt x="86" y="8"/>
                  </a:lnTo>
                  <a:lnTo>
                    <a:pt x="112" y="2"/>
                  </a:lnTo>
                  <a:lnTo>
                    <a:pt x="1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2"/>
            <p:cNvSpPr>
              <a:spLocks noEditPoints="1"/>
            </p:cNvSpPr>
            <p:nvPr/>
          </p:nvSpPr>
          <p:spPr bwMode="auto">
            <a:xfrm>
              <a:off x="957263" y="4572000"/>
              <a:ext cx="44450" cy="63500"/>
            </a:xfrm>
            <a:custGeom>
              <a:avLst/>
              <a:gdLst>
                <a:gd name="T0" fmla="*/ 160 w 285"/>
                <a:gd name="T1" fmla="*/ 80 h 404"/>
                <a:gd name="T2" fmla="*/ 59 w 285"/>
                <a:gd name="T3" fmla="*/ 254 h 404"/>
                <a:gd name="T4" fmla="*/ 160 w 285"/>
                <a:gd name="T5" fmla="*/ 254 h 404"/>
                <a:gd name="T6" fmla="*/ 160 w 285"/>
                <a:gd name="T7" fmla="*/ 80 h 404"/>
                <a:gd name="T8" fmla="*/ 149 w 285"/>
                <a:gd name="T9" fmla="*/ 0 h 404"/>
                <a:gd name="T10" fmla="*/ 239 w 285"/>
                <a:gd name="T11" fmla="*/ 0 h 404"/>
                <a:gd name="T12" fmla="*/ 239 w 285"/>
                <a:gd name="T13" fmla="*/ 254 h 404"/>
                <a:gd name="T14" fmla="*/ 285 w 285"/>
                <a:gd name="T15" fmla="*/ 254 h 404"/>
                <a:gd name="T16" fmla="*/ 285 w 285"/>
                <a:gd name="T17" fmla="*/ 316 h 404"/>
                <a:gd name="T18" fmla="*/ 239 w 285"/>
                <a:gd name="T19" fmla="*/ 316 h 404"/>
                <a:gd name="T20" fmla="*/ 239 w 285"/>
                <a:gd name="T21" fmla="*/ 404 h 404"/>
                <a:gd name="T22" fmla="*/ 160 w 285"/>
                <a:gd name="T23" fmla="*/ 404 h 404"/>
                <a:gd name="T24" fmla="*/ 160 w 285"/>
                <a:gd name="T25" fmla="*/ 316 h 404"/>
                <a:gd name="T26" fmla="*/ 0 w 285"/>
                <a:gd name="T27" fmla="*/ 316 h 404"/>
                <a:gd name="T28" fmla="*/ 0 w 285"/>
                <a:gd name="T29" fmla="*/ 246 h 404"/>
                <a:gd name="T30" fmla="*/ 149 w 285"/>
                <a:gd name="T3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5" h="404">
                  <a:moveTo>
                    <a:pt x="160" y="80"/>
                  </a:moveTo>
                  <a:lnTo>
                    <a:pt x="59" y="254"/>
                  </a:lnTo>
                  <a:lnTo>
                    <a:pt x="160" y="254"/>
                  </a:lnTo>
                  <a:lnTo>
                    <a:pt x="160" y="80"/>
                  </a:lnTo>
                  <a:close/>
                  <a:moveTo>
                    <a:pt x="149" y="0"/>
                  </a:moveTo>
                  <a:lnTo>
                    <a:pt x="239" y="0"/>
                  </a:lnTo>
                  <a:lnTo>
                    <a:pt x="239" y="254"/>
                  </a:lnTo>
                  <a:lnTo>
                    <a:pt x="285" y="254"/>
                  </a:lnTo>
                  <a:lnTo>
                    <a:pt x="285" y="316"/>
                  </a:lnTo>
                  <a:lnTo>
                    <a:pt x="239" y="316"/>
                  </a:lnTo>
                  <a:lnTo>
                    <a:pt x="239" y="404"/>
                  </a:lnTo>
                  <a:lnTo>
                    <a:pt x="160" y="404"/>
                  </a:lnTo>
                  <a:lnTo>
                    <a:pt x="160" y="316"/>
                  </a:lnTo>
                  <a:lnTo>
                    <a:pt x="0" y="316"/>
                  </a:lnTo>
                  <a:lnTo>
                    <a:pt x="0" y="246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3"/>
            <p:cNvSpPr>
              <a:spLocks/>
            </p:cNvSpPr>
            <p:nvPr/>
          </p:nvSpPr>
          <p:spPr bwMode="auto">
            <a:xfrm>
              <a:off x="1033463" y="4570413"/>
              <a:ext cx="42863" cy="65087"/>
            </a:xfrm>
            <a:custGeom>
              <a:avLst/>
              <a:gdLst>
                <a:gd name="T0" fmla="*/ 137 w 278"/>
                <a:gd name="T1" fmla="*/ 0 h 408"/>
                <a:gd name="T2" fmla="*/ 168 w 278"/>
                <a:gd name="T3" fmla="*/ 2 h 408"/>
                <a:gd name="T4" fmla="*/ 195 w 278"/>
                <a:gd name="T5" fmla="*/ 9 h 408"/>
                <a:gd name="T6" fmla="*/ 219 w 278"/>
                <a:gd name="T7" fmla="*/ 20 h 408"/>
                <a:gd name="T8" fmla="*/ 240 w 278"/>
                <a:gd name="T9" fmla="*/ 36 h 408"/>
                <a:gd name="T10" fmla="*/ 257 w 278"/>
                <a:gd name="T11" fmla="*/ 55 h 408"/>
                <a:gd name="T12" fmla="*/ 269 w 278"/>
                <a:gd name="T13" fmla="*/ 77 h 408"/>
                <a:gd name="T14" fmla="*/ 275 w 278"/>
                <a:gd name="T15" fmla="*/ 102 h 408"/>
                <a:gd name="T16" fmla="*/ 277 w 278"/>
                <a:gd name="T17" fmla="*/ 130 h 408"/>
                <a:gd name="T18" fmla="*/ 275 w 278"/>
                <a:gd name="T19" fmla="*/ 159 h 408"/>
                <a:gd name="T20" fmla="*/ 265 w 278"/>
                <a:gd name="T21" fmla="*/ 186 h 408"/>
                <a:gd name="T22" fmla="*/ 251 w 278"/>
                <a:gd name="T23" fmla="*/ 210 h 408"/>
                <a:gd name="T24" fmla="*/ 237 w 278"/>
                <a:gd name="T25" fmla="*/ 226 h 408"/>
                <a:gd name="T26" fmla="*/ 217 w 278"/>
                <a:gd name="T27" fmla="*/ 244 h 408"/>
                <a:gd name="T28" fmla="*/ 193 w 278"/>
                <a:gd name="T29" fmla="*/ 262 h 408"/>
                <a:gd name="T30" fmla="*/ 160 w 278"/>
                <a:gd name="T31" fmla="*/ 284 h 408"/>
                <a:gd name="T32" fmla="*/ 143 w 278"/>
                <a:gd name="T33" fmla="*/ 297 h 408"/>
                <a:gd name="T34" fmla="*/ 130 w 278"/>
                <a:gd name="T35" fmla="*/ 308 h 408"/>
                <a:gd name="T36" fmla="*/ 120 w 278"/>
                <a:gd name="T37" fmla="*/ 316 h 408"/>
                <a:gd name="T38" fmla="*/ 110 w 278"/>
                <a:gd name="T39" fmla="*/ 326 h 408"/>
                <a:gd name="T40" fmla="*/ 101 w 278"/>
                <a:gd name="T41" fmla="*/ 338 h 408"/>
                <a:gd name="T42" fmla="*/ 278 w 278"/>
                <a:gd name="T43" fmla="*/ 338 h 408"/>
                <a:gd name="T44" fmla="*/ 278 w 278"/>
                <a:gd name="T45" fmla="*/ 408 h 408"/>
                <a:gd name="T46" fmla="*/ 0 w 278"/>
                <a:gd name="T47" fmla="*/ 408 h 408"/>
                <a:gd name="T48" fmla="*/ 3 w 278"/>
                <a:gd name="T49" fmla="*/ 379 h 408"/>
                <a:gd name="T50" fmla="*/ 9 w 278"/>
                <a:gd name="T51" fmla="*/ 353 h 408"/>
                <a:gd name="T52" fmla="*/ 19 w 278"/>
                <a:gd name="T53" fmla="*/ 328 h 408"/>
                <a:gd name="T54" fmla="*/ 31 w 278"/>
                <a:gd name="T55" fmla="*/ 307 h 408"/>
                <a:gd name="T56" fmla="*/ 48 w 278"/>
                <a:gd name="T57" fmla="*/ 286 h 408"/>
                <a:gd name="T58" fmla="*/ 70 w 278"/>
                <a:gd name="T59" fmla="*/ 264 h 408"/>
                <a:gd name="T60" fmla="*/ 100 w 278"/>
                <a:gd name="T61" fmla="*/ 242 h 408"/>
                <a:gd name="T62" fmla="*/ 125 w 278"/>
                <a:gd name="T63" fmla="*/ 224 h 408"/>
                <a:gd name="T64" fmla="*/ 145 w 278"/>
                <a:gd name="T65" fmla="*/ 209 h 408"/>
                <a:gd name="T66" fmla="*/ 160 w 278"/>
                <a:gd name="T67" fmla="*/ 195 h 408"/>
                <a:gd name="T68" fmla="*/ 171 w 278"/>
                <a:gd name="T69" fmla="*/ 186 h 408"/>
                <a:gd name="T70" fmla="*/ 185 w 278"/>
                <a:gd name="T71" fmla="*/ 167 h 408"/>
                <a:gd name="T72" fmla="*/ 193 w 278"/>
                <a:gd name="T73" fmla="*/ 147 h 408"/>
                <a:gd name="T74" fmla="*/ 196 w 278"/>
                <a:gd name="T75" fmla="*/ 128 h 408"/>
                <a:gd name="T76" fmla="*/ 194 w 278"/>
                <a:gd name="T77" fmla="*/ 111 h 408"/>
                <a:gd name="T78" fmla="*/ 190 w 278"/>
                <a:gd name="T79" fmla="*/ 97 h 408"/>
                <a:gd name="T80" fmla="*/ 182 w 278"/>
                <a:gd name="T81" fmla="*/ 85 h 408"/>
                <a:gd name="T82" fmla="*/ 171 w 278"/>
                <a:gd name="T83" fmla="*/ 75 h 408"/>
                <a:gd name="T84" fmla="*/ 157 w 278"/>
                <a:gd name="T85" fmla="*/ 70 h 408"/>
                <a:gd name="T86" fmla="*/ 141 w 278"/>
                <a:gd name="T87" fmla="*/ 67 h 408"/>
                <a:gd name="T88" fmla="*/ 124 w 278"/>
                <a:gd name="T89" fmla="*/ 70 h 408"/>
                <a:gd name="T90" fmla="*/ 110 w 278"/>
                <a:gd name="T91" fmla="*/ 74 h 408"/>
                <a:gd name="T92" fmla="*/ 99 w 278"/>
                <a:gd name="T93" fmla="*/ 83 h 408"/>
                <a:gd name="T94" fmla="*/ 91 w 278"/>
                <a:gd name="T95" fmla="*/ 95 h 408"/>
                <a:gd name="T96" fmla="*/ 87 w 278"/>
                <a:gd name="T97" fmla="*/ 107 h 408"/>
                <a:gd name="T98" fmla="*/ 84 w 278"/>
                <a:gd name="T99" fmla="*/ 123 h 408"/>
                <a:gd name="T100" fmla="*/ 83 w 278"/>
                <a:gd name="T101" fmla="*/ 144 h 408"/>
                <a:gd name="T102" fmla="*/ 5 w 278"/>
                <a:gd name="T103" fmla="*/ 144 h 408"/>
                <a:gd name="T104" fmla="*/ 8 w 278"/>
                <a:gd name="T105" fmla="*/ 112 h 408"/>
                <a:gd name="T106" fmla="*/ 14 w 278"/>
                <a:gd name="T107" fmla="*/ 84 h 408"/>
                <a:gd name="T108" fmla="*/ 23 w 278"/>
                <a:gd name="T109" fmla="*/ 61 h 408"/>
                <a:gd name="T110" fmla="*/ 35 w 278"/>
                <a:gd name="T111" fmla="*/ 42 h 408"/>
                <a:gd name="T112" fmla="*/ 51 w 278"/>
                <a:gd name="T113" fmla="*/ 27 h 408"/>
                <a:gd name="T114" fmla="*/ 68 w 278"/>
                <a:gd name="T115" fmla="*/ 15 h 408"/>
                <a:gd name="T116" fmla="*/ 88 w 278"/>
                <a:gd name="T117" fmla="*/ 7 h 408"/>
                <a:gd name="T118" fmla="*/ 111 w 278"/>
                <a:gd name="T119" fmla="*/ 2 h 408"/>
                <a:gd name="T120" fmla="*/ 137 w 278"/>
                <a:gd name="T121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8" h="408">
                  <a:moveTo>
                    <a:pt x="137" y="0"/>
                  </a:moveTo>
                  <a:lnTo>
                    <a:pt x="168" y="2"/>
                  </a:lnTo>
                  <a:lnTo>
                    <a:pt x="195" y="9"/>
                  </a:lnTo>
                  <a:lnTo>
                    <a:pt x="219" y="20"/>
                  </a:lnTo>
                  <a:lnTo>
                    <a:pt x="240" y="36"/>
                  </a:lnTo>
                  <a:lnTo>
                    <a:pt x="257" y="55"/>
                  </a:lnTo>
                  <a:lnTo>
                    <a:pt x="269" y="77"/>
                  </a:lnTo>
                  <a:lnTo>
                    <a:pt x="275" y="102"/>
                  </a:lnTo>
                  <a:lnTo>
                    <a:pt x="277" y="130"/>
                  </a:lnTo>
                  <a:lnTo>
                    <a:pt x="275" y="159"/>
                  </a:lnTo>
                  <a:lnTo>
                    <a:pt x="265" y="186"/>
                  </a:lnTo>
                  <a:lnTo>
                    <a:pt x="251" y="210"/>
                  </a:lnTo>
                  <a:lnTo>
                    <a:pt x="237" y="226"/>
                  </a:lnTo>
                  <a:lnTo>
                    <a:pt x="217" y="244"/>
                  </a:lnTo>
                  <a:lnTo>
                    <a:pt x="193" y="262"/>
                  </a:lnTo>
                  <a:lnTo>
                    <a:pt x="160" y="284"/>
                  </a:lnTo>
                  <a:lnTo>
                    <a:pt x="143" y="297"/>
                  </a:lnTo>
                  <a:lnTo>
                    <a:pt x="130" y="308"/>
                  </a:lnTo>
                  <a:lnTo>
                    <a:pt x="120" y="316"/>
                  </a:lnTo>
                  <a:lnTo>
                    <a:pt x="110" y="326"/>
                  </a:lnTo>
                  <a:lnTo>
                    <a:pt x="101" y="338"/>
                  </a:lnTo>
                  <a:lnTo>
                    <a:pt x="278" y="338"/>
                  </a:lnTo>
                  <a:lnTo>
                    <a:pt x="278" y="408"/>
                  </a:lnTo>
                  <a:lnTo>
                    <a:pt x="0" y="408"/>
                  </a:lnTo>
                  <a:lnTo>
                    <a:pt x="3" y="379"/>
                  </a:lnTo>
                  <a:lnTo>
                    <a:pt x="9" y="353"/>
                  </a:lnTo>
                  <a:lnTo>
                    <a:pt x="19" y="328"/>
                  </a:lnTo>
                  <a:lnTo>
                    <a:pt x="31" y="307"/>
                  </a:lnTo>
                  <a:lnTo>
                    <a:pt x="48" y="286"/>
                  </a:lnTo>
                  <a:lnTo>
                    <a:pt x="70" y="264"/>
                  </a:lnTo>
                  <a:lnTo>
                    <a:pt x="100" y="242"/>
                  </a:lnTo>
                  <a:lnTo>
                    <a:pt x="125" y="224"/>
                  </a:lnTo>
                  <a:lnTo>
                    <a:pt x="145" y="209"/>
                  </a:lnTo>
                  <a:lnTo>
                    <a:pt x="160" y="195"/>
                  </a:lnTo>
                  <a:lnTo>
                    <a:pt x="171" y="186"/>
                  </a:lnTo>
                  <a:lnTo>
                    <a:pt x="185" y="167"/>
                  </a:lnTo>
                  <a:lnTo>
                    <a:pt x="193" y="147"/>
                  </a:lnTo>
                  <a:lnTo>
                    <a:pt x="196" y="128"/>
                  </a:lnTo>
                  <a:lnTo>
                    <a:pt x="194" y="111"/>
                  </a:lnTo>
                  <a:lnTo>
                    <a:pt x="190" y="97"/>
                  </a:lnTo>
                  <a:lnTo>
                    <a:pt x="182" y="85"/>
                  </a:lnTo>
                  <a:lnTo>
                    <a:pt x="171" y="75"/>
                  </a:lnTo>
                  <a:lnTo>
                    <a:pt x="157" y="70"/>
                  </a:lnTo>
                  <a:lnTo>
                    <a:pt x="141" y="67"/>
                  </a:lnTo>
                  <a:lnTo>
                    <a:pt x="124" y="70"/>
                  </a:lnTo>
                  <a:lnTo>
                    <a:pt x="110" y="74"/>
                  </a:lnTo>
                  <a:lnTo>
                    <a:pt x="99" y="83"/>
                  </a:lnTo>
                  <a:lnTo>
                    <a:pt x="91" y="95"/>
                  </a:lnTo>
                  <a:lnTo>
                    <a:pt x="87" y="107"/>
                  </a:lnTo>
                  <a:lnTo>
                    <a:pt x="84" y="123"/>
                  </a:lnTo>
                  <a:lnTo>
                    <a:pt x="83" y="144"/>
                  </a:lnTo>
                  <a:lnTo>
                    <a:pt x="5" y="144"/>
                  </a:lnTo>
                  <a:lnTo>
                    <a:pt x="8" y="112"/>
                  </a:lnTo>
                  <a:lnTo>
                    <a:pt x="14" y="84"/>
                  </a:lnTo>
                  <a:lnTo>
                    <a:pt x="23" y="61"/>
                  </a:lnTo>
                  <a:lnTo>
                    <a:pt x="35" y="42"/>
                  </a:lnTo>
                  <a:lnTo>
                    <a:pt x="51" y="27"/>
                  </a:lnTo>
                  <a:lnTo>
                    <a:pt x="68" y="15"/>
                  </a:lnTo>
                  <a:lnTo>
                    <a:pt x="88" y="7"/>
                  </a:lnTo>
                  <a:lnTo>
                    <a:pt x="111" y="2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4"/>
            <p:cNvSpPr>
              <a:spLocks noEditPoints="1"/>
            </p:cNvSpPr>
            <p:nvPr/>
          </p:nvSpPr>
          <p:spPr bwMode="auto">
            <a:xfrm>
              <a:off x="1098551" y="4570413"/>
              <a:ext cx="44450" cy="66675"/>
            </a:xfrm>
            <a:custGeom>
              <a:avLst/>
              <a:gdLst>
                <a:gd name="T0" fmla="*/ 126 w 280"/>
                <a:gd name="T1" fmla="*/ 213 h 420"/>
                <a:gd name="T2" fmla="*/ 103 w 280"/>
                <a:gd name="T3" fmla="*/ 224 h 420"/>
                <a:gd name="T4" fmla="*/ 85 w 280"/>
                <a:gd name="T5" fmla="*/ 248 h 420"/>
                <a:gd name="T6" fmla="*/ 80 w 280"/>
                <a:gd name="T7" fmla="*/ 282 h 420"/>
                <a:gd name="T8" fmla="*/ 87 w 280"/>
                <a:gd name="T9" fmla="*/ 320 h 420"/>
                <a:gd name="T10" fmla="*/ 110 w 280"/>
                <a:gd name="T11" fmla="*/ 347 h 420"/>
                <a:gd name="T12" fmla="*/ 142 w 280"/>
                <a:gd name="T13" fmla="*/ 356 h 420"/>
                <a:gd name="T14" fmla="*/ 173 w 280"/>
                <a:gd name="T15" fmla="*/ 347 h 420"/>
                <a:gd name="T16" fmla="*/ 192 w 280"/>
                <a:gd name="T17" fmla="*/ 322 h 420"/>
                <a:gd name="T18" fmla="*/ 199 w 280"/>
                <a:gd name="T19" fmla="*/ 285 h 420"/>
                <a:gd name="T20" fmla="*/ 191 w 280"/>
                <a:gd name="T21" fmla="*/ 244 h 420"/>
                <a:gd name="T22" fmla="*/ 169 w 280"/>
                <a:gd name="T23" fmla="*/ 219 h 420"/>
                <a:gd name="T24" fmla="*/ 139 w 280"/>
                <a:gd name="T25" fmla="*/ 212 h 420"/>
                <a:gd name="T26" fmla="*/ 170 w 280"/>
                <a:gd name="T27" fmla="*/ 3 h 420"/>
                <a:gd name="T28" fmla="*/ 215 w 280"/>
                <a:gd name="T29" fmla="*/ 17 h 420"/>
                <a:gd name="T30" fmla="*/ 248 w 280"/>
                <a:gd name="T31" fmla="*/ 45 h 420"/>
                <a:gd name="T32" fmla="*/ 267 w 280"/>
                <a:gd name="T33" fmla="*/ 85 h 420"/>
                <a:gd name="T34" fmla="*/ 192 w 280"/>
                <a:gd name="T35" fmla="*/ 108 h 420"/>
                <a:gd name="T36" fmla="*/ 185 w 280"/>
                <a:gd name="T37" fmla="*/ 86 h 420"/>
                <a:gd name="T38" fmla="*/ 162 w 280"/>
                <a:gd name="T39" fmla="*/ 68 h 420"/>
                <a:gd name="T40" fmla="*/ 128 w 280"/>
                <a:gd name="T41" fmla="*/ 69 h 420"/>
                <a:gd name="T42" fmla="*/ 99 w 280"/>
                <a:gd name="T43" fmla="*/ 91 h 420"/>
                <a:gd name="T44" fmla="*/ 85 w 280"/>
                <a:gd name="T45" fmla="*/ 128 h 420"/>
                <a:gd name="T46" fmla="*/ 77 w 280"/>
                <a:gd name="T47" fmla="*/ 181 h 420"/>
                <a:gd name="T48" fmla="*/ 112 w 280"/>
                <a:gd name="T49" fmla="*/ 156 h 420"/>
                <a:gd name="T50" fmla="*/ 157 w 280"/>
                <a:gd name="T51" fmla="*/ 147 h 420"/>
                <a:gd name="T52" fmla="*/ 207 w 280"/>
                <a:gd name="T53" fmla="*/ 157 h 420"/>
                <a:gd name="T54" fmla="*/ 245 w 280"/>
                <a:gd name="T55" fmla="*/ 184 h 420"/>
                <a:gd name="T56" fmla="*/ 271 w 280"/>
                <a:gd name="T57" fmla="*/ 226 h 420"/>
                <a:gd name="T58" fmla="*/ 280 w 280"/>
                <a:gd name="T59" fmla="*/ 277 h 420"/>
                <a:gd name="T60" fmla="*/ 271 w 280"/>
                <a:gd name="T61" fmla="*/ 331 h 420"/>
                <a:gd name="T62" fmla="*/ 246 w 280"/>
                <a:gd name="T63" fmla="*/ 378 h 420"/>
                <a:gd name="T64" fmla="*/ 213 w 280"/>
                <a:gd name="T65" fmla="*/ 405 h 420"/>
                <a:gd name="T66" fmla="*/ 168 w 280"/>
                <a:gd name="T67" fmla="*/ 419 h 420"/>
                <a:gd name="T68" fmla="*/ 111 w 280"/>
                <a:gd name="T69" fmla="*/ 418 h 420"/>
                <a:gd name="T70" fmla="*/ 63 w 280"/>
                <a:gd name="T71" fmla="*/ 398 h 420"/>
                <a:gd name="T72" fmla="*/ 28 w 280"/>
                <a:gd name="T73" fmla="*/ 357 h 420"/>
                <a:gd name="T74" fmla="*/ 6 w 280"/>
                <a:gd name="T75" fmla="*/ 300 h 420"/>
                <a:gd name="T76" fmla="*/ 0 w 280"/>
                <a:gd name="T77" fmla="*/ 228 h 420"/>
                <a:gd name="T78" fmla="*/ 2 w 280"/>
                <a:gd name="T79" fmla="*/ 173 h 420"/>
                <a:gd name="T80" fmla="*/ 10 w 280"/>
                <a:gd name="T81" fmla="*/ 120 h 420"/>
                <a:gd name="T82" fmla="*/ 30 w 280"/>
                <a:gd name="T83" fmla="*/ 66 h 420"/>
                <a:gd name="T84" fmla="*/ 59 w 280"/>
                <a:gd name="T85" fmla="*/ 32 h 420"/>
                <a:gd name="T86" fmla="*/ 96 w 280"/>
                <a:gd name="T87" fmla="*/ 9 h 420"/>
                <a:gd name="T88" fmla="*/ 143 w 280"/>
                <a:gd name="T8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0" h="420">
                  <a:moveTo>
                    <a:pt x="139" y="212"/>
                  </a:moveTo>
                  <a:lnTo>
                    <a:pt x="126" y="213"/>
                  </a:lnTo>
                  <a:lnTo>
                    <a:pt x="115" y="217"/>
                  </a:lnTo>
                  <a:lnTo>
                    <a:pt x="103" y="224"/>
                  </a:lnTo>
                  <a:lnTo>
                    <a:pt x="93" y="233"/>
                  </a:lnTo>
                  <a:lnTo>
                    <a:pt x="85" y="248"/>
                  </a:lnTo>
                  <a:lnTo>
                    <a:pt x="81" y="263"/>
                  </a:lnTo>
                  <a:lnTo>
                    <a:pt x="80" y="282"/>
                  </a:lnTo>
                  <a:lnTo>
                    <a:pt x="82" y="302"/>
                  </a:lnTo>
                  <a:lnTo>
                    <a:pt x="87" y="320"/>
                  </a:lnTo>
                  <a:lnTo>
                    <a:pt x="97" y="335"/>
                  </a:lnTo>
                  <a:lnTo>
                    <a:pt x="110" y="347"/>
                  </a:lnTo>
                  <a:lnTo>
                    <a:pt x="126" y="354"/>
                  </a:lnTo>
                  <a:lnTo>
                    <a:pt x="142" y="356"/>
                  </a:lnTo>
                  <a:lnTo>
                    <a:pt x="158" y="354"/>
                  </a:lnTo>
                  <a:lnTo>
                    <a:pt x="173" y="347"/>
                  </a:lnTo>
                  <a:lnTo>
                    <a:pt x="184" y="336"/>
                  </a:lnTo>
                  <a:lnTo>
                    <a:pt x="192" y="322"/>
                  </a:lnTo>
                  <a:lnTo>
                    <a:pt x="198" y="305"/>
                  </a:lnTo>
                  <a:lnTo>
                    <a:pt x="199" y="285"/>
                  </a:lnTo>
                  <a:lnTo>
                    <a:pt x="197" y="263"/>
                  </a:lnTo>
                  <a:lnTo>
                    <a:pt x="191" y="244"/>
                  </a:lnTo>
                  <a:lnTo>
                    <a:pt x="181" y="230"/>
                  </a:lnTo>
                  <a:lnTo>
                    <a:pt x="169" y="219"/>
                  </a:lnTo>
                  <a:lnTo>
                    <a:pt x="155" y="214"/>
                  </a:lnTo>
                  <a:lnTo>
                    <a:pt x="139" y="212"/>
                  </a:lnTo>
                  <a:close/>
                  <a:moveTo>
                    <a:pt x="143" y="0"/>
                  </a:moveTo>
                  <a:lnTo>
                    <a:pt x="170" y="3"/>
                  </a:lnTo>
                  <a:lnTo>
                    <a:pt x="195" y="8"/>
                  </a:lnTo>
                  <a:lnTo>
                    <a:pt x="215" y="17"/>
                  </a:lnTo>
                  <a:lnTo>
                    <a:pt x="234" y="30"/>
                  </a:lnTo>
                  <a:lnTo>
                    <a:pt x="248" y="45"/>
                  </a:lnTo>
                  <a:lnTo>
                    <a:pt x="260" y="64"/>
                  </a:lnTo>
                  <a:lnTo>
                    <a:pt x="267" y="85"/>
                  </a:lnTo>
                  <a:lnTo>
                    <a:pt x="271" y="108"/>
                  </a:lnTo>
                  <a:lnTo>
                    <a:pt x="192" y="108"/>
                  </a:lnTo>
                  <a:lnTo>
                    <a:pt x="190" y="97"/>
                  </a:lnTo>
                  <a:lnTo>
                    <a:pt x="185" y="86"/>
                  </a:lnTo>
                  <a:lnTo>
                    <a:pt x="174" y="75"/>
                  </a:lnTo>
                  <a:lnTo>
                    <a:pt x="162" y="68"/>
                  </a:lnTo>
                  <a:lnTo>
                    <a:pt x="145" y="66"/>
                  </a:lnTo>
                  <a:lnTo>
                    <a:pt x="128" y="69"/>
                  </a:lnTo>
                  <a:lnTo>
                    <a:pt x="112" y="77"/>
                  </a:lnTo>
                  <a:lnTo>
                    <a:pt x="99" y="91"/>
                  </a:lnTo>
                  <a:lnTo>
                    <a:pt x="91" y="110"/>
                  </a:lnTo>
                  <a:lnTo>
                    <a:pt x="85" y="128"/>
                  </a:lnTo>
                  <a:lnTo>
                    <a:pt x="81" y="152"/>
                  </a:lnTo>
                  <a:lnTo>
                    <a:pt x="77" y="181"/>
                  </a:lnTo>
                  <a:lnTo>
                    <a:pt x="94" y="166"/>
                  </a:lnTo>
                  <a:lnTo>
                    <a:pt x="112" y="156"/>
                  </a:lnTo>
                  <a:lnTo>
                    <a:pt x="133" y="149"/>
                  </a:lnTo>
                  <a:lnTo>
                    <a:pt x="157" y="147"/>
                  </a:lnTo>
                  <a:lnTo>
                    <a:pt x="183" y="149"/>
                  </a:lnTo>
                  <a:lnTo>
                    <a:pt x="207" y="157"/>
                  </a:lnTo>
                  <a:lnTo>
                    <a:pt x="227" y="168"/>
                  </a:lnTo>
                  <a:lnTo>
                    <a:pt x="245" y="184"/>
                  </a:lnTo>
                  <a:lnTo>
                    <a:pt x="260" y="204"/>
                  </a:lnTo>
                  <a:lnTo>
                    <a:pt x="271" y="226"/>
                  </a:lnTo>
                  <a:lnTo>
                    <a:pt x="278" y="250"/>
                  </a:lnTo>
                  <a:lnTo>
                    <a:pt x="280" y="277"/>
                  </a:lnTo>
                  <a:lnTo>
                    <a:pt x="278" y="306"/>
                  </a:lnTo>
                  <a:lnTo>
                    <a:pt x="271" y="331"/>
                  </a:lnTo>
                  <a:lnTo>
                    <a:pt x="261" y="355"/>
                  </a:lnTo>
                  <a:lnTo>
                    <a:pt x="246" y="378"/>
                  </a:lnTo>
                  <a:lnTo>
                    <a:pt x="232" y="393"/>
                  </a:lnTo>
                  <a:lnTo>
                    <a:pt x="213" y="405"/>
                  </a:lnTo>
                  <a:lnTo>
                    <a:pt x="192" y="414"/>
                  </a:lnTo>
                  <a:lnTo>
                    <a:pt x="168" y="419"/>
                  </a:lnTo>
                  <a:lnTo>
                    <a:pt x="141" y="420"/>
                  </a:lnTo>
                  <a:lnTo>
                    <a:pt x="111" y="418"/>
                  </a:lnTo>
                  <a:lnTo>
                    <a:pt x="86" y="411"/>
                  </a:lnTo>
                  <a:lnTo>
                    <a:pt x="63" y="398"/>
                  </a:lnTo>
                  <a:lnTo>
                    <a:pt x="45" y="380"/>
                  </a:lnTo>
                  <a:lnTo>
                    <a:pt x="28" y="357"/>
                  </a:lnTo>
                  <a:lnTo>
                    <a:pt x="16" y="330"/>
                  </a:lnTo>
                  <a:lnTo>
                    <a:pt x="6" y="300"/>
                  </a:lnTo>
                  <a:lnTo>
                    <a:pt x="2" y="265"/>
                  </a:lnTo>
                  <a:lnTo>
                    <a:pt x="0" y="228"/>
                  </a:lnTo>
                  <a:lnTo>
                    <a:pt x="0" y="198"/>
                  </a:lnTo>
                  <a:lnTo>
                    <a:pt x="2" y="173"/>
                  </a:lnTo>
                  <a:lnTo>
                    <a:pt x="4" y="152"/>
                  </a:lnTo>
                  <a:lnTo>
                    <a:pt x="10" y="120"/>
                  </a:lnTo>
                  <a:lnTo>
                    <a:pt x="18" y="91"/>
                  </a:lnTo>
                  <a:lnTo>
                    <a:pt x="30" y="66"/>
                  </a:lnTo>
                  <a:lnTo>
                    <a:pt x="44" y="47"/>
                  </a:lnTo>
                  <a:lnTo>
                    <a:pt x="59" y="32"/>
                  </a:lnTo>
                  <a:lnTo>
                    <a:pt x="76" y="19"/>
                  </a:lnTo>
                  <a:lnTo>
                    <a:pt x="96" y="9"/>
                  </a:lnTo>
                  <a:lnTo>
                    <a:pt x="119" y="3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15"/>
            <p:cNvSpPr>
              <a:spLocks noEditPoints="1"/>
            </p:cNvSpPr>
            <p:nvPr/>
          </p:nvSpPr>
          <p:spPr bwMode="auto">
            <a:xfrm>
              <a:off x="733426" y="4541838"/>
              <a:ext cx="79375" cy="117475"/>
            </a:xfrm>
            <a:custGeom>
              <a:avLst/>
              <a:gdLst>
                <a:gd name="T0" fmla="*/ 207 w 498"/>
                <a:gd name="T1" fmla="*/ 407 h 738"/>
                <a:gd name="T2" fmla="*/ 162 w 498"/>
                <a:gd name="T3" fmla="*/ 444 h 738"/>
                <a:gd name="T4" fmla="*/ 146 w 498"/>
                <a:gd name="T5" fmla="*/ 512 h 738"/>
                <a:gd name="T6" fmla="*/ 159 w 498"/>
                <a:gd name="T7" fmla="*/ 570 h 738"/>
                <a:gd name="T8" fmla="*/ 172 w 498"/>
                <a:gd name="T9" fmla="*/ 591 h 738"/>
                <a:gd name="T10" fmla="*/ 206 w 498"/>
                <a:gd name="T11" fmla="*/ 615 h 738"/>
                <a:gd name="T12" fmla="*/ 273 w 498"/>
                <a:gd name="T13" fmla="*/ 620 h 738"/>
                <a:gd name="T14" fmla="*/ 325 w 498"/>
                <a:gd name="T15" fmla="*/ 593 h 738"/>
                <a:gd name="T16" fmla="*/ 331 w 498"/>
                <a:gd name="T17" fmla="*/ 584 h 738"/>
                <a:gd name="T18" fmla="*/ 347 w 498"/>
                <a:gd name="T19" fmla="*/ 550 h 738"/>
                <a:gd name="T20" fmla="*/ 350 w 498"/>
                <a:gd name="T21" fmla="*/ 486 h 738"/>
                <a:gd name="T22" fmla="*/ 324 w 498"/>
                <a:gd name="T23" fmla="*/ 429 h 738"/>
                <a:gd name="T24" fmla="*/ 271 w 498"/>
                <a:gd name="T25" fmla="*/ 401 h 738"/>
                <a:gd name="T26" fmla="*/ 229 w 498"/>
                <a:gd name="T27" fmla="*/ 115 h 738"/>
                <a:gd name="T28" fmla="*/ 183 w 498"/>
                <a:gd name="T29" fmla="*/ 138 h 738"/>
                <a:gd name="T30" fmla="*/ 160 w 498"/>
                <a:gd name="T31" fmla="*/ 184 h 738"/>
                <a:gd name="T32" fmla="*/ 159 w 498"/>
                <a:gd name="T33" fmla="*/ 205 h 738"/>
                <a:gd name="T34" fmla="*/ 160 w 498"/>
                <a:gd name="T35" fmla="*/ 212 h 738"/>
                <a:gd name="T36" fmla="*/ 182 w 498"/>
                <a:gd name="T37" fmla="*/ 268 h 738"/>
                <a:gd name="T38" fmla="*/ 215 w 498"/>
                <a:gd name="T39" fmla="*/ 286 h 738"/>
                <a:gd name="T40" fmla="*/ 267 w 498"/>
                <a:gd name="T41" fmla="*/ 291 h 738"/>
                <a:gd name="T42" fmla="*/ 306 w 498"/>
                <a:gd name="T43" fmla="*/ 274 h 738"/>
                <a:gd name="T44" fmla="*/ 334 w 498"/>
                <a:gd name="T45" fmla="*/ 233 h 738"/>
                <a:gd name="T46" fmla="*/ 338 w 498"/>
                <a:gd name="T47" fmla="*/ 208 h 738"/>
                <a:gd name="T48" fmla="*/ 339 w 498"/>
                <a:gd name="T49" fmla="*/ 203 h 738"/>
                <a:gd name="T50" fmla="*/ 326 w 498"/>
                <a:gd name="T51" fmla="*/ 151 h 738"/>
                <a:gd name="T52" fmla="*/ 287 w 498"/>
                <a:gd name="T53" fmla="*/ 119 h 738"/>
                <a:gd name="T54" fmla="*/ 248 w 498"/>
                <a:gd name="T55" fmla="*/ 0 h 738"/>
                <a:gd name="T56" fmla="*/ 349 w 498"/>
                <a:gd name="T57" fmla="*/ 16 h 738"/>
                <a:gd name="T58" fmla="*/ 415 w 498"/>
                <a:gd name="T59" fmla="*/ 55 h 738"/>
                <a:gd name="T60" fmla="*/ 464 w 498"/>
                <a:gd name="T61" fmla="*/ 129 h 738"/>
                <a:gd name="T62" fmla="*/ 472 w 498"/>
                <a:gd name="T63" fmla="*/ 212 h 738"/>
                <a:gd name="T64" fmla="*/ 451 w 498"/>
                <a:gd name="T65" fmla="*/ 277 h 738"/>
                <a:gd name="T66" fmla="*/ 411 w 498"/>
                <a:gd name="T67" fmla="*/ 319 h 738"/>
                <a:gd name="T68" fmla="*/ 438 w 498"/>
                <a:gd name="T69" fmla="*/ 367 h 738"/>
                <a:gd name="T70" fmla="*/ 477 w 498"/>
                <a:gd name="T71" fmla="*/ 425 h 738"/>
                <a:gd name="T72" fmla="*/ 496 w 498"/>
                <a:gd name="T73" fmla="*/ 492 h 738"/>
                <a:gd name="T74" fmla="*/ 490 w 498"/>
                <a:gd name="T75" fmla="*/ 575 h 738"/>
                <a:gd name="T76" fmla="*/ 452 w 498"/>
                <a:gd name="T77" fmla="*/ 652 h 738"/>
                <a:gd name="T78" fmla="*/ 380 w 498"/>
                <a:gd name="T79" fmla="*/ 710 h 738"/>
                <a:gd name="T80" fmla="*/ 282 w 498"/>
                <a:gd name="T81" fmla="*/ 736 h 738"/>
                <a:gd name="T82" fmla="*/ 170 w 498"/>
                <a:gd name="T83" fmla="*/ 731 h 738"/>
                <a:gd name="T84" fmla="*/ 84 w 498"/>
                <a:gd name="T85" fmla="*/ 694 h 738"/>
                <a:gd name="T86" fmla="*/ 27 w 498"/>
                <a:gd name="T87" fmla="*/ 630 h 738"/>
                <a:gd name="T88" fmla="*/ 1 w 498"/>
                <a:gd name="T89" fmla="*/ 550 h 738"/>
                <a:gd name="T90" fmla="*/ 8 w 498"/>
                <a:gd name="T91" fmla="*/ 466 h 738"/>
                <a:gd name="T92" fmla="*/ 27 w 498"/>
                <a:gd name="T93" fmla="*/ 412 h 738"/>
                <a:gd name="T94" fmla="*/ 82 w 498"/>
                <a:gd name="T95" fmla="*/ 352 h 738"/>
                <a:gd name="T96" fmla="*/ 69 w 498"/>
                <a:gd name="T97" fmla="*/ 307 h 738"/>
                <a:gd name="T98" fmla="*/ 39 w 498"/>
                <a:gd name="T99" fmla="*/ 263 h 738"/>
                <a:gd name="T100" fmla="*/ 23 w 498"/>
                <a:gd name="T101" fmla="*/ 188 h 738"/>
                <a:gd name="T102" fmla="*/ 45 w 498"/>
                <a:gd name="T103" fmla="*/ 103 h 738"/>
                <a:gd name="T104" fmla="*/ 106 w 498"/>
                <a:gd name="T105" fmla="*/ 37 h 738"/>
                <a:gd name="T106" fmla="*/ 196 w 498"/>
                <a:gd name="T107" fmla="*/ 4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98" h="738">
                  <a:moveTo>
                    <a:pt x="250" y="400"/>
                  </a:moveTo>
                  <a:lnTo>
                    <a:pt x="227" y="401"/>
                  </a:lnTo>
                  <a:lnTo>
                    <a:pt x="207" y="407"/>
                  </a:lnTo>
                  <a:lnTo>
                    <a:pt x="189" y="416"/>
                  </a:lnTo>
                  <a:lnTo>
                    <a:pt x="174" y="429"/>
                  </a:lnTo>
                  <a:lnTo>
                    <a:pt x="162" y="444"/>
                  </a:lnTo>
                  <a:lnTo>
                    <a:pt x="153" y="464"/>
                  </a:lnTo>
                  <a:lnTo>
                    <a:pt x="148" y="486"/>
                  </a:lnTo>
                  <a:lnTo>
                    <a:pt x="146" y="512"/>
                  </a:lnTo>
                  <a:lnTo>
                    <a:pt x="148" y="534"/>
                  </a:lnTo>
                  <a:lnTo>
                    <a:pt x="152" y="552"/>
                  </a:lnTo>
                  <a:lnTo>
                    <a:pt x="159" y="570"/>
                  </a:lnTo>
                  <a:lnTo>
                    <a:pt x="169" y="585"/>
                  </a:lnTo>
                  <a:lnTo>
                    <a:pt x="170" y="587"/>
                  </a:lnTo>
                  <a:lnTo>
                    <a:pt x="172" y="591"/>
                  </a:lnTo>
                  <a:lnTo>
                    <a:pt x="173" y="593"/>
                  </a:lnTo>
                  <a:lnTo>
                    <a:pt x="188" y="606"/>
                  </a:lnTo>
                  <a:lnTo>
                    <a:pt x="206" y="615"/>
                  </a:lnTo>
                  <a:lnTo>
                    <a:pt x="227" y="620"/>
                  </a:lnTo>
                  <a:lnTo>
                    <a:pt x="250" y="622"/>
                  </a:lnTo>
                  <a:lnTo>
                    <a:pt x="273" y="620"/>
                  </a:lnTo>
                  <a:lnTo>
                    <a:pt x="292" y="615"/>
                  </a:lnTo>
                  <a:lnTo>
                    <a:pt x="310" y="606"/>
                  </a:lnTo>
                  <a:lnTo>
                    <a:pt x="325" y="593"/>
                  </a:lnTo>
                  <a:lnTo>
                    <a:pt x="327" y="591"/>
                  </a:lnTo>
                  <a:lnTo>
                    <a:pt x="329" y="587"/>
                  </a:lnTo>
                  <a:lnTo>
                    <a:pt x="331" y="584"/>
                  </a:lnTo>
                  <a:lnTo>
                    <a:pt x="333" y="581"/>
                  </a:lnTo>
                  <a:lnTo>
                    <a:pt x="340" y="566"/>
                  </a:lnTo>
                  <a:lnTo>
                    <a:pt x="347" y="550"/>
                  </a:lnTo>
                  <a:lnTo>
                    <a:pt x="351" y="531"/>
                  </a:lnTo>
                  <a:lnTo>
                    <a:pt x="352" y="512"/>
                  </a:lnTo>
                  <a:lnTo>
                    <a:pt x="350" y="486"/>
                  </a:lnTo>
                  <a:lnTo>
                    <a:pt x="346" y="464"/>
                  </a:lnTo>
                  <a:lnTo>
                    <a:pt x="337" y="444"/>
                  </a:lnTo>
                  <a:lnTo>
                    <a:pt x="324" y="429"/>
                  </a:lnTo>
                  <a:lnTo>
                    <a:pt x="310" y="416"/>
                  </a:lnTo>
                  <a:lnTo>
                    <a:pt x="292" y="407"/>
                  </a:lnTo>
                  <a:lnTo>
                    <a:pt x="271" y="401"/>
                  </a:lnTo>
                  <a:lnTo>
                    <a:pt x="250" y="400"/>
                  </a:lnTo>
                  <a:close/>
                  <a:moveTo>
                    <a:pt x="248" y="114"/>
                  </a:moveTo>
                  <a:lnTo>
                    <a:pt x="229" y="115"/>
                  </a:lnTo>
                  <a:lnTo>
                    <a:pt x="211" y="119"/>
                  </a:lnTo>
                  <a:lnTo>
                    <a:pt x="196" y="127"/>
                  </a:lnTo>
                  <a:lnTo>
                    <a:pt x="183" y="138"/>
                  </a:lnTo>
                  <a:lnTo>
                    <a:pt x="172" y="151"/>
                  </a:lnTo>
                  <a:lnTo>
                    <a:pt x="164" y="166"/>
                  </a:lnTo>
                  <a:lnTo>
                    <a:pt x="160" y="184"/>
                  </a:lnTo>
                  <a:lnTo>
                    <a:pt x="158" y="204"/>
                  </a:lnTo>
                  <a:lnTo>
                    <a:pt x="158" y="204"/>
                  </a:lnTo>
                  <a:lnTo>
                    <a:pt x="159" y="205"/>
                  </a:lnTo>
                  <a:lnTo>
                    <a:pt x="159" y="208"/>
                  </a:lnTo>
                  <a:lnTo>
                    <a:pt x="159" y="210"/>
                  </a:lnTo>
                  <a:lnTo>
                    <a:pt x="160" y="212"/>
                  </a:lnTo>
                  <a:lnTo>
                    <a:pt x="163" y="233"/>
                  </a:lnTo>
                  <a:lnTo>
                    <a:pt x="171" y="251"/>
                  </a:lnTo>
                  <a:lnTo>
                    <a:pt x="182" y="268"/>
                  </a:lnTo>
                  <a:lnTo>
                    <a:pt x="190" y="274"/>
                  </a:lnTo>
                  <a:lnTo>
                    <a:pt x="200" y="280"/>
                  </a:lnTo>
                  <a:lnTo>
                    <a:pt x="215" y="286"/>
                  </a:lnTo>
                  <a:lnTo>
                    <a:pt x="231" y="291"/>
                  </a:lnTo>
                  <a:lnTo>
                    <a:pt x="248" y="292"/>
                  </a:lnTo>
                  <a:lnTo>
                    <a:pt x="267" y="291"/>
                  </a:lnTo>
                  <a:lnTo>
                    <a:pt x="282" y="286"/>
                  </a:lnTo>
                  <a:lnTo>
                    <a:pt x="297" y="280"/>
                  </a:lnTo>
                  <a:lnTo>
                    <a:pt x="306" y="274"/>
                  </a:lnTo>
                  <a:lnTo>
                    <a:pt x="315" y="268"/>
                  </a:lnTo>
                  <a:lnTo>
                    <a:pt x="327" y="251"/>
                  </a:lnTo>
                  <a:lnTo>
                    <a:pt x="334" y="233"/>
                  </a:lnTo>
                  <a:lnTo>
                    <a:pt x="337" y="212"/>
                  </a:lnTo>
                  <a:lnTo>
                    <a:pt x="338" y="210"/>
                  </a:lnTo>
                  <a:lnTo>
                    <a:pt x="338" y="208"/>
                  </a:lnTo>
                  <a:lnTo>
                    <a:pt x="338" y="205"/>
                  </a:lnTo>
                  <a:lnTo>
                    <a:pt x="339" y="204"/>
                  </a:lnTo>
                  <a:lnTo>
                    <a:pt x="339" y="203"/>
                  </a:lnTo>
                  <a:lnTo>
                    <a:pt x="337" y="184"/>
                  </a:lnTo>
                  <a:lnTo>
                    <a:pt x="333" y="166"/>
                  </a:lnTo>
                  <a:lnTo>
                    <a:pt x="326" y="151"/>
                  </a:lnTo>
                  <a:lnTo>
                    <a:pt x="315" y="138"/>
                  </a:lnTo>
                  <a:lnTo>
                    <a:pt x="302" y="127"/>
                  </a:lnTo>
                  <a:lnTo>
                    <a:pt x="287" y="119"/>
                  </a:lnTo>
                  <a:lnTo>
                    <a:pt x="269" y="115"/>
                  </a:lnTo>
                  <a:lnTo>
                    <a:pt x="248" y="114"/>
                  </a:lnTo>
                  <a:close/>
                  <a:moveTo>
                    <a:pt x="248" y="0"/>
                  </a:moveTo>
                  <a:lnTo>
                    <a:pt x="286" y="2"/>
                  </a:lnTo>
                  <a:lnTo>
                    <a:pt x="318" y="7"/>
                  </a:lnTo>
                  <a:lnTo>
                    <a:pt x="349" y="16"/>
                  </a:lnTo>
                  <a:lnTo>
                    <a:pt x="376" y="28"/>
                  </a:lnTo>
                  <a:lnTo>
                    <a:pt x="396" y="40"/>
                  </a:lnTo>
                  <a:lnTo>
                    <a:pt x="415" y="55"/>
                  </a:lnTo>
                  <a:lnTo>
                    <a:pt x="437" y="77"/>
                  </a:lnTo>
                  <a:lnTo>
                    <a:pt x="453" y="103"/>
                  </a:lnTo>
                  <a:lnTo>
                    <a:pt x="464" y="129"/>
                  </a:lnTo>
                  <a:lnTo>
                    <a:pt x="472" y="157"/>
                  </a:lnTo>
                  <a:lnTo>
                    <a:pt x="474" y="188"/>
                  </a:lnTo>
                  <a:lnTo>
                    <a:pt x="472" y="212"/>
                  </a:lnTo>
                  <a:lnTo>
                    <a:pt x="467" y="237"/>
                  </a:lnTo>
                  <a:lnTo>
                    <a:pt x="459" y="263"/>
                  </a:lnTo>
                  <a:lnTo>
                    <a:pt x="451" y="277"/>
                  </a:lnTo>
                  <a:lnTo>
                    <a:pt x="442" y="290"/>
                  </a:lnTo>
                  <a:lnTo>
                    <a:pt x="428" y="305"/>
                  </a:lnTo>
                  <a:lnTo>
                    <a:pt x="411" y="319"/>
                  </a:lnTo>
                  <a:lnTo>
                    <a:pt x="391" y="333"/>
                  </a:lnTo>
                  <a:lnTo>
                    <a:pt x="416" y="349"/>
                  </a:lnTo>
                  <a:lnTo>
                    <a:pt x="438" y="367"/>
                  </a:lnTo>
                  <a:lnTo>
                    <a:pt x="455" y="388"/>
                  </a:lnTo>
                  <a:lnTo>
                    <a:pt x="471" y="412"/>
                  </a:lnTo>
                  <a:lnTo>
                    <a:pt x="477" y="425"/>
                  </a:lnTo>
                  <a:lnTo>
                    <a:pt x="482" y="441"/>
                  </a:lnTo>
                  <a:lnTo>
                    <a:pt x="490" y="466"/>
                  </a:lnTo>
                  <a:lnTo>
                    <a:pt x="496" y="492"/>
                  </a:lnTo>
                  <a:lnTo>
                    <a:pt x="498" y="521"/>
                  </a:lnTo>
                  <a:lnTo>
                    <a:pt x="496" y="549"/>
                  </a:lnTo>
                  <a:lnTo>
                    <a:pt x="490" y="575"/>
                  </a:lnTo>
                  <a:lnTo>
                    <a:pt x="482" y="601"/>
                  </a:lnTo>
                  <a:lnTo>
                    <a:pt x="468" y="627"/>
                  </a:lnTo>
                  <a:lnTo>
                    <a:pt x="452" y="652"/>
                  </a:lnTo>
                  <a:lnTo>
                    <a:pt x="430" y="675"/>
                  </a:lnTo>
                  <a:lnTo>
                    <a:pt x="407" y="694"/>
                  </a:lnTo>
                  <a:lnTo>
                    <a:pt x="380" y="710"/>
                  </a:lnTo>
                  <a:lnTo>
                    <a:pt x="350" y="722"/>
                  </a:lnTo>
                  <a:lnTo>
                    <a:pt x="317" y="731"/>
                  </a:lnTo>
                  <a:lnTo>
                    <a:pt x="282" y="736"/>
                  </a:lnTo>
                  <a:lnTo>
                    <a:pt x="244" y="738"/>
                  </a:lnTo>
                  <a:lnTo>
                    <a:pt x="205" y="736"/>
                  </a:lnTo>
                  <a:lnTo>
                    <a:pt x="170" y="731"/>
                  </a:lnTo>
                  <a:lnTo>
                    <a:pt x="138" y="722"/>
                  </a:lnTo>
                  <a:lnTo>
                    <a:pt x="109" y="710"/>
                  </a:lnTo>
                  <a:lnTo>
                    <a:pt x="84" y="694"/>
                  </a:lnTo>
                  <a:lnTo>
                    <a:pt x="61" y="675"/>
                  </a:lnTo>
                  <a:lnTo>
                    <a:pt x="43" y="653"/>
                  </a:lnTo>
                  <a:lnTo>
                    <a:pt x="27" y="630"/>
                  </a:lnTo>
                  <a:lnTo>
                    <a:pt x="15" y="605"/>
                  </a:lnTo>
                  <a:lnTo>
                    <a:pt x="7" y="579"/>
                  </a:lnTo>
                  <a:lnTo>
                    <a:pt x="1" y="550"/>
                  </a:lnTo>
                  <a:lnTo>
                    <a:pt x="0" y="521"/>
                  </a:lnTo>
                  <a:lnTo>
                    <a:pt x="2" y="493"/>
                  </a:lnTo>
                  <a:lnTo>
                    <a:pt x="8" y="466"/>
                  </a:lnTo>
                  <a:lnTo>
                    <a:pt x="15" y="441"/>
                  </a:lnTo>
                  <a:lnTo>
                    <a:pt x="21" y="426"/>
                  </a:lnTo>
                  <a:lnTo>
                    <a:pt x="27" y="412"/>
                  </a:lnTo>
                  <a:lnTo>
                    <a:pt x="43" y="389"/>
                  </a:lnTo>
                  <a:lnTo>
                    <a:pt x="60" y="368"/>
                  </a:lnTo>
                  <a:lnTo>
                    <a:pt x="82" y="352"/>
                  </a:lnTo>
                  <a:lnTo>
                    <a:pt x="106" y="338"/>
                  </a:lnTo>
                  <a:lnTo>
                    <a:pt x="86" y="323"/>
                  </a:lnTo>
                  <a:lnTo>
                    <a:pt x="69" y="307"/>
                  </a:lnTo>
                  <a:lnTo>
                    <a:pt x="55" y="291"/>
                  </a:lnTo>
                  <a:lnTo>
                    <a:pt x="46" y="278"/>
                  </a:lnTo>
                  <a:lnTo>
                    <a:pt x="39" y="263"/>
                  </a:lnTo>
                  <a:lnTo>
                    <a:pt x="31" y="237"/>
                  </a:lnTo>
                  <a:lnTo>
                    <a:pt x="25" y="212"/>
                  </a:lnTo>
                  <a:lnTo>
                    <a:pt x="23" y="188"/>
                  </a:lnTo>
                  <a:lnTo>
                    <a:pt x="26" y="157"/>
                  </a:lnTo>
                  <a:lnTo>
                    <a:pt x="33" y="129"/>
                  </a:lnTo>
                  <a:lnTo>
                    <a:pt x="45" y="103"/>
                  </a:lnTo>
                  <a:lnTo>
                    <a:pt x="61" y="77"/>
                  </a:lnTo>
                  <a:lnTo>
                    <a:pt x="82" y="55"/>
                  </a:lnTo>
                  <a:lnTo>
                    <a:pt x="106" y="37"/>
                  </a:lnTo>
                  <a:lnTo>
                    <a:pt x="132" y="22"/>
                  </a:lnTo>
                  <a:lnTo>
                    <a:pt x="162" y="11"/>
                  </a:lnTo>
                  <a:lnTo>
                    <a:pt x="196" y="4"/>
                  </a:lnTo>
                  <a:lnTo>
                    <a:pt x="221" y="1"/>
                  </a:lnTo>
                  <a:lnTo>
                    <a:pt x="2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750895" y="3509963"/>
            <a:ext cx="390525" cy="452438"/>
            <a:chOff x="736600" y="3509963"/>
            <a:chExt cx="390525" cy="452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2" name="Freeform 20"/>
            <p:cNvSpPr>
              <a:spLocks noEditPoints="1"/>
            </p:cNvSpPr>
            <p:nvPr/>
          </p:nvSpPr>
          <p:spPr bwMode="auto">
            <a:xfrm>
              <a:off x="736600" y="3509963"/>
              <a:ext cx="390525" cy="452438"/>
            </a:xfrm>
            <a:custGeom>
              <a:avLst/>
              <a:gdLst>
                <a:gd name="T0" fmla="*/ 1454 w 2956"/>
                <a:gd name="T1" fmla="*/ 436 h 3422"/>
                <a:gd name="T2" fmla="*/ 1366 w 2956"/>
                <a:gd name="T3" fmla="*/ 570 h 3422"/>
                <a:gd name="T4" fmla="*/ 1243 w 2956"/>
                <a:gd name="T5" fmla="*/ 769 h 3422"/>
                <a:gd name="T6" fmla="*/ 1112 w 2956"/>
                <a:gd name="T7" fmla="*/ 1001 h 3422"/>
                <a:gd name="T8" fmla="*/ 976 w 2956"/>
                <a:gd name="T9" fmla="*/ 1265 h 3422"/>
                <a:gd name="T10" fmla="*/ 850 w 2956"/>
                <a:gd name="T11" fmla="*/ 1549 h 3422"/>
                <a:gd name="T12" fmla="*/ 748 w 2956"/>
                <a:gd name="T13" fmla="*/ 1841 h 3422"/>
                <a:gd name="T14" fmla="*/ 683 w 2956"/>
                <a:gd name="T15" fmla="*/ 2126 h 3422"/>
                <a:gd name="T16" fmla="*/ 669 w 2956"/>
                <a:gd name="T17" fmla="*/ 2391 h 3422"/>
                <a:gd name="T18" fmla="*/ 719 w 2956"/>
                <a:gd name="T19" fmla="*/ 2624 h 3422"/>
                <a:gd name="T20" fmla="*/ 849 w 2956"/>
                <a:gd name="T21" fmla="*/ 2812 h 3422"/>
                <a:gd name="T22" fmla="*/ 1070 w 2956"/>
                <a:gd name="T23" fmla="*/ 2941 h 3422"/>
                <a:gd name="T24" fmla="*/ 1398 w 2956"/>
                <a:gd name="T25" fmla="*/ 2997 h 3422"/>
                <a:gd name="T26" fmla="*/ 1768 w 2956"/>
                <a:gd name="T27" fmla="*/ 2972 h 3422"/>
                <a:gd name="T28" fmla="*/ 2031 w 2956"/>
                <a:gd name="T29" fmla="*/ 2870 h 3422"/>
                <a:gd name="T30" fmla="*/ 2195 w 2956"/>
                <a:gd name="T31" fmla="*/ 2703 h 3422"/>
                <a:gd name="T32" fmla="*/ 2276 w 2956"/>
                <a:gd name="T33" fmla="*/ 2487 h 3422"/>
                <a:gd name="T34" fmla="*/ 2285 w 2956"/>
                <a:gd name="T35" fmla="*/ 2232 h 3422"/>
                <a:gd name="T36" fmla="*/ 2238 w 2956"/>
                <a:gd name="T37" fmla="*/ 1952 h 3422"/>
                <a:gd name="T38" fmla="*/ 2148 w 2956"/>
                <a:gd name="T39" fmla="*/ 1662 h 3422"/>
                <a:gd name="T40" fmla="*/ 2030 w 2956"/>
                <a:gd name="T41" fmla="*/ 1373 h 3422"/>
                <a:gd name="T42" fmla="*/ 1895 w 2956"/>
                <a:gd name="T43" fmla="*/ 1099 h 3422"/>
                <a:gd name="T44" fmla="*/ 1761 w 2956"/>
                <a:gd name="T45" fmla="*/ 853 h 3422"/>
                <a:gd name="T46" fmla="*/ 1638 w 2956"/>
                <a:gd name="T47" fmla="*/ 648 h 3422"/>
                <a:gd name="T48" fmla="*/ 1542 w 2956"/>
                <a:gd name="T49" fmla="*/ 497 h 3422"/>
                <a:gd name="T50" fmla="*/ 1484 w 2956"/>
                <a:gd name="T51" fmla="*/ 409 h 3422"/>
                <a:gd name="T52" fmla="*/ 2845 w 2956"/>
                <a:gd name="T53" fmla="*/ 2 h 3422"/>
                <a:gd name="T54" fmla="*/ 2945 w 2956"/>
                <a:gd name="T55" fmla="*/ 84 h 3422"/>
                <a:gd name="T56" fmla="*/ 2932 w 2956"/>
                <a:gd name="T57" fmla="*/ 215 h 3422"/>
                <a:gd name="T58" fmla="*/ 2817 w 2956"/>
                <a:gd name="T59" fmla="*/ 276 h 3422"/>
                <a:gd name="T60" fmla="*/ 2871 w 2956"/>
                <a:gd name="T61" fmla="*/ 1080 h 3422"/>
                <a:gd name="T62" fmla="*/ 2953 w 2956"/>
                <a:gd name="T63" fmla="*/ 1180 h 3422"/>
                <a:gd name="T64" fmla="*/ 2915 w 2956"/>
                <a:gd name="T65" fmla="*/ 1306 h 3422"/>
                <a:gd name="T66" fmla="*/ 2703 w 2956"/>
                <a:gd name="T67" fmla="*/ 1346 h 3422"/>
                <a:gd name="T68" fmla="*/ 2894 w 2956"/>
                <a:gd name="T69" fmla="*/ 2163 h 3422"/>
                <a:gd name="T70" fmla="*/ 2956 w 2956"/>
                <a:gd name="T71" fmla="*/ 2278 h 3422"/>
                <a:gd name="T72" fmla="*/ 2894 w 2956"/>
                <a:gd name="T73" fmla="*/ 2391 h 3422"/>
                <a:gd name="T74" fmla="*/ 2703 w 2956"/>
                <a:gd name="T75" fmla="*/ 3146 h 3422"/>
                <a:gd name="T76" fmla="*/ 2915 w 2956"/>
                <a:gd name="T77" fmla="*/ 3186 h 3422"/>
                <a:gd name="T78" fmla="*/ 2953 w 2956"/>
                <a:gd name="T79" fmla="*/ 3311 h 3422"/>
                <a:gd name="T80" fmla="*/ 2871 w 2956"/>
                <a:gd name="T81" fmla="*/ 3411 h 3422"/>
                <a:gd name="T82" fmla="*/ 84 w 2956"/>
                <a:gd name="T83" fmla="*/ 3411 h 3422"/>
                <a:gd name="T84" fmla="*/ 2 w 2956"/>
                <a:gd name="T85" fmla="*/ 3311 h 3422"/>
                <a:gd name="T86" fmla="*/ 40 w 2956"/>
                <a:gd name="T87" fmla="*/ 3186 h 3422"/>
                <a:gd name="T88" fmla="*/ 251 w 2956"/>
                <a:gd name="T89" fmla="*/ 3146 h 3422"/>
                <a:gd name="T90" fmla="*/ 61 w 2956"/>
                <a:gd name="T91" fmla="*/ 2391 h 3422"/>
                <a:gd name="T92" fmla="*/ 0 w 2956"/>
                <a:gd name="T93" fmla="*/ 2278 h 3422"/>
                <a:gd name="T94" fmla="*/ 61 w 2956"/>
                <a:gd name="T95" fmla="*/ 2163 h 3422"/>
                <a:gd name="T96" fmla="*/ 251 w 2956"/>
                <a:gd name="T97" fmla="*/ 1346 h 3422"/>
                <a:gd name="T98" fmla="*/ 40 w 2956"/>
                <a:gd name="T99" fmla="*/ 1306 h 3422"/>
                <a:gd name="T100" fmla="*/ 2 w 2956"/>
                <a:gd name="T101" fmla="*/ 1180 h 3422"/>
                <a:gd name="T102" fmla="*/ 84 w 2956"/>
                <a:gd name="T103" fmla="*/ 1080 h 3422"/>
                <a:gd name="T104" fmla="*/ 138 w 2956"/>
                <a:gd name="T105" fmla="*/ 276 h 3422"/>
                <a:gd name="T106" fmla="*/ 24 w 2956"/>
                <a:gd name="T107" fmla="*/ 215 h 3422"/>
                <a:gd name="T108" fmla="*/ 11 w 2956"/>
                <a:gd name="T109" fmla="*/ 84 h 3422"/>
                <a:gd name="T110" fmla="*/ 110 w 2956"/>
                <a:gd name="T111" fmla="*/ 2 h 3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956" h="3422">
                  <a:moveTo>
                    <a:pt x="1477" y="401"/>
                  </a:moveTo>
                  <a:lnTo>
                    <a:pt x="1476" y="403"/>
                  </a:lnTo>
                  <a:lnTo>
                    <a:pt x="1471" y="409"/>
                  </a:lnTo>
                  <a:lnTo>
                    <a:pt x="1463" y="421"/>
                  </a:lnTo>
                  <a:lnTo>
                    <a:pt x="1454" y="436"/>
                  </a:lnTo>
                  <a:lnTo>
                    <a:pt x="1441" y="456"/>
                  </a:lnTo>
                  <a:lnTo>
                    <a:pt x="1425" y="479"/>
                  </a:lnTo>
                  <a:lnTo>
                    <a:pt x="1408" y="506"/>
                  </a:lnTo>
                  <a:lnTo>
                    <a:pt x="1387" y="535"/>
                  </a:lnTo>
                  <a:lnTo>
                    <a:pt x="1366" y="570"/>
                  </a:lnTo>
                  <a:lnTo>
                    <a:pt x="1343" y="607"/>
                  </a:lnTo>
                  <a:lnTo>
                    <a:pt x="1318" y="646"/>
                  </a:lnTo>
                  <a:lnTo>
                    <a:pt x="1292" y="689"/>
                  </a:lnTo>
                  <a:lnTo>
                    <a:pt x="1268" y="728"/>
                  </a:lnTo>
                  <a:lnTo>
                    <a:pt x="1243" y="769"/>
                  </a:lnTo>
                  <a:lnTo>
                    <a:pt x="1218" y="812"/>
                  </a:lnTo>
                  <a:lnTo>
                    <a:pt x="1192" y="857"/>
                  </a:lnTo>
                  <a:lnTo>
                    <a:pt x="1165" y="904"/>
                  </a:lnTo>
                  <a:lnTo>
                    <a:pt x="1139" y="951"/>
                  </a:lnTo>
                  <a:lnTo>
                    <a:pt x="1112" y="1001"/>
                  </a:lnTo>
                  <a:lnTo>
                    <a:pt x="1084" y="1052"/>
                  </a:lnTo>
                  <a:lnTo>
                    <a:pt x="1057" y="1104"/>
                  </a:lnTo>
                  <a:lnTo>
                    <a:pt x="1030" y="1156"/>
                  </a:lnTo>
                  <a:lnTo>
                    <a:pt x="1003" y="1210"/>
                  </a:lnTo>
                  <a:lnTo>
                    <a:pt x="976" y="1265"/>
                  </a:lnTo>
                  <a:lnTo>
                    <a:pt x="950" y="1321"/>
                  </a:lnTo>
                  <a:lnTo>
                    <a:pt x="924" y="1377"/>
                  </a:lnTo>
                  <a:lnTo>
                    <a:pt x="899" y="1435"/>
                  </a:lnTo>
                  <a:lnTo>
                    <a:pt x="874" y="1492"/>
                  </a:lnTo>
                  <a:lnTo>
                    <a:pt x="850" y="1549"/>
                  </a:lnTo>
                  <a:lnTo>
                    <a:pt x="827" y="1608"/>
                  </a:lnTo>
                  <a:lnTo>
                    <a:pt x="806" y="1666"/>
                  </a:lnTo>
                  <a:lnTo>
                    <a:pt x="785" y="1724"/>
                  </a:lnTo>
                  <a:lnTo>
                    <a:pt x="766" y="1782"/>
                  </a:lnTo>
                  <a:lnTo>
                    <a:pt x="748" y="1841"/>
                  </a:lnTo>
                  <a:lnTo>
                    <a:pt x="731" y="1898"/>
                  </a:lnTo>
                  <a:lnTo>
                    <a:pt x="717" y="1956"/>
                  </a:lnTo>
                  <a:lnTo>
                    <a:pt x="704" y="2013"/>
                  </a:lnTo>
                  <a:lnTo>
                    <a:pt x="692" y="2070"/>
                  </a:lnTo>
                  <a:lnTo>
                    <a:pt x="683" y="2126"/>
                  </a:lnTo>
                  <a:lnTo>
                    <a:pt x="676" y="2180"/>
                  </a:lnTo>
                  <a:lnTo>
                    <a:pt x="670" y="2234"/>
                  </a:lnTo>
                  <a:lnTo>
                    <a:pt x="667" y="2287"/>
                  </a:lnTo>
                  <a:lnTo>
                    <a:pt x="667" y="2340"/>
                  </a:lnTo>
                  <a:lnTo>
                    <a:pt x="669" y="2391"/>
                  </a:lnTo>
                  <a:lnTo>
                    <a:pt x="674" y="2440"/>
                  </a:lnTo>
                  <a:lnTo>
                    <a:pt x="680" y="2489"/>
                  </a:lnTo>
                  <a:lnTo>
                    <a:pt x="691" y="2535"/>
                  </a:lnTo>
                  <a:lnTo>
                    <a:pt x="704" y="2580"/>
                  </a:lnTo>
                  <a:lnTo>
                    <a:pt x="719" y="2624"/>
                  </a:lnTo>
                  <a:lnTo>
                    <a:pt x="739" y="2666"/>
                  </a:lnTo>
                  <a:lnTo>
                    <a:pt x="761" y="2705"/>
                  </a:lnTo>
                  <a:lnTo>
                    <a:pt x="786" y="2742"/>
                  </a:lnTo>
                  <a:lnTo>
                    <a:pt x="816" y="2778"/>
                  </a:lnTo>
                  <a:lnTo>
                    <a:pt x="849" y="2812"/>
                  </a:lnTo>
                  <a:lnTo>
                    <a:pt x="885" y="2842"/>
                  </a:lnTo>
                  <a:lnTo>
                    <a:pt x="926" y="2870"/>
                  </a:lnTo>
                  <a:lnTo>
                    <a:pt x="969" y="2896"/>
                  </a:lnTo>
                  <a:lnTo>
                    <a:pt x="1018" y="2920"/>
                  </a:lnTo>
                  <a:lnTo>
                    <a:pt x="1070" y="2941"/>
                  </a:lnTo>
                  <a:lnTo>
                    <a:pt x="1128" y="2958"/>
                  </a:lnTo>
                  <a:lnTo>
                    <a:pt x="1188" y="2972"/>
                  </a:lnTo>
                  <a:lnTo>
                    <a:pt x="1253" y="2984"/>
                  </a:lnTo>
                  <a:lnTo>
                    <a:pt x="1324" y="2993"/>
                  </a:lnTo>
                  <a:lnTo>
                    <a:pt x="1398" y="2997"/>
                  </a:lnTo>
                  <a:lnTo>
                    <a:pt x="1477" y="2999"/>
                  </a:lnTo>
                  <a:lnTo>
                    <a:pt x="1557" y="2997"/>
                  </a:lnTo>
                  <a:lnTo>
                    <a:pt x="1632" y="2993"/>
                  </a:lnTo>
                  <a:lnTo>
                    <a:pt x="1703" y="2984"/>
                  </a:lnTo>
                  <a:lnTo>
                    <a:pt x="1768" y="2972"/>
                  </a:lnTo>
                  <a:lnTo>
                    <a:pt x="1829" y="2958"/>
                  </a:lnTo>
                  <a:lnTo>
                    <a:pt x="1886" y="2940"/>
                  </a:lnTo>
                  <a:lnTo>
                    <a:pt x="1938" y="2919"/>
                  </a:lnTo>
                  <a:lnTo>
                    <a:pt x="1986" y="2896"/>
                  </a:lnTo>
                  <a:lnTo>
                    <a:pt x="2031" y="2870"/>
                  </a:lnTo>
                  <a:lnTo>
                    <a:pt x="2071" y="2841"/>
                  </a:lnTo>
                  <a:lnTo>
                    <a:pt x="2108" y="2811"/>
                  </a:lnTo>
                  <a:lnTo>
                    <a:pt x="2140" y="2777"/>
                  </a:lnTo>
                  <a:lnTo>
                    <a:pt x="2169" y="2741"/>
                  </a:lnTo>
                  <a:lnTo>
                    <a:pt x="2195" y="2703"/>
                  </a:lnTo>
                  <a:lnTo>
                    <a:pt x="2217" y="2664"/>
                  </a:lnTo>
                  <a:lnTo>
                    <a:pt x="2237" y="2622"/>
                  </a:lnTo>
                  <a:lnTo>
                    <a:pt x="2253" y="2579"/>
                  </a:lnTo>
                  <a:lnTo>
                    <a:pt x="2265" y="2533"/>
                  </a:lnTo>
                  <a:lnTo>
                    <a:pt x="2276" y="2487"/>
                  </a:lnTo>
                  <a:lnTo>
                    <a:pt x="2282" y="2438"/>
                  </a:lnTo>
                  <a:lnTo>
                    <a:pt x="2286" y="2389"/>
                  </a:lnTo>
                  <a:lnTo>
                    <a:pt x="2289" y="2337"/>
                  </a:lnTo>
                  <a:lnTo>
                    <a:pt x="2287" y="2285"/>
                  </a:lnTo>
                  <a:lnTo>
                    <a:pt x="2285" y="2232"/>
                  </a:lnTo>
                  <a:lnTo>
                    <a:pt x="2280" y="2178"/>
                  </a:lnTo>
                  <a:lnTo>
                    <a:pt x="2272" y="2123"/>
                  </a:lnTo>
                  <a:lnTo>
                    <a:pt x="2263" y="2066"/>
                  </a:lnTo>
                  <a:lnTo>
                    <a:pt x="2251" y="2010"/>
                  </a:lnTo>
                  <a:lnTo>
                    <a:pt x="2238" y="1952"/>
                  </a:lnTo>
                  <a:lnTo>
                    <a:pt x="2223" y="1895"/>
                  </a:lnTo>
                  <a:lnTo>
                    <a:pt x="2206" y="1838"/>
                  </a:lnTo>
                  <a:lnTo>
                    <a:pt x="2188" y="1779"/>
                  </a:lnTo>
                  <a:lnTo>
                    <a:pt x="2169" y="1721"/>
                  </a:lnTo>
                  <a:lnTo>
                    <a:pt x="2148" y="1662"/>
                  </a:lnTo>
                  <a:lnTo>
                    <a:pt x="2126" y="1604"/>
                  </a:lnTo>
                  <a:lnTo>
                    <a:pt x="2103" y="1545"/>
                  </a:lnTo>
                  <a:lnTo>
                    <a:pt x="2080" y="1488"/>
                  </a:lnTo>
                  <a:lnTo>
                    <a:pt x="2055" y="1430"/>
                  </a:lnTo>
                  <a:lnTo>
                    <a:pt x="2030" y="1373"/>
                  </a:lnTo>
                  <a:lnTo>
                    <a:pt x="2004" y="1316"/>
                  </a:lnTo>
                  <a:lnTo>
                    <a:pt x="1977" y="1261"/>
                  </a:lnTo>
                  <a:lnTo>
                    <a:pt x="1951" y="1206"/>
                  </a:lnTo>
                  <a:lnTo>
                    <a:pt x="1924" y="1152"/>
                  </a:lnTo>
                  <a:lnTo>
                    <a:pt x="1895" y="1099"/>
                  </a:lnTo>
                  <a:lnTo>
                    <a:pt x="1868" y="1047"/>
                  </a:lnTo>
                  <a:lnTo>
                    <a:pt x="1841" y="997"/>
                  </a:lnTo>
                  <a:lnTo>
                    <a:pt x="1814" y="947"/>
                  </a:lnTo>
                  <a:lnTo>
                    <a:pt x="1787" y="899"/>
                  </a:lnTo>
                  <a:lnTo>
                    <a:pt x="1761" y="853"/>
                  </a:lnTo>
                  <a:lnTo>
                    <a:pt x="1735" y="808"/>
                  </a:lnTo>
                  <a:lnTo>
                    <a:pt x="1709" y="765"/>
                  </a:lnTo>
                  <a:lnTo>
                    <a:pt x="1685" y="724"/>
                  </a:lnTo>
                  <a:lnTo>
                    <a:pt x="1661" y="685"/>
                  </a:lnTo>
                  <a:lnTo>
                    <a:pt x="1638" y="648"/>
                  </a:lnTo>
                  <a:lnTo>
                    <a:pt x="1616" y="613"/>
                  </a:lnTo>
                  <a:lnTo>
                    <a:pt x="1595" y="581"/>
                  </a:lnTo>
                  <a:lnTo>
                    <a:pt x="1577" y="550"/>
                  </a:lnTo>
                  <a:lnTo>
                    <a:pt x="1559" y="522"/>
                  </a:lnTo>
                  <a:lnTo>
                    <a:pt x="1542" y="497"/>
                  </a:lnTo>
                  <a:lnTo>
                    <a:pt x="1527" y="474"/>
                  </a:lnTo>
                  <a:lnTo>
                    <a:pt x="1514" y="455"/>
                  </a:lnTo>
                  <a:lnTo>
                    <a:pt x="1501" y="435"/>
                  </a:lnTo>
                  <a:lnTo>
                    <a:pt x="1491" y="421"/>
                  </a:lnTo>
                  <a:lnTo>
                    <a:pt x="1484" y="409"/>
                  </a:lnTo>
                  <a:lnTo>
                    <a:pt x="1480" y="403"/>
                  </a:lnTo>
                  <a:lnTo>
                    <a:pt x="1477" y="401"/>
                  </a:lnTo>
                  <a:close/>
                  <a:moveTo>
                    <a:pt x="864" y="0"/>
                  </a:moveTo>
                  <a:lnTo>
                    <a:pt x="2817" y="0"/>
                  </a:lnTo>
                  <a:lnTo>
                    <a:pt x="2845" y="2"/>
                  </a:lnTo>
                  <a:lnTo>
                    <a:pt x="2871" y="11"/>
                  </a:lnTo>
                  <a:lnTo>
                    <a:pt x="2894" y="24"/>
                  </a:lnTo>
                  <a:lnTo>
                    <a:pt x="2915" y="40"/>
                  </a:lnTo>
                  <a:lnTo>
                    <a:pt x="2932" y="60"/>
                  </a:lnTo>
                  <a:lnTo>
                    <a:pt x="2945" y="84"/>
                  </a:lnTo>
                  <a:lnTo>
                    <a:pt x="2953" y="110"/>
                  </a:lnTo>
                  <a:lnTo>
                    <a:pt x="2956" y="137"/>
                  </a:lnTo>
                  <a:lnTo>
                    <a:pt x="2953" y="166"/>
                  </a:lnTo>
                  <a:lnTo>
                    <a:pt x="2945" y="192"/>
                  </a:lnTo>
                  <a:lnTo>
                    <a:pt x="2932" y="215"/>
                  </a:lnTo>
                  <a:lnTo>
                    <a:pt x="2915" y="236"/>
                  </a:lnTo>
                  <a:lnTo>
                    <a:pt x="2894" y="253"/>
                  </a:lnTo>
                  <a:lnTo>
                    <a:pt x="2871" y="265"/>
                  </a:lnTo>
                  <a:lnTo>
                    <a:pt x="2845" y="274"/>
                  </a:lnTo>
                  <a:lnTo>
                    <a:pt x="2817" y="276"/>
                  </a:lnTo>
                  <a:lnTo>
                    <a:pt x="2703" y="276"/>
                  </a:lnTo>
                  <a:lnTo>
                    <a:pt x="2703" y="1069"/>
                  </a:lnTo>
                  <a:lnTo>
                    <a:pt x="2817" y="1069"/>
                  </a:lnTo>
                  <a:lnTo>
                    <a:pt x="2845" y="1071"/>
                  </a:lnTo>
                  <a:lnTo>
                    <a:pt x="2871" y="1080"/>
                  </a:lnTo>
                  <a:lnTo>
                    <a:pt x="2894" y="1093"/>
                  </a:lnTo>
                  <a:lnTo>
                    <a:pt x="2915" y="1109"/>
                  </a:lnTo>
                  <a:lnTo>
                    <a:pt x="2932" y="1130"/>
                  </a:lnTo>
                  <a:lnTo>
                    <a:pt x="2945" y="1154"/>
                  </a:lnTo>
                  <a:lnTo>
                    <a:pt x="2953" y="1180"/>
                  </a:lnTo>
                  <a:lnTo>
                    <a:pt x="2956" y="1208"/>
                  </a:lnTo>
                  <a:lnTo>
                    <a:pt x="2953" y="1235"/>
                  </a:lnTo>
                  <a:lnTo>
                    <a:pt x="2945" y="1261"/>
                  </a:lnTo>
                  <a:lnTo>
                    <a:pt x="2932" y="1285"/>
                  </a:lnTo>
                  <a:lnTo>
                    <a:pt x="2915" y="1306"/>
                  </a:lnTo>
                  <a:lnTo>
                    <a:pt x="2894" y="1323"/>
                  </a:lnTo>
                  <a:lnTo>
                    <a:pt x="2871" y="1335"/>
                  </a:lnTo>
                  <a:lnTo>
                    <a:pt x="2845" y="1343"/>
                  </a:lnTo>
                  <a:lnTo>
                    <a:pt x="2817" y="1346"/>
                  </a:lnTo>
                  <a:lnTo>
                    <a:pt x="2703" y="1346"/>
                  </a:lnTo>
                  <a:lnTo>
                    <a:pt x="2703" y="2139"/>
                  </a:lnTo>
                  <a:lnTo>
                    <a:pt x="2817" y="2139"/>
                  </a:lnTo>
                  <a:lnTo>
                    <a:pt x="2845" y="2141"/>
                  </a:lnTo>
                  <a:lnTo>
                    <a:pt x="2871" y="2150"/>
                  </a:lnTo>
                  <a:lnTo>
                    <a:pt x="2894" y="2163"/>
                  </a:lnTo>
                  <a:lnTo>
                    <a:pt x="2915" y="2179"/>
                  </a:lnTo>
                  <a:lnTo>
                    <a:pt x="2932" y="2200"/>
                  </a:lnTo>
                  <a:lnTo>
                    <a:pt x="2945" y="2223"/>
                  </a:lnTo>
                  <a:lnTo>
                    <a:pt x="2953" y="2249"/>
                  </a:lnTo>
                  <a:lnTo>
                    <a:pt x="2956" y="2278"/>
                  </a:lnTo>
                  <a:lnTo>
                    <a:pt x="2953" y="2305"/>
                  </a:lnTo>
                  <a:lnTo>
                    <a:pt x="2945" y="2331"/>
                  </a:lnTo>
                  <a:lnTo>
                    <a:pt x="2932" y="2355"/>
                  </a:lnTo>
                  <a:lnTo>
                    <a:pt x="2915" y="2375"/>
                  </a:lnTo>
                  <a:lnTo>
                    <a:pt x="2894" y="2391"/>
                  </a:lnTo>
                  <a:lnTo>
                    <a:pt x="2871" y="2404"/>
                  </a:lnTo>
                  <a:lnTo>
                    <a:pt x="2845" y="2413"/>
                  </a:lnTo>
                  <a:lnTo>
                    <a:pt x="2817" y="2415"/>
                  </a:lnTo>
                  <a:lnTo>
                    <a:pt x="2703" y="2415"/>
                  </a:lnTo>
                  <a:lnTo>
                    <a:pt x="2703" y="3146"/>
                  </a:lnTo>
                  <a:lnTo>
                    <a:pt x="2817" y="3146"/>
                  </a:lnTo>
                  <a:lnTo>
                    <a:pt x="2845" y="3149"/>
                  </a:lnTo>
                  <a:lnTo>
                    <a:pt x="2871" y="3156"/>
                  </a:lnTo>
                  <a:lnTo>
                    <a:pt x="2894" y="3169"/>
                  </a:lnTo>
                  <a:lnTo>
                    <a:pt x="2915" y="3186"/>
                  </a:lnTo>
                  <a:lnTo>
                    <a:pt x="2932" y="3206"/>
                  </a:lnTo>
                  <a:lnTo>
                    <a:pt x="2945" y="3230"/>
                  </a:lnTo>
                  <a:lnTo>
                    <a:pt x="2953" y="3256"/>
                  </a:lnTo>
                  <a:lnTo>
                    <a:pt x="2956" y="3284"/>
                  </a:lnTo>
                  <a:lnTo>
                    <a:pt x="2953" y="3311"/>
                  </a:lnTo>
                  <a:lnTo>
                    <a:pt x="2945" y="3337"/>
                  </a:lnTo>
                  <a:lnTo>
                    <a:pt x="2932" y="3361"/>
                  </a:lnTo>
                  <a:lnTo>
                    <a:pt x="2915" y="3382"/>
                  </a:lnTo>
                  <a:lnTo>
                    <a:pt x="2894" y="3399"/>
                  </a:lnTo>
                  <a:lnTo>
                    <a:pt x="2871" y="3411"/>
                  </a:lnTo>
                  <a:lnTo>
                    <a:pt x="2845" y="3420"/>
                  </a:lnTo>
                  <a:lnTo>
                    <a:pt x="2817" y="3422"/>
                  </a:lnTo>
                  <a:lnTo>
                    <a:pt x="138" y="3422"/>
                  </a:lnTo>
                  <a:lnTo>
                    <a:pt x="110" y="3420"/>
                  </a:lnTo>
                  <a:lnTo>
                    <a:pt x="84" y="3411"/>
                  </a:lnTo>
                  <a:lnTo>
                    <a:pt x="61" y="3399"/>
                  </a:lnTo>
                  <a:lnTo>
                    <a:pt x="40" y="3382"/>
                  </a:lnTo>
                  <a:lnTo>
                    <a:pt x="24" y="3361"/>
                  </a:lnTo>
                  <a:lnTo>
                    <a:pt x="11" y="3337"/>
                  </a:lnTo>
                  <a:lnTo>
                    <a:pt x="2" y="3311"/>
                  </a:lnTo>
                  <a:lnTo>
                    <a:pt x="0" y="3284"/>
                  </a:lnTo>
                  <a:lnTo>
                    <a:pt x="2" y="3256"/>
                  </a:lnTo>
                  <a:lnTo>
                    <a:pt x="11" y="3230"/>
                  </a:lnTo>
                  <a:lnTo>
                    <a:pt x="24" y="3206"/>
                  </a:lnTo>
                  <a:lnTo>
                    <a:pt x="40" y="3186"/>
                  </a:lnTo>
                  <a:lnTo>
                    <a:pt x="61" y="3169"/>
                  </a:lnTo>
                  <a:lnTo>
                    <a:pt x="84" y="3156"/>
                  </a:lnTo>
                  <a:lnTo>
                    <a:pt x="110" y="3149"/>
                  </a:lnTo>
                  <a:lnTo>
                    <a:pt x="138" y="3146"/>
                  </a:lnTo>
                  <a:lnTo>
                    <a:pt x="251" y="3146"/>
                  </a:lnTo>
                  <a:lnTo>
                    <a:pt x="251" y="2415"/>
                  </a:lnTo>
                  <a:lnTo>
                    <a:pt x="138" y="2415"/>
                  </a:lnTo>
                  <a:lnTo>
                    <a:pt x="110" y="2413"/>
                  </a:lnTo>
                  <a:lnTo>
                    <a:pt x="84" y="2404"/>
                  </a:lnTo>
                  <a:lnTo>
                    <a:pt x="61" y="2391"/>
                  </a:lnTo>
                  <a:lnTo>
                    <a:pt x="40" y="2375"/>
                  </a:lnTo>
                  <a:lnTo>
                    <a:pt x="24" y="2355"/>
                  </a:lnTo>
                  <a:lnTo>
                    <a:pt x="11" y="2331"/>
                  </a:lnTo>
                  <a:lnTo>
                    <a:pt x="2" y="2305"/>
                  </a:lnTo>
                  <a:lnTo>
                    <a:pt x="0" y="2278"/>
                  </a:lnTo>
                  <a:lnTo>
                    <a:pt x="2" y="2249"/>
                  </a:lnTo>
                  <a:lnTo>
                    <a:pt x="11" y="2223"/>
                  </a:lnTo>
                  <a:lnTo>
                    <a:pt x="24" y="2200"/>
                  </a:lnTo>
                  <a:lnTo>
                    <a:pt x="40" y="2179"/>
                  </a:lnTo>
                  <a:lnTo>
                    <a:pt x="61" y="2163"/>
                  </a:lnTo>
                  <a:lnTo>
                    <a:pt x="84" y="2150"/>
                  </a:lnTo>
                  <a:lnTo>
                    <a:pt x="110" y="2141"/>
                  </a:lnTo>
                  <a:lnTo>
                    <a:pt x="138" y="2139"/>
                  </a:lnTo>
                  <a:lnTo>
                    <a:pt x="251" y="2139"/>
                  </a:lnTo>
                  <a:lnTo>
                    <a:pt x="251" y="1346"/>
                  </a:lnTo>
                  <a:lnTo>
                    <a:pt x="138" y="1346"/>
                  </a:lnTo>
                  <a:lnTo>
                    <a:pt x="110" y="1343"/>
                  </a:lnTo>
                  <a:lnTo>
                    <a:pt x="84" y="1335"/>
                  </a:lnTo>
                  <a:lnTo>
                    <a:pt x="61" y="1323"/>
                  </a:lnTo>
                  <a:lnTo>
                    <a:pt x="40" y="1306"/>
                  </a:lnTo>
                  <a:lnTo>
                    <a:pt x="24" y="1285"/>
                  </a:lnTo>
                  <a:lnTo>
                    <a:pt x="11" y="1261"/>
                  </a:lnTo>
                  <a:lnTo>
                    <a:pt x="2" y="1235"/>
                  </a:lnTo>
                  <a:lnTo>
                    <a:pt x="0" y="1208"/>
                  </a:lnTo>
                  <a:lnTo>
                    <a:pt x="2" y="1180"/>
                  </a:lnTo>
                  <a:lnTo>
                    <a:pt x="11" y="1154"/>
                  </a:lnTo>
                  <a:lnTo>
                    <a:pt x="24" y="1130"/>
                  </a:lnTo>
                  <a:lnTo>
                    <a:pt x="40" y="1109"/>
                  </a:lnTo>
                  <a:lnTo>
                    <a:pt x="61" y="1093"/>
                  </a:lnTo>
                  <a:lnTo>
                    <a:pt x="84" y="1080"/>
                  </a:lnTo>
                  <a:lnTo>
                    <a:pt x="110" y="1071"/>
                  </a:lnTo>
                  <a:lnTo>
                    <a:pt x="138" y="1069"/>
                  </a:lnTo>
                  <a:lnTo>
                    <a:pt x="251" y="1069"/>
                  </a:lnTo>
                  <a:lnTo>
                    <a:pt x="251" y="276"/>
                  </a:lnTo>
                  <a:lnTo>
                    <a:pt x="138" y="276"/>
                  </a:lnTo>
                  <a:lnTo>
                    <a:pt x="110" y="274"/>
                  </a:lnTo>
                  <a:lnTo>
                    <a:pt x="84" y="265"/>
                  </a:lnTo>
                  <a:lnTo>
                    <a:pt x="61" y="253"/>
                  </a:lnTo>
                  <a:lnTo>
                    <a:pt x="40" y="236"/>
                  </a:lnTo>
                  <a:lnTo>
                    <a:pt x="24" y="215"/>
                  </a:lnTo>
                  <a:lnTo>
                    <a:pt x="11" y="192"/>
                  </a:lnTo>
                  <a:lnTo>
                    <a:pt x="2" y="16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4" y="60"/>
                  </a:lnTo>
                  <a:lnTo>
                    <a:pt x="40" y="40"/>
                  </a:lnTo>
                  <a:lnTo>
                    <a:pt x="61" y="24"/>
                  </a:lnTo>
                  <a:lnTo>
                    <a:pt x="84" y="11"/>
                  </a:lnTo>
                  <a:lnTo>
                    <a:pt x="110" y="2"/>
                  </a:lnTo>
                  <a:lnTo>
                    <a:pt x="138" y="0"/>
                  </a:lnTo>
                  <a:lnTo>
                    <a:pt x="8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21"/>
            <p:cNvSpPr>
              <a:spLocks/>
            </p:cNvSpPr>
            <p:nvPr/>
          </p:nvSpPr>
          <p:spPr bwMode="auto">
            <a:xfrm>
              <a:off x="936625" y="3760788"/>
              <a:ext cx="69850" cy="117475"/>
            </a:xfrm>
            <a:custGeom>
              <a:avLst/>
              <a:gdLst>
                <a:gd name="T0" fmla="*/ 410 w 530"/>
                <a:gd name="T1" fmla="*/ 3 h 880"/>
                <a:gd name="T2" fmla="*/ 450 w 530"/>
                <a:gd name="T3" fmla="*/ 18 h 880"/>
                <a:gd name="T4" fmla="*/ 483 w 530"/>
                <a:gd name="T5" fmla="*/ 48 h 880"/>
                <a:gd name="T6" fmla="*/ 503 w 530"/>
                <a:gd name="T7" fmla="*/ 95 h 880"/>
                <a:gd name="T8" fmla="*/ 523 w 530"/>
                <a:gd name="T9" fmla="*/ 197 h 880"/>
                <a:gd name="T10" fmla="*/ 530 w 530"/>
                <a:gd name="T11" fmla="*/ 298 h 880"/>
                <a:gd name="T12" fmla="*/ 526 w 530"/>
                <a:gd name="T13" fmla="*/ 398 h 880"/>
                <a:gd name="T14" fmla="*/ 509 w 530"/>
                <a:gd name="T15" fmla="*/ 496 h 880"/>
                <a:gd name="T16" fmla="*/ 478 w 530"/>
                <a:gd name="T17" fmla="*/ 587 h 880"/>
                <a:gd name="T18" fmla="*/ 433 w 530"/>
                <a:gd name="T19" fmla="*/ 671 h 880"/>
                <a:gd name="T20" fmla="*/ 372 w 530"/>
                <a:gd name="T21" fmla="*/ 747 h 880"/>
                <a:gd name="T22" fmla="*/ 295 w 530"/>
                <a:gd name="T23" fmla="*/ 813 h 880"/>
                <a:gd name="T24" fmla="*/ 202 w 530"/>
                <a:gd name="T25" fmla="*/ 867 h 880"/>
                <a:gd name="T26" fmla="*/ 152 w 530"/>
                <a:gd name="T27" fmla="*/ 880 h 880"/>
                <a:gd name="T28" fmla="*/ 106 w 530"/>
                <a:gd name="T29" fmla="*/ 875 h 880"/>
                <a:gd name="T30" fmla="*/ 65 w 530"/>
                <a:gd name="T31" fmla="*/ 854 h 880"/>
                <a:gd name="T32" fmla="*/ 32 w 530"/>
                <a:gd name="T33" fmla="*/ 824 h 880"/>
                <a:gd name="T34" fmla="*/ 9 w 530"/>
                <a:gd name="T35" fmla="*/ 786 h 880"/>
                <a:gd name="T36" fmla="*/ 0 w 530"/>
                <a:gd name="T37" fmla="*/ 745 h 880"/>
                <a:gd name="T38" fmla="*/ 5 w 530"/>
                <a:gd name="T39" fmla="*/ 704 h 880"/>
                <a:gd name="T40" fmla="*/ 27 w 530"/>
                <a:gd name="T41" fmla="*/ 667 h 880"/>
                <a:gd name="T42" fmla="*/ 68 w 530"/>
                <a:gd name="T43" fmla="*/ 638 h 880"/>
                <a:gd name="T44" fmla="*/ 143 w 530"/>
                <a:gd name="T45" fmla="*/ 593 h 880"/>
                <a:gd name="T46" fmla="*/ 198 w 530"/>
                <a:gd name="T47" fmla="*/ 539 h 880"/>
                <a:gd name="T48" fmla="*/ 237 w 530"/>
                <a:gd name="T49" fmla="*/ 475 h 880"/>
                <a:gd name="T50" fmla="*/ 260 w 530"/>
                <a:gd name="T51" fmla="*/ 406 h 880"/>
                <a:gd name="T52" fmla="*/ 267 w 530"/>
                <a:gd name="T53" fmla="*/ 329 h 880"/>
                <a:gd name="T54" fmla="*/ 263 w 530"/>
                <a:gd name="T55" fmla="*/ 249 h 880"/>
                <a:gd name="T56" fmla="*/ 248 w 530"/>
                <a:gd name="T57" fmla="*/ 165 h 880"/>
                <a:gd name="T58" fmla="*/ 244 w 530"/>
                <a:gd name="T59" fmla="*/ 114 h 880"/>
                <a:gd name="T60" fmla="*/ 260 w 530"/>
                <a:gd name="T61" fmla="*/ 71 h 880"/>
                <a:gd name="T62" fmla="*/ 287 w 530"/>
                <a:gd name="T63" fmla="*/ 36 h 880"/>
                <a:gd name="T64" fmla="*/ 325 w 530"/>
                <a:gd name="T65" fmla="*/ 13 h 880"/>
                <a:gd name="T66" fmla="*/ 367 w 530"/>
                <a:gd name="T67" fmla="*/ 1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30" h="880">
                  <a:moveTo>
                    <a:pt x="388" y="0"/>
                  </a:moveTo>
                  <a:lnTo>
                    <a:pt x="410" y="3"/>
                  </a:lnTo>
                  <a:lnTo>
                    <a:pt x="431" y="8"/>
                  </a:lnTo>
                  <a:lnTo>
                    <a:pt x="450" y="18"/>
                  </a:lnTo>
                  <a:lnTo>
                    <a:pt x="468" y="31"/>
                  </a:lnTo>
                  <a:lnTo>
                    <a:pt x="483" y="48"/>
                  </a:lnTo>
                  <a:lnTo>
                    <a:pt x="495" y="70"/>
                  </a:lnTo>
                  <a:lnTo>
                    <a:pt x="503" y="95"/>
                  </a:lnTo>
                  <a:lnTo>
                    <a:pt x="515" y="146"/>
                  </a:lnTo>
                  <a:lnTo>
                    <a:pt x="523" y="197"/>
                  </a:lnTo>
                  <a:lnTo>
                    <a:pt x="528" y="247"/>
                  </a:lnTo>
                  <a:lnTo>
                    <a:pt x="530" y="298"/>
                  </a:lnTo>
                  <a:lnTo>
                    <a:pt x="530" y="348"/>
                  </a:lnTo>
                  <a:lnTo>
                    <a:pt x="526" y="398"/>
                  </a:lnTo>
                  <a:lnTo>
                    <a:pt x="520" y="447"/>
                  </a:lnTo>
                  <a:lnTo>
                    <a:pt x="509" y="496"/>
                  </a:lnTo>
                  <a:lnTo>
                    <a:pt x="496" y="542"/>
                  </a:lnTo>
                  <a:lnTo>
                    <a:pt x="478" y="587"/>
                  </a:lnTo>
                  <a:lnTo>
                    <a:pt x="457" y="630"/>
                  </a:lnTo>
                  <a:lnTo>
                    <a:pt x="433" y="671"/>
                  </a:lnTo>
                  <a:lnTo>
                    <a:pt x="404" y="710"/>
                  </a:lnTo>
                  <a:lnTo>
                    <a:pt x="372" y="747"/>
                  </a:lnTo>
                  <a:lnTo>
                    <a:pt x="335" y="782"/>
                  </a:lnTo>
                  <a:lnTo>
                    <a:pt x="295" y="813"/>
                  </a:lnTo>
                  <a:lnTo>
                    <a:pt x="251" y="841"/>
                  </a:lnTo>
                  <a:lnTo>
                    <a:pt x="202" y="867"/>
                  </a:lnTo>
                  <a:lnTo>
                    <a:pt x="177" y="876"/>
                  </a:lnTo>
                  <a:lnTo>
                    <a:pt x="152" y="880"/>
                  </a:lnTo>
                  <a:lnTo>
                    <a:pt x="129" y="879"/>
                  </a:lnTo>
                  <a:lnTo>
                    <a:pt x="106" y="875"/>
                  </a:lnTo>
                  <a:lnTo>
                    <a:pt x="84" y="866"/>
                  </a:lnTo>
                  <a:lnTo>
                    <a:pt x="65" y="854"/>
                  </a:lnTo>
                  <a:lnTo>
                    <a:pt x="47" y="840"/>
                  </a:lnTo>
                  <a:lnTo>
                    <a:pt x="32" y="824"/>
                  </a:lnTo>
                  <a:lnTo>
                    <a:pt x="19" y="806"/>
                  </a:lnTo>
                  <a:lnTo>
                    <a:pt x="9" y="786"/>
                  </a:lnTo>
                  <a:lnTo>
                    <a:pt x="3" y="765"/>
                  </a:lnTo>
                  <a:lnTo>
                    <a:pt x="0" y="745"/>
                  </a:lnTo>
                  <a:lnTo>
                    <a:pt x="1" y="724"/>
                  </a:lnTo>
                  <a:lnTo>
                    <a:pt x="5" y="704"/>
                  </a:lnTo>
                  <a:lnTo>
                    <a:pt x="14" y="684"/>
                  </a:lnTo>
                  <a:lnTo>
                    <a:pt x="27" y="667"/>
                  </a:lnTo>
                  <a:lnTo>
                    <a:pt x="45" y="651"/>
                  </a:lnTo>
                  <a:lnTo>
                    <a:pt x="68" y="638"/>
                  </a:lnTo>
                  <a:lnTo>
                    <a:pt x="108" y="617"/>
                  </a:lnTo>
                  <a:lnTo>
                    <a:pt x="143" y="593"/>
                  </a:lnTo>
                  <a:lnTo>
                    <a:pt x="173" y="567"/>
                  </a:lnTo>
                  <a:lnTo>
                    <a:pt x="198" y="539"/>
                  </a:lnTo>
                  <a:lnTo>
                    <a:pt x="220" y="509"/>
                  </a:lnTo>
                  <a:lnTo>
                    <a:pt x="237" y="475"/>
                  </a:lnTo>
                  <a:lnTo>
                    <a:pt x="250" y="441"/>
                  </a:lnTo>
                  <a:lnTo>
                    <a:pt x="260" y="406"/>
                  </a:lnTo>
                  <a:lnTo>
                    <a:pt x="265" y="368"/>
                  </a:lnTo>
                  <a:lnTo>
                    <a:pt x="267" y="329"/>
                  </a:lnTo>
                  <a:lnTo>
                    <a:pt x="267" y="290"/>
                  </a:lnTo>
                  <a:lnTo>
                    <a:pt x="263" y="249"/>
                  </a:lnTo>
                  <a:lnTo>
                    <a:pt x="256" y="207"/>
                  </a:lnTo>
                  <a:lnTo>
                    <a:pt x="248" y="165"/>
                  </a:lnTo>
                  <a:lnTo>
                    <a:pt x="243" y="139"/>
                  </a:lnTo>
                  <a:lnTo>
                    <a:pt x="244" y="114"/>
                  </a:lnTo>
                  <a:lnTo>
                    <a:pt x="250" y="91"/>
                  </a:lnTo>
                  <a:lnTo>
                    <a:pt x="260" y="71"/>
                  </a:lnTo>
                  <a:lnTo>
                    <a:pt x="272" y="52"/>
                  </a:lnTo>
                  <a:lnTo>
                    <a:pt x="287" y="36"/>
                  </a:lnTo>
                  <a:lnTo>
                    <a:pt x="305" y="23"/>
                  </a:lnTo>
                  <a:lnTo>
                    <a:pt x="325" y="13"/>
                  </a:lnTo>
                  <a:lnTo>
                    <a:pt x="345" y="6"/>
                  </a:lnTo>
                  <a:lnTo>
                    <a:pt x="367" y="1"/>
                  </a:lnTo>
                  <a:lnTo>
                    <a:pt x="3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647495" y="3444876"/>
            <a:ext cx="468313" cy="585788"/>
            <a:chOff x="1670050" y="3444876"/>
            <a:chExt cx="468313" cy="5857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5" name="Freeform 26"/>
            <p:cNvSpPr>
              <a:spLocks noEditPoints="1"/>
            </p:cNvSpPr>
            <p:nvPr/>
          </p:nvSpPr>
          <p:spPr bwMode="auto">
            <a:xfrm>
              <a:off x="1670050" y="3444876"/>
              <a:ext cx="468313" cy="585788"/>
            </a:xfrm>
            <a:custGeom>
              <a:avLst/>
              <a:gdLst>
                <a:gd name="T0" fmla="*/ 243 w 2658"/>
                <a:gd name="T1" fmla="*/ 558 h 3321"/>
                <a:gd name="T2" fmla="*/ 230 w 2658"/>
                <a:gd name="T3" fmla="*/ 670 h 3321"/>
                <a:gd name="T4" fmla="*/ 324 w 2658"/>
                <a:gd name="T5" fmla="*/ 728 h 3321"/>
                <a:gd name="T6" fmla="*/ 278 w 2658"/>
                <a:gd name="T7" fmla="*/ 1336 h 3321"/>
                <a:gd name="T8" fmla="*/ 220 w 2658"/>
                <a:gd name="T9" fmla="*/ 1431 h 3321"/>
                <a:gd name="T10" fmla="*/ 278 w 2658"/>
                <a:gd name="T11" fmla="*/ 1524 h 3321"/>
                <a:gd name="T12" fmla="*/ 324 w 2658"/>
                <a:gd name="T13" fmla="*/ 2132 h 3321"/>
                <a:gd name="T14" fmla="*/ 230 w 2658"/>
                <a:gd name="T15" fmla="*/ 2191 h 3321"/>
                <a:gd name="T16" fmla="*/ 243 w 2658"/>
                <a:gd name="T17" fmla="*/ 2302 h 3321"/>
                <a:gd name="T18" fmla="*/ 408 w 2658"/>
                <a:gd name="T19" fmla="*/ 2341 h 3321"/>
                <a:gd name="T20" fmla="*/ 258 w 2658"/>
                <a:gd name="T21" fmla="*/ 2913 h 3321"/>
                <a:gd name="T22" fmla="*/ 223 w 2658"/>
                <a:gd name="T23" fmla="*/ 3019 h 3321"/>
                <a:gd name="T24" fmla="*/ 300 w 2658"/>
                <a:gd name="T25" fmla="*/ 3097 h 3321"/>
                <a:gd name="T26" fmla="*/ 2399 w 2658"/>
                <a:gd name="T27" fmla="*/ 3077 h 3321"/>
                <a:gd name="T28" fmla="*/ 2435 w 2658"/>
                <a:gd name="T29" fmla="*/ 2971 h 3321"/>
                <a:gd name="T30" fmla="*/ 2358 w 2658"/>
                <a:gd name="T31" fmla="*/ 2894 h 3321"/>
                <a:gd name="T32" fmla="*/ 2358 w 2658"/>
                <a:gd name="T33" fmla="*/ 2337 h 3321"/>
                <a:gd name="T34" fmla="*/ 2435 w 2658"/>
                <a:gd name="T35" fmla="*/ 2260 h 3321"/>
                <a:gd name="T36" fmla="*/ 2399 w 2658"/>
                <a:gd name="T37" fmla="*/ 2155 h 3321"/>
                <a:gd name="T38" fmla="*/ 2250 w 2658"/>
                <a:gd name="T39" fmla="*/ 1534 h 3321"/>
                <a:gd name="T40" fmla="*/ 2415 w 2658"/>
                <a:gd name="T41" fmla="*/ 1495 h 3321"/>
                <a:gd name="T42" fmla="*/ 2428 w 2658"/>
                <a:gd name="T43" fmla="*/ 1384 h 3321"/>
                <a:gd name="T44" fmla="*/ 2334 w 2658"/>
                <a:gd name="T45" fmla="*/ 1326 h 3321"/>
                <a:gd name="T46" fmla="*/ 2380 w 2658"/>
                <a:gd name="T47" fmla="*/ 717 h 3321"/>
                <a:gd name="T48" fmla="*/ 2438 w 2658"/>
                <a:gd name="T49" fmla="*/ 624 h 3321"/>
                <a:gd name="T50" fmla="*/ 2380 w 2658"/>
                <a:gd name="T51" fmla="*/ 530 h 3321"/>
                <a:gd name="T52" fmla="*/ 1220 w 2658"/>
                <a:gd name="T53" fmla="*/ 0 h 3321"/>
                <a:gd name="T54" fmla="*/ 1334 w 2658"/>
                <a:gd name="T55" fmla="*/ 73 h 3321"/>
                <a:gd name="T56" fmla="*/ 2334 w 2658"/>
                <a:gd name="T57" fmla="*/ 298 h 3321"/>
                <a:gd name="T58" fmla="*/ 2532 w 2658"/>
                <a:gd name="T59" fmla="*/ 367 h 3321"/>
                <a:gd name="T60" fmla="*/ 2647 w 2658"/>
                <a:gd name="T61" fmla="*/ 537 h 3321"/>
                <a:gd name="T62" fmla="*/ 2634 w 2658"/>
                <a:gd name="T63" fmla="*/ 748 h 3321"/>
                <a:gd name="T64" fmla="*/ 2505 w 2658"/>
                <a:gd name="T65" fmla="*/ 901 h 3321"/>
                <a:gd name="T66" fmla="*/ 2567 w 2658"/>
                <a:gd name="T67" fmla="*/ 1204 h 3321"/>
                <a:gd name="T68" fmla="*/ 2655 w 2658"/>
                <a:gd name="T69" fmla="*/ 1388 h 3321"/>
                <a:gd name="T70" fmla="*/ 2616 w 2658"/>
                <a:gd name="T71" fmla="*/ 1591 h 3321"/>
                <a:gd name="T72" fmla="*/ 2469 w 2658"/>
                <a:gd name="T73" fmla="*/ 1726 h 3321"/>
                <a:gd name="T74" fmla="*/ 2593 w 2658"/>
                <a:gd name="T75" fmla="*/ 2042 h 3321"/>
                <a:gd name="T76" fmla="*/ 2658 w 2658"/>
                <a:gd name="T77" fmla="*/ 2237 h 3321"/>
                <a:gd name="T78" fmla="*/ 2593 w 2658"/>
                <a:gd name="T79" fmla="*/ 2431 h 3321"/>
                <a:gd name="T80" fmla="*/ 2469 w 2658"/>
                <a:gd name="T81" fmla="*/ 2700 h 3321"/>
                <a:gd name="T82" fmla="*/ 2616 w 2658"/>
                <a:gd name="T83" fmla="*/ 2835 h 3321"/>
                <a:gd name="T84" fmla="*/ 2655 w 2658"/>
                <a:gd name="T85" fmla="*/ 3039 h 3321"/>
                <a:gd name="T86" fmla="*/ 2563 w 2658"/>
                <a:gd name="T87" fmla="*/ 3226 h 3321"/>
                <a:gd name="T88" fmla="*/ 2378 w 2658"/>
                <a:gd name="T89" fmla="*/ 3318 h 3321"/>
                <a:gd name="T90" fmla="*/ 198 w 2658"/>
                <a:gd name="T91" fmla="*/ 3295 h 3321"/>
                <a:gd name="T92" fmla="*/ 45 w 2658"/>
                <a:gd name="T93" fmla="*/ 3160 h 3321"/>
                <a:gd name="T94" fmla="*/ 3 w 2658"/>
                <a:gd name="T95" fmla="*/ 2952 h 3321"/>
                <a:gd name="T96" fmla="*/ 91 w 2658"/>
                <a:gd name="T97" fmla="*/ 2770 h 3321"/>
                <a:gd name="T98" fmla="*/ 153 w 2658"/>
                <a:gd name="T99" fmla="*/ 2513 h 3321"/>
                <a:gd name="T100" fmla="*/ 24 w 2658"/>
                <a:gd name="T101" fmla="*/ 2359 h 3321"/>
                <a:gd name="T102" fmla="*/ 11 w 2658"/>
                <a:gd name="T103" fmla="*/ 2152 h 3321"/>
                <a:gd name="T104" fmla="*/ 120 w 2658"/>
                <a:gd name="T105" fmla="*/ 1984 h 3321"/>
                <a:gd name="T106" fmla="*/ 120 w 2658"/>
                <a:gd name="T107" fmla="*/ 1683 h 3321"/>
                <a:gd name="T108" fmla="*/ 11 w 2658"/>
                <a:gd name="T109" fmla="*/ 1514 h 3321"/>
                <a:gd name="T110" fmla="*/ 24 w 2658"/>
                <a:gd name="T111" fmla="*/ 1307 h 3321"/>
                <a:gd name="T112" fmla="*/ 153 w 2658"/>
                <a:gd name="T113" fmla="*/ 1154 h 3321"/>
                <a:gd name="T114" fmla="*/ 91 w 2658"/>
                <a:gd name="T115" fmla="*/ 849 h 3321"/>
                <a:gd name="T116" fmla="*/ 3 w 2658"/>
                <a:gd name="T117" fmla="*/ 667 h 3321"/>
                <a:gd name="T118" fmla="*/ 45 w 2658"/>
                <a:gd name="T119" fmla="*/ 460 h 3321"/>
                <a:gd name="T120" fmla="*/ 198 w 2658"/>
                <a:gd name="T121" fmla="*/ 324 h 3321"/>
                <a:gd name="T122" fmla="*/ 500 w 2658"/>
                <a:gd name="T123" fmla="*/ 165 h 3321"/>
                <a:gd name="T124" fmla="*/ 561 w 2658"/>
                <a:gd name="T125" fmla="*/ 28 h 3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58" h="3321">
                  <a:moveTo>
                    <a:pt x="324" y="519"/>
                  </a:moveTo>
                  <a:lnTo>
                    <a:pt x="300" y="523"/>
                  </a:lnTo>
                  <a:lnTo>
                    <a:pt x="278" y="530"/>
                  </a:lnTo>
                  <a:lnTo>
                    <a:pt x="258" y="542"/>
                  </a:lnTo>
                  <a:lnTo>
                    <a:pt x="243" y="558"/>
                  </a:lnTo>
                  <a:lnTo>
                    <a:pt x="230" y="578"/>
                  </a:lnTo>
                  <a:lnTo>
                    <a:pt x="223" y="600"/>
                  </a:lnTo>
                  <a:lnTo>
                    <a:pt x="220" y="624"/>
                  </a:lnTo>
                  <a:lnTo>
                    <a:pt x="223" y="648"/>
                  </a:lnTo>
                  <a:lnTo>
                    <a:pt x="230" y="670"/>
                  </a:lnTo>
                  <a:lnTo>
                    <a:pt x="243" y="689"/>
                  </a:lnTo>
                  <a:lnTo>
                    <a:pt x="258" y="706"/>
                  </a:lnTo>
                  <a:lnTo>
                    <a:pt x="278" y="717"/>
                  </a:lnTo>
                  <a:lnTo>
                    <a:pt x="300" y="726"/>
                  </a:lnTo>
                  <a:lnTo>
                    <a:pt x="324" y="728"/>
                  </a:lnTo>
                  <a:lnTo>
                    <a:pt x="408" y="728"/>
                  </a:lnTo>
                  <a:lnTo>
                    <a:pt x="408" y="1326"/>
                  </a:lnTo>
                  <a:lnTo>
                    <a:pt x="324" y="1326"/>
                  </a:lnTo>
                  <a:lnTo>
                    <a:pt x="300" y="1329"/>
                  </a:lnTo>
                  <a:lnTo>
                    <a:pt x="278" y="1336"/>
                  </a:lnTo>
                  <a:lnTo>
                    <a:pt x="258" y="1349"/>
                  </a:lnTo>
                  <a:lnTo>
                    <a:pt x="243" y="1365"/>
                  </a:lnTo>
                  <a:lnTo>
                    <a:pt x="230" y="1384"/>
                  </a:lnTo>
                  <a:lnTo>
                    <a:pt x="223" y="1406"/>
                  </a:lnTo>
                  <a:lnTo>
                    <a:pt x="220" y="1431"/>
                  </a:lnTo>
                  <a:lnTo>
                    <a:pt x="223" y="1454"/>
                  </a:lnTo>
                  <a:lnTo>
                    <a:pt x="230" y="1476"/>
                  </a:lnTo>
                  <a:lnTo>
                    <a:pt x="243" y="1495"/>
                  </a:lnTo>
                  <a:lnTo>
                    <a:pt x="258" y="1511"/>
                  </a:lnTo>
                  <a:lnTo>
                    <a:pt x="278" y="1524"/>
                  </a:lnTo>
                  <a:lnTo>
                    <a:pt x="300" y="1532"/>
                  </a:lnTo>
                  <a:lnTo>
                    <a:pt x="324" y="1534"/>
                  </a:lnTo>
                  <a:lnTo>
                    <a:pt x="408" y="1534"/>
                  </a:lnTo>
                  <a:lnTo>
                    <a:pt x="408" y="2132"/>
                  </a:lnTo>
                  <a:lnTo>
                    <a:pt x="324" y="2132"/>
                  </a:lnTo>
                  <a:lnTo>
                    <a:pt x="300" y="2134"/>
                  </a:lnTo>
                  <a:lnTo>
                    <a:pt x="278" y="2143"/>
                  </a:lnTo>
                  <a:lnTo>
                    <a:pt x="258" y="2155"/>
                  </a:lnTo>
                  <a:lnTo>
                    <a:pt x="243" y="2171"/>
                  </a:lnTo>
                  <a:lnTo>
                    <a:pt x="230" y="2191"/>
                  </a:lnTo>
                  <a:lnTo>
                    <a:pt x="223" y="2213"/>
                  </a:lnTo>
                  <a:lnTo>
                    <a:pt x="220" y="2237"/>
                  </a:lnTo>
                  <a:lnTo>
                    <a:pt x="223" y="2260"/>
                  </a:lnTo>
                  <a:lnTo>
                    <a:pt x="230" y="2282"/>
                  </a:lnTo>
                  <a:lnTo>
                    <a:pt x="243" y="2302"/>
                  </a:lnTo>
                  <a:lnTo>
                    <a:pt x="258" y="2318"/>
                  </a:lnTo>
                  <a:lnTo>
                    <a:pt x="278" y="2330"/>
                  </a:lnTo>
                  <a:lnTo>
                    <a:pt x="300" y="2337"/>
                  </a:lnTo>
                  <a:lnTo>
                    <a:pt x="324" y="2341"/>
                  </a:lnTo>
                  <a:lnTo>
                    <a:pt x="408" y="2341"/>
                  </a:lnTo>
                  <a:lnTo>
                    <a:pt x="408" y="2890"/>
                  </a:lnTo>
                  <a:lnTo>
                    <a:pt x="324" y="2890"/>
                  </a:lnTo>
                  <a:lnTo>
                    <a:pt x="300" y="2894"/>
                  </a:lnTo>
                  <a:lnTo>
                    <a:pt x="278" y="2902"/>
                  </a:lnTo>
                  <a:lnTo>
                    <a:pt x="258" y="2913"/>
                  </a:lnTo>
                  <a:lnTo>
                    <a:pt x="243" y="2930"/>
                  </a:lnTo>
                  <a:lnTo>
                    <a:pt x="230" y="2949"/>
                  </a:lnTo>
                  <a:lnTo>
                    <a:pt x="223" y="2971"/>
                  </a:lnTo>
                  <a:lnTo>
                    <a:pt x="220" y="2995"/>
                  </a:lnTo>
                  <a:lnTo>
                    <a:pt x="223" y="3019"/>
                  </a:lnTo>
                  <a:lnTo>
                    <a:pt x="230" y="3041"/>
                  </a:lnTo>
                  <a:lnTo>
                    <a:pt x="243" y="3060"/>
                  </a:lnTo>
                  <a:lnTo>
                    <a:pt x="258" y="3077"/>
                  </a:lnTo>
                  <a:lnTo>
                    <a:pt x="278" y="3089"/>
                  </a:lnTo>
                  <a:lnTo>
                    <a:pt x="300" y="3097"/>
                  </a:lnTo>
                  <a:lnTo>
                    <a:pt x="324" y="3100"/>
                  </a:lnTo>
                  <a:lnTo>
                    <a:pt x="2334" y="3100"/>
                  </a:lnTo>
                  <a:lnTo>
                    <a:pt x="2358" y="3097"/>
                  </a:lnTo>
                  <a:lnTo>
                    <a:pt x="2380" y="3089"/>
                  </a:lnTo>
                  <a:lnTo>
                    <a:pt x="2399" y="3077"/>
                  </a:lnTo>
                  <a:lnTo>
                    <a:pt x="2415" y="3060"/>
                  </a:lnTo>
                  <a:lnTo>
                    <a:pt x="2428" y="3041"/>
                  </a:lnTo>
                  <a:lnTo>
                    <a:pt x="2435" y="3019"/>
                  </a:lnTo>
                  <a:lnTo>
                    <a:pt x="2438" y="2995"/>
                  </a:lnTo>
                  <a:lnTo>
                    <a:pt x="2435" y="2971"/>
                  </a:lnTo>
                  <a:lnTo>
                    <a:pt x="2428" y="2949"/>
                  </a:lnTo>
                  <a:lnTo>
                    <a:pt x="2415" y="2930"/>
                  </a:lnTo>
                  <a:lnTo>
                    <a:pt x="2399" y="2913"/>
                  </a:lnTo>
                  <a:lnTo>
                    <a:pt x="2380" y="2902"/>
                  </a:lnTo>
                  <a:lnTo>
                    <a:pt x="2358" y="2894"/>
                  </a:lnTo>
                  <a:lnTo>
                    <a:pt x="2334" y="2890"/>
                  </a:lnTo>
                  <a:lnTo>
                    <a:pt x="2250" y="2890"/>
                  </a:lnTo>
                  <a:lnTo>
                    <a:pt x="2250" y="2341"/>
                  </a:lnTo>
                  <a:lnTo>
                    <a:pt x="2334" y="2341"/>
                  </a:lnTo>
                  <a:lnTo>
                    <a:pt x="2358" y="2337"/>
                  </a:lnTo>
                  <a:lnTo>
                    <a:pt x="2380" y="2330"/>
                  </a:lnTo>
                  <a:lnTo>
                    <a:pt x="2399" y="2318"/>
                  </a:lnTo>
                  <a:lnTo>
                    <a:pt x="2415" y="2302"/>
                  </a:lnTo>
                  <a:lnTo>
                    <a:pt x="2428" y="2282"/>
                  </a:lnTo>
                  <a:lnTo>
                    <a:pt x="2435" y="2260"/>
                  </a:lnTo>
                  <a:lnTo>
                    <a:pt x="2438" y="2237"/>
                  </a:lnTo>
                  <a:lnTo>
                    <a:pt x="2435" y="2213"/>
                  </a:lnTo>
                  <a:lnTo>
                    <a:pt x="2428" y="2191"/>
                  </a:lnTo>
                  <a:lnTo>
                    <a:pt x="2415" y="2171"/>
                  </a:lnTo>
                  <a:lnTo>
                    <a:pt x="2399" y="2155"/>
                  </a:lnTo>
                  <a:lnTo>
                    <a:pt x="2380" y="2143"/>
                  </a:lnTo>
                  <a:lnTo>
                    <a:pt x="2358" y="2134"/>
                  </a:lnTo>
                  <a:lnTo>
                    <a:pt x="2334" y="2132"/>
                  </a:lnTo>
                  <a:lnTo>
                    <a:pt x="2250" y="2132"/>
                  </a:lnTo>
                  <a:lnTo>
                    <a:pt x="2250" y="1534"/>
                  </a:lnTo>
                  <a:lnTo>
                    <a:pt x="2334" y="1534"/>
                  </a:lnTo>
                  <a:lnTo>
                    <a:pt x="2358" y="1532"/>
                  </a:lnTo>
                  <a:lnTo>
                    <a:pt x="2380" y="1524"/>
                  </a:lnTo>
                  <a:lnTo>
                    <a:pt x="2399" y="1511"/>
                  </a:lnTo>
                  <a:lnTo>
                    <a:pt x="2415" y="1495"/>
                  </a:lnTo>
                  <a:lnTo>
                    <a:pt x="2428" y="1476"/>
                  </a:lnTo>
                  <a:lnTo>
                    <a:pt x="2435" y="1454"/>
                  </a:lnTo>
                  <a:lnTo>
                    <a:pt x="2438" y="1431"/>
                  </a:lnTo>
                  <a:lnTo>
                    <a:pt x="2435" y="1406"/>
                  </a:lnTo>
                  <a:lnTo>
                    <a:pt x="2428" y="1384"/>
                  </a:lnTo>
                  <a:lnTo>
                    <a:pt x="2415" y="1365"/>
                  </a:lnTo>
                  <a:lnTo>
                    <a:pt x="2399" y="1349"/>
                  </a:lnTo>
                  <a:lnTo>
                    <a:pt x="2380" y="1336"/>
                  </a:lnTo>
                  <a:lnTo>
                    <a:pt x="2358" y="1329"/>
                  </a:lnTo>
                  <a:lnTo>
                    <a:pt x="2334" y="1326"/>
                  </a:lnTo>
                  <a:lnTo>
                    <a:pt x="2250" y="1326"/>
                  </a:lnTo>
                  <a:lnTo>
                    <a:pt x="2250" y="728"/>
                  </a:lnTo>
                  <a:lnTo>
                    <a:pt x="2334" y="728"/>
                  </a:lnTo>
                  <a:lnTo>
                    <a:pt x="2358" y="726"/>
                  </a:lnTo>
                  <a:lnTo>
                    <a:pt x="2380" y="717"/>
                  </a:lnTo>
                  <a:lnTo>
                    <a:pt x="2399" y="706"/>
                  </a:lnTo>
                  <a:lnTo>
                    <a:pt x="2415" y="689"/>
                  </a:lnTo>
                  <a:lnTo>
                    <a:pt x="2428" y="670"/>
                  </a:lnTo>
                  <a:lnTo>
                    <a:pt x="2435" y="648"/>
                  </a:lnTo>
                  <a:lnTo>
                    <a:pt x="2438" y="624"/>
                  </a:lnTo>
                  <a:lnTo>
                    <a:pt x="2435" y="600"/>
                  </a:lnTo>
                  <a:lnTo>
                    <a:pt x="2428" y="578"/>
                  </a:lnTo>
                  <a:lnTo>
                    <a:pt x="2415" y="558"/>
                  </a:lnTo>
                  <a:lnTo>
                    <a:pt x="2399" y="542"/>
                  </a:lnTo>
                  <a:lnTo>
                    <a:pt x="2380" y="530"/>
                  </a:lnTo>
                  <a:lnTo>
                    <a:pt x="2358" y="523"/>
                  </a:lnTo>
                  <a:lnTo>
                    <a:pt x="2334" y="519"/>
                  </a:lnTo>
                  <a:lnTo>
                    <a:pt x="324" y="519"/>
                  </a:lnTo>
                  <a:close/>
                  <a:moveTo>
                    <a:pt x="638" y="0"/>
                  </a:moveTo>
                  <a:lnTo>
                    <a:pt x="1220" y="0"/>
                  </a:lnTo>
                  <a:lnTo>
                    <a:pt x="1247" y="3"/>
                  </a:lnTo>
                  <a:lnTo>
                    <a:pt x="1273" y="14"/>
                  </a:lnTo>
                  <a:lnTo>
                    <a:pt x="1296" y="28"/>
                  </a:lnTo>
                  <a:lnTo>
                    <a:pt x="1317" y="48"/>
                  </a:lnTo>
                  <a:lnTo>
                    <a:pt x="1334" y="73"/>
                  </a:lnTo>
                  <a:lnTo>
                    <a:pt x="1346" y="102"/>
                  </a:lnTo>
                  <a:lnTo>
                    <a:pt x="1354" y="132"/>
                  </a:lnTo>
                  <a:lnTo>
                    <a:pt x="1357" y="165"/>
                  </a:lnTo>
                  <a:lnTo>
                    <a:pt x="1357" y="298"/>
                  </a:lnTo>
                  <a:lnTo>
                    <a:pt x="2334" y="298"/>
                  </a:lnTo>
                  <a:lnTo>
                    <a:pt x="2378" y="302"/>
                  </a:lnTo>
                  <a:lnTo>
                    <a:pt x="2420" y="310"/>
                  </a:lnTo>
                  <a:lnTo>
                    <a:pt x="2460" y="324"/>
                  </a:lnTo>
                  <a:lnTo>
                    <a:pt x="2498" y="342"/>
                  </a:lnTo>
                  <a:lnTo>
                    <a:pt x="2532" y="367"/>
                  </a:lnTo>
                  <a:lnTo>
                    <a:pt x="2563" y="394"/>
                  </a:lnTo>
                  <a:lnTo>
                    <a:pt x="2590" y="425"/>
                  </a:lnTo>
                  <a:lnTo>
                    <a:pt x="2614" y="460"/>
                  </a:lnTo>
                  <a:lnTo>
                    <a:pt x="2633" y="497"/>
                  </a:lnTo>
                  <a:lnTo>
                    <a:pt x="2647" y="537"/>
                  </a:lnTo>
                  <a:lnTo>
                    <a:pt x="2655" y="579"/>
                  </a:lnTo>
                  <a:lnTo>
                    <a:pt x="2658" y="624"/>
                  </a:lnTo>
                  <a:lnTo>
                    <a:pt x="2655" y="667"/>
                  </a:lnTo>
                  <a:lnTo>
                    <a:pt x="2647" y="708"/>
                  </a:lnTo>
                  <a:lnTo>
                    <a:pt x="2634" y="748"/>
                  </a:lnTo>
                  <a:lnTo>
                    <a:pt x="2616" y="784"/>
                  </a:lnTo>
                  <a:lnTo>
                    <a:pt x="2593" y="818"/>
                  </a:lnTo>
                  <a:lnTo>
                    <a:pt x="2567" y="849"/>
                  </a:lnTo>
                  <a:lnTo>
                    <a:pt x="2538" y="877"/>
                  </a:lnTo>
                  <a:lnTo>
                    <a:pt x="2505" y="901"/>
                  </a:lnTo>
                  <a:lnTo>
                    <a:pt x="2469" y="919"/>
                  </a:lnTo>
                  <a:lnTo>
                    <a:pt x="2469" y="1134"/>
                  </a:lnTo>
                  <a:lnTo>
                    <a:pt x="2505" y="1154"/>
                  </a:lnTo>
                  <a:lnTo>
                    <a:pt x="2538" y="1177"/>
                  </a:lnTo>
                  <a:lnTo>
                    <a:pt x="2567" y="1204"/>
                  </a:lnTo>
                  <a:lnTo>
                    <a:pt x="2593" y="1236"/>
                  </a:lnTo>
                  <a:lnTo>
                    <a:pt x="2616" y="1270"/>
                  </a:lnTo>
                  <a:lnTo>
                    <a:pt x="2634" y="1307"/>
                  </a:lnTo>
                  <a:lnTo>
                    <a:pt x="2647" y="1346"/>
                  </a:lnTo>
                  <a:lnTo>
                    <a:pt x="2655" y="1388"/>
                  </a:lnTo>
                  <a:lnTo>
                    <a:pt x="2658" y="1431"/>
                  </a:lnTo>
                  <a:lnTo>
                    <a:pt x="2655" y="1473"/>
                  </a:lnTo>
                  <a:lnTo>
                    <a:pt x="2647" y="1514"/>
                  </a:lnTo>
                  <a:lnTo>
                    <a:pt x="2634" y="1554"/>
                  </a:lnTo>
                  <a:lnTo>
                    <a:pt x="2616" y="1591"/>
                  </a:lnTo>
                  <a:lnTo>
                    <a:pt x="2593" y="1624"/>
                  </a:lnTo>
                  <a:lnTo>
                    <a:pt x="2567" y="1656"/>
                  </a:lnTo>
                  <a:lnTo>
                    <a:pt x="2538" y="1683"/>
                  </a:lnTo>
                  <a:lnTo>
                    <a:pt x="2505" y="1707"/>
                  </a:lnTo>
                  <a:lnTo>
                    <a:pt x="2469" y="1726"/>
                  </a:lnTo>
                  <a:lnTo>
                    <a:pt x="2469" y="1941"/>
                  </a:lnTo>
                  <a:lnTo>
                    <a:pt x="2505" y="1960"/>
                  </a:lnTo>
                  <a:lnTo>
                    <a:pt x="2538" y="1984"/>
                  </a:lnTo>
                  <a:lnTo>
                    <a:pt x="2567" y="2011"/>
                  </a:lnTo>
                  <a:lnTo>
                    <a:pt x="2593" y="2042"/>
                  </a:lnTo>
                  <a:lnTo>
                    <a:pt x="2616" y="2076"/>
                  </a:lnTo>
                  <a:lnTo>
                    <a:pt x="2634" y="2113"/>
                  </a:lnTo>
                  <a:lnTo>
                    <a:pt x="2647" y="2152"/>
                  </a:lnTo>
                  <a:lnTo>
                    <a:pt x="2655" y="2194"/>
                  </a:lnTo>
                  <a:lnTo>
                    <a:pt x="2658" y="2237"/>
                  </a:lnTo>
                  <a:lnTo>
                    <a:pt x="2655" y="2280"/>
                  </a:lnTo>
                  <a:lnTo>
                    <a:pt x="2647" y="2321"/>
                  </a:lnTo>
                  <a:lnTo>
                    <a:pt x="2634" y="2359"/>
                  </a:lnTo>
                  <a:lnTo>
                    <a:pt x="2616" y="2397"/>
                  </a:lnTo>
                  <a:lnTo>
                    <a:pt x="2593" y="2431"/>
                  </a:lnTo>
                  <a:lnTo>
                    <a:pt x="2567" y="2462"/>
                  </a:lnTo>
                  <a:lnTo>
                    <a:pt x="2538" y="2489"/>
                  </a:lnTo>
                  <a:lnTo>
                    <a:pt x="2505" y="2513"/>
                  </a:lnTo>
                  <a:lnTo>
                    <a:pt x="2469" y="2532"/>
                  </a:lnTo>
                  <a:lnTo>
                    <a:pt x="2469" y="2700"/>
                  </a:lnTo>
                  <a:lnTo>
                    <a:pt x="2505" y="2719"/>
                  </a:lnTo>
                  <a:lnTo>
                    <a:pt x="2538" y="2743"/>
                  </a:lnTo>
                  <a:lnTo>
                    <a:pt x="2567" y="2770"/>
                  </a:lnTo>
                  <a:lnTo>
                    <a:pt x="2593" y="2801"/>
                  </a:lnTo>
                  <a:lnTo>
                    <a:pt x="2616" y="2835"/>
                  </a:lnTo>
                  <a:lnTo>
                    <a:pt x="2634" y="2872"/>
                  </a:lnTo>
                  <a:lnTo>
                    <a:pt x="2647" y="2911"/>
                  </a:lnTo>
                  <a:lnTo>
                    <a:pt x="2655" y="2952"/>
                  </a:lnTo>
                  <a:lnTo>
                    <a:pt x="2658" y="2995"/>
                  </a:lnTo>
                  <a:lnTo>
                    <a:pt x="2655" y="3039"/>
                  </a:lnTo>
                  <a:lnTo>
                    <a:pt x="2647" y="3082"/>
                  </a:lnTo>
                  <a:lnTo>
                    <a:pt x="2633" y="3122"/>
                  </a:lnTo>
                  <a:lnTo>
                    <a:pt x="2614" y="3160"/>
                  </a:lnTo>
                  <a:lnTo>
                    <a:pt x="2590" y="3194"/>
                  </a:lnTo>
                  <a:lnTo>
                    <a:pt x="2563" y="3226"/>
                  </a:lnTo>
                  <a:lnTo>
                    <a:pt x="2532" y="3253"/>
                  </a:lnTo>
                  <a:lnTo>
                    <a:pt x="2498" y="3276"/>
                  </a:lnTo>
                  <a:lnTo>
                    <a:pt x="2460" y="3295"/>
                  </a:lnTo>
                  <a:lnTo>
                    <a:pt x="2420" y="3309"/>
                  </a:lnTo>
                  <a:lnTo>
                    <a:pt x="2378" y="3318"/>
                  </a:lnTo>
                  <a:lnTo>
                    <a:pt x="2334" y="3321"/>
                  </a:lnTo>
                  <a:lnTo>
                    <a:pt x="324" y="3321"/>
                  </a:lnTo>
                  <a:lnTo>
                    <a:pt x="280" y="3318"/>
                  </a:lnTo>
                  <a:lnTo>
                    <a:pt x="238" y="3309"/>
                  </a:lnTo>
                  <a:lnTo>
                    <a:pt x="198" y="3295"/>
                  </a:lnTo>
                  <a:lnTo>
                    <a:pt x="160" y="3276"/>
                  </a:lnTo>
                  <a:lnTo>
                    <a:pt x="126" y="3253"/>
                  </a:lnTo>
                  <a:lnTo>
                    <a:pt x="95" y="3226"/>
                  </a:lnTo>
                  <a:lnTo>
                    <a:pt x="68" y="3194"/>
                  </a:lnTo>
                  <a:lnTo>
                    <a:pt x="45" y="3160"/>
                  </a:lnTo>
                  <a:lnTo>
                    <a:pt x="25" y="3122"/>
                  </a:lnTo>
                  <a:lnTo>
                    <a:pt x="11" y="3082"/>
                  </a:lnTo>
                  <a:lnTo>
                    <a:pt x="3" y="3039"/>
                  </a:lnTo>
                  <a:lnTo>
                    <a:pt x="0" y="2995"/>
                  </a:lnTo>
                  <a:lnTo>
                    <a:pt x="3" y="2952"/>
                  </a:lnTo>
                  <a:lnTo>
                    <a:pt x="11" y="2911"/>
                  </a:lnTo>
                  <a:lnTo>
                    <a:pt x="24" y="2872"/>
                  </a:lnTo>
                  <a:lnTo>
                    <a:pt x="42" y="2835"/>
                  </a:lnTo>
                  <a:lnTo>
                    <a:pt x="65" y="2801"/>
                  </a:lnTo>
                  <a:lnTo>
                    <a:pt x="91" y="2770"/>
                  </a:lnTo>
                  <a:lnTo>
                    <a:pt x="120" y="2743"/>
                  </a:lnTo>
                  <a:lnTo>
                    <a:pt x="153" y="2719"/>
                  </a:lnTo>
                  <a:lnTo>
                    <a:pt x="189" y="2700"/>
                  </a:lnTo>
                  <a:lnTo>
                    <a:pt x="189" y="2532"/>
                  </a:lnTo>
                  <a:lnTo>
                    <a:pt x="153" y="2513"/>
                  </a:lnTo>
                  <a:lnTo>
                    <a:pt x="120" y="2489"/>
                  </a:lnTo>
                  <a:lnTo>
                    <a:pt x="91" y="2462"/>
                  </a:lnTo>
                  <a:lnTo>
                    <a:pt x="65" y="2431"/>
                  </a:lnTo>
                  <a:lnTo>
                    <a:pt x="42" y="2397"/>
                  </a:lnTo>
                  <a:lnTo>
                    <a:pt x="24" y="2359"/>
                  </a:lnTo>
                  <a:lnTo>
                    <a:pt x="11" y="2321"/>
                  </a:lnTo>
                  <a:lnTo>
                    <a:pt x="3" y="2280"/>
                  </a:lnTo>
                  <a:lnTo>
                    <a:pt x="0" y="2237"/>
                  </a:lnTo>
                  <a:lnTo>
                    <a:pt x="3" y="2194"/>
                  </a:lnTo>
                  <a:lnTo>
                    <a:pt x="11" y="2152"/>
                  </a:lnTo>
                  <a:lnTo>
                    <a:pt x="24" y="2113"/>
                  </a:lnTo>
                  <a:lnTo>
                    <a:pt x="42" y="2076"/>
                  </a:lnTo>
                  <a:lnTo>
                    <a:pt x="65" y="2042"/>
                  </a:lnTo>
                  <a:lnTo>
                    <a:pt x="91" y="2011"/>
                  </a:lnTo>
                  <a:lnTo>
                    <a:pt x="120" y="1984"/>
                  </a:lnTo>
                  <a:lnTo>
                    <a:pt x="153" y="1960"/>
                  </a:lnTo>
                  <a:lnTo>
                    <a:pt x="189" y="1941"/>
                  </a:lnTo>
                  <a:lnTo>
                    <a:pt x="189" y="1726"/>
                  </a:lnTo>
                  <a:lnTo>
                    <a:pt x="153" y="1707"/>
                  </a:lnTo>
                  <a:lnTo>
                    <a:pt x="120" y="1683"/>
                  </a:lnTo>
                  <a:lnTo>
                    <a:pt x="91" y="1656"/>
                  </a:lnTo>
                  <a:lnTo>
                    <a:pt x="65" y="1624"/>
                  </a:lnTo>
                  <a:lnTo>
                    <a:pt x="42" y="1591"/>
                  </a:lnTo>
                  <a:lnTo>
                    <a:pt x="24" y="1554"/>
                  </a:lnTo>
                  <a:lnTo>
                    <a:pt x="11" y="1514"/>
                  </a:lnTo>
                  <a:lnTo>
                    <a:pt x="3" y="1473"/>
                  </a:lnTo>
                  <a:lnTo>
                    <a:pt x="0" y="1431"/>
                  </a:lnTo>
                  <a:lnTo>
                    <a:pt x="3" y="1388"/>
                  </a:lnTo>
                  <a:lnTo>
                    <a:pt x="11" y="1346"/>
                  </a:lnTo>
                  <a:lnTo>
                    <a:pt x="24" y="1307"/>
                  </a:lnTo>
                  <a:lnTo>
                    <a:pt x="42" y="1270"/>
                  </a:lnTo>
                  <a:lnTo>
                    <a:pt x="65" y="1236"/>
                  </a:lnTo>
                  <a:lnTo>
                    <a:pt x="91" y="1204"/>
                  </a:lnTo>
                  <a:lnTo>
                    <a:pt x="120" y="1177"/>
                  </a:lnTo>
                  <a:lnTo>
                    <a:pt x="153" y="1154"/>
                  </a:lnTo>
                  <a:lnTo>
                    <a:pt x="189" y="1134"/>
                  </a:lnTo>
                  <a:lnTo>
                    <a:pt x="189" y="919"/>
                  </a:lnTo>
                  <a:lnTo>
                    <a:pt x="153" y="901"/>
                  </a:lnTo>
                  <a:lnTo>
                    <a:pt x="120" y="877"/>
                  </a:lnTo>
                  <a:lnTo>
                    <a:pt x="91" y="849"/>
                  </a:lnTo>
                  <a:lnTo>
                    <a:pt x="65" y="818"/>
                  </a:lnTo>
                  <a:lnTo>
                    <a:pt x="42" y="784"/>
                  </a:lnTo>
                  <a:lnTo>
                    <a:pt x="24" y="748"/>
                  </a:lnTo>
                  <a:lnTo>
                    <a:pt x="11" y="708"/>
                  </a:lnTo>
                  <a:lnTo>
                    <a:pt x="3" y="667"/>
                  </a:lnTo>
                  <a:lnTo>
                    <a:pt x="0" y="624"/>
                  </a:lnTo>
                  <a:lnTo>
                    <a:pt x="3" y="579"/>
                  </a:lnTo>
                  <a:lnTo>
                    <a:pt x="11" y="537"/>
                  </a:lnTo>
                  <a:lnTo>
                    <a:pt x="25" y="497"/>
                  </a:lnTo>
                  <a:lnTo>
                    <a:pt x="45" y="460"/>
                  </a:lnTo>
                  <a:lnTo>
                    <a:pt x="68" y="425"/>
                  </a:lnTo>
                  <a:lnTo>
                    <a:pt x="95" y="394"/>
                  </a:lnTo>
                  <a:lnTo>
                    <a:pt x="126" y="367"/>
                  </a:lnTo>
                  <a:lnTo>
                    <a:pt x="160" y="342"/>
                  </a:lnTo>
                  <a:lnTo>
                    <a:pt x="198" y="324"/>
                  </a:lnTo>
                  <a:lnTo>
                    <a:pt x="238" y="310"/>
                  </a:lnTo>
                  <a:lnTo>
                    <a:pt x="280" y="302"/>
                  </a:lnTo>
                  <a:lnTo>
                    <a:pt x="324" y="298"/>
                  </a:lnTo>
                  <a:lnTo>
                    <a:pt x="500" y="298"/>
                  </a:lnTo>
                  <a:lnTo>
                    <a:pt x="500" y="165"/>
                  </a:lnTo>
                  <a:lnTo>
                    <a:pt x="503" y="132"/>
                  </a:lnTo>
                  <a:lnTo>
                    <a:pt x="512" y="102"/>
                  </a:lnTo>
                  <a:lnTo>
                    <a:pt x="524" y="73"/>
                  </a:lnTo>
                  <a:lnTo>
                    <a:pt x="541" y="48"/>
                  </a:lnTo>
                  <a:lnTo>
                    <a:pt x="561" y="28"/>
                  </a:lnTo>
                  <a:lnTo>
                    <a:pt x="583" y="14"/>
                  </a:lnTo>
                  <a:lnTo>
                    <a:pt x="610" y="3"/>
                  </a:lnTo>
                  <a:lnTo>
                    <a:pt x="6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27"/>
            <p:cNvSpPr>
              <a:spLocks noEditPoints="1"/>
            </p:cNvSpPr>
            <p:nvPr/>
          </p:nvSpPr>
          <p:spPr bwMode="auto">
            <a:xfrm>
              <a:off x="1797050" y="3590926"/>
              <a:ext cx="214313" cy="344488"/>
            </a:xfrm>
            <a:custGeom>
              <a:avLst/>
              <a:gdLst>
                <a:gd name="T0" fmla="*/ 890 w 1216"/>
                <a:gd name="T1" fmla="*/ 1133 h 1958"/>
                <a:gd name="T2" fmla="*/ 842 w 1216"/>
                <a:gd name="T3" fmla="*/ 1160 h 1958"/>
                <a:gd name="T4" fmla="*/ 815 w 1216"/>
                <a:gd name="T5" fmla="*/ 1211 h 1958"/>
                <a:gd name="T6" fmla="*/ 824 w 1216"/>
                <a:gd name="T7" fmla="*/ 1290 h 1958"/>
                <a:gd name="T8" fmla="*/ 830 w 1216"/>
                <a:gd name="T9" fmla="*/ 1397 h 1958"/>
                <a:gd name="T10" fmla="*/ 807 w 1216"/>
                <a:gd name="T11" fmla="*/ 1491 h 1958"/>
                <a:gd name="T12" fmla="*/ 746 w 1216"/>
                <a:gd name="T13" fmla="*/ 1570 h 1958"/>
                <a:gd name="T14" fmla="*/ 663 w 1216"/>
                <a:gd name="T15" fmla="*/ 1621 h 1958"/>
                <a:gd name="T16" fmla="*/ 633 w 1216"/>
                <a:gd name="T17" fmla="*/ 1667 h 1958"/>
                <a:gd name="T18" fmla="*/ 638 w 1216"/>
                <a:gd name="T19" fmla="*/ 1720 h 1958"/>
                <a:gd name="T20" fmla="*/ 669 w 1216"/>
                <a:gd name="T21" fmla="*/ 1766 h 1958"/>
                <a:gd name="T22" fmla="*/ 720 w 1216"/>
                <a:gd name="T23" fmla="*/ 1791 h 1958"/>
                <a:gd name="T24" fmla="*/ 783 w 1216"/>
                <a:gd name="T25" fmla="*/ 1783 h 1958"/>
                <a:gd name="T26" fmla="*/ 893 w 1216"/>
                <a:gd name="T27" fmla="*/ 1709 h 1958"/>
                <a:gd name="T28" fmla="*/ 969 w 1216"/>
                <a:gd name="T29" fmla="*/ 1612 h 1958"/>
                <a:gd name="T30" fmla="*/ 1014 w 1216"/>
                <a:gd name="T31" fmla="*/ 1498 h 1958"/>
                <a:gd name="T32" fmla="*/ 1029 w 1216"/>
                <a:gd name="T33" fmla="*/ 1373 h 1958"/>
                <a:gd name="T34" fmla="*/ 1018 w 1216"/>
                <a:gd name="T35" fmla="*/ 1243 h 1958"/>
                <a:gd name="T36" fmla="*/ 990 w 1216"/>
                <a:gd name="T37" fmla="*/ 1162 h 1958"/>
                <a:gd name="T38" fmla="*/ 944 w 1216"/>
                <a:gd name="T39" fmla="*/ 1132 h 1958"/>
                <a:gd name="T40" fmla="*/ 610 w 1216"/>
                <a:gd name="T41" fmla="*/ 2 h 1958"/>
                <a:gd name="T42" fmla="*/ 626 w 1216"/>
                <a:gd name="T43" fmla="*/ 26 h 1958"/>
                <a:gd name="T44" fmla="*/ 660 w 1216"/>
                <a:gd name="T45" fmla="*/ 77 h 1958"/>
                <a:gd name="T46" fmla="*/ 706 w 1216"/>
                <a:gd name="T47" fmla="*/ 151 h 1958"/>
                <a:gd name="T48" fmla="*/ 764 w 1216"/>
                <a:gd name="T49" fmla="*/ 244 h 1958"/>
                <a:gd name="T50" fmla="*/ 828 w 1216"/>
                <a:gd name="T51" fmla="*/ 355 h 1958"/>
                <a:gd name="T52" fmla="*/ 897 w 1216"/>
                <a:gd name="T53" fmla="*/ 480 h 1958"/>
                <a:gd name="T54" fmla="*/ 967 w 1216"/>
                <a:gd name="T55" fmla="*/ 615 h 1958"/>
                <a:gd name="T56" fmla="*/ 1034 w 1216"/>
                <a:gd name="T57" fmla="*/ 758 h 1958"/>
                <a:gd name="T58" fmla="*/ 1094 w 1216"/>
                <a:gd name="T59" fmla="*/ 906 h 1958"/>
                <a:gd name="T60" fmla="*/ 1146 w 1216"/>
                <a:gd name="T61" fmla="*/ 1055 h 1958"/>
                <a:gd name="T62" fmla="*/ 1186 w 1216"/>
                <a:gd name="T63" fmla="*/ 1202 h 1958"/>
                <a:gd name="T64" fmla="*/ 1211 w 1216"/>
                <a:gd name="T65" fmla="*/ 1346 h 1958"/>
                <a:gd name="T66" fmla="*/ 1216 w 1216"/>
                <a:gd name="T67" fmla="*/ 1481 h 1958"/>
                <a:gd name="T68" fmla="*/ 1199 w 1216"/>
                <a:gd name="T69" fmla="*/ 1606 h 1958"/>
                <a:gd name="T70" fmla="*/ 1158 w 1216"/>
                <a:gd name="T71" fmla="*/ 1716 h 1958"/>
                <a:gd name="T72" fmla="*/ 1088 w 1216"/>
                <a:gd name="T73" fmla="*/ 1809 h 1958"/>
                <a:gd name="T74" fmla="*/ 987 w 1216"/>
                <a:gd name="T75" fmla="*/ 1883 h 1958"/>
                <a:gd name="T76" fmla="*/ 850 w 1216"/>
                <a:gd name="T77" fmla="*/ 1933 h 1958"/>
                <a:gd name="T78" fmla="*/ 675 w 1216"/>
                <a:gd name="T79" fmla="*/ 1957 h 1958"/>
                <a:gd name="T80" fmla="*/ 478 w 1216"/>
                <a:gd name="T81" fmla="*/ 1952 h 1958"/>
                <a:gd name="T82" fmla="*/ 318 w 1216"/>
                <a:gd name="T83" fmla="*/ 1920 h 1958"/>
                <a:gd name="T84" fmla="*/ 193 w 1216"/>
                <a:gd name="T85" fmla="*/ 1861 h 1958"/>
                <a:gd name="T86" fmla="*/ 102 w 1216"/>
                <a:gd name="T87" fmla="*/ 1781 h 1958"/>
                <a:gd name="T88" fmla="*/ 42 w 1216"/>
                <a:gd name="T89" fmla="*/ 1682 h 1958"/>
                <a:gd name="T90" fmla="*/ 8 w 1216"/>
                <a:gd name="T91" fmla="*/ 1568 h 1958"/>
                <a:gd name="T92" fmla="*/ 0 w 1216"/>
                <a:gd name="T93" fmla="*/ 1440 h 1958"/>
                <a:gd name="T94" fmla="*/ 11 w 1216"/>
                <a:gd name="T95" fmla="*/ 1303 h 1958"/>
                <a:gd name="T96" fmla="*/ 41 w 1216"/>
                <a:gd name="T97" fmla="*/ 1158 h 1958"/>
                <a:gd name="T98" fmla="*/ 83 w 1216"/>
                <a:gd name="T99" fmla="*/ 1011 h 1958"/>
                <a:gd name="T100" fmla="*/ 139 w 1216"/>
                <a:gd name="T101" fmla="*/ 862 h 1958"/>
                <a:gd name="T102" fmla="*/ 201 w 1216"/>
                <a:gd name="T103" fmla="*/ 716 h 1958"/>
                <a:gd name="T104" fmla="*/ 269 w 1216"/>
                <a:gd name="T105" fmla="*/ 575 h 1958"/>
                <a:gd name="T106" fmla="*/ 339 w 1216"/>
                <a:gd name="T107" fmla="*/ 443 h 1958"/>
                <a:gd name="T108" fmla="*/ 405 w 1216"/>
                <a:gd name="T109" fmla="*/ 323 h 1958"/>
                <a:gd name="T110" fmla="*/ 469 w 1216"/>
                <a:gd name="T111" fmla="*/ 217 h 1958"/>
                <a:gd name="T112" fmla="*/ 529 w 1216"/>
                <a:gd name="T113" fmla="*/ 119 h 1958"/>
                <a:gd name="T114" fmla="*/ 575 w 1216"/>
                <a:gd name="T115" fmla="*/ 48 h 1958"/>
                <a:gd name="T116" fmla="*/ 602 w 1216"/>
                <a:gd name="T117" fmla="*/ 8 h 1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16" h="1958">
                  <a:moveTo>
                    <a:pt x="926" y="1129"/>
                  </a:moveTo>
                  <a:lnTo>
                    <a:pt x="908" y="1130"/>
                  </a:lnTo>
                  <a:lnTo>
                    <a:pt x="890" y="1133"/>
                  </a:lnTo>
                  <a:lnTo>
                    <a:pt x="872" y="1140"/>
                  </a:lnTo>
                  <a:lnTo>
                    <a:pt x="857" y="1149"/>
                  </a:lnTo>
                  <a:lnTo>
                    <a:pt x="842" y="1160"/>
                  </a:lnTo>
                  <a:lnTo>
                    <a:pt x="829" y="1175"/>
                  </a:lnTo>
                  <a:lnTo>
                    <a:pt x="821" y="1192"/>
                  </a:lnTo>
                  <a:lnTo>
                    <a:pt x="815" y="1211"/>
                  </a:lnTo>
                  <a:lnTo>
                    <a:pt x="814" y="1232"/>
                  </a:lnTo>
                  <a:lnTo>
                    <a:pt x="817" y="1254"/>
                  </a:lnTo>
                  <a:lnTo>
                    <a:pt x="824" y="1290"/>
                  </a:lnTo>
                  <a:lnTo>
                    <a:pt x="829" y="1327"/>
                  </a:lnTo>
                  <a:lnTo>
                    <a:pt x="832" y="1363"/>
                  </a:lnTo>
                  <a:lnTo>
                    <a:pt x="830" y="1397"/>
                  </a:lnTo>
                  <a:lnTo>
                    <a:pt x="826" y="1430"/>
                  </a:lnTo>
                  <a:lnTo>
                    <a:pt x="818" y="1462"/>
                  </a:lnTo>
                  <a:lnTo>
                    <a:pt x="807" y="1491"/>
                  </a:lnTo>
                  <a:lnTo>
                    <a:pt x="791" y="1520"/>
                  </a:lnTo>
                  <a:lnTo>
                    <a:pt x="770" y="1546"/>
                  </a:lnTo>
                  <a:lnTo>
                    <a:pt x="746" y="1570"/>
                  </a:lnTo>
                  <a:lnTo>
                    <a:pt x="716" y="1591"/>
                  </a:lnTo>
                  <a:lnTo>
                    <a:pt x="683" y="1610"/>
                  </a:lnTo>
                  <a:lnTo>
                    <a:pt x="663" y="1621"/>
                  </a:lnTo>
                  <a:lnTo>
                    <a:pt x="648" y="1635"/>
                  </a:lnTo>
                  <a:lnTo>
                    <a:pt x="638" y="1651"/>
                  </a:lnTo>
                  <a:lnTo>
                    <a:pt x="633" y="1667"/>
                  </a:lnTo>
                  <a:lnTo>
                    <a:pt x="630" y="1685"/>
                  </a:lnTo>
                  <a:lnTo>
                    <a:pt x="633" y="1702"/>
                  </a:lnTo>
                  <a:lnTo>
                    <a:pt x="638" y="1720"/>
                  </a:lnTo>
                  <a:lnTo>
                    <a:pt x="645" y="1736"/>
                  </a:lnTo>
                  <a:lnTo>
                    <a:pt x="656" y="1752"/>
                  </a:lnTo>
                  <a:lnTo>
                    <a:pt x="669" y="1766"/>
                  </a:lnTo>
                  <a:lnTo>
                    <a:pt x="685" y="1777"/>
                  </a:lnTo>
                  <a:lnTo>
                    <a:pt x="701" y="1786"/>
                  </a:lnTo>
                  <a:lnTo>
                    <a:pt x="720" y="1791"/>
                  </a:lnTo>
                  <a:lnTo>
                    <a:pt x="740" y="1793"/>
                  </a:lnTo>
                  <a:lnTo>
                    <a:pt x="761" y="1790"/>
                  </a:lnTo>
                  <a:lnTo>
                    <a:pt x="783" y="1783"/>
                  </a:lnTo>
                  <a:lnTo>
                    <a:pt x="823" y="1761"/>
                  </a:lnTo>
                  <a:lnTo>
                    <a:pt x="860" y="1736"/>
                  </a:lnTo>
                  <a:lnTo>
                    <a:pt x="893" y="1709"/>
                  </a:lnTo>
                  <a:lnTo>
                    <a:pt x="922" y="1679"/>
                  </a:lnTo>
                  <a:lnTo>
                    <a:pt x="947" y="1646"/>
                  </a:lnTo>
                  <a:lnTo>
                    <a:pt x="969" y="1612"/>
                  </a:lnTo>
                  <a:lnTo>
                    <a:pt x="988" y="1576"/>
                  </a:lnTo>
                  <a:lnTo>
                    <a:pt x="1002" y="1537"/>
                  </a:lnTo>
                  <a:lnTo>
                    <a:pt x="1014" y="1498"/>
                  </a:lnTo>
                  <a:lnTo>
                    <a:pt x="1022" y="1457"/>
                  </a:lnTo>
                  <a:lnTo>
                    <a:pt x="1027" y="1416"/>
                  </a:lnTo>
                  <a:lnTo>
                    <a:pt x="1029" y="1373"/>
                  </a:lnTo>
                  <a:lnTo>
                    <a:pt x="1028" y="1330"/>
                  </a:lnTo>
                  <a:lnTo>
                    <a:pt x="1024" y="1287"/>
                  </a:lnTo>
                  <a:lnTo>
                    <a:pt x="1018" y="1243"/>
                  </a:lnTo>
                  <a:lnTo>
                    <a:pt x="1009" y="1200"/>
                  </a:lnTo>
                  <a:lnTo>
                    <a:pt x="1001" y="1179"/>
                  </a:lnTo>
                  <a:lnTo>
                    <a:pt x="990" y="1162"/>
                  </a:lnTo>
                  <a:lnTo>
                    <a:pt x="977" y="1148"/>
                  </a:lnTo>
                  <a:lnTo>
                    <a:pt x="962" y="1138"/>
                  </a:lnTo>
                  <a:lnTo>
                    <a:pt x="944" y="1132"/>
                  </a:lnTo>
                  <a:lnTo>
                    <a:pt x="926" y="1129"/>
                  </a:lnTo>
                  <a:close/>
                  <a:moveTo>
                    <a:pt x="607" y="0"/>
                  </a:moveTo>
                  <a:lnTo>
                    <a:pt x="610" y="2"/>
                  </a:lnTo>
                  <a:lnTo>
                    <a:pt x="613" y="6"/>
                  </a:lnTo>
                  <a:lnTo>
                    <a:pt x="618" y="15"/>
                  </a:lnTo>
                  <a:lnTo>
                    <a:pt x="626" y="26"/>
                  </a:lnTo>
                  <a:lnTo>
                    <a:pt x="636" y="41"/>
                  </a:lnTo>
                  <a:lnTo>
                    <a:pt x="647" y="58"/>
                  </a:lnTo>
                  <a:lnTo>
                    <a:pt x="660" y="77"/>
                  </a:lnTo>
                  <a:lnTo>
                    <a:pt x="674" y="100"/>
                  </a:lnTo>
                  <a:lnTo>
                    <a:pt x="690" y="124"/>
                  </a:lnTo>
                  <a:lnTo>
                    <a:pt x="706" y="151"/>
                  </a:lnTo>
                  <a:lnTo>
                    <a:pt x="725" y="180"/>
                  </a:lnTo>
                  <a:lnTo>
                    <a:pt x="744" y="212"/>
                  </a:lnTo>
                  <a:lnTo>
                    <a:pt x="764" y="244"/>
                  </a:lnTo>
                  <a:lnTo>
                    <a:pt x="786" y="280"/>
                  </a:lnTo>
                  <a:lnTo>
                    <a:pt x="807" y="316"/>
                  </a:lnTo>
                  <a:lnTo>
                    <a:pt x="828" y="355"/>
                  </a:lnTo>
                  <a:lnTo>
                    <a:pt x="851" y="395"/>
                  </a:lnTo>
                  <a:lnTo>
                    <a:pt x="874" y="437"/>
                  </a:lnTo>
                  <a:lnTo>
                    <a:pt x="897" y="480"/>
                  </a:lnTo>
                  <a:lnTo>
                    <a:pt x="921" y="524"/>
                  </a:lnTo>
                  <a:lnTo>
                    <a:pt x="944" y="569"/>
                  </a:lnTo>
                  <a:lnTo>
                    <a:pt x="967" y="615"/>
                  </a:lnTo>
                  <a:lnTo>
                    <a:pt x="990" y="662"/>
                  </a:lnTo>
                  <a:lnTo>
                    <a:pt x="1012" y="710"/>
                  </a:lnTo>
                  <a:lnTo>
                    <a:pt x="1034" y="758"/>
                  </a:lnTo>
                  <a:lnTo>
                    <a:pt x="1054" y="808"/>
                  </a:lnTo>
                  <a:lnTo>
                    <a:pt x="1075" y="857"/>
                  </a:lnTo>
                  <a:lnTo>
                    <a:pt x="1094" y="906"/>
                  </a:lnTo>
                  <a:lnTo>
                    <a:pt x="1113" y="955"/>
                  </a:lnTo>
                  <a:lnTo>
                    <a:pt x="1131" y="1005"/>
                  </a:lnTo>
                  <a:lnTo>
                    <a:pt x="1146" y="1055"/>
                  </a:lnTo>
                  <a:lnTo>
                    <a:pt x="1161" y="1105"/>
                  </a:lnTo>
                  <a:lnTo>
                    <a:pt x="1174" y="1154"/>
                  </a:lnTo>
                  <a:lnTo>
                    <a:pt x="1186" y="1202"/>
                  </a:lnTo>
                  <a:lnTo>
                    <a:pt x="1196" y="1251"/>
                  </a:lnTo>
                  <a:lnTo>
                    <a:pt x="1205" y="1299"/>
                  </a:lnTo>
                  <a:lnTo>
                    <a:pt x="1211" y="1346"/>
                  </a:lnTo>
                  <a:lnTo>
                    <a:pt x="1215" y="1392"/>
                  </a:lnTo>
                  <a:lnTo>
                    <a:pt x="1216" y="1437"/>
                  </a:lnTo>
                  <a:lnTo>
                    <a:pt x="1216" y="1481"/>
                  </a:lnTo>
                  <a:lnTo>
                    <a:pt x="1213" y="1524"/>
                  </a:lnTo>
                  <a:lnTo>
                    <a:pt x="1208" y="1565"/>
                  </a:lnTo>
                  <a:lnTo>
                    <a:pt x="1199" y="1606"/>
                  </a:lnTo>
                  <a:lnTo>
                    <a:pt x="1189" y="1643"/>
                  </a:lnTo>
                  <a:lnTo>
                    <a:pt x="1174" y="1681"/>
                  </a:lnTo>
                  <a:lnTo>
                    <a:pt x="1158" y="1716"/>
                  </a:lnTo>
                  <a:lnTo>
                    <a:pt x="1138" y="1749"/>
                  </a:lnTo>
                  <a:lnTo>
                    <a:pt x="1115" y="1780"/>
                  </a:lnTo>
                  <a:lnTo>
                    <a:pt x="1088" y="1809"/>
                  </a:lnTo>
                  <a:lnTo>
                    <a:pt x="1058" y="1836"/>
                  </a:lnTo>
                  <a:lnTo>
                    <a:pt x="1024" y="1861"/>
                  </a:lnTo>
                  <a:lnTo>
                    <a:pt x="987" y="1883"/>
                  </a:lnTo>
                  <a:lnTo>
                    <a:pt x="945" y="1902"/>
                  </a:lnTo>
                  <a:lnTo>
                    <a:pt x="899" y="1919"/>
                  </a:lnTo>
                  <a:lnTo>
                    <a:pt x="850" y="1933"/>
                  </a:lnTo>
                  <a:lnTo>
                    <a:pt x="796" y="1944"/>
                  </a:lnTo>
                  <a:lnTo>
                    <a:pt x="738" y="1952"/>
                  </a:lnTo>
                  <a:lnTo>
                    <a:pt x="675" y="1957"/>
                  </a:lnTo>
                  <a:lnTo>
                    <a:pt x="607" y="1958"/>
                  </a:lnTo>
                  <a:lnTo>
                    <a:pt x="541" y="1957"/>
                  </a:lnTo>
                  <a:lnTo>
                    <a:pt x="478" y="1952"/>
                  </a:lnTo>
                  <a:lnTo>
                    <a:pt x="421" y="1944"/>
                  </a:lnTo>
                  <a:lnTo>
                    <a:pt x="367" y="1933"/>
                  </a:lnTo>
                  <a:lnTo>
                    <a:pt x="318" y="1920"/>
                  </a:lnTo>
                  <a:lnTo>
                    <a:pt x="272" y="1903"/>
                  </a:lnTo>
                  <a:lnTo>
                    <a:pt x="230" y="1883"/>
                  </a:lnTo>
                  <a:lnTo>
                    <a:pt x="193" y="1861"/>
                  </a:lnTo>
                  <a:lnTo>
                    <a:pt x="159" y="1837"/>
                  </a:lnTo>
                  <a:lnTo>
                    <a:pt x="129" y="1810"/>
                  </a:lnTo>
                  <a:lnTo>
                    <a:pt x="102" y="1781"/>
                  </a:lnTo>
                  <a:lnTo>
                    <a:pt x="79" y="1750"/>
                  </a:lnTo>
                  <a:lnTo>
                    <a:pt x="58" y="1718"/>
                  </a:lnTo>
                  <a:lnTo>
                    <a:pt x="42" y="1682"/>
                  </a:lnTo>
                  <a:lnTo>
                    <a:pt x="28" y="1645"/>
                  </a:lnTo>
                  <a:lnTo>
                    <a:pt x="17" y="1608"/>
                  </a:lnTo>
                  <a:lnTo>
                    <a:pt x="8" y="1568"/>
                  </a:lnTo>
                  <a:lnTo>
                    <a:pt x="3" y="1526"/>
                  </a:lnTo>
                  <a:lnTo>
                    <a:pt x="0" y="1484"/>
                  </a:lnTo>
                  <a:lnTo>
                    <a:pt x="0" y="1440"/>
                  </a:lnTo>
                  <a:lnTo>
                    <a:pt x="1" y="1395"/>
                  </a:lnTo>
                  <a:lnTo>
                    <a:pt x="5" y="1349"/>
                  </a:lnTo>
                  <a:lnTo>
                    <a:pt x="11" y="1303"/>
                  </a:lnTo>
                  <a:lnTo>
                    <a:pt x="19" y="1255"/>
                  </a:lnTo>
                  <a:lnTo>
                    <a:pt x="29" y="1207"/>
                  </a:lnTo>
                  <a:lnTo>
                    <a:pt x="41" y="1158"/>
                  </a:lnTo>
                  <a:lnTo>
                    <a:pt x="53" y="1109"/>
                  </a:lnTo>
                  <a:lnTo>
                    <a:pt x="68" y="1060"/>
                  </a:lnTo>
                  <a:lnTo>
                    <a:pt x="83" y="1011"/>
                  </a:lnTo>
                  <a:lnTo>
                    <a:pt x="101" y="961"/>
                  </a:lnTo>
                  <a:lnTo>
                    <a:pt x="120" y="911"/>
                  </a:lnTo>
                  <a:lnTo>
                    <a:pt x="139" y="862"/>
                  </a:lnTo>
                  <a:lnTo>
                    <a:pt x="158" y="813"/>
                  </a:lnTo>
                  <a:lnTo>
                    <a:pt x="180" y="765"/>
                  </a:lnTo>
                  <a:lnTo>
                    <a:pt x="201" y="716"/>
                  </a:lnTo>
                  <a:lnTo>
                    <a:pt x="224" y="668"/>
                  </a:lnTo>
                  <a:lnTo>
                    <a:pt x="246" y="621"/>
                  </a:lnTo>
                  <a:lnTo>
                    <a:pt x="269" y="575"/>
                  </a:lnTo>
                  <a:lnTo>
                    <a:pt x="292" y="530"/>
                  </a:lnTo>
                  <a:lnTo>
                    <a:pt x="315" y="486"/>
                  </a:lnTo>
                  <a:lnTo>
                    <a:pt x="339" y="443"/>
                  </a:lnTo>
                  <a:lnTo>
                    <a:pt x="361" y="401"/>
                  </a:lnTo>
                  <a:lnTo>
                    <a:pt x="383" y="361"/>
                  </a:lnTo>
                  <a:lnTo>
                    <a:pt x="405" y="323"/>
                  </a:lnTo>
                  <a:lnTo>
                    <a:pt x="427" y="286"/>
                  </a:lnTo>
                  <a:lnTo>
                    <a:pt x="448" y="250"/>
                  </a:lnTo>
                  <a:lnTo>
                    <a:pt x="469" y="217"/>
                  </a:lnTo>
                  <a:lnTo>
                    <a:pt x="490" y="181"/>
                  </a:lnTo>
                  <a:lnTo>
                    <a:pt x="511" y="150"/>
                  </a:lnTo>
                  <a:lnTo>
                    <a:pt x="529" y="119"/>
                  </a:lnTo>
                  <a:lnTo>
                    <a:pt x="546" y="93"/>
                  </a:lnTo>
                  <a:lnTo>
                    <a:pt x="562" y="69"/>
                  </a:lnTo>
                  <a:lnTo>
                    <a:pt x="575" y="48"/>
                  </a:lnTo>
                  <a:lnTo>
                    <a:pt x="587" y="32"/>
                  </a:lnTo>
                  <a:lnTo>
                    <a:pt x="596" y="18"/>
                  </a:lnTo>
                  <a:lnTo>
                    <a:pt x="602" y="8"/>
                  </a:lnTo>
                  <a:lnTo>
                    <a:pt x="606" y="2"/>
                  </a:lnTo>
                  <a:lnTo>
                    <a:pt x="6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531395" y="3436938"/>
            <a:ext cx="571501" cy="593726"/>
            <a:chOff x="2527300" y="3436938"/>
            <a:chExt cx="571501" cy="5937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8" name="Freeform 32"/>
            <p:cNvSpPr>
              <a:spLocks noEditPoints="1"/>
            </p:cNvSpPr>
            <p:nvPr/>
          </p:nvSpPr>
          <p:spPr bwMode="auto">
            <a:xfrm>
              <a:off x="2538413" y="3467101"/>
              <a:ext cx="560388" cy="563563"/>
            </a:xfrm>
            <a:custGeom>
              <a:avLst/>
              <a:gdLst>
                <a:gd name="T0" fmla="*/ 2216 w 3179"/>
                <a:gd name="T1" fmla="*/ 2677 h 3202"/>
                <a:gd name="T2" fmla="*/ 2330 w 3179"/>
                <a:gd name="T3" fmla="*/ 2761 h 3202"/>
                <a:gd name="T4" fmla="*/ 2707 w 3179"/>
                <a:gd name="T5" fmla="*/ 2399 h 3202"/>
                <a:gd name="T6" fmla="*/ 1743 w 3179"/>
                <a:gd name="T7" fmla="*/ 2926 h 3202"/>
                <a:gd name="T8" fmla="*/ 1986 w 3179"/>
                <a:gd name="T9" fmla="*/ 2647 h 3202"/>
                <a:gd name="T10" fmla="*/ 1699 w 3179"/>
                <a:gd name="T11" fmla="*/ 2248 h 3202"/>
                <a:gd name="T12" fmla="*/ 1193 w 3179"/>
                <a:gd name="T13" fmla="*/ 2648 h 3202"/>
                <a:gd name="T14" fmla="*/ 1436 w 3179"/>
                <a:gd name="T15" fmla="*/ 2926 h 3202"/>
                <a:gd name="T16" fmla="*/ 2425 w 3179"/>
                <a:gd name="T17" fmla="*/ 1383 h 3202"/>
                <a:gd name="T18" fmla="*/ 2403 w 3179"/>
                <a:gd name="T19" fmla="*/ 2027 h 3202"/>
                <a:gd name="T20" fmla="*/ 2960 w 3179"/>
                <a:gd name="T21" fmla="*/ 1601 h 3202"/>
                <a:gd name="T22" fmla="*/ 2403 w 3179"/>
                <a:gd name="T23" fmla="*/ 1175 h 3202"/>
                <a:gd name="T24" fmla="*/ 2211 w 3179"/>
                <a:gd name="T25" fmla="*/ 1713 h 3202"/>
                <a:gd name="T26" fmla="*/ 1699 w 3179"/>
                <a:gd name="T27" fmla="*/ 1175 h 3202"/>
                <a:gd name="T28" fmla="*/ 969 w 3179"/>
                <a:gd name="T29" fmla="*/ 1713 h 3202"/>
                <a:gd name="T30" fmla="*/ 997 w 3179"/>
                <a:gd name="T31" fmla="*/ 1175 h 3202"/>
                <a:gd name="T32" fmla="*/ 2283 w 3179"/>
                <a:gd name="T33" fmla="*/ 684 h 3202"/>
                <a:gd name="T34" fmla="*/ 2707 w 3179"/>
                <a:gd name="T35" fmla="*/ 804 h 3202"/>
                <a:gd name="T36" fmla="*/ 2330 w 3179"/>
                <a:gd name="T37" fmla="*/ 441 h 3202"/>
                <a:gd name="T38" fmla="*/ 2138 w 3179"/>
                <a:gd name="T39" fmla="*/ 953 h 3202"/>
                <a:gd name="T40" fmla="*/ 1950 w 3179"/>
                <a:gd name="T41" fmla="*/ 492 h 3202"/>
                <a:gd name="T42" fmla="*/ 1699 w 3179"/>
                <a:gd name="T43" fmla="*/ 253 h 3202"/>
                <a:gd name="T44" fmla="*/ 2079 w 3179"/>
                <a:gd name="T45" fmla="*/ 78 h 3202"/>
                <a:gd name="T46" fmla="*/ 2582 w 3179"/>
                <a:gd name="T47" fmla="*/ 351 h 3202"/>
                <a:gd name="T48" fmla="*/ 2955 w 3179"/>
                <a:gd name="T49" fmla="*/ 783 h 3202"/>
                <a:gd name="T50" fmla="*/ 3129 w 3179"/>
                <a:gd name="T51" fmla="*/ 1204 h 3202"/>
                <a:gd name="T52" fmla="*/ 3166 w 3179"/>
                <a:gd name="T53" fmla="*/ 1804 h 3202"/>
                <a:gd name="T54" fmla="*/ 3043 w 3179"/>
                <a:gd name="T55" fmla="*/ 2248 h 3202"/>
                <a:gd name="T56" fmla="*/ 2722 w 3179"/>
                <a:gd name="T57" fmla="*/ 2722 h 3202"/>
                <a:gd name="T58" fmla="*/ 2259 w 3179"/>
                <a:gd name="T59" fmla="*/ 3053 h 3202"/>
                <a:gd name="T60" fmla="*/ 1691 w 3179"/>
                <a:gd name="T61" fmla="*/ 3199 h 3202"/>
                <a:gd name="T62" fmla="*/ 1101 w 3179"/>
                <a:gd name="T63" fmla="*/ 3124 h 3202"/>
                <a:gd name="T64" fmla="*/ 598 w 3179"/>
                <a:gd name="T65" fmla="*/ 2851 h 3202"/>
                <a:gd name="T66" fmla="*/ 225 w 3179"/>
                <a:gd name="T67" fmla="*/ 2420 h 3202"/>
                <a:gd name="T68" fmla="*/ 50 w 3179"/>
                <a:gd name="T69" fmla="*/ 1999 h 3202"/>
                <a:gd name="T70" fmla="*/ 11 w 3179"/>
                <a:gd name="T71" fmla="*/ 1419 h 3202"/>
                <a:gd name="T72" fmla="*/ 206 w 3179"/>
                <a:gd name="T73" fmla="*/ 1073 h 3202"/>
                <a:gd name="T74" fmla="*/ 263 w 3179"/>
                <a:gd name="T75" fmla="*/ 1257 h 3202"/>
                <a:gd name="T76" fmla="*/ 231 w 3179"/>
                <a:gd name="T77" fmla="*/ 1777 h 3202"/>
                <a:gd name="T78" fmla="*/ 360 w 3179"/>
                <a:gd name="T79" fmla="*/ 2068 h 3202"/>
                <a:gd name="T80" fmla="*/ 485 w 3179"/>
                <a:gd name="T81" fmla="*/ 2243 h 3202"/>
                <a:gd name="T82" fmla="*/ 583 w 3179"/>
                <a:gd name="T83" fmla="*/ 2535 h 3202"/>
                <a:gd name="T84" fmla="*/ 1003 w 3179"/>
                <a:gd name="T85" fmla="*/ 2847 h 3202"/>
                <a:gd name="T86" fmla="*/ 897 w 3179"/>
                <a:gd name="T87" fmla="*/ 2518 h 3202"/>
                <a:gd name="T88" fmla="*/ 650 w 3179"/>
                <a:gd name="T89" fmla="*/ 2228 h 3202"/>
                <a:gd name="T90" fmla="*/ 759 w 3179"/>
                <a:gd name="T91" fmla="*/ 2027 h 3202"/>
                <a:gd name="T92" fmla="*/ 754 w 3179"/>
                <a:gd name="T93" fmla="*/ 1392 h 3202"/>
                <a:gd name="T94" fmla="*/ 741 w 3179"/>
                <a:gd name="T95" fmla="*/ 1063 h 3202"/>
                <a:gd name="T96" fmla="*/ 1178 w 3179"/>
                <a:gd name="T97" fmla="*/ 1044 h 3202"/>
                <a:gd name="T98" fmla="*/ 1480 w 3179"/>
                <a:gd name="T99" fmla="*/ 953 h 3202"/>
                <a:gd name="T100" fmla="*/ 1271 w 3179"/>
                <a:gd name="T101" fmla="*/ 434 h 3202"/>
                <a:gd name="T102" fmla="*/ 1056 w 3179"/>
                <a:gd name="T103" fmla="*/ 473 h 3202"/>
                <a:gd name="T104" fmla="*/ 939 w 3179"/>
                <a:gd name="T105" fmla="*/ 370 h 3202"/>
                <a:gd name="T106" fmla="*/ 1195 w 3179"/>
                <a:gd name="T107" fmla="*/ 51 h 3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79" h="3202">
                  <a:moveTo>
                    <a:pt x="2362" y="2248"/>
                  </a:moveTo>
                  <a:lnTo>
                    <a:pt x="2339" y="2342"/>
                  </a:lnTo>
                  <a:lnTo>
                    <a:pt x="2312" y="2432"/>
                  </a:lnTo>
                  <a:lnTo>
                    <a:pt x="2283" y="2518"/>
                  </a:lnTo>
                  <a:lnTo>
                    <a:pt x="2250" y="2600"/>
                  </a:lnTo>
                  <a:lnTo>
                    <a:pt x="2216" y="2677"/>
                  </a:lnTo>
                  <a:lnTo>
                    <a:pt x="2179" y="2751"/>
                  </a:lnTo>
                  <a:lnTo>
                    <a:pt x="2138" y="2819"/>
                  </a:lnTo>
                  <a:lnTo>
                    <a:pt x="2097" y="2882"/>
                  </a:lnTo>
                  <a:lnTo>
                    <a:pt x="2178" y="2847"/>
                  </a:lnTo>
                  <a:lnTo>
                    <a:pt x="2256" y="2806"/>
                  </a:lnTo>
                  <a:lnTo>
                    <a:pt x="2330" y="2761"/>
                  </a:lnTo>
                  <a:lnTo>
                    <a:pt x="2402" y="2711"/>
                  </a:lnTo>
                  <a:lnTo>
                    <a:pt x="2471" y="2656"/>
                  </a:lnTo>
                  <a:lnTo>
                    <a:pt x="2536" y="2598"/>
                  </a:lnTo>
                  <a:lnTo>
                    <a:pt x="2598" y="2535"/>
                  </a:lnTo>
                  <a:lnTo>
                    <a:pt x="2654" y="2469"/>
                  </a:lnTo>
                  <a:lnTo>
                    <a:pt x="2707" y="2399"/>
                  </a:lnTo>
                  <a:lnTo>
                    <a:pt x="2756" y="2325"/>
                  </a:lnTo>
                  <a:lnTo>
                    <a:pt x="2799" y="2248"/>
                  </a:lnTo>
                  <a:lnTo>
                    <a:pt x="2362" y="2248"/>
                  </a:lnTo>
                  <a:close/>
                  <a:moveTo>
                    <a:pt x="1699" y="2248"/>
                  </a:moveTo>
                  <a:lnTo>
                    <a:pt x="1699" y="2949"/>
                  </a:lnTo>
                  <a:lnTo>
                    <a:pt x="1743" y="2926"/>
                  </a:lnTo>
                  <a:lnTo>
                    <a:pt x="1787" y="2897"/>
                  </a:lnTo>
                  <a:lnTo>
                    <a:pt x="1829" y="2860"/>
                  </a:lnTo>
                  <a:lnTo>
                    <a:pt x="1871" y="2816"/>
                  </a:lnTo>
                  <a:lnTo>
                    <a:pt x="1910" y="2766"/>
                  </a:lnTo>
                  <a:lnTo>
                    <a:pt x="1950" y="2710"/>
                  </a:lnTo>
                  <a:lnTo>
                    <a:pt x="1986" y="2647"/>
                  </a:lnTo>
                  <a:lnTo>
                    <a:pt x="2022" y="2579"/>
                  </a:lnTo>
                  <a:lnTo>
                    <a:pt x="2054" y="2504"/>
                  </a:lnTo>
                  <a:lnTo>
                    <a:pt x="2085" y="2424"/>
                  </a:lnTo>
                  <a:lnTo>
                    <a:pt x="2112" y="2339"/>
                  </a:lnTo>
                  <a:lnTo>
                    <a:pt x="2137" y="2248"/>
                  </a:lnTo>
                  <a:lnTo>
                    <a:pt x="1699" y="2248"/>
                  </a:lnTo>
                  <a:close/>
                  <a:moveTo>
                    <a:pt x="1042" y="2248"/>
                  </a:moveTo>
                  <a:lnTo>
                    <a:pt x="1067" y="2339"/>
                  </a:lnTo>
                  <a:lnTo>
                    <a:pt x="1095" y="2424"/>
                  </a:lnTo>
                  <a:lnTo>
                    <a:pt x="1125" y="2504"/>
                  </a:lnTo>
                  <a:lnTo>
                    <a:pt x="1158" y="2579"/>
                  </a:lnTo>
                  <a:lnTo>
                    <a:pt x="1193" y="2648"/>
                  </a:lnTo>
                  <a:lnTo>
                    <a:pt x="1230" y="2710"/>
                  </a:lnTo>
                  <a:lnTo>
                    <a:pt x="1269" y="2766"/>
                  </a:lnTo>
                  <a:lnTo>
                    <a:pt x="1309" y="2816"/>
                  </a:lnTo>
                  <a:lnTo>
                    <a:pt x="1351" y="2860"/>
                  </a:lnTo>
                  <a:lnTo>
                    <a:pt x="1393" y="2897"/>
                  </a:lnTo>
                  <a:lnTo>
                    <a:pt x="1436" y="2926"/>
                  </a:lnTo>
                  <a:lnTo>
                    <a:pt x="1480" y="2949"/>
                  </a:lnTo>
                  <a:lnTo>
                    <a:pt x="1480" y="2248"/>
                  </a:lnTo>
                  <a:lnTo>
                    <a:pt x="1042" y="2248"/>
                  </a:lnTo>
                  <a:close/>
                  <a:moveTo>
                    <a:pt x="2403" y="1175"/>
                  </a:moveTo>
                  <a:lnTo>
                    <a:pt x="2416" y="1278"/>
                  </a:lnTo>
                  <a:lnTo>
                    <a:pt x="2425" y="1383"/>
                  </a:lnTo>
                  <a:lnTo>
                    <a:pt x="2430" y="1491"/>
                  </a:lnTo>
                  <a:lnTo>
                    <a:pt x="2432" y="1601"/>
                  </a:lnTo>
                  <a:lnTo>
                    <a:pt x="2430" y="1711"/>
                  </a:lnTo>
                  <a:lnTo>
                    <a:pt x="2425" y="1818"/>
                  </a:lnTo>
                  <a:lnTo>
                    <a:pt x="2416" y="1924"/>
                  </a:lnTo>
                  <a:lnTo>
                    <a:pt x="2403" y="2027"/>
                  </a:lnTo>
                  <a:lnTo>
                    <a:pt x="2893" y="2027"/>
                  </a:lnTo>
                  <a:lnTo>
                    <a:pt x="2916" y="1945"/>
                  </a:lnTo>
                  <a:lnTo>
                    <a:pt x="2935" y="1861"/>
                  </a:lnTo>
                  <a:lnTo>
                    <a:pt x="2948" y="1777"/>
                  </a:lnTo>
                  <a:lnTo>
                    <a:pt x="2956" y="1690"/>
                  </a:lnTo>
                  <a:lnTo>
                    <a:pt x="2960" y="1601"/>
                  </a:lnTo>
                  <a:lnTo>
                    <a:pt x="2956" y="1513"/>
                  </a:lnTo>
                  <a:lnTo>
                    <a:pt x="2948" y="1426"/>
                  </a:lnTo>
                  <a:lnTo>
                    <a:pt x="2935" y="1340"/>
                  </a:lnTo>
                  <a:lnTo>
                    <a:pt x="2916" y="1257"/>
                  </a:lnTo>
                  <a:lnTo>
                    <a:pt x="2893" y="1175"/>
                  </a:lnTo>
                  <a:lnTo>
                    <a:pt x="2403" y="1175"/>
                  </a:lnTo>
                  <a:close/>
                  <a:moveTo>
                    <a:pt x="1699" y="1175"/>
                  </a:moveTo>
                  <a:lnTo>
                    <a:pt x="1699" y="2027"/>
                  </a:lnTo>
                  <a:lnTo>
                    <a:pt x="2182" y="2027"/>
                  </a:lnTo>
                  <a:lnTo>
                    <a:pt x="2195" y="1926"/>
                  </a:lnTo>
                  <a:lnTo>
                    <a:pt x="2205" y="1822"/>
                  </a:lnTo>
                  <a:lnTo>
                    <a:pt x="2211" y="1713"/>
                  </a:lnTo>
                  <a:lnTo>
                    <a:pt x="2213" y="1601"/>
                  </a:lnTo>
                  <a:lnTo>
                    <a:pt x="2211" y="1489"/>
                  </a:lnTo>
                  <a:lnTo>
                    <a:pt x="2205" y="1381"/>
                  </a:lnTo>
                  <a:lnTo>
                    <a:pt x="2195" y="1276"/>
                  </a:lnTo>
                  <a:lnTo>
                    <a:pt x="2182" y="1175"/>
                  </a:lnTo>
                  <a:lnTo>
                    <a:pt x="1699" y="1175"/>
                  </a:lnTo>
                  <a:close/>
                  <a:moveTo>
                    <a:pt x="997" y="1175"/>
                  </a:moveTo>
                  <a:lnTo>
                    <a:pt x="985" y="1276"/>
                  </a:lnTo>
                  <a:lnTo>
                    <a:pt x="975" y="1381"/>
                  </a:lnTo>
                  <a:lnTo>
                    <a:pt x="969" y="1489"/>
                  </a:lnTo>
                  <a:lnTo>
                    <a:pt x="967" y="1601"/>
                  </a:lnTo>
                  <a:lnTo>
                    <a:pt x="969" y="1713"/>
                  </a:lnTo>
                  <a:lnTo>
                    <a:pt x="975" y="1822"/>
                  </a:lnTo>
                  <a:lnTo>
                    <a:pt x="985" y="1926"/>
                  </a:lnTo>
                  <a:lnTo>
                    <a:pt x="997" y="2027"/>
                  </a:lnTo>
                  <a:lnTo>
                    <a:pt x="1480" y="2027"/>
                  </a:lnTo>
                  <a:lnTo>
                    <a:pt x="1480" y="1175"/>
                  </a:lnTo>
                  <a:lnTo>
                    <a:pt x="997" y="1175"/>
                  </a:lnTo>
                  <a:close/>
                  <a:moveTo>
                    <a:pt x="2097" y="320"/>
                  </a:moveTo>
                  <a:lnTo>
                    <a:pt x="2138" y="383"/>
                  </a:lnTo>
                  <a:lnTo>
                    <a:pt x="2179" y="452"/>
                  </a:lnTo>
                  <a:lnTo>
                    <a:pt x="2216" y="524"/>
                  </a:lnTo>
                  <a:lnTo>
                    <a:pt x="2250" y="603"/>
                  </a:lnTo>
                  <a:lnTo>
                    <a:pt x="2283" y="684"/>
                  </a:lnTo>
                  <a:lnTo>
                    <a:pt x="2312" y="770"/>
                  </a:lnTo>
                  <a:lnTo>
                    <a:pt x="2339" y="860"/>
                  </a:lnTo>
                  <a:lnTo>
                    <a:pt x="2362" y="953"/>
                  </a:lnTo>
                  <a:lnTo>
                    <a:pt x="2799" y="953"/>
                  </a:lnTo>
                  <a:lnTo>
                    <a:pt x="2756" y="877"/>
                  </a:lnTo>
                  <a:lnTo>
                    <a:pt x="2707" y="804"/>
                  </a:lnTo>
                  <a:lnTo>
                    <a:pt x="2654" y="733"/>
                  </a:lnTo>
                  <a:lnTo>
                    <a:pt x="2598" y="667"/>
                  </a:lnTo>
                  <a:lnTo>
                    <a:pt x="2536" y="605"/>
                  </a:lnTo>
                  <a:lnTo>
                    <a:pt x="2471" y="546"/>
                  </a:lnTo>
                  <a:lnTo>
                    <a:pt x="2402" y="492"/>
                  </a:lnTo>
                  <a:lnTo>
                    <a:pt x="2330" y="441"/>
                  </a:lnTo>
                  <a:lnTo>
                    <a:pt x="2256" y="396"/>
                  </a:lnTo>
                  <a:lnTo>
                    <a:pt x="2178" y="355"/>
                  </a:lnTo>
                  <a:lnTo>
                    <a:pt x="2097" y="320"/>
                  </a:lnTo>
                  <a:close/>
                  <a:moveTo>
                    <a:pt x="1699" y="253"/>
                  </a:moveTo>
                  <a:lnTo>
                    <a:pt x="1699" y="953"/>
                  </a:lnTo>
                  <a:lnTo>
                    <a:pt x="2138" y="953"/>
                  </a:lnTo>
                  <a:lnTo>
                    <a:pt x="2113" y="863"/>
                  </a:lnTo>
                  <a:lnTo>
                    <a:pt x="2085" y="777"/>
                  </a:lnTo>
                  <a:lnTo>
                    <a:pt x="2055" y="698"/>
                  </a:lnTo>
                  <a:lnTo>
                    <a:pt x="2022" y="623"/>
                  </a:lnTo>
                  <a:lnTo>
                    <a:pt x="1986" y="554"/>
                  </a:lnTo>
                  <a:lnTo>
                    <a:pt x="1950" y="492"/>
                  </a:lnTo>
                  <a:lnTo>
                    <a:pt x="1910" y="435"/>
                  </a:lnTo>
                  <a:lnTo>
                    <a:pt x="1871" y="386"/>
                  </a:lnTo>
                  <a:lnTo>
                    <a:pt x="1829" y="342"/>
                  </a:lnTo>
                  <a:lnTo>
                    <a:pt x="1787" y="305"/>
                  </a:lnTo>
                  <a:lnTo>
                    <a:pt x="1743" y="276"/>
                  </a:lnTo>
                  <a:lnTo>
                    <a:pt x="1699" y="253"/>
                  </a:lnTo>
                  <a:close/>
                  <a:moveTo>
                    <a:pt x="1590" y="0"/>
                  </a:moveTo>
                  <a:lnTo>
                    <a:pt x="1691" y="4"/>
                  </a:lnTo>
                  <a:lnTo>
                    <a:pt x="1791" y="13"/>
                  </a:lnTo>
                  <a:lnTo>
                    <a:pt x="1889" y="29"/>
                  </a:lnTo>
                  <a:lnTo>
                    <a:pt x="1985" y="50"/>
                  </a:lnTo>
                  <a:lnTo>
                    <a:pt x="2079" y="78"/>
                  </a:lnTo>
                  <a:lnTo>
                    <a:pt x="2169" y="110"/>
                  </a:lnTo>
                  <a:lnTo>
                    <a:pt x="2259" y="149"/>
                  </a:lnTo>
                  <a:lnTo>
                    <a:pt x="2344" y="192"/>
                  </a:lnTo>
                  <a:lnTo>
                    <a:pt x="2426" y="240"/>
                  </a:lnTo>
                  <a:lnTo>
                    <a:pt x="2506" y="294"/>
                  </a:lnTo>
                  <a:lnTo>
                    <a:pt x="2582" y="351"/>
                  </a:lnTo>
                  <a:lnTo>
                    <a:pt x="2654" y="413"/>
                  </a:lnTo>
                  <a:lnTo>
                    <a:pt x="2722" y="480"/>
                  </a:lnTo>
                  <a:lnTo>
                    <a:pt x="2787" y="550"/>
                  </a:lnTo>
                  <a:lnTo>
                    <a:pt x="2847" y="623"/>
                  </a:lnTo>
                  <a:lnTo>
                    <a:pt x="2903" y="701"/>
                  </a:lnTo>
                  <a:lnTo>
                    <a:pt x="2955" y="783"/>
                  </a:lnTo>
                  <a:lnTo>
                    <a:pt x="3001" y="866"/>
                  </a:lnTo>
                  <a:lnTo>
                    <a:pt x="3043" y="953"/>
                  </a:lnTo>
                  <a:lnTo>
                    <a:pt x="3070" y="953"/>
                  </a:lnTo>
                  <a:lnTo>
                    <a:pt x="3070" y="1017"/>
                  </a:lnTo>
                  <a:lnTo>
                    <a:pt x="3102" y="1109"/>
                  </a:lnTo>
                  <a:lnTo>
                    <a:pt x="3129" y="1204"/>
                  </a:lnTo>
                  <a:lnTo>
                    <a:pt x="3151" y="1300"/>
                  </a:lnTo>
                  <a:lnTo>
                    <a:pt x="3166" y="1398"/>
                  </a:lnTo>
                  <a:lnTo>
                    <a:pt x="3176" y="1499"/>
                  </a:lnTo>
                  <a:lnTo>
                    <a:pt x="3179" y="1601"/>
                  </a:lnTo>
                  <a:lnTo>
                    <a:pt x="3176" y="1703"/>
                  </a:lnTo>
                  <a:lnTo>
                    <a:pt x="3166" y="1804"/>
                  </a:lnTo>
                  <a:lnTo>
                    <a:pt x="3151" y="1902"/>
                  </a:lnTo>
                  <a:lnTo>
                    <a:pt x="3129" y="1999"/>
                  </a:lnTo>
                  <a:lnTo>
                    <a:pt x="3102" y="2093"/>
                  </a:lnTo>
                  <a:lnTo>
                    <a:pt x="3070" y="2185"/>
                  </a:lnTo>
                  <a:lnTo>
                    <a:pt x="3070" y="2248"/>
                  </a:lnTo>
                  <a:lnTo>
                    <a:pt x="3043" y="2248"/>
                  </a:lnTo>
                  <a:lnTo>
                    <a:pt x="3001" y="2335"/>
                  </a:lnTo>
                  <a:lnTo>
                    <a:pt x="2955" y="2420"/>
                  </a:lnTo>
                  <a:lnTo>
                    <a:pt x="2903" y="2500"/>
                  </a:lnTo>
                  <a:lnTo>
                    <a:pt x="2847" y="2578"/>
                  </a:lnTo>
                  <a:lnTo>
                    <a:pt x="2787" y="2652"/>
                  </a:lnTo>
                  <a:lnTo>
                    <a:pt x="2722" y="2722"/>
                  </a:lnTo>
                  <a:lnTo>
                    <a:pt x="2654" y="2788"/>
                  </a:lnTo>
                  <a:lnTo>
                    <a:pt x="2582" y="2851"/>
                  </a:lnTo>
                  <a:lnTo>
                    <a:pt x="2506" y="2909"/>
                  </a:lnTo>
                  <a:lnTo>
                    <a:pt x="2426" y="2961"/>
                  </a:lnTo>
                  <a:lnTo>
                    <a:pt x="2344" y="3010"/>
                  </a:lnTo>
                  <a:lnTo>
                    <a:pt x="2259" y="3053"/>
                  </a:lnTo>
                  <a:lnTo>
                    <a:pt x="2169" y="3092"/>
                  </a:lnTo>
                  <a:lnTo>
                    <a:pt x="2079" y="3124"/>
                  </a:lnTo>
                  <a:lnTo>
                    <a:pt x="1985" y="3152"/>
                  </a:lnTo>
                  <a:lnTo>
                    <a:pt x="1889" y="3174"/>
                  </a:lnTo>
                  <a:lnTo>
                    <a:pt x="1791" y="3189"/>
                  </a:lnTo>
                  <a:lnTo>
                    <a:pt x="1691" y="3199"/>
                  </a:lnTo>
                  <a:lnTo>
                    <a:pt x="1590" y="3202"/>
                  </a:lnTo>
                  <a:lnTo>
                    <a:pt x="1488" y="3199"/>
                  </a:lnTo>
                  <a:lnTo>
                    <a:pt x="1388" y="3189"/>
                  </a:lnTo>
                  <a:lnTo>
                    <a:pt x="1291" y="3174"/>
                  </a:lnTo>
                  <a:lnTo>
                    <a:pt x="1195" y="3152"/>
                  </a:lnTo>
                  <a:lnTo>
                    <a:pt x="1101" y="3124"/>
                  </a:lnTo>
                  <a:lnTo>
                    <a:pt x="1010" y="3092"/>
                  </a:lnTo>
                  <a:lnTo>
                    <a:pt x="922" y="3053"/>
                  </a:lnTo>
                  <a:lnTo>
                    <a:pt x="835" y="3010"/>
                  </a:lnTo>
                  <a:lnTo>
                    <a:pt x="753" y="2961"/>
                  </a:lnTo>
                  <a:lnTo>
                    <a:pt x="674" y="2909"/>
                  </a:lnTo>
                  <a:lnTo>
                    <a:pt x="598" y="2851"/>
                  </a:lnTo>
                  <a:lnTo>
                    <a:pt x="525" y="2788"/>
                  </a:lnTo>
                  <a:lnTo>
                    <a:pt x="457" y="2722"/>
                  </a:lnTo>
                  <a:lnTo>
                    <a:pt x="392" y="2652"/>
                  </a:lnTo>
                  <a:lnTo>
                    <a:pt x="332" y="2578"/>
                  </a:lnTo>
                  <a:lnTo>
                    <a:pt x="276" y="2500"/>
                  </a:lnTo>
                  <a:lnTo>
                    <a:pt x="225" y="2420"/>
                  </a:lnTo>
                  <a:lnTo>
                    <a:pt x="178" y="2335"/>
                  </a:lnTo>
                  <a:lnTo>
                    <a:pt x="137" y="2248"/>
                  </a:lnTo>
                  <a:lnTo>
                    <a:pt x="110" y="2248"/>
                  </a:lnTo>
                  <a:lnTo>
                    <a:pt x="110" y="2185"/>
                  </a:lnTo>
                  <a:lnTo>
                    <a:pt x="77" y="2093"/>
                  </a:lnTo>
                  <a:lnTo>
                    <a:pt x="50" y="1999"/>
                  </a:lnTo>
                  <a:lnTo>
                    <a:pt x="28" y="1902"/>
                  </a:lnTo>
                  <a:lnTo>
                    <a:pt x="13" y="1804"/>
                  </a:lnTo>
                  <a:lnTo>
                    <a:pt x="3" y="1703"/>
                  </a:lnTo>
                  <a:lnTo>
                    <a:pt x="0" y="1601"/>
                  </a:lnTo>
                  <a:lnTo>
                    <a:pt x="3" y="1509"/>
                  </a:lnTo>
                  <a:lnTo>
                    <a:pt x="11" y="1419"/>
                  </a:lnTo>
                  <a:lnTo>
                    <a:pt x="23" y="1330"/>
                  </a:lnTo>
                  <a:lnTo>
                    <a:pt x="41" y="1243"/>
                  </a:lnTo>
                  <a:lnTo>
                    <a:pt x="63" y="1159"/>
                  </a:lnTo>
                  <a:lnTo>
                    <a:pt x="89" y="1075"/>
                  </a:lnTo>
                  <a:lnTo>
                    <a:pt x="110" y="1075"/>
                  </a:lnTo>
                  <a:lnTo>
                    <a:pt x="206" y="1073"/>
                  </a:lnTo>
                  <a:lnTo>
                    <a:pt x="326" y="1071"/>
                  </a:lnTo>
                  <a:lnTo>
                    <a:pt x="338" y="1070"/>
                  </a:lnTo>
                  <a:lnTo>
                    <a:pt x="338" y="1073"/>
                  </a:lnTo>
                  <a:lnTo>
                    <a:pt x="340" y="1175"/>
                  </a:lnTo>
                  <a:lnTo>
                    <a:pt x="287" y="1175"/>
                  </a:lnTo>
                  <a:lnTo>
                    <a:pt x="263" y="1257"/>
                  </a:lnTo>
                  <a:lnTo>
                    <a:pt x="245" y="1340"/>
                  </a:lnTo>
                  <a:lnTo>
                    <a:pt x="231" y="1426"/>
                  </a:lnTo>
                  <a:lnTo>
                    <a:pt x="223" y="1513"/>
                  </a:lnTo>
                  <a:lnTo>
                    <a:pt x="220" y="1601"/>
                  </a:lnTo>
                  <a:lnTo>
                    <a:pt x="223" y="1690"/>
                  </a:lnTo>
                  <a:lnTo>
                    <a:pt x="231" y="1777"/>
                  </a:lnTo>
                  <a:lnTo>
                    <a:pt x="245" y="1861"/>
                  </a:lnTo>
                  <a:lnTo>
                    <a:pt x="263" y="1945"/>
                  </a:lnTo>
                  <a:lnTo>
                    <a:pt x="287" y="2027"/>
                  </a:lnTo>
                  <a:lnTo>
                    <a:pt x="357" y="2027"/>
                  </a:lnTo>
                  <a:lnTo>
                    <a:pt x="357" y="2045"/>
                  </a:lnTo>
                  <a:lnTo>
                    <a:pt x="360" y="2068"/>
                  </a:lnTo>
                  <a:lnTo>
                    <a:pt x="368" y="2090"/>
                  </a:lnTo>
                  <a:lnTo>
                    <a:pt x="381" y="2111"/>
                  </a:lnTo>
                  <a:lnTo>
                    <a:pt x="402" y="2138"/>
                  </a:lnTo>
                  <a:lnTo>
                    <a:pt x="474" y="2232"/>
                  </a:lnTo>
                  <a:lnTo>
                    <a:pt x="480" y="2237"/>
                  </a:lnTo>
                  <a:lnTo>
                    <a:pt x="485" y="2243"/>
                  </a:lnTo>
                  <a:lnTo>
                    <a:pt x="490" y="2248"/>
                  </a:lnTo>
                  <a:lnTo>
                    <a:pt x="381" y="2248"/>
                  </a:lnTo>
                  <a:lnTo>
                    <a:pt x="425" y="2325"/>
                  </a:lnTo>
                  <a:lnTo>
                    <a:pt x="472" y="2399"/>
                  </a:lnTo>
                  <a:lnTo>
                    <a:pt x="525" y="2469"/>
                  </a:lnTo>
                  <a:lnTo>
                    <a:pt x="583" y="2535"/>
                  </a:lnTo>
                  <a:lnTo>
                    <a:pt x="644" y="2598"/>
                  </a:lnTo>
                  <a:lnTo>
                    <a:pt x="708" y="2656"/>
                  </a:lnTo>
                  <a:lnTo>
                    <a:pt x="777" y="2711"/>
                  </a:lnTo>
                  <a:lnTo>
                    <a:pt x="849" y="2761"/>
                  </a:lnTo>
                  <a:lnTo>
                    <a:pt x="925" y="2806"/>
                  </a:lnTo>
                  <a:lnTo>
                    <a:pt x="1003" y="2847"/>
                  </a:lnTo>
                  <a:lnTo>
                    <a:pt x="1084" y="2882"/>
                  </a:lnTo>
                  <a:lnTo>
                    <a:pt x="1041" y="2819"/>
                  </a:lnTo>
                  <a:lnTo>
                    <a:pt x="1002" y="2751"/>
                  </a:lnTo>
                  <a:lnTo>
                    <a:pt x="964" y="2677"/>
                  </a:lnTo>
                  <a:lnTo>
                    <a:pt x="929" y="2600"/>
                  </a:lnTo>
                  <a:lnTo>
                    <a:pt x="897" y="2518"/>
                  </a:lnTo>
                  <a:lnTo>
                    <a:pt x="868" y="2432"/>
                  </a:lnTo>
                  <a:lnTo>
                    <a:pt x="842" y="2342"/>
                  </a:lnTo>
                  <a:lnTo>
                    <a:pt x="818" y="2248"/>
                  </a:lnTo>
                  <a:lnTo>
                    <a:pt x="633" y="2248"/>
                  </a:lnTo>
                  <a:lnTo>
                    <a:pt x="642" y="2238"/>
                  </a:lnTo>
                  <a:lnTo>
                    <a:pt x="650" y="2228"/>
                  </a:lnTo>
                  <a:lnTo>
                    <a:pt x="733" y="2111"/>
                  </a:lnTo>
                  <a:lnTo>
                    <a:pt x="740" y="2103"/>
                  </a:lnTo>
                  <a:lnTo>
                    <a:pt x="751" y="2082"/>
                  </a:lnTo>
                  <a:lnTo>
                    <a:pt x="757" y="2060"/>
                  </a:lnTo>
                  <a:lnTo>
                    <a:pt x="759" y="2036"/>
                  </a:lnTo>
                  <a:lnTo>
                    <a:pt x="759" y="2027"/>
                  </a:lnTo>
                  <a:lnTo>
                    <a:pt x="777" y="2027"/>
                  </a:lnTo>
                  <a:lnTo>
                    <a:pt x="765" y="1926"/>
                  </a:lnTo>
                  <a:lnTo>
                    <a:pt x="755" y="1823"/>
                  </a:lnTo>
                  <a:lnTo>
                    <a:pt x="755" y="1812"/>
                  </a:lnTo>
                  <a:lnTo>
                    <a:pt x="749" y="1504"/>
                  </a:lnTo>
                  <a:lnTo>
                    <a:pt x="754" y="1392"/>
                  </a:lnTo>
                  <a:lnTo>
                    <a:pt x="764" y="1282"/>
                  </a:lnTo>
                  <a:lnTo>
                    <a:pt x="777" y="1175"/>
                  </a:lnTo>
                  <a:lnTo>
                    <a:pt x="743" y="1175"/>
                  </a:lnTo>
                  <a:lnTo>
                    <a:pt x="742" y="1137"/>
                  </a:lnTo>
                  <a:lnTo>
                    <a:pt x="741" y="1064"/>
                  </a:lnTo>
                  <a:lnTo>
                    <a:pt x="741" y="1063"/>
                  </a:lnTo>
                  <a:lnTo>
                    <a:pt x="741" y="1062"/>
                  </a:lnTo>
                  <a:lnTo>
                    <a:pt x="796" y="1061"/>
                  </a:lnTo>
                  <a:lnTo>
                    <a:pt x="1019" y="1056"/>
                  </a:lnTo>
                  <a:lnTo>
                    <a:pt x="1137" y="1054"/>
                  </a:lnTo>
                  <a:lnTo>
                    <a:pt x="1159" y="1051"/>
                  </a:lnTo>
                  <a:lnTo>
                    <a:pt x="1178" y="1044"/>
                  </a:lnTo>
                  <a:lnTo>
                    <a:pt x="1197" y="1034"/>
                  </a:lnTo>
                  <a:lnTo>
                    <a:pt x="1214" y="1020"/>
                  </a:lnTo>
                  <a:lnTo>
                    <a:pt x="1228" y="1001"/>
                  </a:lnTo>
                  <a:lnTo>
                    <a:pt x="1239" y="977"/>
                  </a:lnTo>
                  <a:lnTo>
                    <a:pt x="1244" y="953"/>
                  </a:lnTo>
                  <a:lnTo>
                    <a:pt x="1480" y="953"/>
                  </a:lnTo>
                  <a:lnTo>
                    <a:pt x="1480" y="253"/>
                  </a:lnTo>
                  <a:lnTo>
                    <a:pt x="1436" y="275"/>
                  </a:lnTo>
                  <a:lnTo>
                    <a:pt x="1394" y="304"/>
                  </a:lnTo>
                  <a:lnTo>
                    <a:pt x="1352" y="341"/>
                  </a:lnTo>
                  <a:lnTo>
                    <a:pt x="1310" y="384"/>
                  </a:lnTo>
                  <a:lnTo>
                    <a:pt x="1271" y="434"/>
                  </a:lnTo>
                  <a:lnTo>
                    <a:pt x="1231" y="489"/>
                  </a:lnTo>
                  <a:lnTo>
                    <a:pt x="1195" y="551"/>
                  </a:lnTo>
                  <a:lnTo>
                    <a:pt x="1160" y="619"/>
                  </a:lnTo>
                  <a:lnTo>
                    <a:pt x="1130" y="567"/>
                  </a:lnTo>
                  <a:lnTo>
                    <a:pt x="1095" y="519"/>
                  </a:lnTo>
                  <a:lnTo>
                    <a:pt x="1056" y="473"/>
                  </a:lnTo>
                  <a:lnTo>
                    <a:pt x="1013" y="430"/>
                  </a:lnTo>
                  <a:lnTo>
                    <a:pt x="1047" y="373"/>
                  </a:lnTo>
                  <a:lnTo>
                    <a:pt x="1084" y="320"/>
                  </a:lnTo>
                  <a:lnTo>
                    <a:pt x="1017" y="348"/>
                  </a:lnTo>
                  <a:lnTo>
                    <a:pt x="953" y="381"/>
                  </a:lnTo>
                  <a:lnTo>
                    <a:pt x="939" y="370"/>
                  </a:lnTo>
                  <a:lnTo>
                    <a:pt x="926" y="360"/>
                  </a:lnTo>
                  <a:lnTo>
                    <a:pt x="924" y="271"/>
                  </a:lnTo>
                  <a:lnTo>
                    <a:pt x="922" y="149"/>
                  </a:lnTo>
                  <a:lnTo>
                    <a:pt x="1010" y="110"/>
                  </a:lnTo>
                  <a:lnTo>
                    <a:pt x="1101" y="78"/>
                  </a:lnTo>
                  <a:lnTo>
                    <a:pt x="1195" y="51"/>
                  </a:lnTo>
                  <a:lnTo>
                    <a:pt x="1291" y="29"/>
                  </a:lnTo>
                  <a:lnTo>
                    <a:pt x="1388" y="13"/>
                  </a:lnTo>
                  <a:lnTo>
                    <a:pt x="1488" y="4"/>
                  </a:lnTo>
                  <a:lnTo>
                    <a:pt x="15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33"/>
            <p:cNvSpPr>
              <a:spLocks/>
            </p:cNvSpPr>
            <p:nvPr/>
          </p:nvSpPr>
          <p:spPr bwMode="auto">
            <a:xfrm>
              <a:off x="2616200" y="3654426"/>
              <a:ext cx="36513" cy="193675"/>
            </a:xfrm>
            <a:custGeom>
              <a:avLst/>
              <a:gdLst>
                <a:gd name="T0" fmla="*/ 183 w 203"/>
                <a:gd name="T1" fmla="*/ 0 h 1096"/>
                <a:gd name="T2" fmla="*/ 184 w 203"/>
                <a:gd name="T3" fmla="*/ 71 h 1096"/>
                <a:gd name="T4" fmla="*/ 186 w 203"/>
                <a:gd name="T5" fmla="*/ 107 h 1096"/>
                <a:gd name="T6" fmla="*/ 190 w 203"/>
                <a:gd name="T7" fmla="*/ 297 h 1096"/>
                <a:gd name="T8" fmla="*/ 192 w 203"/>
                <a:gd name="T9" fmla="*/ 409 h 1096"/>
                <a:gd name="T10" fmla="*/ 198 w 203"/>
                <a:gd name="T11" fmla="*/ 746 h 1096"/>
                <a:gd name="T12" fmla="*/ 202 w 203"/>
                <a:gd name="T13" fmla="*/ 959 h 1096"/>
                <a:gd name="T14" fmla="*/ 203 w 203"/>
                <a:gd name="T15" fmla="*/ 970 h 1096"/>
                <a:gd name="T16" fmla="*/ 197 w 203"/>
                <a:gd name="T17" fmla="*/ 979 h 1096"/>
                <a:gd name="T18" fmla="*/ 114 w 203"/>
                <a:gd name="T19" fmla="*/ 1096 h 1096"/>
                <a:gd name="T20" fmla="*/ 42 w 203"/>
                <a:gd name="T21" fmla="*/ 1003 h 1096"/>
                <a:gd name="T22" fmla="*/ 20 w 203"/>
                <a:gd name="T23" fmla="*/ 975 h 1096"/>
                <a:gd name="T24" fmla="*/ 20 w 203"/>
                <a:gd name="T25" fmla="*/ 959 h 1096"/>
                <a:gd name="T26" fmla="*/ 19 w 203"/>
                <a:gd name="T27" fmla="*/ 928 h 1096"/>
                <a:gd name="T28" fmla="*/ 13 w 203"/>
                <a:gd name="T29" fmla="*/ 625 h 1096"/>
                <a:gd name="T30" fmla="*/ 8 w 203"/>
                <a:gd name="T31" fmla="*/ 356 h 1096"/>
                <a:gd name="T32" fmla="*/ 4 w 203"/>
                <a:gd name="T33" fmla="*/ 121 h 1096"/>
                <a:gd name="T34" fmla="*/ 3 w 203"/>
                <a:gd name="T35" fmla="*/ 107 h 1096"/>
                <a:gd name="T36" fmla="*/ 0 w 203"/>
                <a:gd name="T37" fmla="*/ 3 h 1096"/>
                <a:gd name="T38" fmla="*/ 183 w 203"/>
                <a:gd name="T39" fmla="*/ 0 h 1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3" h="1096">
                  <a:moveTo>
                    <a:pt x="183" y="0"/>
                  </a:moveTo>
                  <a:lnTo>
                    <a:pt x="184" y="71"/>
                  </a:lnTo>
                  <a:lnTo>
                    <a:pt x="186" y="107"/>
                  </a:lnTo>
                  <a:lnTo>
                    <a:pt x="190" y="297"/>
                  </a:lnTo>
                  <a:lnTo>
                    <a:pt x="192" y="409"/>
                  </a:lnTo>
                  <a:lnTo>
                    <a:pt x="198" y="746"/>
                  </a:lnTo>
                  <a:lnTo>
                    <a:pt x="202" y="959"/>
                  </a:lnTo>
                  <a:lnTo>
                    <a:pt x="203" y="970"/>
                  </a:lnTo>
                  <a:lnTo>
                    <a:pt x="197" y="979"/>
                  </a:lnTo>
                  <a:lnTo>
                    <a:pt x="114" y="1096"/>
                  </a:lnTo>
                  <a:lnTo>
                    <a:pt x="42" y="1003"/>
                  </a:lnTo>
                  <a:lnTo>
                    <a:pt x="20" y="975"/>
                  </a:lnTo>
                  <a:lnTo>
                    <a:pt x="20" y="959"/>
                  </a:lnTo>
                  <a:lnTo>
                    <a:pt x="19" y="928"/>
                  </a:lnTo>
                  <a:lnTo>
                    <a:pt x="13" y="625"/>
                  </a:lnTo>
                  <a:lnTo>
                    <a:pt x="8" y="356"/>
                  </a:lnTo>
                  <a:lnTo>
                    <a:pt x="4" y="121"/>
                  </a:lnTo>
                  <a:lnTo>
                    <a:pt x="3" y="107"/>
                  </a:lnTo>
                  <a:lnTo>
                    <a:pt x="0" y="3"/>
                  </a:lnTo>
                  <a:lnTo>
                    <a:pt x="1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34"/>
            <p:cNvSpPr>
              <a:spLocks/>
            </p:cNvSpPr>
            <p:nvPr/>
          </p:nvSpPr>
          <p:spPr bwMode="auto">
            <a:xfrm>
              <a:off x="2527300" y="3436938"/>
              <a:ext cx="211138" cy="200025"/>
            </a:xfrm>
            <a:custGeom>
              <a:avLst/>
              <a:gdLst>
                <a:gd name="T0" fmla="*/ 653 w 1196"/>
                <a:gd name="T1" fmla="*/ 1 h 1137"/>
                <a:gd name="T2" fmla="*/ 753 w 1196"/>
                <a:gd name="T3" fmla="*/ 10 h 1137"/>
                <a:gd name="T4" fmla="*/ 842 w 1196"/>
                <a:gd name="T5" fmla="*/ 28 h 1137"/>
                <a:gd name="T6" fmla="*/ 917 w 1196"/>
                <a:gd name="T7" fmla="*/ 53 h 1137"/>
                <a:gd name="T8" fmla="*/ 974 w 1196"/>
                <a:gd name="T9" fmla="*/ 83 h 1137"/>
                <a:gd name="T10" fmla="*/ 1012 w 1196"/>
                <a:gd name="T11" fmla="*/ 120 h 1137"/>
                <a:gd name="T12" fmla="*/ 1025 w 1196"/>
                <a:gd name="T13" fmla="*/ 160 h 1137"/>
                <a:gd name="T14" fmla="*/ 873 w 1196"/>
                <a:gd name="T15" fmla="*/ 376 h 1137"/>
                <a:gd name="T16" fmla="*/ 878 w 1196"/>
                <a:gd name="T17" fmla="*/ 593 h 1137"/>
                <a:gd name="T18" fmla="*/ 908 w 1196"/>
                <a:gd name="T19" fmla="*/ 612 h 1137"/>
                <a:gd name="T20" fmla="*/ 986 w 1196"/>
                <a:gd name="T21" fmla="*/ 669 h 1137"/>
                <a:gd name="T22" fmla="*/ 1057 w 1196"/>
                <a:gd name="T23" fmla="*/ 741 h 1137"/>
                <a:gd name="T24" fmla="*/ 1118 w 1196"/>
                <a:gd name="T25" fmla="*/ 830 h 1137"/>
                <a:gd name="T26" fmla="*/ 1162 w 1196"/>
                <a:gd name="T27" fmla="*/ 930 h 1137"/>
                <a:gd name="T28" fmla="*/ 1186 w 1196"/>
                <a:gd name="T29" fmla="*/ 1019 h 1137"/>
                <a:gd name="T30" fmla="*/ 1196 w 1196"/>
                <a:gd name="T31" fmla="*/ 1113 h 1137"/>
                <a:gd name="T32" fmla="*/ 880 w 1196"/>
                <a:gd name="T33" fmla="*/ 1119 h 1137"/>
                <a:gd name="T34" fmla="*/ 439 w 1196"/>
                <a:gd name="T35" fmla="*/ 1129 h 1137"/>
                <a:gd name="T36" fmla="*/ 193 w 1196"/>
                <a:gd name="T37" fmla="*/ 1134 h 1137"/>
                <a:gd name="T38" fmla="*/ 0 w 1196"/>
                <a:gd name="T39" fmla="*/ 1137 h 1137"/>
                <a:gd name="T40" fmla="*/ 9 w 1196"/>
                <a:gd name="T41" fmla="*/ 1018 h 1137"/>
                <a:gd name="T42" fmla="*/ 42 w 1196"/>
                <a:gd name="T43" fmla="*/ 905 h 1137"/>
                <a:gd name="T44" fmla="*/ 94 w 1196"/>
                <a:gd name="T45" fmla="*/ 802 h 1137"/>
                <a:gd name="T46" fmla="*/ 163 w 1196"/>
                <a:gd name="T47" fmla="*/ 712 h 1137"/>
                <a:gd name="T48" fmla="*/ 249 w 1196"/>
                <a:gd name="T49" fmla="*/ 636 h 1137"/>
                <a:gd name="T50" fmla="*/ 288 w 1196"/>
                <a:gd name="T51" fmla="*/ 175 h 1137"/>
                <a:gd name="T52" fmla="*/ 136 w 1196"/>
                <a:gd name="T53" fmla="*/ 157 h 1137"/>
                <a:gd name="T54" fmla="*/ 162 w 1196"/>
                <a:gd name="T55" fmla="*/ 117 h 1137"/>
                <a:gd name="T56" fmla="*/ 211 w 1196"/>
                <a:gd name="T57" fmla="*/ 80 h 1137"/>
                <a:gd name="T58" fmla="*/ 280 w 1196"/>
                <a:gd name="T59" fmla="*/ 49 h 1137"/>
                <a:gd name="T60" fmla="*/ 366 w 1196"/>
                <a:gd name="T61" fmla="*/ 24 h 1137"/>
                <a:gd name="T62" fmla="*/ 466 w 1196"/>
                <a:gd name="T63" fmla="*/ 7 h 1137"/>
                <a:gd name="T64" fmla="*/ 576 w 1196"/>
                <a:gd name="T65" fmla="*/ 0 h 1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96" h="1137">
                  <a:moveTo>
                    <a:pt x="600" y="0"/>
                  </a:moveTo>
                  <a:lnTo>
                    <a:pt x="653" y="1"/>
                  </a:lnTo>
                  <a:lnTo>
                    <a:pt x="704" y="5"/>
                  </a:lnTo>
                  <a:lnTo>
                    <a:pt x="753" y="10"/>
                  </a:lnTo>
                  <a:lnTo>
                    <a:pt x="800" y="19"/>
                  </a:lnTo>
                  <a:lnTo>
                    <a:pt x="842" y="28"/>
                  </a:lnTo>
                  <a:lnTo>
                    <a:pt x="882" y="39"/>
                  </a:lnTo>
                  <a:lnTo>
                    <a:pt x="917" y="53"/>
                  </a:lnTo>
                  <a:lnTo>
                    <a:pt x="948" y="68"/>
                  </a:lnTo>
                  <a:lnTo>
                    <a:pt x="974" y="83"/>
                  </a:lnTo>
                  <a:lnTo>
                    <a:pt x="995" y="101"/>
                  </a:lnTo>
                  <a:lnTo>
                    <a:pt x="1012" y="120"/>
                  </a:lnTo>
                  <a:lnTo>
                    <a:pt x="1021" y="140"/>
                  </a:lnTo>
                  <a:lnTo>
                    <a:pt x="1025" y="160"/>
                  </a:lnTo>
                  <a:lnTo>
                    <a:pt x="869" y="163"/>
                  </a:lnTo>
                  <a:lnTo>
                    <a:pt x="873" y="376"/>
                  </a:lnTo>
                  <a:lnTo>
                    <a:pt x="877" y="501"/>
                  </a:lnTo>
                  <a:lnTo>
                    <a:pt x="878" y="593"/>
                  </a:lnTo>
                  <a:lnTo>
                    <a:pt x="893" y="603"/>
                  </a:lnTo>
                  <a:lnTo>
                    <a:pt x="908" y="612"/>
                  </a:lnTo>
                  <a:lnTo>
                    <a:pt x="948" y="640"/>
                  </a:lnTo>
                  <a:lnTo>
                    <a:pt x="986" y="669"/>
                  </a:lnTo>
                  <a:lnTo>
                    <a:pt x="1021" y="701"/>
                  </a:lnTo>
                  <a:lnTo>
                    <a:pt x="1057" y="741"/>
                  </a:lnTo>
                  <a:lnTo>
                    <a:pt x="1090" y="784"/>
                  </a:lnTo>
                  <a:lnTo>
                    <a:pt x="1118" y="830"/>
                  </a:lnTo>
                  <a:lnTo>
                    <a:pt x="1143" y="878"/>
                  </a:lnTo>
                  <a:lnTo>
                    <a:pt x="1162" y="930"/>
                  </a:lnTo>
                  <a:lnTo>
                    <a:pt x="1176" y="974"/>
                  </a:lnTo>
                  <a:lnTo>
                    <a:pt x="1186" y="1019"/>
                  </a:lnTo>
                  <a:lnTo>
                    <a:pt x="1193" y="1066"/>
                  </a:lnTo>
                  <a:lnTo>
                    <a:pt x="1196" y="1113"/>
                  </a:lnTo>
                  <a:lnTo>
                    <a:pt x="1105" y="1115"/>
                  </a:lnTo>
                  <a:lnTo>
                    <a:pt x="880" y="1119"/>
                  </a:lnTo>
                  <a:lnTo>
                    <a:pt x="673" y="1123"/>
                  </a:lnTo>
                  <a:lnTo>
                    <a:pt x="439" y="1129"/>
                  </a:lnTo>
                  <a:lnTo>
                    <a:pt x="314" y="1131"/>
                  </a:lnTo>
                  <a:lnTo>
                    <a:pt x="193" y="1134"/>
                  </a:lnTo>
                  <a:lnTo>
                    <a:pt x="172" y="1134"/>
                  </a:lnTo>
                  <a:lnTo>
                    <a:pt x="0" y="1137"/>
                  </a:lnTo>
                  <a:lnTo>
                    <a:pt x="2" y="1076"/>
                  </a:lnTo>
                  <a:lnTo>
                    <a:pt x="9" y="1018"/>
                  </a:lnTo>
                  <a:lnTo>
                    <a:pt x="23" y="960"/>
                  </a:lnTo>
                  <a:lnTo>
                    <a:pt x="42" y="905"/>
                  </a:lnTo>
                  <a:lnTo>
                    <a:pt x="66" y="852"/>
                  </a:lnTo>
                  <a:lnTo>
                    <a:pt x="94" y="802"/>
                  </a:lnTo>
                  <a:lnTo>
                    <a:pt x="127" y="755"/>
                  </a:lnTo>
                  <a:lnTo>
                    <a:pt x="163" y="712"/>
                  </a:lnTo>
                  <a:lnTo>
                    <a:pt x="205" y="672"/>
                  </a:lnTo>
                  <a:lnTo>
                    <a:pt x="249" y="636"/>
                  </a:lnTo>
                  <a:lnTo>
                    <a:pt x="296" y="605"/>
                  </a:lnTo>
                  <a:lnTo>
                    <a:pt x="288" y="175"/>
                  </a:lnTo>
                  <a:lnTo>
                    <a:pt x="133" y="178"/>
                  </a:lnTo>
                  <a:lnTo>
                    <a:pt x="136" y="157"/>
                  </a:lnTo>
                  <a:lnTo>
                    <a:pt x="146" y="136"/>
                  </a:lnTo>
                  <a:lnTo>
                    <a:pt x="162" y="117"/>
                  </a:lnTo>
                  <a:lnTo>
                    <a:pt x="184" y="98"/>
                  </a:lnTo>
                  <a:lnTo>
                    <a:pt x="211" y="80"/>
                  </a:lnTo>
                  <a:lnTo>
                    <a:pt x="243" y="64"/>
                  </a:lnTo>
                  <a:lnTo>
                    <a:pt x="280" y="49"/>
                  </a:lnTo>
                  <a:lnTo>
                    <a:pt x="321" y="35"/>
                  </a:lnTo>
                  <a:lnTo>
                    <a:pt x="366" y="24"/>
                  </a:lnTo>
                  <a:lnTo>
                    <a:pt x="415" y="14"/>
                  </a:lnTo>
                  <a:lnTo>
                    <a:pt x="466" y="7"/>
                  </a:lnTo>
                  <a:lnTo>
                    <a:pt x="520" y="3"/>
                  </a:lnTo>
                  <a:lnTo>
                    <a:pt x="576" y="0"/>
                  </a:lnTo>
                  <a:lnTo>
                    <a:pt x="6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3462126" y="3459163"/>
            <a:ext cx="581026" cy="552450"/>
            <a:chOff x="3486150" y="3459163"/>
            <a:chExt cx="581026" cy="552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2" name="Freeform 39"/>
            <p:cNvSpPr>
              <a:spLocks noEditPoints="1"/>
            </p:cNvSpPr>
            <p:nvPr/>
          </p:nvSpPr>
          <p:spPr bwMode="auto">
            <a:xfrm>
              <a:off x="3535363" y="3459163"/>
              <a:ext cx="531813" cy="536575"/>
            </a:xfrm>
            <a:custGeom>
              <a:avLst/>
              <a:gdLst>
                <a:gd name="T0" fmla="*/ 579 w 3023"/>
                <a:gd name="T1" fmla="*/ 465 h 3038"/>
                <a:gd name="T2" fmla="*/ 723 w 3023"/>
                <a:gd name="T3" fmla="*/ 609 h 3038"/>
                <a:gd name="T4" fmla="*/ 2788 w 3023"/>
                <a:gd name="T5" fmla="*/ 609 h 3038"/>
                <a:gd name="T6" fmla="*/ 2631 w 3023"/>
                <a:gd name="T7" fmla="*/ 465 h 3038"/>
                <a:gd name="T8" fmla="*/ 579 w 3023"/>
                <a:gd name="T9" fmla="*/ 465 h 3038"/>
                <a:gd name="T10" fmla="*/ 283 w 3023"/>
                <a:gd name="T11" fmla="*/ 166 h 3038"/>
                <a:gd name="T12" fmla="*/ 371 w 3023"/>
                <a:gd name="T13" fmla="*/ 255 h 3038"/>
                <a:gd name="T14" fmla="*/ 2400 w 3023"/>
                <a:gd name="T15" fmla="*/ 255 h 3038"/>
                <a:gd name="T16" fmla="*/ 2303 w 3023"/>
                <a:gd name="T17" fmla="*/ 166 h 3038"/>
                <a:gd name="T18" fmla="*/ 283 w 3023"/>
                <a:gd name="T19" fmla="*/ 166 h 3038"/>
                <a:gd name="T20" fmla="*/ 0 w 3023"/>
                <a:gd name="T21" fmla="*/ 0 h 3038"/>
                <a:gd name="T22" fmla="*/ 2335 w 3023"/>
                <a:gd name="T23" fmla="*/ 0 h 3038"/>
                <a:gd name="T24" fmla="*/ 2336 w 3023"/>
                <a:gd name="T25" fmla="*/ 0 h 3038"/>
                <a:gd name="T26" fmla="*/ 2337 w 3023"/>
                <a:gd name="T27" fmla="*/ 0 h 3038"/>
                <a:gd name="T28" fmla="*/ 2360 w 3023"/>
                <a:gd name="T29" fmla="*/ 4 h 3038"/>
                <a:gd name="T30" fmla="*/ 2362 w 3023"/>
                <a:gd name="T31" fmla="*/ 5 h 3038"/>
                <a:gd name="T32" fmla="*/ 2363 w 3023"/>
                <a:gd name="T33" fmla="*/ 6 h 3038"/>
                <a:gd name="T34" fmla="*/ 2377 w 3023"/>
                <a:gd name="T35" fmla="*/ 12 h 3038"/>
                <a:gd name="T36" fmla="*/ 2389 w 3023"/>
                <a:gd name="T37" fmla="*/ 21 h 3038"/>
                <a:gd name="T38" fmla="*/ 2390 w 3023"/>
                <a:gd name="T39" fmla="*/ 21 h 3038"/>
                <a:gd name="T40" fmla="*/ 2390 w 3023"/>
                <a:gd name="T41" fmla="*/ 22 h 3038"/>
                <a:gd name="T42" fmla="*/ 2996 w 3023"/>
                <a:gd name="T43" fmla="*/ 575 h 3038"/>
                <a:gd name="T44" fmla="*/ 3005 w 3023"/>
                <a:gd name="T45" fmla="*/ 585 h 3038"/>
                <a:gd name="T46" fmla="*/ 3012 w 3023"/>
                <a:gd name="T47" fmla="*/ 597 h 3038"/>
                <a:gd name="T48" fmla="*/ 3018 w 3023"/>
                <a:gd name="T49" fmla="*/ 609 h 3038"/>
                <a:gd name="T50" fmla="*/ 3023 w 3023"/>
                <a:gd name="T51" fmla="*/ 609 h 3038"/>
                <a:gd name="T52" fmla="*/ 3023 w 3023"/>
                <a:gd name="T53" fmla="*/ 3038 h 3038"/>
                <a:gd name="T54" fmla="*/ 1172 w 3023"/>
                <a:gd name="T55" fmla="*/ 3038 h 3038"/>
                <a:gd name="T56" fmla="*/ 1172 w 3023"/>
                <a:gd name="T57" fmla="*/ 2872 h 3038"/>
                <a:gd name="T58" fmla="*/ 2859 w 3023"/>
                <a:gd name="T59" fmla="*/ 2872 h 3038"/>
                <a:gd name="T60" fmla="*/ 2859 w 3023"/>
                <a:gd name="T61" fmla="*/ 775 h 3038"/>
                <a:gd name="T62" fmla="*/ 771 w 3023"/>
                <a:gd name="T63" fmla="*/ 775 h 3038"/>
                <a:gd name="T64" fmla="*/ 771 w 3023"/>
                <a:gd name="T65" fmla="*/ 1681 h 3038"/>
                <a:gd name="T66" fmla="*/ 606 w 3023"/>
                <a:gd name="T67" fmla="*/ 1681 h 3038"/>
                <a:gd name="T68" fmla="*/ 606 w 3023"/>
                <a:gd name="T69" fmla="*/ 726 h 3038"/>
                <a:gd name="T70" fmla="*/ 480 w 3023"/>
                <a:gd name="T71" fmla="*/ 600 h 3038"/>
                <a:gd name="T72" fmla="*/ 480 w 3023"/>
                <a:gd name="T73" fmla="*/ 1429 h 3038"/>
                <a:gd name="T74" fmla="*/ 290 w 3023"/>
                <a:gd name="T75" fmla="*/ 1276 h 3038"/>
                <a:gd name="T76" fmla="*/ 290 w 3023"/>
                <a:gd name="T77" fmla="*/ 409 h 3038"/>
                <a:gd name="T78" fmla="*/ 165 w 3023"/>
                <a:gd name="T79" fmla="*/ 284 h 3038"/>
                <a:gd name="T80" fmla="*/ 165 w 3023"/>
                <a:gd name="T81" fmla="*/ 1681 h 3038"/>
                <a:gd name="T82" fmla="*/ 0 w 3023"/>
                <a:gd name="T83" fmla="*/ 1681 h 3038"/>
                <a:gd name="T84" fmla="*/ 0 w 3023"/>
                <a:gd name="T85" fmla="*/ 0 h 3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23" h="3038">
                  <a:moveTo>
                    <a:pt x="579" y="465"/>
                  </a:moveTo>
                  <a:lnTo>
                    <a:pt x="723" y="609"/>
                  </a:lnTo>
                  <a:lnTo>
                    <a:pt x="2788" y="609"/>
                  </a:lnTo>
                  <a:lnTo>
                    <a:pt x="2631" y="465"/>
                  </a:lnTo>
                  <a:lnTo>
                    <a:pt x="579" y="465"/>
                  </a:lnTo>
                  <a:close/>
                  <a:moveTo>
                    <a:pt x="283" y="166"/>
                  </a:moveTo>
                  <a:lnTo>
                    <a:pt x="371" y="255"/>
                  </a:lnTo>
                  <a:lnTo>
                    <a:pt x="2400" y="255"/>
                  </a:lnTo>
                  <a:lnTo>
                    <a:pt x="2303" y="166"/>
                  </a:lnTo>
                  <a:lnTo>
                    <a:pt x="283" y="166"/>
                  </a:lnTo>
                  <a:close/>
                  <a:moveTo>
                    <a:pt x="0" y="0"/>
                  </a:moveTo>
                  <a:lnTo>
                    <a:pt x="2335" y="0"/>
                  </a:lnTo>
                  <a:lnTo>
                    <a:pt x="2336" y="0"/>
                  </a:lnTo>
                  <a:lnTo>
                    <a:pt x="2337" y="0"/>
                  </a:lnTo>
                  <a:lnTo>
                    <a:pt x="2360" y="4"/>
                  </a:lnTo>
                  <a:lnTo>
                    <a:pt x="2362" y="5"/>
                  </a:lnTo>
                  <a:lnTo>
                    <a:pt x="2363" y="6"/>
                  </a:lnTo>
                  <a:lnTo>
                    <a:pt x="2377" y="12"/>
                  </a:lnTo>
                  <a:lnTo>
                    <a:pt x="2389" y="21"/>
                  </a:lnTo>
                  <a:lnTo>
                    <a:pt x="2390" y="21"/>
                  </a:lnTo>
                  <a:lnTo>
                    <a:pt x="2390" y="22"/>
                  </a:lnTo>
                  <a:lnTo>
                    <a:pt x="2996" y="575"/>
                  </a:lnTo>
                  <a:lnTo>
                    <a:pt x="3005" y="585"/>
                  </a:lnTo>
                  <a:lnTo>
                    <a:pt x="3012" y="597"/>
                  </a:lnTo>
                  <a:lnTo>
                    <a:pt x="3018" y="609"/>
                  </a:lnTo>
                  <a:lnTo>
                    <a:pt x="3023" y="609"/>
                  </a:lnTo>
                  <a:lnTo>
                    <a:pt x="3023" y="3038"/>
                  </a:lnTo>
                  <a:lnTo>
                    <a:pt x="1172" y="3038"/>
                  </a:lnTo>
                  <a:lnTo>
                    <a:pt x="1172" y="2872"/>
                  </a:lnTo>
                  <a:lnTo>
                    <a:pt x="2859" y="2872"/>
                  </a:lnTo>
                  <a:lnTo>
                    <a:pt x="2859" y="775"/>
                  </a:lnTo>
                  <a:lnTo>
                    <a:pt x="771" y="775"/>
                  </a:lnTo>
                  <a:lnTo>
                    <a:pt x="771" y="1681"/>
                  </a:lnTo>
                  <a:lnTo>
                    <a:pt x="606" y="1681"/>
                  </a:lnTo>
                  <a:lnTo>
                    <a:pt x="606" y="726"/>
                  </a:lnTo>
                  <a:lnTo>
                    <a:pt x="480" y="600"/>
                  </a:lnTo>
                  <a:lnTo>
                    <a:pt x="480" y="1429"/>
                  </a:lnTo>
                  <a:lnTo>
                    <a:pt x="290" y="1276"/>
                  </a:lnTo>
                  <a:lnTo>
                    <a:pt x="290" y="409"/>
                  </a:lnTo>
                  <a:lnTo>
                    <a:pt x="165" y="284"/>
                  </a:lnTo>
                  <a:lnTo>
                    <a:pt x="165" y="1681"/>
                  </a:lnTo>
                  <a:lnTo>
                    <a:pt x="0" y="168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0"/>
            <p:cNvSpPr>
              <a:spLocks/>
            </p:cNvSpPr>
            <p:nvPr/>
          </p:nvSpPr>
          <p:spPr bwMode="auto">
            <a:xfrm>
              <a:off x="3752850" y="3652838"/>
              <a:ext cx="198438" cy="203200"/>
            </a:xfrm>
            <a:custGeom>
              <a:avLst/>
              <a:gdLst>
                <a:gd name="T0" fmla="*/ 578 w 1130"/>
                <a:gd name="T1" fmla="*/ 0 h 1147"/>
                <a:gd name="T2" fmla="*/ 601 w 1130"/>
                <a:gd name="T3" fmla="*/ 5 h 1147"/>
                <a:gd name="T4" fmla="*/ 624 w 1130"/>
                <a:gd name="T5" fmla="*/ 13 h 1147"/>
                <a:gd name="T6" fmla="*/ 646 w 1130"/>
                <a:gd name="T7" fmla="*/ 25 h 1147"/>
                <a:gd name="T8" fmla="*/ 666 w 1130"/>
                <a:gd name="T9" fmla="*/ 42 h 1147"/>
                <a:gd name="T10" fmla="*/ 1099 w 1130"/>
                <a:gd name="T11" fmla="*/ 477 h 1147"/>
                <a:gd name="T12" fmla="*/ 1114 w 1130"/>
                <a:gd name="T13" fmla="*/ 495 h 1147"/>
                <a:gd name="T14" fmla="*/ 1125 w 1130"/>
                <a:gd name="T15" fmla="*/ 512 h 1147"/>
                <a:gd name="T16" fmla="*/ 1130 w 1130"/>
                <a:gd name="T17" fmla="*/ 528 h 1147"/>
                <a:gd name="T18" fmla="*/ 1130 w 1130"/>
                <a:gd name="T19" fmla="*/ 542 h 1147"/>
                <a:gd name="T20" fmla="*/ 1125 w 1130"/>
                <a:gd name="T21" fmla="*/ 554 h 1147"/>
                <a:gd name="T22" fmla="*/ 1115 w 1130"/>
                <a:gd name="T23" fmla="*/ 564 h 1147"/>
                <a:gd name="T24" fmla="*/ 1100 w 1130"/>
                <a:gd name="T25" fmla="*/ 572 h 1147"/>
                <a:gd name="T26" fmla="*/ 1081 w 1130"/>
                <a:gd name="T27" fmla="*/ 577 h 1147"/>
                <a:gd name="T28" fmla="*/ 1057 w 1130"/>
                <a:gd name="T29" fmla="*/ 578 h 1147"/>
                <a:gd name="T30" fmla="*/ 848 w 1130"/>
                <a:gd name="T31" fmla="*/ 578 h 1147"/>
                <a:gd name="T32" fmla="*/ 848 w 1130"/>
                <a:gd name="T33" fmla="*/ 1004 h 1147"/>
                <a:gd name="T34" fmla="*/ 846 w 1130"/>
                <a:gd name="T35" fmla="*/ 1033 h 1147"/>
                <a:gd name="T36" fmla="*/ 837 w 1130"/>
                <a:gd name="T37" fmla="*/ 1059 h 1147"/>
                <a:gd name="T38" fmla="*/ 824 w 1130"/>
                <a:gd name="T39" fmla="*/ 1083 h 1147"/>
                <a:gd name="T40" fmla="*/ 807 w 1130"/>
                <a:gd name="T41" fmla="*/ 1104 h 1147"/>
                <a:gd name="T42" fmla="*/ 786 w 1130"/>
                <a:gd name="T43" fmla="*/ 1123 h 1147"/>
                <a:gd name="T44" fmla="*/ 762 w 1130"/>
                <a:gd name="T45" fmla="*/ 1136 h 1147"/>
                <a:gd name="T46" fmla="*/ 736 w 1130"/>
                <a:gd name="T47" fmla="*/ 1144 h 1147"/>
                <a:gd name="T48" fmla="*/ 707 w 1130"/>
                <a:gd name="T49" fmla="*/ 1147 h 1147"/>
                <a:gd name="T50" fmla="*/ 424 w 1130"/>
                <a:gd name="T51" fmla="*/ 1147 h 1147"/>
                <a:gd name="T52" fmla="*/ 396 w 1130"/>
                <a:gd name="T53" fmla="*/ 1144 h 1147"/>
                <a:gd name="T54" fmla="*/ 369 w 1130"/>
                <a:gd name="T55" fmla="*/ 1136 h 1147"/>
                <a:gd name="T56" fmla="*/ 345 w 1130"/>
                <a:gd name="T57" fmla="*/ 1123 h 1147"/>
                <a:gd name="T58" fmla="*/ 324 w 1130"/>
                <a:gd name="T59" fmla="*/ 1104 h 1147"/>
                <a:gd name="T60" fmla="*/ 307 w 1130"/>
                <a:gd name="T61" fmla="*/ 1083 h 1147"/>
                <a:gd name="T62" fmla="*/ 294 w 1130"/>
                <a:gd name="T63" fmla="*/ 1059 h 1147"/>
                <a:gd name="T64" fmla="*/ 286 w 1130"/>
                <a:gd name="T65" fmla="*/ 1033 h 1147"/>
                <a:gd name="T66" fmla="*/ 283 w 1130"/>
                <a:gd name="T67" fmla="*/ 1004 h 1147"/>
                <a:gd name="T68" fmla="*/ 283 w 1130"/>
                <a:gd name="T69" fmla="*/ 578 h 1147"/>
                <a:gd name="T70" fmla="*/ 73 w 1130"/>
                <a:gd name="T71" fmla="*/ 578 h 1147"/>
                <a:gd name="T72" fmla="*/ 49 w 1130"/>
                <a:gd name="T73" fmla="*/ 577 h 1147"/>
                <a:gd name="T74" fmla="*/ 30 w 1130"/>
                <a:gd name="T75" fmla="*/ 572 h 1147"/>
                <a:gd name="T76" fmla="*/ 15 w 1130"/>
                <a:gd name="T77" fmla="*/ 564 h 1147"/>
                <a:gd name="T78" fmla="*/ 5 w 1130"/>
                <a:gd name="T79" fmla="*/ 554 h 1147"/>
                <a:gd name="T80" fmla="*/ 1 w 1130"/>
                <a:gd name="T81" fmla="*/ 542 h 1147"/>
                <a:gd name="T82" fmla="*/ 0 w 1130"/>
                <a:gd name="T83" fmla="*/ 528 h 1147"/>
                <a:gd name="T84" fmla="*/ 6 w 1130"/>
                <a:gd name="T85" fmla="*/ 512 h 1147"/>
                <a:gd name="T86" fmla="*/ 16 w 1130"/>
                <a:gd name="T87" fmla="*/ 495 h 1147"/>
                <a:gd name="T88" fmla="*/ 32 w 1130"/>
                <a:gd name="T89" fmla="*/ 477 h 1147"/>
                <a:gd name="T90" fmla="*/ 466 w 1130"/>
                <a:gd name="T91" fmla="*/ 42 h 1147"/>
                <a:gd name="T92" fmla="*/ 485 w 1130"/>
                <a:gd name="T93" fmla="*/ 25 h 1147"/>
                <a:gd name="T94" fmla="*/ 507 w 1130"/>
                <a:gd name="T95" fmla="*/ 13 h 1147"/>
                <a:gd name="T96" fmla="*/ 530 w 1130"/>
                <a:gd name="T97" fmla="*/ 5 h 1147"/>
                <a:gd name="T98" fmla="*/ 554 w 1130"/>
                <a:gd name="T99" fmla="*/ 0 h 1147"/>
                <a:gd name="T100" fmla="*/ 578 w 1130"/>
                <a:gd name="T101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30" h="1147">
                  <a:moveTo>
                    <a:pt x="578" y="0"/>
                  </a:moveTo>
                  <a:lnTo>
                    <a:pt x="601" y="5"/>
                  </a:lnTo>
                  <a:lnTo>
                    <a:pt x="624" y="13"/>
                  </a:lnTo>
                  <a:lnTo>
                    <a:pt x="646" y="25"/>
                  </a:lnTo>
                  <a:lnTo>
                    <a:pt x="666" y="42"/>
                  </a:lnTo>
                  <a:lnTo>
                    <a:pt x="1099" y="477"/>
                  </a:lnTo>
                  <a:lnTo>
                    <a:pt x="1114" y="495"/>
                  </a:lnTo>
                  <a:lnTo>
                    <a:pt x="1125" y="512"/>
                  </a:lnTo>
                  <a:lnTo>
                    <a:pt x="1130" y="528"/>
                  </a:lnTo>
                  <a:lnTo>
                    <a:pt x="1130" y="542"/>
                  </a:lnTo>
                  <a:lnTo>
                    <a:pt x="1125" y="554"/>
                  </a:lnTo>
                  <a:lnTo>
                    <a:pt x="1115" y="564"/>
                  </a:lnTo>
                  <a:lnTo>
                    <a:pt x="1100" y="572"/>
                  </a:lnTo>
                  <a:lnTo>
                    <a:pt x="1081" y="577"/>
                  </a:lnTo>
                  <a:lnTo>
                    <a:pt x="1057" y="578"/>
                  </a:lnTo>
                  <a:lnTo>
                    <a:pt x="848" y="578"/>
                  </a:lnTo>
                  <a:lnTo>
                    <a:pt x="848" y="1004"/>
                  </a:lnTo>
                  <a:lnTo>
                    <a:pt x="846" y="1033"/>
                  </a:lnTo>
                  <a:lnTo>
                    <a:pt x="837" y="1059"/>
                  </a:lnTo>
                  <a:lnTo>
                    <a:pt x="824" y="1083"/>
                  </a:lnTo>
                  <a:lnTo>
                    <a:pt x="807" y="1104"/>
                  </a:lnTo>
                  <a:lnTo>
                    <a:pt x="786" y="1123"/>
                  </a:lnTo>
                  <a:lnTo>
                    <a:pt x="762" y="1136"/>
                  </a:lnTo>
                  <a:lnTo>
                    <a:pt x="736" y="1144"/>
                  </a:lnTo>
                  <a:lnTo>
                    <a:pt x="707" y="1147"/>
                  </a:lnTo>
                  <a:lnTo>
                    <a:pt x="424" y="1147"/>
                  </a:lnTo>
                  <a:lnTo>
                    <a:pt x="396" y="1144"/>
                  </a:lnTo>
                  <a:lnTo>
                    <a:pt x="369" y="1136"/>
                  </a:lnTo>
                  <a:lnTo>
                    <a:pt x="345" y="1123"/>
                  </a:lnTo>
                  <a:lnTo>
                    <a:pt x="324" y="1104"/>
                  </a:lnTo>
                  <a:lnTo>
                    <a:pt x="307" y="1083"/>
                  </a:lnTo>
                  <a:lnTo>
                    <a:pt x="294" y="1059"/>
                  </a:lnTo>
                  <a:lnTo>
                    <a:pt x="286" y="1033"/>
                  </a:lnTo>
                  <a:lnTo>
                    <a:pt x="283" y="1004"/>
                  </a:lnTo>
                  <a:lnTo>
                    <a:pt x="283" y="578"/>
                  </a:lnTo>
                  <a:lnTo>
                    <a:pt x="73" y="578"/>
                  </a:lnTo>
                  <a:lnTo>
                    <a:pt x="49" y="577"/>
                  </a:lnTo>
                  <a:lnTo>
                    <a:pt x="30" y="572"/>
                  </a:lnTo>
                  <a:lnTo>
                    <a:pt x="15" y="564"/>
                  </a:lnTo>
                  <a:lnTo>
                    <a:pt x="5" y="554"/>
                  </a:lnTo>
                  <a:lnTo>
                    <a:pt x="1" y="542"/>
                  </a:lnTo>
                  <a:lnTo>
                    <a:pt x="0" y="528"/>
                  </a:lnTo>
                  <a:lnTo>
                    <a:pt x="6" y="512"/>
                  </a:lnTo>
                  <a:lnTo>
                    <a:pt x="16" y="495"/>
                  </a:lnTo>
                  <a:lnTo>
                    <a:pt x="32" y="477"/>
                  </a:lnTo>
                  <a:lnTo>
                    <a:pt x="466" y="42"/>
                  </a:lnTo>
                  <a:lnTo>
                    <a:pt x="485" y="25"/>
                  </a:lnTo>
                  <a:lnTo>
                    <a:pt x="507" y="13"/>
                  </a:lnTo>
                  <a:lnTo>
                    <a:pt x="530" y="5"/>
                  </a:lnTo>
                  <a:lnTo>
                    <a:pt x="554" y="0"/>
                  </a:lnTo>
                  <a:lnTo>
                    <a:pt x="5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1"/>
            <p:cNvSpPr>
              <a:spLocks/>
            </p:cNvSpPr>
            <p:nvPr/>
          </p:nvSpPr>
          <p:spPr bwMode="auto">
            <a:xfrm>
              <a:off x="3744913" y="3881438"/>
              <a:ext cx="206375" cy="39688"/>
            </a:xfrm>
            <a:custGeom>
              <a:avLst/>
              <a:gdLst>
                <a:gd name="T0" fmla="*/ 110 w 1174"/>
                <a:gd name="T1" fmla="*/ 0 h 221"/>
                <a:gd name="T2" fmla="*/ 1064 w 1174"/>
                <a:gd name="T3" fmla="*/ 0 h 221"/>
                <a:gd name="T4" fmla="*/ 1090 w 1174"/>
                <a:gd name="T5" fmla="*/ 2 h 221"/>
                <a:gd name="T6" fmla="*/ 1113 w 1174"/>
                <a:gd name="T7" fmla="*/ 11 h 221"/>
                <a:gd name="T8" fmla="*/ 1133 w 1174"/>
                <a:gd name="T9" fmla="*/ 24 h 221"/>
                <a:gd name="T10" fmla="*/ 1150 w 1174"/>
                <a:gd name="T11" fmla="*/ 41 h 221"/>
                <a:gd name="T12" fmla="*/ 1163 w 1174"/>
                <a:gd name="T13" fmla="*/ 61 h 221"/>
                <a:gd name="T14" fmla="*/ 1171 w 1174"/>
                <a:gd name="T15" fmla="*/ 84 h 221"/>
                <a:gd name="T16" fmla="*/ 1174 w 1174"/>
                <a:gd name="T17" fmla="*/ 109 h 221"/>
                <a:gd name="T18" fmla="*/ 1171 w 1174"/>
                <a:gd name="T19" fmla="*/ 135 h 221"/>
                <a:gd name="T20" fmla="*/ 1163 w 1174"/>
                <a:gd name="T21" fmla="*/ 158 h 221"/>
                <a:gd name="T22" fmla="*/ 1150 w 1174"/>
                <a:gd name="T23" fmla="*/ 179 h 221"/>
                <a:gd name="T24" fmla="*/ 1133 w 1174"/>
                <a:gd name="T25" fmla="*/ 196 h 221"/>
                <a:gd name="T26" fmla="*/ 1113 w 1174"/>
                <a:gd name="T27" fmla="*/ 209 h 221"/>
                <a:gd name="T28" fmla="*/ 1090 w 1174"/>
                <a:gd name="T29" fmla="*/ 218 h 221"/>
                <a:gd name="T30" fmla="*/ 1064 w 1174"/>
                <a:gd name="T31" fmla="*/ 221 h 221"/>
                <a:gd name="T32" fmla="*/ 110 w 1174"/>
                <a:gd name="T33" fmla="*/ 221 h 221"/>
                <a:gd name="T34" fmla="*/ 85 w 1174"/>
                <a:gd name="T35" fmla="*/ 218 h 221"/>
                <a:gd name="T36" fmla="*/ 62 w 1174"/>
                <a:gd name="T37" fmla="*/ 209 h 221"/>
                <a:gd name="T38" fmla="*/ 41 w 1174"/>
                <a:gd name="T39" fmla="*/ 196 h 221"/>
                <a:gd name="T40" fmla="*/ 24 w 1174"/>
                <a:gd name="T41" fmla="*/ 179 h 221"/>
                <a:gd name="T42" fmla="*/ 11 w 1174"/>
                <a:gd name="T43" fmla="*/ 158 h 221"/>
                <a:gd name="T44" fmla="*/ 3 w 1174"/>
                <a:gd name="T45" fmla="*/ 135 h 221"/>
                <a:gd name="T46" fmla="*/ 0 w 1174"/>
                <a:gd name="T47" fmla="*/ 109 h 221"/>
                <a:gd name="T48" fmla="*/ 3 w 1174"/>
                <a:gd name="T49" fmla="*/ 84 h 221"/>
                <a:gd name="T50" fmla="*/ 11 w 1174"/>
                <a:gd name="T51" fmla="*/ 61 h 221"/>
                <a:gd name="T52" fmla="*/ 24 w 1174"/>
                <a:gd name="T53" fmla="*/ 41 h 221"/>
                <a:gd name="T54" fmla="*/ 41 w 1174"/>
                <a:gd name="T55" fmla="*/ 24 h 221"/>
                <a:gd name="T56" fmla="*/ 62 w 1174"/>
                <a:gd name="T57" fmla="*/ 11 h 221"/>
                <a:gd name="T58" fmla="*/ 85 w 1174"/>
                <a:gd name="T59" fmla="*/ 2 h 221"/>
                <a:gd name="T60" fmla="*/ 110 w 1174"/>
                <a:gd name="T61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74" h="221">
                  <a:moveTo>
                    <a:pt x="110" y="0"/>
                  </a:moveTo>
                  <a:lnTo>
                    <a:pt x="1064" y="0"/>
                  </a:lnTo>
                  <a:lnTo>
                    <a:pt x="1090" y="2"/>
                  </a:lnTo>
                  <a:lnTo>
                    <a:pt x="1113" y="11"/>
                  </a:lnTo>
                  <a:lnTo>
                    <a:pt x="1133" y="24"/>
                  </a:lnTo>
                  <a:lnTo>
                    <a:pt x="1150" y="41"/>
                  </a:lnTo>
                  <a:lnTo>
                    <a:pt x="1163" y="61"/>
                  </a:lnTo>
                  <a:lnTo>
                    <a:pt x="1171" y="84"/>
                  </a:lnTo>
                  <a:lnTo>
                    <a:pt x="1174" y="109"/>
                  </a:lnTo>
                  <a:lnTo>
                    <a:pt x="1171" y="135"/>
                  </a:lnTo>
                  <a:lnTo>
                    <a:pt x="1163" y="158"/>
                  </a:lnTo>
                  <a:lnTo>
                    <a:pt x="1150" y="179"/>
                  </a:lnTo>
                  <a:lnTo>
                    <a:pt x="1133" y="196"/>
                  </a:lnTo>
                  <a:lnTo>
                    <a:pt x="1113" y="209"/>
                  </a:lnTo>
                  <a:lnTo>
                    <a:pt x="1090" y="218"/>
                  </a:lnTo>
                  <a:lnTo>
                    <a:pt x="1064" y="221"/>
                  </a:lnTo>
                  <a:lnTo>
                    <a:pt x="110" y="221"/>
                  </a:lnTo>
                  <a:lnTo>
                    <a:pt x="85" y="218"/>
                  </a:lnTo>
                  <a:lnTo>
                    <a:pt x="62" y="209"/>
                  </a:lnTo>
                  <a:lnTo>
                    <a:pt x="41" y="196"/>
                  </a:lnTo>
                  <a:lnTo>
                    <a:pt x="24" y="179"/>
                  </a:lnTo>
                  <a:lnTo>
                    <a:pt x="11" y="158"/>
                  </a:lnTo>
                  <a:lnTo>
                    <a:pt x="3" y="135"/>
                  </a:lnTo>
                  <a:lnTo>
                    <a:pt x="0" y="109"/>
                  </a:lnTo>
                  <a:lnTo>
                    <a:pt x="3" y="84"/>
                  </a:lnTo>
                  <a:lnTo>
                    <a:pt x="11" y="61"/>
                  </a:lnTo>
                  <a:lnTo>
                    <a:pt x="24" y="41"/>
                  </a:lnTo>
                  <a:lnTo>
                    <a:pt x="41" y="24"/>
                  </a:lnTo>
                  <a:lnTo>
                    <a:pt x="62" y="11"/>
                  </a:lnTo>
                  <a:lnTo>
                    <a:pt x="85" y="2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42"/>
            <p:cNvSpPr>
              <a:spLocks/>
            </p:cNvSpPr>
            <p:nvPr/>
          </p:nvSpPr>
          <p:spPr bwMode="auto">
            <a:xfrm>
              <a:off x="3584575" y="3825875"/>
              <a:ext cx="80963" cy="80963"/>
            </a:xfrm>
            <a:custGeom>
              <a:avLst/>
              <a:gdLst>
                <a:gd name="T0" fmla="*/ 229 w 457"/>
                <a:gd name="T1" fmla="*/ 0 h 459"/>
                <a:gd name="T2" fmla="*/ 261 w 457"/>
                <a:gd name="T3" fmla="*/ 2 h 459"/>
                <a:gd name="T4" fmla="*/ 292 w 457"/>
                <a:gd name="T5" fmla="*/ 9 h 459"/>
                <a:gd name="T6" fmla="*/ 321 w 457"/>
                <a:gd name="T7" fmla="*/ 20 h 459"/>
                <a:gd name="T8" fmla="*/ 350 w 457"/>
                <a:gd name="T9" fmla="*/ 35 h 459"/>
                <a:gd name="T10" fmla="*/ 376 w 457"/>
                <a:gd name="T11" fmla="*/ 54 h 459"/>
                <a:gd name="T12" fmla="*/ 399 w 457"/>
                <a:gd name="T13" fmla="*/ 77 h 459"/>
                <a:gd name="T14" fmla="*/ 419 w 457"/>
                <a:gd name="T15" fmla="*/ 103 h 459"/>
                <a:gd name="T16" fmla="*/ 435 w 457"/>
                <a:gd name="T17" fmla="*/ 131 h 459"/>
                <a:gd name="T18" fmla="*/ 447 w 457"/>
                <a:gd name="T19" fmla="*/ 163 h 459"/>
                <a:gd name="T20" fmla="*/ 454 w 457"/>
                <a:gd name="T21" fmla="*/ 195 h 459"/>
                <a:gd name="T22" fmla="*/ 457 w 457"/>
                <a:gd name="T23" fmla="*/ 229 h 459"/>
                <a:gd name="T24" fmla="*/ 454 w 457"/>
                <a:gd name="T25" fmla="*/ 264 h 459"/>
                <a:gd name="T26" fmla="*/ 447 w 457"/>
                <a:gd name="T27" fmla="*/ 296 h 459"/>
                <a:gd name="T28" fmla="*/ 435 w 457"/>
                <a:gd name="T29" fmla="*/ 328 h 459"/>
                <a:gd name="T30" fmla="*/ 419 w 457"/>
                <a:gd name="T31" fmla="*/ 356 h 459"/>
                <a:gd name="T32" fmla="*/ 399 w 457"/>
                <a:gd name="T33" fmla="*/ 382 h 459"/>
                <a:gd name="T34" fmla="*/ 376 w 457"/>
                <a:gd name="T35" fmla="*/ 404 h 459"/>
                <a:gd name="T36" fmla="*/ 350 w 457"/>
                <a:gd name="T37" fmla="*/ 423 h 459"/>
                <a:gd name="T38" fmla="*/ 321 w 457"/>
                <a:gd name="T39" fmla="*/ 439 h 459"/>
                <a:gd name="T40" fmla="*/ 292 w 457"/>
                <a:gd name="T41" fmla="*/ 450 h 459"/>
                <a:gd name="T42" fmla="*/ 261 w 457"/>
                <a:gd name="T43" fmla="*/ 456 h 459"/>
                <a:gd name="T44" fmla="*/ 229 w 457"/>
                <a:gd name="T45" fmla="*/ 459 h 459"/>
                <a:gd name="T46" fmla="*/ 192 w 457"/>
                <a:gd name="T47" fmla="*/ 456 h 459"/>
                <a:gd name="T48" fmla="*/ 157 w 457"/>
                <a:gd name="T49" fmla="*/ 447 h 459"/>
                <a:gd name="T50" fmla="*/ 124 w 457"/>
                <a:gd name="T51" fmla="*/ 433 h 459"/>
                <a:gd name="T52" fmla="*/ 94 w 457"/>
                <a:gd name="T53" fmla="*/ 415 h 459"/>
                <a:gd name="T54" fmla="*/ 67 w 457"/>
                <a:gd name="T55" fmla="*/ 392 h 459"/>
                <a:gd name="T56" fmla="*/ 45 w 457"/>
                <a:gd name="T57" fmla="*/ 365 h 459"/>
                <a:gd name="T58" fmla="*/ 26 w 457"/>
                <a:gd name="T59" fmla="*/ 335 h 459"/>
                <a:gd name="T60" fmla="*/ 12 w 457"/>
                <a:gd name="T61" fmla="*/ 301 h 459"/>
                <a:gd name="T62" fmla="*/ 3 w 457"/>
                <a:gd name="T63" fmla="*/ 266 h 459"/>
                <a:gd name="T64" fmla="*/ 0 w 457"/>
                <a:gd name="T65" fmla="*/ 229 h 459"/>
                <a:gd name="T66" fmla="*/ 3 w 457"/>
                <a:gd name="T67" fmla="*/ 192 h 459"/>
                <a:gd name="T68" fmla="*/ 12 w 457"/>
                <a:gd name="T69" fmla="*/ 157 h 459"/>
                <a:gd name="T70" fmla="*/ 26 w 457"/>
                <a:gd name="T71" fmla="*/ 124 h 459"/>
                <a:gd name="T72" fmla="*/ 45 w 457"/>
                <a:gd name="T73" fmla="*/ 94 h 459"/>
                <a:gd name="T74" fmla="*/ 67 w 457"/>
                <a:gd name="T75" fmla="*/ 67 h 459"/>
                <a:gd name="T76" fmla="*/ 94 w 457"/>
                <a:gd name="T77" fmla="*/ 44 h 459"/>
                <a:gd name="T78" fmla="*/ 124 w 457"/>
                <a:gd name="T79" fmla="*/ 26 h 459"/>
                <a:gd name="T80" fmla="*/ 157 w 457"/>
                <a:gd name="T81" fmla="*/ 12 h 459"/>
                <a:gd name="T82" fmla="*/ 192 w 457"/>
                <a:gd name="T83" fmla="*/ 3 h 459"/>
                <a:gd name="T84" fmla="*/ 229 w 457"/>
                <a:gd name="T85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7" h="459">
                  <a:moveTo>
                    <a:pt x="229" y="0"/>
                  </a:moveTo>
                  <a:lnTo>
                    <a:pt x="261" y="2"/>
                  </a:lnTo>
                  <a:lnTo>
                    <a:pt x="292" y="9"/>
                  </a:lnTo>
                  <a:lnTo>
                    <a:pt x="321" y="20"/>
                  </a:lnTo>
                  <a:lnTo>
                    <a:pt x="350" y="35"/>
                  </a:lnTo>
                  <a:lnTo>
                    <a:pt x="376" y="54"/>
                  </a:lnTo>
                  <a:lnTo>
                    <a:pt x="399" y="77"/>
                  </a:lnTo>
                  <a:lnTo>
                    <a:pt x="419" y="103"/>
                  </a:lnTo>
                  <a:lnTo>
                    <a:pt x="435" y="131"/>
                  </a:lnTo>
                  <a:lnTo>
                    <a:pt x="447" y="163"/>
                  </a:lnTo>
                  <a:lnTo>
                    <a:pt x="454" y="195"/>
                  </a:lnTo>
                  <a:lnTo>
                    <a:pt x="457" y="229"/>
                  </a:lnTo>
                  <a:lnTo>
                    <a:pt x="454" y="264"/>
                  </a:lnTo>
                  <a:lnTo>
                    <a:pt x="447" y="296"/>
                  </a:lnTo>
                  <a:lnTo>
                    <a:pt x="435" y="328"/>
                  </a:lnTo>
                  <a:lnTo>
                    <a:pt x="419" y="356"/>
                  </a:lnTo>
                  <a:lnTo>
                    <a:pt x="399" y="382"/>
                  </a:lnTo>
                  <a:lnTo>
                    <a:pt x="376" y="404"/>
                  </a:lnTo>
                  <a:lnTo>
                    <a:pt x="350" y="423"/>
                  </a:lnTo>
                  <a:lnTo>
                    <a:pt x="321" y="439"/>
                  </a:lnTo>
                  <a:lnTo>
                    <a:pt x="292" y="450"/>
                  </a:lnTo>
                  <a:lnTo>
                    <a:pt x="261" y="456"/>
                  </a:lnTo>
                  <a:lnTo>
                    <a:pt x="229" y="459"/>
                  </a:lnTo>
                  <a:lnTo>
                    <a:pt x="192" y="456"/>
                  </a:lnTo>
                  <a:lnTo>
                    <a:pt x="157" y="447"/>
                  </a:lnTo>
                  <a:lnTo>
                    <a:pt x="124" y="433"/>
                  </a:lnTo>
                  <a:lnTo>
                    <a:pt x="94" y="415"/>
                  </a:lnTo>
                  <a:lnTo>
                    <a:pt x="67" y="392"/>
                  </a:lnTo>
                  <a:lnTo>
                    <a:pt x="45" y="365"/>
                  </a:lnTo>
                  <a:lnTo>
                    <a:pt x="26" y="335"/>
                  </a:lnTo>
                  <a:lnTo>
                    <a:pt x="12" y="301"/>
                  </a:lnTo>
                  <a:lnTo>
                    <a:pt x="3" y="266"/>
                  </a:lnTo>
                  <a:lnTo>
                    <a:pt x="0" y="229"/>
                  </a:lnTo>
                  <a:lnTo>
                    <a:pt x="3" y="192"/>
                  </a:lnTo>
                  <a:lnTo>
                    <a:pt x="12" y="157"/>
                  </a:lnTo>
                  <a:lnTo>
                    <a:pt x="26" y="124"/>
                  </a:lnTo>
                  <a:lnTo>
                    <a:pt x="45" y="94"/>
                  </a:lnTo>
                  <a:lnTo>
                    <a:pt x="67" y="67"/>
                  </a:lnTo>
                  <a:lnTo>
                    <a:pt x="94" y="44"/>
                  </a:lnTo>
                  <a:lnTo>
                    <a:pt x="124" y="26"/>
                  </a:lnTo>
                  <a:lnTo>
                    <a:pt x="157" y="12"/>
                  </a:lnTo>
                  <a:lnTo>
                    <a:pt x="192" y="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43"/>
            <p:cNvSpPr>
              <a:spLocks noEditPoints="1"/>
            </p:cNvSpPr>
            <p:nvPr/>
          </p:nvSpPr>
          <p:spPr bwMode="auto">
            <a:xfrm>
              <a:off x="3486150" y="3775075"/>
              <a:ext cx="236538" cy="236538"/>
            </a:xfrm>
            <a:custGeom>
              <a:avLst/>
              <a:gdLst>
                <a:gd name="T0" fmla="*/ 739 w 1337"/>
                <a:gd name="T1" fmla="*/ 123 h 1344"/>
                <a:gd name="T2" fmla="*/ 646 w 1337"/>
                <a:gd name="T3" fmla="*/ 147 h 1344"/>
                <a:gd name="T4" fmla="*/ 563 w 1337"/>
                <a:gd name="T5" fmla="*/ 191 h 1344"/>
                <a:gd name="T6" fmla="*/ 493 w 1337"/>
                <a:gd name="T7" fmla="*/ 254 h 1344"/>
                <a:gd name="T8" fmla="*/ 440 w 1337"/>
                <a:gd name="T9" fmla="*/ 331 h 1344"/>
                <a:gd name="T10" fmla="*/ 406 w 1337"/>
                <a:gd name="T11" fmla="*/ 419 h 1344"/>
                <a:gd name="T12" fmla="*/ 394 w 1337"/>
                <a:gd name="T13" fmla="*/ 515 h 1344"/>
                <a:gd name="T14" fmla="*/ 404 w 1337"/>
                <a:gd name="T15" fmla="*/ 602 h 1344"/>
                <a:gd name="T16" fmla="*/ 431 w 1337"/>
                <a:gd name="T17" fmla="*/ 682 h 1344"/>
                <a:gd name="T18" fmla="*/ 421 w 1337"/>
                <a:gd name="T19" fmla="*/ 690 h 1344"/>
                <a:gd name="T20" fmla="*/ 394 w 1337"/>
                <a:gd name="T21" fmla="*/ 717 h 1344"/>
                <a:gd name="T22" fmla="*/ 181 w 1337"/>
                <a:gd name="T23" fmla="*/ 939 h 1344"/>
                <a:gd name="T24" fmla="*/ 161 w 1337"/>
                <a:gd name="T25" fmla="*/ 984 h 1344"/>
                <a:gd name="T26" fmla="*/ 158 w 1337"/>
                <a:gd name="T27" fmla="*/ 1031 h 1344"/>
                <a:gd name="T28" fmla="*/ 170 w 1337"/>
                <a:gd name="T29" fmla="*/ 1076 h 1344"/>
                <a:gd name="T30" fmla="*/ 198 w 1337"/>
                <a:gd name="T31" fmla="*/ 1116 h 1344"/>
                <a:gd name="T32" fmla="*/ 243 w 1337"/>
                <a:gd name="T33" fmla="*/ 1146 h 1344"/>
                <a:gd name="T34" fmla="*/ 295 w 1337"/>
                <a:gd name="T35" fmla="*/ 1156 h 1344"/>
                <a:gd name="T36" fmla="*/ 337 w 1337"/>
                <a:gd name="T37" fmla="*/ 1149 h 1344"/>
                <a:gd name="T38" fmla="*/ 376 w 1337"/>
                <a:gd name="T39" fmla="*/ 1128 h 1344"/>
                <a:gd name="T40" fmla="*/ 582 w 1337"/>
                <a:gd name="T41" fmla="*/ 920 h 1344"/>
                <a:gd name="T42" fmla="*/ 619 w 1337"/>
                <a:gd name="T43" fmla="*/ 881 h 1344"/>
                <a:gd name="T44" fmla="*/ 663 w 1337"/>
                <a:gd name="T45" fmla="*/ 890 h 1344"/>
                <a:gd name="T46" fmla="*/ 745 w 1337"/>
                <a:gd name="T47" fmla="*/ 908 h 1344"/>
                <a:gd name="T48" fmla="*/ 793 w 1337"/>
                <a:gd name="T49" fmla="*/ 910 h 1344"/>
                <a:gd name="T50" fmla="*/ 840 w 1337"/>
                <a:gd name="T51" fmla="*/ 907 h 1344"/>
                <a:gd name="T52" fmla="*/ 926 w 1337"/>
                <a:gd name="T53" fmla="*/ 885 h 1344"/>
                <a:gd name="T54" fmla="*/ 1009 w 1337"/>
                <a:gd name="T55" fmla="*/ 842 h 1344"/>
                <a:gd name="T56" fmla="*/ 1076 w 1337"/>
                <a:gd name="T57" fmla="*/ 785 h 1344"/>
                <a:gd name="T58" fmla="*/ 1126 w 1337"/>
                <a:gd name="T59" fmla="*/ 719 h 1344"/>
                <a:gd name="T60" fmla="*/ 1161 w 1337"/>
                <a:gd name="T61" fmla="*/ 643 h 1344"/>
                <a:gd name="T62" fmla="*/ 1180 w 1337"/>
                <a:gd name="T63" fmla="*/ 559 h 1344"/>
                <a:gd name="T64" fmla="*/ 1179 w 1337"/>
                <a:gd name="T65" fmla="*/ 465 h 1344"/>
                <a:gd name="T66" fmla="*/ 1155 w 1337"/>
                <a:gd name="T67" fmla="*/ 371 h 1344"/>
                <a:gd name="T68" fmla="*/ 1109 w 1337"/>
                <a:gd name="T69" fmla="*/ 287 h 1344"/>
                <a:gd name="T70" fmla="*/ 1046 w 1337"/>
                <a:gd name="T71" fmla="*/ 217 h 1344"/>
                <a:gd name="T72" fmla="*/ 969 w 1337"/>
                <a:gd name="T73" fmla="*/ 164 h 1344"/>
                <a:gd name="T74" fmla="*/ 881 w 1337"/>
                <a:gd name="T75" fmla="*/ 131 h 1344"/>
                <a:gd name="T76" fmla="*/ 820 w 1337"/>
                <a:gd name="T77" fmla="*/ 121 h 1344"/>
                <a:gd name="T78" fmla="*/ 93 w 1337"/>
                <a:gd name="T79" fmla="*/ 0 h 1344"/>
                <a:gd name="T80" fmla="*/ 1265 w 1337"/>
                <a:gd name="T81" fmla="*/ 2 h 1344"/>
                <a:gd name="T82" fmla="*/ 1302 w 1337"/>
                <a:gd name="T83" fmla="*/ 20 h 1344"/>
                <a:gd name="T84" fmla="*/ 1328 w 1337"/>
                <a:gd name="T85" fmla="*/ 52 h 1344"/>
                <a:gd name="T86" fmla="*/ 1337 w 1337"/>
                <a:gd name="T87" fmla="*/ 94 h 1344"/>
                <a:gd name="T88" fmla="*/ 1335 w 1337"/>
                <a:gd name="T89" fmla="*/ 1271 h 1344"/>
                <a:gd name="T90" fmla="*/ 1317 w 1337"/>
                <a:gd name="T91" fmla="*/ 1308 h 1344"/>
                <a:gd name="T92" fmla="*/ 1285 w 1337"/>
                <a:gd name="T93" fmla="*/ 1334 h 1344"/>
                <a:gd name="T94" fmla="*/ 1244 w 1337"/>
                <a:gd name="T95" fmla="*/ 1344 h 1344"/>
                <a:gd name="T96" fmla="*/ 72 w 1337"/>
                <a:gd name="T97" fmla="*/ 1341 h 1344"/>
                <a:gd name="T98" fmla="*/ 35 w 1337"/>
                <a:gd name="T99" fmla="*/ 1322 h 1344"/>
                <a:gd name="T100" fmla="*/ 9 w 1337"/>
                <a:gd name="T101" fmla="*/ 1291 h 1344"/>
                <a:gd name="T102" fmla="*/ 0 w 1337"/>
                <a:gd name="T103" fmla="*/ 1250 h 1344"/>
                <a:gd name="T104" fmla="*/ 2 w 1337"/>
                <a:gd name="T105" fmla="*/ 73 h 1344"/>
                <a:gd name="T106" fmla="*/ 20 w 1337"/>
                <a:gd name="T107" fmla="*/ 35 h 1344"/>
                <a:gd name="T108" fmla="*/ 52 w 1337"/>
                <a:gd name="T109" fmla="*/ 9 h 1344"/>
                <a:gd name="T110" fmla="*/ 93 w 1337"/>
                <a:gd name="T111" fmla="*/ 0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37" h="1344">
                  <a:moveTo>
                    <a:pt x="789" y="120"/>
                  </a:moveTo>
                  <a:lnTo>
                    <a:pt x="739" y="123"/>
                  </a:lnTo>
                  <a:lnTo>
                    <a:pt x="692" y="132"/>
                  </a:lnTo>
                  <a:lnTo>
                    <a:pt x="646" y="147"/>
                  </a:lnTo>
                  <a:lnTo>
                    <a:pt x="603" y="167"/>
                  </a:lnTo>
                  <a:lnTo>
                    <a:pt x="563" y="191"/>
                  </a:lnTo>
                  <a:lnTo>
                    <a:pt x="526" y="220"/>
                  </a:lnTo>
                  <a:lnTo>
                    <a:pt x="493" y="254"/>
                  </a:lnTo>
                  <a:lnTo>
                    <a:pt x="464" y="291"/>
                  </a:lnTo>
                  <a:lnTo>
                    <a:pt x="440" y="331"/>
                  </a:lnTo>
                  <a:lnTo>
                    <a:pt x="421" y="374"/>
                  </a:lnTo>
                  <a:lnTo>
                    <a:pt x="406" y="419"/>
                  </a:lnTo>
                  <a:lnTo>
                    <a:pt x="398" y="467"/>
                  </a:lnTo>
                  <a:lnTo>
                    <a:pt x="394" y="515"/>
                  </a:lnTo>
                  <a:lnTo>
                    <a:pt x="397" y="559"/>
                  </a:lnTo>
                  <a:lnTo>
                    <a:pt x="404" y="602"/>
                  </a:lnTo>
                  <a:lnTo>
                    <a:pt x="416" y="643"/>
                  </a:lnTo>
                  <a:lnTo>
                    <a:pt x="431" y="682"/>
                  </a:lnTo>
                  <a:lnTo>
                    <a:pt x="426" y="686"/>
                  </a:lnTo>
                  <a:lnTo>
                    <a:pt x="421" y="690"/>
                  </a:lnTo>
                  <a:lnTo>
                    <a:pt x="416" y="694"/>
                  </a:lnTo>
                  <a:lnTo>
                    <a:pt x="394" y="717"/>
                  </a:lnTo>
                  <a:lnTo>
                    <a:pt x="196" y="920"/>
                  </a:lnTo>
                  <a:lnTo>
                    <a:pt x="181" y="939"/>
                  </a:lnTo>
                  <a:lnTo>
                    <a:pt x="169" y="960"/>
                  </a:lnTo>
                  <a:lnTo>
                    <a:pt x="161" y="984"/>
                  </a:lnTo>
                  <a:lnTo>
                    <a:pt x="157" y="1007"/>
                  </a:lnTo>
                  <a:lnTo>
                    <a:pt x="158" y="1031"/>
                  </a:lnTo>
                  <a:lnTo>
                    <a:pt x="162" y="1054"/>
                  </a:lnTo>
                  <a:lnTo>
                    <a:pt x="170" y="1076"/>
                  </a:lnTo>
                  <a:lnTo>
                    <a:pt x="182" y="1097"/>
                  </a:lnTo>
                  <a:lnTo>
                    <a:pt x="198" y="1116"/>
                  </a:lnTo>
                  <a:lnTo>
                    <a:pt x="220" y="1133"/>
                  </a:lnTo>
                  <a:lnTo>
                    <a:pt x="243" y="1146"/>
                  </a:lnTo>
                  <a:lnTo>
                    <a:pt x="269" y="1153"/>
                  </a:lnTo>
                  <a:lnTo>
                    <a:pt x="295" y="1156"/>
                  </a:lnTo>
                  <a:lnTo>
                    <a:pt x="316" y="1154"/>
                  </a:lnTo>
                  <a:lnTo>
                    <a:pt x="337" y="1149"/>
                  </a:lnTo>
                  <a:lnTo>
                    <a:pt x="357" y="1140"/>
                  </a:lnTo>
                  <a:lnTo>
                    <a:pt x="376" y="1128"/>
                  </a:lnTo>
                  <a:lnTo>
                    <a:pt x="393" y="1113"/>
                  </a:lnTo>
                  <a:lnTo>
                    <a:pt x="582" y="920"/>
                  </a:lnTo>
                  <a:lnTo>
                    <a:pt x="614" y="888"/>
                  </a:lnTo>
                  <a:lnTo>
                    <a:pt x="619" y="881"/>
                  </a:lnTo>
                  <a:lnTo>
                    <a:pt x="624" y="874"/>
                  </a:lnTo>
                  <a:lnTo>
                    <a:pt x="663" y="890"/>
                  </a:lnTo>
                  <a:lnTo>
                    <a:pt x="703" y="901"/>
                  </a:lnTo>
                  <a:lnTo>
                    <a:pt x="745" y="908"/>
                  </a:lnTo>
                  <a:lnTo>
                    <a:pt x="789" y="911"/>
                  </a:lnTo>
                  <a:lnTo>
                    <a:pt x="793" y="910"/>
                  </a:lnTo>
                  <a:lnTo>
                    <a:pt x="797" y="910"/>
                  </a:lnTo>
                  <a:lnTo>
                    <a:pt x="840" y="907"/>
                  </a:lnTo>
                  <a:lnTo>
                    <a:pt x="881" y="899"/>
                  </a:lnTo>
                  <a:lnTo>
                    <a:pt x="926" y="885"/>
                  </a:lnTo>
                  <a:lnTo>
                    <a:pt x="969" y="866"/>
                  </a:lnTo>
                  <a:lnTo>
                    <a:pt x="1009" y="842"/>
                  </a:lnTo>
                  <a:lnTo>
                    <a:pt x="1046" y="814"/>
                  </a:lnTo>
                  <a:lnTo>
                    <a:pt x="1076" y="785"/>
                  </a:lnTo>
                  <a:lnTo>
                    <a:pt x="1102" y="753"/>
                  </a:lnTo>
                  <a:lnTo>
                    <a:pt x="1126" y="719"/>
                  </a:lnTo>
                  <a:lnTo>
                    <a:pt x="1145" y="682"/>
                  </a:lnTo>
                  <a:lnTo>
                    <a:pt x="1161" y="643"/>
                  </a:lnTo>
                  <a:lnTo>
                    <a:pt x="1173" y="603"/>
                  </a:lnTo>
                  <a:lnTo>
                    <a:pt x="1180" y="559"/>
                  </a:lnTo>
                  <a:lnTo>
                    <a:pt x="1182" y="515"/>
                  </a:lnTo>
                  <a:lnTo>
                    <a:pt x="1179" y="465"/>
                  </a:lnTo>
                  <a:lnTo>
                    <a:pt x="1170" y="416"/>
                  </a:lnTo>
                  <a:lnTo>
                    <a:pt x="1155" y="371"/>
                  </a:lnTo>
                  <a:lnTo>
                    <a:pt x="1134" y="327"/>
                  </a:lnTo>
                  <a:lnTo>
                    <a:pt x="1109" y="287"/>
                  </a:lnTo>
                  <a:lnTo>
                    <a:pt x="1080" y="250"/>
                  </a:lnTo>
                  <a:lnTo>
                    <a:pt x="1046" y="217"/>
                  </a:lnTo>
                  <a:lnTo>
                    <a:pt x="1009" y="188"/>
                  </a:lnTo>
                  <a:lnTo>
                    <a:pt x="969" y="164"/>
                  </a:lnTo>
                  <a:lnTo>
                    <a:pt x="926" y="145"/>
                  </a:lnTo>
                  <a:lnTo>
                    <a:pt x="881" y="131"/>
                  </a:lnTo>
                  <a:lnTo>
                    <a:pt x="851" y="125"/>
                  </a:lnTo>
                  <a:lnTo>
                    <a:pt x="820" y="121"/>
                  </a:lnTo>
                  <a:lnTo>
                    <a:pt x="789" y="120"/>
                  </a:lnTo>
                  <a:close/>
                  <a:moveTo>
                    <a:pt x="93" y="0"/>
                  </a:moveTo>
                  <a:lnTo>
                    <a:pt x="1244" y="0"/>
                  </a:lnTo>
                  <a:lnTo>
                    <a:pt x="1265" y="2"/>
                  </a:lnTo>
                  <a:lnTo>
                    <a:pt x="1285" y="9"/>
                  </a:lnTo>
                  <a:lnTo>
                    <a:pt x="1302" y="20"/>
                  </a:lnTo>
                  <a:lnTo>
                    <a:pt x="1317" y="35"/>
                  </a:lnTo>
                  <a:lnTo>
                    <a:pt x="1328" y="52"/>
                  </a:lnTo>
                  <a:lnTo>
                    <a:pt x="1335" y="73"/>
                  </a:lnTo>
                  <a:lnTo>
                    <a:pt x="1337" y="94"/>
                  </a:lnTo>
                  <a:lnTo>
                    <a:pt x="1337" y="1250"/>
                  </a:lnTo>
                  <a:lnTo>
                    <a:pt x="1335" y="1271"/>
                  </a:lnTo>
                  <a:lnTo>
                    <a:pt x="1328" y="1291"/>
                  </a:lnTo>
                  <a:lnTo>
                    <a:pt x="1317" y="1308"/>
                  </a:lnTo>
                  <a:lnTo>
                    <a:pt x="1302" y="1322"/>
                  </a:lnTo>
                  <a:lnTo>
                    <a:pt x="1285" y="1334"/>
                  </a:lnTo>
                  <a:lnTo>
                    <a:pt x="1265" y="1341"/>
                  </a:lnTo>
                  <a:lnTo>
                    <a:pt x="1244" y="1344"/>
                  </a:lnTo>
                  <a:lnTo>
                    <a:pt x="93" y="1344"/>
                  </a:lnTo>
                  <a:lnTo>
                    <a:pt x="72" y="1341"/>
                  </a:lnTo>
                  <a:lnTo>
                    <a:pt x="52" y="1334"/>
                  </a:lnTo>
                  <a:lnTo>
                    <a:pt x="35" y="1322"/>
                  </a:lnTo>
                  <a:lnTo>
                    <a:pt x="20" y="1308"/>
                  </a:lnTo>
                  <a:lnTo>
                    <a:pt x="9" y="1291"/>
                  </a:lnTo>
                  <a:lnTo>
                    <a:pt x="2" y="1271"/>
                  </a:lnTo>
                  <a:lnTo>
                    <a:pt x="0" y="1250"/>
                  </a:lnTo>
                  <a:lnTo>
                    <a:pt x="0" y="94"/>
                  </a:lnTo>
                  <a:lnTo>
                    <a:pt x="2" y="73"/>
                  </a:lnTo>
                  <a:lnTo>
                    <a:pt x="9" y="52"/>
                  </a:lnTo>
                  <a:lnTo>
                    <a:pt x="20" y="35"/>
                  </a:lnTo>
                  <a:lnTo>
                    <a:pt x="35" y="20"/>
                  </a:lnTo>
                  <a:lnTo>
                    <a:pt x="52" y="9"/>
                  </a:lnTo>
                  <a:lnTo>
                    <a:pt x="72" y="2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4403177" y="3467100"/>
            <a:ext cx="569913" cy="536575"/>
            <a:chOff x="4410075" y="3467100"/>
            <a:chExt cx="569913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" name="Freeform 48"/>
            <p:cNvSpPr>
              <a:spLocks/>
            </p:cNvSpPr>
            <p:nvPr/>
          </p:nvSpPr>
          <p:spPr bwMode="auto">
            <a:xfrm>
              <a:off x="4533900" y="3467100"/>
              <a:ext cx="358775" cy="14288"/>
            </a:xfrm>
            <a:custGeom>
              <a:avLst/>
              <a:gdLst>
                <a:gd name="T0" fmla="*/ 82 w 2264"/>
                <a:gd name="T1" fmla="*/ 0 h 98"/>
                <a:gd name="T2" fmla="*/ 2077 w 2264"/>
                <a:gd name="T3" fmla="*/ 0 h 98"/>
                <a:gd name="T4" fmla="*/ 2106 w 2264"/>
                <a:gd name="T5" fmla="*/ 2 h 98"/>
                <a:gd name="T6" fmla="*/ 2136 w 2264"/>
                <a:gd name="T7" fmla="*/ 5 h 98"/>
                <a:gd name="T8" fmla="*/ 2165 w 2264"/>
                <a:gd name="T9" fmla="*/ 11 h 98"/>
                <a:gd name="T10" fmla="*/ 2192 w 2264"/>
                <a:gd name="T11" fmla="*/ 18 h 98"/>
                <a:gd name="T12" fmla="*/ 2217 w 2264"/>
                <a:gd name="T13" fmla="*/ 28 h 98"/>
                <a:gd name="T14" fmla="*/ 2237 w 2264"/>
                <a:gd name="T15" fmla="*/ 38 h 98"/>
                <a:gd name="T16" fmla="*/ 2252 w 2264"/>
                <a:gd name="T17" fmla="*/ 49 h 98"/>
                <a:gd name="T18" fmla="*/ 2262 w 2264"/>
                <a:gd name="T19" fmla="*/ 60 h 98"/>
                <a:gd name="T20" fmla="*/ 2264 w 2264"/>
                <a:gd name="T21" fmla="*/ 70 h 98"/>
                <a:gd name="T22" fmla="*/ 2260 w 2264"/>
                <a:gd name="T23" fmla="*/ 79 h 98"/>
                <a:gd name="T24" fmla="*/ 2249 w 2264"/>
                <a:gd name="T25" fmla="*/ 87 h 98"/>
                <a:gd name="T26" fmla="*/ 2232 w 2264"/>
                <a:gd name="T27" fmla="*/ 92 h 98"/>
                <a:gd name="T28" fmla="*/ 2211 w 2264"/>
                <a:gd name="T29" fmla="*/ 97 h 98"/>
                <a:gd name="T30" fmla="*/ 2185 w 2264"/>
                <a:gd name="T31" fmla="*/ 98 h 98"/>
                <a:gd name="T32" fmla="*/ 179 w 2264"/>
                <a:gd name="T33" fmla="*/ 98 h 98"/>
                <a:gd name="T34" fmla="*/ 149 w 2264"/>
                <a:gd name="T35" fmla="*/ 97 h 98"/>
                <a:gd name="T36" fmla="*/ 121 w 2264"/>
                <a:gd name="T37" fmla="*/ 92 h 98"/>
                <a:gd name="T38" fmla="*/ 92 w 2264"/>
                <a:gd name="T39" fmla="*/ 87 h 98"/>
                <a:gd name="T40" fmla="*/ 65 w 2264"/>
                <a:gd name="T41" fmla="*/ 79 h 98"/>
                <a:gd name="T42" fmla="*/ 42 w 2264"/>
                <a:gd name="T43" fmla="*/ 70 h 98"/>
                <a:gd name="T44" fmla="*/ 23 w 2264"/>
                <a:gd name="T45" fmla="*/ 60 h 98"/>
                <a:gd name="T46" fmla="*/ 9 w 2264"/>
                <a:gd name="T47" fmla="*/ 49 h 98"/>
                <a:gd name="T48" fmla="*/ 1 w 2264"/>
                <a:gd name="T49" fmla="*/ 38 h 98"/>
                <a:gd name="T50" fmla="*/ 0 w 2264"/>
                <a:gd name="T51" fmla="*/ 28 h 98"/>
                <a:gd name="T52" fmla="*/ 4 w 2264"/>
                <a:gd name="T53" fmla="*/ 18 h 98"/>
                <a:gd name="T54" fmla="*/ 16 w 2264"/>
                <a:gd name="T55" fmla="*/ 11 h 98"/>
                <a:gd name="T56" fmla="*/ 33 w 2264"/>
                <a:gd name="T57" fmla="*/ 5 h 98"/>
                <a:gd name="T58" fmla="*/ 55 w 2264"/>
                <a:gd name="T59" fmla="*/ 2 h 98"/>
                <a:gd name="T60" fmla="*/ 82 w 2264"/>
                <a:gd name="T6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64" h="98">
                  <a:moveTo>
                    <a:pt x="82" y="0"/>
                  </a:moveTo>
                  <a:lnTo>
                    <a:pt x="2077" y="0"/>
                  </a:lnTo>
                  <a:lnTo>
                    <a:pt x="2106" y="2"/>
                  </a:lnTo>
                  <a:lnTo>
                    <a:pt x="2136" y="5"/>
                  </a:lnTo>
                  <a:lnTo>
                    <a:pt x="2165" y="11"/>
                  </a:lnTo>
                  <a:lnTo>
                    <a:pt x="2192" y="18"/>
                  </a:lnTo>
                  <a:lnTo>
                    <a:pt x="2217" y="28"/>
                  </a:lnTo>
                  <a:lnTo>
                    <a:pt x="2237" y="38"/>
                  </a:lnTo>
                  <a:lnTo>
                    <a:pt x="2252" y="49"/>
                  </a:lnTo>
                  <a:lnTo>
                    <a:pt x="2262" y="60"/>
                  </a:lnTo>
                  <a:lnTo>
                    <a:pt x="2264" y="70"/>
                  </a:lnTo>
                  <a:lnTo>
                    <a:pt x="2260" y="79"/>
                  </a:lnTo>
                  <a:lnTo>
                    <a:pt x="2249" y="87"/>
                  </a:lnTo>
                  <a:lnTo>
                    <a:pt x="2232" y="92"/>
                  </a:lnTo>
                  <a:lnTo>
                    <a:pt x="2211" y="97"/>
                  </a:lnTo>
                  <a:lnTo>
                    <a:pt x="2185" y="98"/>
                  </a:lnTo>
                  <a:lnTo>
                    <a:pt x="179" y="98"/>
                  </a:lnTo>
                  <a:lnTo>
                    <a:pt x="149" y="97"/>
                  </a:lnTo>
                  <a:lnTo>
                    <a:pt x="121" y="92"/>
                  </a:lnTo>
                  <a:lnTo>
                    <a:pt x="92" y="87"/>
                  </a:lnTo>
                  <a:lnTo>
                    <a:pt x="65" y="79"/>
                  </a:lnTo>
                  <a:lnTo>
                    <a:pt x="42" y="70"/>
                  </a:lnTo>
                  <a:lnTo>
                    <a:pt x="23" y="60"/>
                  </a:lnTo>
                  <a:lnTo>
                    <a:pt x="9" y="49"/>
                  </a:lnTo>
                  <a:lnTo>
                    <a:pt x="1" y="38"/>
                  </a:lnTo>
                  <a:lnTo>
                    <a:pt x="0" y="28"/>
                  </a:lnTo>
                  <a:lnTo>
                    <a:pt x="4" y="18"/>
                  </a:lnTo>
                  <a:lnTo>
                    <a:pt x="16" y="11"/>
                  </a:lnTo>
                  <a:lnTo>
                    <a:pt x="33" y="5"/>
                  </a:lnTo>
                  <a:lnTo>
                    <a:pt x="55" y="2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49"/>
            <p:cNvSpPr>
              <a:spLocks noEditPoints="1"/>
            </p:cNvSpPr>
            <p:nvPr/>
          </p:nvSpPr>
          <p:spPr bwMode="auto">
            <a:xfrm>
              <a:off x="4410075" y="3495675"/>
              <a:ext cx="569913" cy="508000"/>
            </a:xfrm>
            <a:custGeom>
              <a:avLst/>
              <a:gdLst>
                <a:gd name="T0" fmla="*/ 1770 w 3593"/>
                <a:gd name="T1" fmla="*/ 2320 h 3209"/>
                <a:gd name="T2" fmla="*/ 1756 w 3593"/>
                <a:gd name="T3" fmla="*/ 2449 h 3209"/>
                <a:gd name="T4" fmla="*/ 1865 w 3593"/>
                <a:gd name="T5" fmla="*/ 2518 h 3209"/>
                <a:gd name="T6" fmla="*/ 3018 w 3593"/>
                <a:gd name="T7" fmla="*/ 2473 h 3209"/>
                <a:gd name="T8" fmla="*/ 3032 w 3593"/>
                <a:gd name="T9" fmla="*/ 2343 h 3209"/>
                <a:gd name="T10" fmla="*/ 2922 w 3593"/>
                <a:gd name="T11" fmla="*/ 2275 h 3209"/>
                <a:gd name="T12" fmla="*/ 161 w 3593"/>
                <a:gd name="T13" fmla="*/ 1630 h 3209"/>
                <a:gd name="T14" fmla="*/ 122 w 3593"/>
                <a:gd name="T15" fmla="*/ 2984 h 3209"/>
                <a:gd name="T16" fmla="*/ 180 w 3593"/>
                <a:gd name="T17" fmla="*/ 3076 h 3209"/>
                <a:gd name="T18" fmla="*/ 1546 w 3593"/>
                <a:gd name="T19" fmla="*/ 3076 h 3209"/>
                <a:gd name="T20" fmla="*/ 1604 w 3593"/>
                <a:gd name="T21" fmla="*/ 2984 h 3209"/>
                <a:gd name="T22" fmla="*/ 1565 w 3593"/>
                <a:gd name="T23" fmla="*/ 1630 h 3209"/>
                <a:gd name="T24" fmla="*/ 2433 w 3593"/>
                <a:gd name="T25" fmla="*/ 849 h 3209"/>
                <a:gd name="T26" fmla="*/ 2309 w 3593"/>
                <a:gd name="T27" fmla="*/ 894 h 3209"/>
                <a:gd name="T28" fmla="*/ 1793 w 3593"/>
                <a:gd name="T29" fmla="*/ 1444 h 3209"/>
                <a:gd name="T30" fmla="*/ 1874 w 3593"/>
                <a:gd name="T31" fmla="*/ 1484 h 3209"/>
                <a:gd name="T32" fmla="*/ 2081 w 3593"/>
                <a:gd name="T33" fmla="*/ 1530 h 3209"/>
                <a:gd name="T34" fmla="*/ 2109 w 3593"/>
                <a:gd name="T35" fmla="*/ 1985 h 3209"/>
                <a:gd name="T36" fmla="*/ 2202 w 3593"/>
                <a:gd name="T37" fmla="*/ 2097 h 3209"/>
                <a:gd name="T38" fmla="*/ 2637 w 3593"/>
                <a:gd name="T39" fmla="*/ 2097 h 3209"/>
                <a:gd name="T40" fmla="*/ 2729 w 3593"/>
                <a:gd name="T41" fmla="*/ 1985 h 3209"/>
                <a:gd name="T42" fmla="*/ 2758 w 3593"/>
                <a:gd name="T43" fmla="*/ 1530 h 3209"/>
                <a:gd name="T44" fmla="*/ 2965 w 3593"/>
                <a:gd name="T45" fmla="*/ 1484 h 3209"/>
                <a:gd name="T46" fmla="*/ 3046 w 3593"/>
                <a:gd name="T47" fmla="*/ 1444 h 3209"/>
                <a:gd name="T48" fmla="*/ 2531 w 3593"/>
                <a:gd name="T49" fmla="*/ 894 h 3209"/>
                <a:gd name="T50" fmla="*/ 640 w 3593"/>
                <a:gd name="T51" fmla="*/ 0 h 3209"/>
                <a:gd name="T52" fmla="*/ 709 w 3593"/>
                <a:gd name="T53" fmla="*/ 51 h 3209"/>
                <a:gd name="T54" fmla="*/ 748 w 3593"/>
                <a:gd name="T55" fmla="*/ 117 h 3209"/>
                <a:gd name="T56" fmla="*/ 783 w 3593"/>
                <a:gd name="T57" fmla="*/ 1043 h 3209"/>
                <a:gd name="T58" fmla="*/ 882 w 3593"/>
                <a:gd name="T59" fmla="*/ 1147 h 3209"/>
                <a:gd name="T60" fmla="*/ 950 w 3593"/>
                <a:gd name="T61" fmla="*/ 1129 h 3209"/>
                <a:gd name="T62" fmla="*/ 964 w 3593"/>
                <a:gd name="T63" fmla="*/ 375 h 3209"/>
                <a:gd name="T64" fmla="*/ 1014 w 3593"/>
                <a:gd name="T65" fmla="*/ 354 h 3209"/>
                <a:gd name="T66" fmla="*/ 1082 w 3593"/>
                <a:gd name="T67" fmla="*/ 466 h 3209"/>
                <a:gd name="T68" fmla="*/ 1100 w 3593"/>
                <a:gd name="T69" fmla="*/ 1392 h 3209"/>
                <a:gd name="T70" fmla="*/ 1169 w 3593"/>
                <a:gd name="T71" fmla="*/ 1483 h 3209"/>
                <a:gd name="T72" fmla="*/ 1261 w 3593"/>
                <a:gd name="T73" fmla="*/ 1440 h 3209"/>
                <a:gd name="T74" fmla="*/ 1284 w 3593"/>
                <a:gd name="T75" fmla="*/ 583 h 3209"/>
                <a:gd name="T76" fmla="*/ 1375 w 3593"/>
                <a:gd name="T77" fmla="*/ 492 h 3209"/>
                <a:gd name="T78" fmla="*/ 3548 w 3593"/>
                <a:gd name="T79" fmla="*/ 516 h 3209"/>
                <a:gd name="T80" fmla="*/ 3593 w 3593"/>
                <a:gd name="T81" fmla="*/ 2675 h 3209"/>
                <a:gd name="T82" fmla="*/ 3526 w 3593"/>
                <a:gd name="T83" fmla="*/ 2785 h 3209"/>
                <a:gd name="T84" fmla="*/ 1795 w 3593"/>
                <a:gd name="T85" fmla="*/ 2807 h 3209"/>
                <a:gd name="T86" fmla="*/ 1726 w 3593"/>
                <a:gd name="T87" fmla="*/ 2889 h 3209"/>
                <a:gd name="T88" fmla="*/ 1682 w 3593"/>
                <a:gd name="T89" fmla="*/ 3116 h 3209"/>
                <a:gd name="T90" fmla="*/ 1537 w 3593"/>
                <a:gd name="T91" fmla="*/ 3205 h 3209"/>
                <a:gd name="T92" fmla="*/ 122 w 3593"/>
                <a:gd name="T93" fmla="*/ 3183 h 3209"/>
                <a:gd name="T94" fmla="*/ 11 w 3593"/>
                <a:gd name="T95" fmla="*/ 3055 h 3209"/>
                <a:gd name="T96" fmla="*/ 11 w 3593"/>
                <a:gd name="T97" fmla="*/ 1639 h 3209"/>
                <a:gd name="T98" fmla="*/ 122 w 3593"/>
                <a:gd name="T99" fmla="*/ 1511 h 3209"/>
                <a:gd name="T100" fmla="*/ 539 w 3593"/>
                <a:gd name="T101" fmla="*/ 1483 h 3209"/>
                <a:gd name="T102" fmla="*/ 608 w 3593"/>
                <a:gd name="T103" fmla="*/ 1392 h 3209"/>
                <a:gd name="T104" fmla="*/ 622 w 3593"/>
                <a:gd name="T105" fmla="*/ 14 h 3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93" h="3209">
                  <a:moveTo>
                    <a:pt x="1865" y="2275"/>
                  </a:moveTo>
                  <a:lnTo>
                    <a:pt x="1838" y="2278"/>
                  </a:lnTo>
                  <a:lnTo>
                    <a:pt x="1812" y="2287"/>
                  </a:lnTo>
                  <a:lnTo>
                    <a:pt x="1789" y="2301"/>
                  </a:lnTo>
                  <a:lnTo>
                    <a:pt x="1770" y="2320"/>
                  </a:lnTo>
                  <a:lnTo>
                    <a:pt x="1756" y="2343"/>
                  </a:lnTo>
                  <a:lnTo>
                    <a:pt x="1747" y="2369"/>
                  </a:lnTo>
                  <a:lnTo>
                    <a:pt x="1743" y="2396"/>
                  </a:lnTo>
                  <a:lnTo>
                    <a:pt x="1747" y="2424"/>
                  </a:lnTo>
                  <a:lnTo>
                    <a:pt x="1756" y="2449"/>
                  </a:lnTo>
                  <a:lnTo>
                    <a:pt x="1770" y="2473"/>
                  </a:lnTo>
                  <a:lnTo>
                    <a:pt x="1789" y="2491"/>
                  </a:lnTo>
                  <a:lnTo>
                    <a:pt x="1812" y="2506"/>
                  </a:lnTo>
                  <a:lnTo>
                    <a:pt x="1838" y="2515"/>
                  </a:lnTo>
                  <a:lnTo>
                    <a:pt x="1865" y="2518"/>
                  </a:lnTo>
                  <a:lnTo>
                    <a:pt x="2922" y="2518"/>
                  </a:lnTo>
                  <a:lnTo>
                    <a:pt x="2951" y="2515"/>
                  </a:lnTo>
                  <a:lnTo>
                    <a:pt x="2977" y="2506"/>
                  </a:lnTo>
                  <a:lnTo>
                    <a:pt x="2999" y="2491"/>
                  </a:lnTo>
                  <a:lnTo>
                    <a:pt x="3018" y="2473"/>
                  </a:lnTo>
                  <a:lnTo>
                    <a:pt x="3032" y="2449"/>
                  </a:lnTo>
                  <a:lnTo>
                    <a:pt x="3042" y="2424"/>
                  </a:lnTo>
                  <a:lnTo>
                    <a:pt x="3044" y="2396"/>
                  </a:lnTo>
                  <a:lnTo>
                    <a:pt x="3042" y="2369"/>
                  </a:lnTo>
                  <a:lnTo>
                    <a:pt x="3032" y="2343"/>
                  </a:lnTo>
                  <a:lnTo>
                    <a:pt x="3018" y="2320"/>
                  </a:lnTo>
                  <a:lnTo>
                    <a:pt x="2999" y="2301"/>
                  </a:lnTo>
                  <a:lnTo>
                    <a:pt x="2977" y="2287"/>
                  </a:lnTo>
                  <a:lnTo>
                    <a:pt x="2951" y="2278"/>
                  </a:lnTo>
                  <a:lnTo>
                    <a:pt x="2922" y="2275"/>
                  </a:lnTo>
                  <a:lnTo>
                    <a:pt x="1865" y="2275"/>
                  </a:lnTo>
                  <a:close/>
                  <a:moveTo>
                    <a:pt x="225" y="1607"/>
                  </a:moveTo>
                  <a:lnTo>
                    <a:pt x="202" y="1610"/>
                  </a:lnTo>
                  <a:lnTo>
                    <a:pt x="180" y="1618"/>
                  </a:lnTo>
                  <a:lnTo>
                    <a:pt x="161" y="1630"/>
                  </a:lnTo>
                  <a:lnTo>
                    <a:pt x="145" y="1646"/>
                  </a:lnTo>
                  <a:lnTo>
                    <a:pt x="133" y="1666"/>
                  </a:lnTo>
                  <a:lnTo>
                    <a:pt x="125" y="1687"/>
                  </a:lnTo>
                  <a:lnTo>
                    <a:pt x="122" y="1711"/>
                  </a:lnTo>
                  <a:lnTo>
                    <a:pt x="122" y="2984"/>
                  </a:lnTo>
                  <a:lnTo>
                    <a:pt x="125" y="3007"/>
                  </a:lnTo>
                  <a:lnTo>
                    <a:pt x="133" y="3028"/>
                  </a:lnTo>
                  <a:lnTo>
                    <a:pt x="145" y="3048"/>
                  </a:lnTo>
                  <a:lnTo>
                    <a:pt x="161" y="3064"/>
                  </a:lnTo>
                  <a:lnTo>
                    <a:pt x="180" y="3076"/>
                  </a:lnTo>
                  <a:lnTo>
                    <a:pt x="202" y="3084"/>
                  </a:lnTo>
                  <a:lnTo>
                    <a:pt x="225" y="3087"/>
                  </a:lnTo>
                  <a:lnTo>
                    <a:pt x="1501" y="3087"/>
                  </a:lnTo>
                  <a:lnTo>
                    <a:pt x="1524" y="3084"/>
                  </a:lnTo>
                  <a:lnTo>
                    <a:pt x="1546" y="3076"/>
                  </a:lnTo>
                  <a:lnTo>
                    <a:pt x="1565" y="3064"/>
                  </a:lnTo>
                  <a:lnTo>
                    <a:pt x="1580" y="3048"/>
                  </a:lnTo>
                  <a:lnTo>
                    <a:pt x="1593" y="3028"/>
                  </a:lnTo>
                  <a:lnTo>
                    <a:pt x="1600" y="3007"/>
                  </a:lnTo>
                  <a:lnTo>
                    <a:pt x="1604" y="2984"/>
                  </a:lnTo>
                  <a:lnTo>
                    <a:pt x="1604" y="1711"/>
                  </a:lnTo>
                  <a:lnTo>
                    <a:pt x="1600" y="1687"/>
                  </a:lnTo>
                  <a:lnTo>
                    <a:pt x="1593" y="1666"/>
                  </a:lnTo>
                  <a:lnTo>
                    <a:pt x="1580" y="1646"/>
                  </a:lnTo>
                  <a:lnTo>
                    <a:pt x="1565" y="1630"/>
                  </a:lnTo>
                  <a:lnTo>
                    <a:pt x="1546" y="1618"/>
                  </a:lnTo>
                  <a:lnTo>
                    <a:pt x="1524" y="1610"/>
                  </a:lnTo>
                  <a:lnTo>
                    <a:pt x="1501" y="1607"/>
                  </a:lnTo>
                  <a:lnTo>
                    <a:pt x="225" y="1607"/>
                  </a:lnTo>
                  <a:close/>
                  <a:moveTo>
                    <a:pt x="2433" y="849"/>
                  </a:moveTo>
                  <a:lnTo>
                    <a:pt x="2407" y="849"/>
                  </a:lnTo>
                  <a:lnTo>
                    <a:pt x="2380" y="853"/>
                  </a:lnTo>
                  <a:lnTo>
                    <a:pt x="2355" y="862"/>
                  </a:lnTo>
                  <a:lnTo>
                    <a:pt x="2330" y="877"/>
                  </a:lnTo>
                  <a:lnTo>
                    <a:pt x="2309" y="894"/>
                  </a:lnTo>
                  <a:lnTo>
                    <a:pt x="1828" y="1374"/>
                  </a:lnTo>
                  <a:lnTo>
                    <a:pt x="1811" y="1393"/>
                  </a:lnTo>
                  <a:lnTo>
                    <a:pt x="1799" y="1412"/>
                  </a:lnTo>
                  <a:lnTo>
                    <a:pt x="1793" y="1429"/>
                  </a:lnTo>
                  <a:lnTo>
                    <a:pt x="1793" y="1444"/>
                  </a:lnTo>
                  <a:lnTo>
                    <a:pt x="1799" y="1458"/>
                  </a:lnTo>
                  <a:lnTo>
                    <a:pt x="1810" y="1469"/>
                  </a:lnTo>
                  <a:lnTo>
                    <a:pt x="1827" y="1478"/>
                  </a:lnTo>
                  <a:lnTo>
                    <a:pt x="1848" y="1482"/>
                  </a:lnTo>
                  <a:lnTo>
                    <a:pt x="1874" y="1484"/>
                  </a:lnTo>
                  <a:lnTo>
                    <a:pt x="1991" y="1484"/>
                  </a:lnTo>
                  <a:lnTo>
                    <a:pt x="2016" y="1488"/>
                  </a:lnTo>
                  <a:lnTo>
                    <a:pt x="2041" y="1496"/>
                  </a:lnTo>
                  <a:lnTo>
                    <a:pt x="2063" y="1511"/>
                  </a:lnTo>
                  <a:lnTo>
                    <a:pt x="2081" y="1530"/>
                  </a:lnTo>
                  <a:lnTo>
                    <a:pt x="2094" y="1553"/>
                  </a:lnTo>
                  <a:lnTo>
                    <a:pt x="2103" y="1578"/>
                  </a:lnTo>
                  <a:lnTo>
                    <a:pt x="2106" y="1606"/>
                  </a:lnTo>
                  <a:lnTo>
                    <a:pt x="2106" y="1954"/>
                  </a:lnTo>
                  <a:lnTo>
                    <a:pt x="2109" y="1985"/>
                  </a:lnTo>
                  <a:lnTo>
                    <a:pt x="2118" y="2014"/>
                  </a:lnTo>
                  <a:lnTo>
                    <a:pt x="2133" y="2041"/>
                  </a:lnTo>
                  <a:lnTo>
                    <a:pt x="2152" y="2064"/>
                  </a:lnTo>
                  <a:lnTo>
                    <a:pt x="2175" y="2083"/>
                  </a:lnTo>
                  <a:lnTo>
                    <a:pt x="2202" y="2097"/>
                  </a:lnTo>
                  <a:lnTo>
                    <a:pt x="2231" y="2106"/>
                  </a:lnTo>
                  <a:lnTo>
                    <a:pt x="2263" y="2110"/>
                  </a:lnTo>
                  <a:lnTo>
                    <a:pt x="2576" y="2110"/>
                  </a:lnTo>
                  <a:lnTo>
                    <a:pt x="2607" y="2106"/>
                  </a:lnTo>
                  <a:lnTo>
                    <a:pt x="2637" y="2097"/>
                  </a:lnTo>
                  <a:lnTo>
                    <a:pt x="2664" y="2083"/>
                  </a:lnTo>
                  <a:lnTo>
                    <a:pt x="2687" y="2064"/>
                  </a:lnTo>
                  <a:lnTo>
                    <a:pt x="2706" y="2041"/>
                  </a:lnTo>
                  <a:lnTo>
                    <a:pt x="2721" y="2014"/>
                  </a:lnTo>
                  <a:lnTo>
                    <a:pt x="2729" y="1985"/>
                  </a:lnTo>
                  <a:lnTo>
                    <a:pt x="2733" y="1954"/>
                  </a:lnTo>
                  <a:lnTo>
                    <a:pt x="2733" y="1606"/>
                  </a:lnTo>
                  <a:lnTo>
                    <a:pt x="2736" y="1578"/>
                  </a:lnTo>
                  <a:lnTo>
                    <a:pt x="2745" y="1553"/>
                  </a:lnTo>
                  <a:lnTo>
                    <a:pt x="2758" y="1530"/>
                  </a:lnTo>
                  <a:lnTo>
                    <a:pt x="2776" y="1511"/>
                  </a:lnTo>
                  <a:lnTo>
                    <a:pt x="2798" y="1496"/>
                  </a:lnTo>
                  <a:lnTo>
                    <a:pt x="2823" y="1488"/>
                  </a:lnTo>
                  <a:lnTo>
                    <a:pt x="2849" y="1484"/>
                  </a:lnTo>
                  <a:lnTo>
                    <a:pt x="2965" y="1484"/>
                  </a:lnTo>
                  <a:lnTo>
                    <a:pt x="2991" y="1482"/>
                  </a:lnTo>
                  <a:lnTo>
                    <a:pt x="3012" y="1478"/>
                  </a:lnTo>
                  <a:lnTo>
                    <a:pt x="3029" y="1469"/>
                  </a:lnTo>
                  <a:lnTo>
                    <a:pt x="3040" y="1458"/>
                  </a:lnTo>
                  <a:lnTo>
                    <a:pt x="3046" y="1444"/>
                  </a:lnTo>
                  <a:lnTo>
                    <a:pt x="3046" y="1429"/>
                  </a:lnTo>
                  <a:lnTo>
                    <a:pt x="3040" y="1412"/>
                  </a:lnTo>
                  <a:lnTo>
                    <a:pt x="3028" y="1393"/>
                  </a:lnTo>
                  <a:lnTo>
                    <a:pt x="3011" y="1374"/>
                  </a:lnTo>
                  <a:lnTo>
                    <a:pt x="2531" y="894"/>
                  </a:lnTo>
                  <a:lnTo>
                    <a:pt x="2509" y="877"/>
                  </a:lnTo>
                  <a:lnTo>
                    <a:pt x="2484" y="862"/>
                  </a:lnTo>
                  <a:lnTo>
                    <a:pt x="2459" y="853"/>
                  </a:lnTo>
                  <a:lnTo>
                    <a:pt x="2433" y="849"/>
                  </a:lnTo>
                  <a:close/>
                  <a:moveTo>
                    <a:pt x="640" y="0"/>
                  </a:moveTo>
                  <a:lnTo>
                    <a:pt x="652" y="0"/>
                  </a:lnTo>
                  <a:lnTo>
                    <a:pt x="664" y="5"/>
                  </a:lnTo>
                  <a:lnTo>
                    <a:pt x="679" y="18"/>
                  </a:lnTo>
                  <a:lnTo>
                    <a:pt x="694" y="34"/>
                  </a:lnTo>
                  <a:lnTo>
                    <a:pt x="709" y="51"/>
                  </a:lnTo>
                  <a:lnTo>
                    <a:pt x="722" y="66"/>
                  </a:lnTo>
                  <a:lnTo>
                    <a:pt x="732" y="82"/>
                  </a:lnTo>
                  <a:lnTo>
                    <a:pt x="741" y="96"/>
                  </a:lnTo>
                  <a:lnTo>
                    <a:pt x="745" y="108"/>
                  </a:lnTo>
                  <a:lnTo>
                    <a:pt x="748" y="117"/>
                  </a:lnTo>
                  <a:lnTo>
                    <a:pt x="748" y="920"/>
                  </a:lnTo>
                  <a:lnTo>
                    <a:pt x="750" y="950"/>
                  </a:lnTo>
                  <a:lnTo>
                    <a:pt x="758" y="981"/>
                  </a:lnTo>
                  <a:lnTo>
                    <a:pt x="769" y="1013"/>
                  </a:lnTo>
                  <a:lnTo>
                    <a:pt x="783" y="1043"/>
                  </a:lnTo>
                  <a:lnTo>
                    <a:pt x="801" y="1071"/>
                  </a:lnTo>
                  <a:lnTo>
                    <a:pt x="821" y="1097"/>
                  </a:lnTo>
                  <a:lnTo>
                    <a:pt x="843" y="1118"/>
                  </a:lnTo>
                  <a:lnTo>
                    <a:pt x="863" y="1133"/>
                  </a:lnTo>
                  <a:lnTo>
                    <a:pt x="882" y="1147"/>
                  </a:lnTo>
                  <a:lnTo>
                    <a:pt x="899" y="1153"/>
                  </a:lnTo>
                  <a:lnTo>
                    <a:pt x="916" y="1155"/>
                  </a:lnTo>
                  <a:lnTo>
                    <a:pt x="931" y="1151"/>
                  </a:lnTo>
                  <a:lnTo>
                    <a:pt x="942" y="1142"/>
                  </a:lnTo>
                  <a:lnTo>
                    <a:pt x="950" y="1129"/>
                  </a:lnTo>
                  <a:lnTo>
                    <a:pt x="956" y="1110"/>
                  </a:lnTo>
                  <a:lnTo>
                    <a:pt x="958" y="1088"/>
                  </a:lnTo>
                  <a:lnTo>
                    <a:pt x="958" y="417"/>
                  </a:lnTo>
                  <a:lnTo>
                    <a:pt x="959" y="394"/>
                  </a:lnTo>
                  <a:lnTo>
                    <a:pt x="964" y="375"/>
                  </a:lnTo>
                  <a:lnTo>
                    <a:pt x="969" y="361"/>
                  </a:lnTo>
                  <a:lnTo>
                    <a:pt x="978" y="352"/>
                  </a:lnTo>
                  <a:lnTo>
                    <a:pt x="988" y="347"/>
                  </a:lnTo>
                  <a:lnTo>
                    <a:pt x="1000" y="347"/>
                  </a:lnTo>
                  <a:lnTo>
                    <a:pt x="1014" y="354"/>
                  </a:lnTo>
                  <a:lnTo>
                    <a:pt x="1028" y="365"/>
                  </a:lnTo>
                  <a:lnTo>
                    <a:pt x="1044" y="385"/>
                  </a:lnTo>
                  <a:lnTo>
                    <a:pt x="1059" y="408"/>
                  </a:lnTo>
                  <a:lnTo>
                    <a:pt x="1071" y="436"/>
                  </a:lnTo>
                  <a:lnTo>
                    <a:pt x="1082" y="466"/>
                  </a:lnTo>
                  <a:lnTo>
                    <a:pt x="1090" y="497"/>
                  </a:lnTo>
                  <a:lnTo>
                    <a:pt x="1096" y="528"/>
                  </a:lnTo>
                  <a:lnTo>
                    <a:pt x="1098" y="557"/>
                  </a:lnTo>
                  <a:lnTo>
                    <a:pt x="1098" y="1364"/>
                  </a:lnTo>
                  <a:lnTo>
                    <a:pt x="1100" y="1392"/>
                  </a:lnTo>
                  <a:lnTo>
                    <a:pt x="1107" y="1418"/>
                  </a:lnTo>
                  <a:lnTo>
                    <a:pt x="1118" y="1440"/>
                  </a:lnTo>
                  <a:lnTo>
                    <a:pt x="1132" y="1459"/>
                  </a:lnTo>
                  <a:lnTo>
                    <a:pt x="1149" y="1473"/>
                  </a:lnTo>
                  <a:lnTo>
                    <a:pt x="1169" y="1483"/>
                  </a:lnTo>
                  <a:lnTo>
                    <a:pt x="1190" y="1486"/>
                  </a:lnTo>
                  <a:lnTo>
                    <a:pt x="1210" y="1483"/>
                  </a:lnTo>
                  <a:lnTo>
                    <a:pt x="1230" y="1473"/>
                  </a:lnTo>
                  <a:lnTo>
                    <a:pt x="1247" y="1459"/>
                  </a:lnTo>
                  <a:lnTo>
                    <a:pt x="1261" y="1440"/>
                  </a:lnTo>
                  <a:lnTo>
                    <a:pt x="1272" y="1418"/>
                  </a:lnTo>
                  <a:lnTo>
                    <a:pt x="1279" y="1392"/>
                  </a:lnTo>
                  <a:lnTo>
                    <a:pt x="1281" y="1364"/>
                  </a:lnTo>
                  <a:lnTo>
                    <a:pt x="1281" y="611"/>
                  </a:lnTo>
                  <a:lnTo>
                    <a:pt x="1284" y="583"/>
                  </a:lnTo>
                  <a:lnTo>
                    <a:pt x="1293" y="557"/>
                  </a:lnTo>
                  <a:lnTo>
                    <a:pt x="1308" y="534"/>
                  </a:lnTo>
                  <a:lnTo>
                    <a:pt x="1326" y="516"/>
                  </a:lnTo>
                  <a:lnTo>
                    <a:pt x="1350" y="501"/>
                  </a:lnTo>
                  <a:lnTo>
                    <a:pt x="1375" y="492"/>
                  </a:lnTo>
                  <a:lnTo>
                    <a:pt x="1403" y="489"/>
                  </a:lnTo>
                  <a:lnTo>
                    <a:pt x="3471" y="489"/>
                  </a:lnTo>
                  <a:lnTo>
                    <a:pt x="3500" y="492"/>
                  </a:lnTo>
                  <a:lnTo>
                    <a:pt x="3526" y="501"/>
                  </a:lnTo>
                  <a:lnTo>
                    <a:pt x="3548" y="516"/>
                  </a:lnTo>
                  <a:lnTo>
                    <a:pt x="3567" y="534"/>
                  </a:lnTo>
                  <a:lnTo>
                    <a:pt x="3581" y="557"/>
                  </a:lnTo>
                  <a:lnTo>
                    <a:pt x="3590" y="583"/>
                  </a:lnTo>
                  <a:lnTo>
                    <a:pt x="3593" y="611"/>
                  </a:lnTo>
                  <a:lnTo>
                    <a:pt x="3593" y="2675"/>
                  </a:lnTo>
                  <a:lnTo>
                    <a:pt x="3590" y="2704"/>
                  </a:lnTo>
                  <a:lnTo>
                    <a:pt x="3581" y="2729"/>
                  </a:lnTo>
                  <a:lnTo>
                    <a:pt x="3567" y="2752"/>
                  </a:lnTo>
                  <a:lnTo>
                    <a:pt x="3548" y="2770"/>
                  </a:lnTo>
                  <a:lnTo>
                    <a:pt x="3526" y="2785"/>
                  </a:lnTo>
                  <a:lnTo>
                    <a:pt x="3500" y="2794"/>
                  </a:lnTo>
                  <a:lnTo>
                    <a:pt x="3471" y="2797"/>
                  </a:lnTo>
                  <a:lnTo>
                    <a:pt x="1848" y="2797"/>
                  </a:lnTo>
                  <a:lnTo>
                    <a:pt x="1820" y="2799"/>
                  </a:lnTo>
                  <a:lnTo>
                    <a:pt x="1795" y="2807"/>
                  </a:lnTo>
                  <a:lnTo>
                    <a:pt x="1771" y="2817"/>
                  </a:lnTo>
                  <a:lnTo>
                    <a:pt x="1752" y="2831"/>
                  </a:lnTo>
                  <a:lnTo>
                    <a:pt x="1738" y="2848"/>
                  </a:lnTo>
                  <a:lnTo>
                    <a:pt x="1729" y="2868"/>
                  </a:lnTo>
                  <a:lnTo>
                    <a:pt x="1726" y="2889"/>
                  </a:lnTo>
                  <a:lnTo>
                    <a:pt x="1726" y="2984"/>
                  </a:lnTo>
                  <a:lnTo>
                    <a:pt x="1722" y="3019"/>
                  </a:lnTo>
                  <a:lnTo>
                    <a:pt x="1715" y="3055"/>
                  </a:lnTo>
                  <a:lnTo>
                    <a:pt x="1700" y="3087"/>
                  </a:lnTo>
                  <a:lnTo>
                    <a:pt x="1682" y="3116"/>
                  </a:lnTo>
                  <a:lnTo>
                    <a:pt x="1660" y="3142"/>
                  </a:lnTo>
                  <a:lnTo>
                    <a:pt x="1634" y="3164"/>
                  </a:lnTo>
                  <a:lnTo>
                    <a:pt x="1604" y="3183"/>
                  </a:lnTo>
                  <a:lnTo>
                    <a:pt x="1572" y="3197"/>
                  </a:lnTo>
                  <a:lnTo>
                    <a:pt x="1537" y="3205"/>
                  </a:lnTo>
                  <a:lnTo>
                    <a:pt x="1501" y="3209"/>
                  </a:lnTo>
                  <a:lnTo>
                    <a:pt x="225" y="3209"/>
                  </a:lnTo>
                  <a:lnTo>
                    <a:pt x="189" y="3205"/>
                  </a:lnTo>
                  <a:lnTo>
                    <a:pt x="154" y="3197"/>
                  </a:lnTo>
                  <a:lnTo>
                    <a:pt x="122" y="3183"/>
                  </a:lnTo>
                  <a:lnTo>
                    <a:pt x="92" y="3164"/>
                  </a:lnTo>
                  <a:lnTo>
                    <a:pt x="65" y="3142"/>
                  </a:lnTo>
                  <a:lnTo>
                    <a:pt x="43" y="3116"/>
                  </a:lnTo>
                  <a:lnTo>
                    <a:pt x="26" y="3087"/>
                  </a:lnTo>
                  <a:lnTo>
                    <a:pt x="11" y="3055"/>
                  </a:lnTo>
                  <a:lnTo>
                    <a:pt x="3" y="3019"/>
                  </a:lnTo>
                  <a:lnTo>
                    <a:pt x="0" y="2984"/>
                  </a:lnTo>
                  <a:lnTo>
                    <a:pt x="0" y="1711"/>
                  </a:lnTo>
                  <a:lnTo>
                    <a:pt x="3" y="1675"/>
                  </a:lnTo>
                  <a:lnTo>
                    <a:pt x="11" y="1639"/>
                  </a:lnTo>
                  <a:lnTo>
                    <a:pt x="26" y="1607"/>
                  </a:lnTo>
                  <a:lnTo>
                    <a:pt x="43" y="1578"/>
                  </a:lnTo>
                  <a:lnTo>
                    <a:pt x="65" y="1552"/>
                  </a:lnTo>
                  <a:lnTo>
                    <a:pt x="92" y="1530"/>
                  </a:lnTo>
                  <a:lnTo>
                    <a:pt x="122" y="1511"/>
                  </a:lnTo>
                  <a:lnTo>
                    <a:pt x="154" y="1497"/>
                  </a:lnTo>
                  <a:lnTo>
                    <a:pt x="189" y="1489"/>
                  </a:lnTo>
                  <a:lnTo>
                    <a:pt x="225" y="1486"/>
                  </a:lnTo>
                  <a:lnTo>
                    <a:pt x="519" y="1486"/>
                  </a:lnTo>
                  <a:lnTo>
                    <a:pt x="539" y="1483"/>
                  </a:lnTo>
                  <a:lnTo>
                    <a:pt x="559" y="1473"/>
                  </a:lnTo>
                  <a:lnTo>
                    <a:pt x="576" y="1459"/>
                  </a:lnTo>
                  <a:lnTo>
                    <a:pt x="590" y="1440"/>
                  </a:lnTo>
                  <a:lnTo>
                    <a:pt x="601" y="1418"/>
                  </a:lnTo>
                  <a:lnTo>
                    <a:pt x="608" y="1392"/>
                  </a:lnTo>
                  <a:lnTo>
                    <a:pt x="610" y="1364"/>
                  </a:lnTo>
                  <a:lnTo>
                    <a:pt x="610" y="70"/>
                  </a:lnTo>
                  <a:lnTo>
                    <a:pt x="611" y="47"/>
                  </a:lnTo>
                  <a:lnTo>
                    <a:pt x="616" y="29"/>
                  </a:lnTo>
                  <a:lnTo>
                    <a:pt x="622" y="14"/>
                  </a:lnTo>
                  <a:lnTo>
                    <a:pt x="630" y="4"/>
                  </a:lnTo>
                  <a:lnTo>
                    <a:pt x="6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50"/>
            <p:cNvSpPr>
              <a:spLocks/>
            </p:cNvSpPr>
            <p:nvPr/>
          </p:nvSpPr>
          <p:spPr bwMode="auto">
            <a:xfrm>
              <a:off x="4587875" y="3517900"/>
              <a:ext cx="371475" cy="25400"/>
            </a:xfrm>
            <a:custGeom>
              <a:avLst/>
              <a:gdLst>
                <a:gd name="T0" fmla="*/ 65 w 2332"/>
                <a:gd name="T1" fmla="*/ 0 h 158"/>
                <a:gd name="T2" fmla="*/ 2095 w 2332"/>
                <a:gd name="T3" fmla="*/ 0 h 158"/>
                <a:gd name="T4" fmla="*/ 2125 w 2332"/>
                <a:gd name="T5" fmla="*/ 1 h 158"/>
                <a:gd name="T6" fmla="*/ 2157 w 2332"/>
                <a:gd name="T7" fmla="*/ 8 h 158"/>
                <a:gd name="T8" fmla="*/ 2190 w 2332"/>
                <a:gd name="T9" fmla="*/ 17 h 158"/>
                <a:gd name="T10" fmla="*/ 2222 w 2332"/>
                <a:gd name="T11" fmla="*/ 29 h 158"/>
                <a:gd name="T12" fmla="*/ 2253 w 2332"/>
                <a:gd name="T13" fmla="*/ 44 h 158"/>
                <a:gd name="T14" fmla="*/ 2280 w 2332"/>
                <a:gd name="T15" fmla="*/ 61 h 158"/>
                <a:gd name="T16" fmla="*/ 2303 w 2332"/>
                <a:gd name="T17" fmla="*/ 79 h 158"/>
                <a:gd name="T18" fmla="*/ 2319 w 2332"/>
                <a:gd name="T19" fmla="*/ 95 h 158"/>
                <a:gd name="T20" fmla="*/ 2328 w 2332"/>
                <a:gd name="T21" fmla="*/ 110 h 158"/>
                <a:gd name="T22" fmla="*/ 2332 w 2332"/>
                <a:gd name="T23" fmla="*/ 123 h 158"/>
                <a:gd name="T24" fmla="*/ 2330 w 2332"/>
                <a:gd name="T25" fmla="*/ 135 h 158"/>
                <a:gd name="T26" fmla="*/ 2322 w 2332"/>
                <a:gd name="T27" fmla="*/ 145 h 158"/>
                <a:gd name="T28" fmla="*/ 2310 w 2332"/>
                <a:gd name="T29" fmla="*/ 152 h 158"/>
                <a:gd name="T30" fmla="*/ 2292 w 2332"/>
                <a:gd name="T31" fmla="*/ 156 h 158"/>
                <a:gd name="T32" fmla="*/ 2269 w 2332"/>
                <a:gd name="T33" fmla="*/ 158 h 158"/>
                <a:gd name="T34" fmla="*/ 225 w 2332"/>
                <a:gd name="T35" fmla="*/ 158 h 158"/>
                <a:gd name="T36" fmla="*/ 194 w 2332"/>
                <a:gd name="T37" fmla="*/ 156 h 158"/>
                <a:gd name="T38" fmla="*/ 163 w 2332"/>
                <a:gd name="T39" fmla="*/ 150 h 158"/>
                <a:gd name="T40" fmla="*/ 130 w 2332"/>
                <a:gd name="T41" fmla="*/ 141 h 158"/>
                <a:gd name="T42" fmla="*/ 99 w 2332"/>
                <a:gd name="T43" fmla="*/ 129 h 158"/>
                <a:gd name="T44" fmla="*/ 71 w 2332"/>
                <a:gd name="T45" fmla="*/ 114 h 158"/>
                <a:gd name="T46" fmla="*/ 44 w 2332"/>
                <a:gd name="T47" fmla="*/ 98 h 158"/>
                <a:gd name="T48" fmla="*/ 23 w 2332"/>
                <a:gd name="T49" fmla="*/ 79 h 158"/>
                <a:gd name="T50" fmla="*/ 10 w 2332"/>
                <a:gd name="T51" fmla="*/ 63 h 158"/>
                <a:gd name="T52" fmla="*/ 2 w 2332"/>
                <a:gd name="T53" fmla="*/ 48 h 158"/>
                <a:gd name="T54" fmla="*/ 0 w 2332"/>
                <a:gd name="T55" fmla="*/ 34 h 158"/>
                <a:gd name="T56" fmla="*/ 3 w 2332"/>
                <a:gd name="T57" fmla="*/ 23 h 158"/>
                <a:gd name="T58" fmla="*/ 11 w 2332"/>
                <a:gd name="T59" fmla="*/ 13 h 158"/>
                <a:gd name="T60" fmla="*/ 24 w 2332"/>
                <a:gd name="T61" fmla="*/ 6 h 158"/>
                <a:gd name="T62" fmla="*/ 43 w 2332"/>
                <a:gd name="T63" fmla="*/ 1 h 158"/>
                <a:gd name="T64" fmla="*/ 65 w 2332"/>
                <a:gd name="T65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2" h="158">
                  <a:moveTo>
                    <a:pt x="65" y="0"/>
                  </a:moveTo>
                  <a:lnTo>
                    <a:pt x="2095" y="0"/>
                  </a:lnTo>
                  <a:lnTo>
                    <a:pt x="2125" y="1"/>
                  </a:lnTo>
                  <a:lnTo>
                    <a:pt x="2157" y="8"/>
                  </a:lnTo>
                  <a:lnTo>
                    <a:pt x="2190" y="17"/>
                  </a:lnTo>
                  <a:lnTo>
                    <a:pt x="2222" y="29"/>
                  </a:lnTo>
                  <a:lnTo>
                    <a:pt x="2253" y="44"/>
                  </a:lnTo>
                  <a:lnTo>
                    <a:pt x="2280" y="61"/>
                  </a:lnTo>
                  <a:lnTo>
                    <a:pt x="2303" y="79"/>
                  </a:lnTo>
                  <a:lnTo>
                    <a:pt x="2319" y="95"/>
                  </a:lnTo>
                  <a:lnTo>
                    <a:pt x="2328" y="110"/>
                  </a:lnTo>
                  <a:lnTo>
                    <a:pt x="2332" y="123"/>
                  </a:lnTo>
                  <a:lnTo>
                    <a:pt x="2330" y="135"/>
                  </a:lnTo>
                  <a:lnTo>
                    <a:pt x="2322" y="145"/>
                  </a:lnTo>
                  <a:lnTo>
                    <a:pt x="2310" y="152"/>
                  </a:lnTo>
                  <a:lnTo>
                    <a:pt x="2292" y="156"/>
                  </a:lnTo>
                  <a:lnTo>
                    <a:pt x="2269" y="158"/>
                  </a:lnTo>
                  <a:lnTo>
                    <a:pt x="225" y="158"/>
                  </a:lnTo>
                  <a:lnTo>
                    <a:pt x="194" y="156"/>
                  </a:lnTo>
                  <a:lnTo>
                    <a:pt x="163" y="150"/>
                  </a:lnTo>
                  <a:lnTo>
                    <a:pt x="130" y="141"/>
                  </a:lnTo>
                  <a:lnTo>
                    <a:pt x="99" y="129"/>
                  </a:lnTo>
                  <a:lnTo>
                    <a:pt x="71" y="114"/>
                  </a:lnTo>
                  <a:lnTo>
                    <a:pt x="44" y="98"/>
                  </a:lnTo>
                  <a:lnTo>
                    <a:pt x="23" y="79"/>
                  </a:lnTo>
                  <a:lnTo>
                    <a:pt x="10" y="63"/>
                  </a:lnTo>
                  <a:lnTo>
                    <a:pt x="2" y="48"/>
                  </a:lnTo>
                  <a:lnTo>
                    <a:pt x="0" y="34"/>
                  </a:lnTo>
                  <a:lnTo>
                    <a:pt x="3" y="23"/>
                  </a:lnTo>
                  <a:lnTo>
                    <a:pt x="11" y="13"/>
                  </a:lnTo>
                  <a:lnTo>
                    <a:pt x="24" y="6"/>
                  </a:lnTo>
                  <a:lnTo>
                    <a:pt x="43" y="1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51"/>
            <p:cNvSpPr>
              <a:spLocks noEditPoints="1"/>
            </p:cNvSpPr>
            <p:nvPr/>
          </p:nvSpPr>
          <p:spPr bwMode="auto">
            <a:xfrm>
              <a:off x="4457700" y="3771900"/>
              <a:ext cx="179388" cy="179388"/>
            </a:xfrm>
            <a:custGeom>
              <a:avLst/>
              <a:gdLst>
                <a:gd name="T0" fmla="*/ 620 w 1136"/>
                <a:gd name="T1" fmla="*/ 195 h 1139"/>
                <a:gd name="T2" fmla="*/ 520 w 1136"/>
                <a:gd name="T3" fmla="*/ 257 h 1139"/>
                <a:gd name="T4" fmla="*/ 459 w 1136"/>
                <a:gd name="T5" fmla="*/ 355 h 1139"/>
                <a:gd name="T6" fmla="*/ 449 w 1136"/>
                <a:gd name="T7" fmla="*/ 476 h 1139"/>
                <a:gd name="T8" fmla="*/ 496 w 1136"/>
                <a:gd name="T9" fmla="*/ 584 h 1139"/>
                <a:gd name="T10" fmla="*/ 584 w 1136"/>
                <a:gd name="T11" fmla="*/ 660 h 1139"/>
                <a:gd name="T12" fmla="*/ 700 w 1136"/>
                <a:gd name="T13" fmla="*/ 687 h 1139"/>
                <a:gd name="T14" fmla="*/ 802 w 1136"/>
                <a:gd name="T15" fmla="*/ 666 h 1139"/>
                <a:gd name="T16" fmla="*/ 889 w 1136"/>
                <a:gd name="T17" fmla="*/ 602 h 1139"/>
                <a:gd name="T18" fmla="*/ 942 w 1136"/>
                <a:gd name="T19" fmla="*/ 509 h 1139"/>
                <a:gd name="T20" fmla="*/ 950 w 1136"/>
                <a:gd name="T21" fmla="*/ 397 h 1139"/>
                <a:gd name="T22" fmla="*/ 911 w 1136"/>
                <a:gd name="T23" fmla="*/ 295 h 1139"/>
                <a:gd name="T24" fmla="*/ 834 w 1136"/>
                <a:gd name="T25" fmla="*/ 221 h 1139"/>
                <a:gd name="T26" fmla="*/ 735 w 1136"/>
                <a:gd name="T27" fmla="*/ 185 h 1139"/>
                <a:gd name="T28" fmla="*/ 752 w 1136"/>
                <a:gd name="T29" fmla="*/ 3 h 1139"/>
                <a:gd name="T30" fmla="*/ 900 w 1136"/>
                <a:gd name="T31" fmla="*/ 49 h 1139"/>
                <a:gd name="T32" fmla="*/ 1018 w 1136"/>
                <a:gd name="T33" fmla="*/ 138 h 1139"/>
                <a:gd name="T34" fmla="*/ 1095 w 1136"/>
                <a:gd name="T35" fmla="*/ 251 h 1139"/>
                <a:gd name="T36" fmla="*/ 1133 w 1136"/>
                <a:gd name="T37" fmla="*/ 386 h 1139"/>
                <a:gd name="T38" fmla="*/ 1123 w 1136"/>
                <a:gd name="T39" fmla="*/ 543 h 1139"/>
                <a:gd name="T40" fmla="*/ 1055 w 1136"/>
                <a:gd name="T41" fmla="*/ 686 h 1139"/>
                <a:gd name="T42" fmla="*/ 944 w 1136"/>
                <a:gd name="T43" fmla="*/ 795 h 1139"/>
                <a:gd name="T44" fmla="*/ 802 w 1136"/>
                <a:gd name="T45" fmla="*/ 858 h 1139"/>
                <a:gd name="T46" fmla="*/ 704 w 1136"/>
                <a:gd name="T47" fmla="*/ 870 h 1139"/>
                <a:gd name="T48" fmla="*/ 607 w 1136"/>
                <a:gd name="T49" fmla="*/ 860 h 1139"/>
                <a:gd name="T50" fmla="*/ 549 w 1136"/>
                <a:gd name="T51" fmla="*/ 846 h 1139"/>
                <a:gd name="T52" fmla="*/ 516 w 1136"/>
                <a:gd name="T53" fmla="*/ 837 h 1139"/>
                <a:gd name="T54" fmla="*/ 506 w 1136"/>
                <a:gd name="T55" fmla="*/ 844 h 1139"/>
                <a:gd name="T56" fmla="*/ 243 w 1136"/>
                <a:gd name="T57" fmla="*/ 1110 h 1139"/>
                <a:gd name="T58" fmla="*/ 176 w 1136"/>
                <a:gd name="T59" fmla="*/ 1138 h 1139"/>
                <a:gd name="T60" fmla="*/ 96 w 1136"/>
                <a:gd name="T61" fmla="*/ 1129 h 1139"/>
                <a:gd name="T62" fmla="*/ 28 w 1136"/>
                <a:gd name="T63" fmla="*/ 1075 h 1139"/>
                <a:gd name="T64" fmla="*/ 1 w 1136"/>
                <a:gd name="T65" fmla="*/ 1002 h 1139"/>
                <a:gd name="T66" fmla="*/ 13 w 1136"/>
                <a:gd name="T67" fmla="*/ 925 h 1139"/>
                <a:gd name="T68" fmla="*/ 263 w 1136"/>
                <a:gd name="T69" fmla="*/ 657 h 1139"/>
                <a:gd name="T70" fmla="*/ 295 w 1136"/>
                <a:gd name="T71" fmla="*/ 624 h 1139"/>
                <a:gd name="T72" fmla="*/ 293 w 1136"/>
                <a:gd name="T73" fmla="*/ 601 h 1139"/>
                <a:gd name="T74" fmla="*/ 279 w 1136"/>
                <a:gd name="T75" fmla="*/ 550 h 1139"/>
                <a:gd name="T76" fmla="*/ 263 w 1136"/>
                <a:gd name="T77" fmla="*/ 435 h 1139"/>
                <a:gd name="T78" fmla="*/ 293 w 1136"/>
                <a:gd name="T79" fmla="*/ 279 h 1139"/>
                <a:gd name="T80" fmla="*/ 373 w 1136"/>
                <a:gd name="T81" fmla="*/ 147 h 1139"/>
                <a:gd name="T82" fmla="*/ 495 w 1136"/>
                <a:gd name="T83" fmla="*/ 51 h 1139"/>
                <a:gd name="T84" fmla="*/ 645 w 1136"/>
                <a:gd name="T85" fmla="*/ 3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36" h="1139">
                  <a:moveTo>
                    <a:pt x="700" y="183"/>
                  </a:moveTo>
                  <a:lnTo>
                    <a:pt x="659" y="186"/>
                  </a:lnTo>
                  <a:lnTo>
                    <a:pt x="620" y="195"/>
                  </a:lnTo>
                  <a:lnTo>
                    <a:pt x="584" y="210"/>
                  </a:lnTo>
                  <a:lnTo>
                    <a:pt x="550" y="231"/>
                  </a:lnTo>
                  <a:lnTo>
                    <a:pt x="520" y="257"/>
                  </a:lnTo>
                  <a:lnTo>
                    <a:pt x="496" y="285"/>
                  </a:lnTo>
                  <a:lnTo>
                    <a:pt x="475" y="319"/>
                  </a:lnTo>
                  <a:lnTo>
                    <a:pt x="459" y="355"/>
                  </a:lnTo>
                  <a:lnTo>
                    <a:pt x="449" y="394"/>
                  </a:lnTo>
                  <a:lnTo>
                    <a:pt x="446" y="435"/>
                  </a:lnTo>
                  <a:lnTo>
                    <a:pt x="449" y="476"/>
                  </a:lnTo>
                  <a:lnTo>
                    <a:pt x="459" y="515"/>
                  </a:lnTo>
                  <a:lnTo>
                    <a:pt x="475" y="551"/>
                  </a:lnTo>
                  <a:lnTo>
                    <a:pt x="496" y="584"/>
                  </a:lnTo>
                  <a:lnTo>
                    <a:pt x="520" y="613"/>
                  </a:lnTo>
                  <a:lnTo>
                    <a:pt x="550" y="639"/>
                  </a:lnTo>
                  <a:lnTo>
                    <a:pt x="584" y="660"/>
                  </a:lnTo>
                  <a:lnTo>
                    <a:pt x="620" y="675"/>
                  </a:lnTo>
                  <a:lnTo>
                    <a:pt x="659" y="684"/>
                  </a:lnTo>
                  <a:lnTo>
                    <a:pt x="700" y="687"/>
                  </a:lnTo>
                  <a:lnTo>
                    <a:pt x="735" y="685"/>
                  </a:lnTo>
                  <a:lnTo>
                    <a:pt x="770" y="677"/>
                  </a:lnTo>
                  <a:lnTo>
                    <a:pt x="802" y="666"/>
                  </a:lnTo>
                  <a:lnTo>
                    <a:pt x="834" y="649"/>
                  </a:lnTo>
                  <a:lnTo>
                    <a:pt x="863" y="627"/>
                  </a:lnTo>
                  <a:lnTo>
                    <a:pt x="889" y="602"/>
                  </a:lnTo>
                  <a:lnTo>
                    <a:pt x="911" y="574"/>
                  </a:lnTo>
                  <a:lnTo>
                    <a:pt x="928" y="542"/>
                  </a:lnTo>
                  <a:lnTo>
                    <a:pt x="942" y="509"/>
                  </a:lnTo>
                  <a:lnTo>
                    <a:pt x="950" y="473"/>
                  </a:lnTo>
                  <a:lnTo>
                    <a:pt x="953" y="435"/>
                  </a:lnTo>
                  <a:lnTo>
                    <a:pt x="950" y="397"/>
                  </a:lnTo>
                  <a:lnTo>
                    <a:pt x="942" y="361"/>
                  </a:lnTo>
                  <a:lnTo>
                    <a:pt x="928" y="328"/>
                  </a:lnTo>
                  <a:lnTo>
                    <a:pt x="911" y="295"/>
                  </a:lnTo>
                  <a:lnTo>
                    <a:pt x="889" y="268"/>
                  </a:lnTo>
                  <a:lnTo>
                    <a:pt x="863" y="242"/>
                  </a:lnTo>
                  <a:lnTo>
                    <a:pt x="834" y="221"/>
                  </a:lnTo>
                  <a:lnTo>
                    <a:pt x="802" y="204"/>
                  </a:lnTo>
                  <a:lnTo>
                    <a:pt x="770" y="192"/>
                  </a:lnTo>
                  <a:lnTo>
                    <a:pt x="735" y="185"/>
                  </a:lnTo>
                  <a:lnTo>
                    <a:pt x="700" y="183"/>
                  </a:lnTo>
                  <a:close/>
                  <a:moveTo>
                    <a:pt x="700" y="0"/>
                  </a:moveTo>
                  <a:lnTo>
                    <a:pt x="752" y="3"/>
                  </a:lnTo>
                  <a:lnTo>
                    <a:pt x="802" y="12"/>
                  </a:lnTo>
                  <a:lnTo>
                    <a:pt x="852" y="28"/>
                  </a:lnTo>
                  <a:lnTo>
                    <a:pt x="900" y="49"/>
                  </a:lnTo>
                  <a:lnTo>
                    <a:pt x="944" y="75"/>
                  </a:lnTo>
                  <a:lnTo>
                    <a:pt x="985" y="106"/>
                  </a:lnTo>
                  <a:lnTo>
                    <a:pt x="1018" y="138"/>
                  </a:lnTo>
                  <a:lnTo>
                    <a:pt x="1047" y="173"/>
                  </a:lnTo>
                  <a:lnTo>
                    <a:pt x="1074" y="211"/>
                  </a:lnTo>
                  <a:lnTo>
                    <a:pt x="1095" y="251"/>
                  </a:lnTo>
                  <a:lnTo>
                    <a:pt x="1113" y="294"/>
                  </a:lnTo>
                  <a:lnTo>
                    <a:pt x="1125" y="340"/>
                  </a:lnTo>
                  <a:lnTo>
                    <a:pt x="1133" y="386"/>
                  </a:lnTo>
                  <a:lnTo>
                    <a:pt x="1136" y="435"/>
                  </a:lnTo>
                  <a:lnTo>
                    <a:pt x="1133" y="490"/>
                  </a:lnTo>
                  <a:lnTo>
                    <a:pt x="1123" y="543"/>
                  </a:lnTo>
                  <a:lnTo>
                    <a:pt x="1106" y="594"/>
                  </a:lnTo>
                  <a:lnTo>
                    <a:pt x="1083" y="642"/>
                  </a:lnTo>
                  <a:lnTo>
                    <a:pt x="1055" y="686"/>
                  </a:lnTo>
                  <a:lnTo>
                    <a:pt x="1023" y="727"/>
                  </a:lnTo>
                  <a:lnTo>
                    <a:pt x="985" y="764"/>
                  </a:lnTo>
                  <a:lnTo>
                    <a:pt x="944" y="795"/>
                  </a:lnTo>
                  <a:lnTo>
                    <a:pt x="900" y="821"/>
                  </a:lnTo>
                  <a:lnTo>
                    <a:pt x="852" y="842"/>
                  </a:lnTo>
                  <a:lnTo>
                    <a:pt x="802" y="858"/>
                  </a:lnTo>
                  <a:lnTo>
                    <a:pt x="757" y="867"/>
                  </a:lnTo>
                  <a:lnTo>
                    <a:pt x="709" y="870"/>
                  </a:lnTo>
                  <a:lnTo>
                    <a:pt x="704" y="870"/>
                  </a:lnTo>
                  <a:lnTo>
                    <a:pt x="700" y="870"/>
                  </a:lnTo>
                  <a:lnTo>
                    <a:pt x="652" y="868"/>
                  </a:lnTo>
                  <a:lnTo>
                    <a:pt x="607" y="860"/>
                  </a:lnTo>
                  <a:lnTo>
                    <a:pt x="586" y="854"/>
                  </a:lnTo>
                  <a:lnTo>
                    <a:pt x="566" y="850"/>
                  </a:lnTo>
                  <a:lnTo>
                    <a:pt x="549" y="846"/>
                  </a:lnTo>
                  <a:lnTo>
                    <a:pt x="535" y="841"/>
                  </a:lnTo>
                  <a:lnTo>
                    <a:pt x="524" y="838"/>
                  </a:lnTo>
                  <a:lnTo>
                    <a:pt x="516" y="837"/>
                  </a:lnTo>
                  <a:lnTo>
                    <a:pt x="511" y="838"/>
                  </a:lnTo>
                  <a:lnTo>
                    <a:pt x="508" y="841"/>
                  </a:lnTo>
                  <a:lnTo>
                    <a:pt x="506" y="844"/>
                  </a:lnTo>
                  <a:lnTo>
                    <a:pt x="470" y="881"/>
                  </a:lnTo>
                  <a:lnTo>
                    <a:pt x="262" y="1093"/>
                  </a:lnTo>
                  <a:lnTo>
                    <a:pt x="243" y="1110"/>
                  </a:lnTo>
                  <a:lnTo>
                    <a:pt x="222" y="1122"/>
                  </a:lnTo>
                  <a:lnTo>
                    <a:pt x="200" y="1132"/>
                  </a:lnTo>
                  <a:lnTo>
                    <a:pt x="176" y="1138"/>
                  </a:lnTo>
                  <a:lnTo>
                    <a:pt x="152" y="1139"/>
                  </a:lnTo>
                  <a:lnTo>
                    <a:pt x="124" y="1137"/>
                  </a:lnTo>
                  <a:lnTo>
                    <a:pt x="96" y="1129"/>
                  </a:lnTo>
                  <a:lnTo>
                    <a:pt x="70" y="1115"/>
                  </a:lnTo>
                  <a:lnTo>
                    <a:pt x="46" y="1096"/>
                  </a:lnTo>
                  <a:lnTo>
                    <a:pt x="28" y="1075"/>
                  </a:lnTo>
                  <a:lnTo>
                    <a:pt x="15" y="1051"/>
                  </a:lnTo>
                  <a:lnTo>
                    <a:pt x="6" y="1027"/>
                  </a:lnTo>
                  <a:lnTo>
                    <a:pt x="1" y="1002"/>
                  </a:lnTo>
                  <a:lnTo>
                    <a:pt x="0" y="976"/>
                  </a:lnTo>
                  <a:lnTo>
                    <a:pt x="5" y="950"/>
                  </a:lnTo>
                  <a:lnTo>
                    <a:pt x="13" y="925"/>
                  </a:lnTo>
                  <a:lnTo>
                    <a:pt x="26" y="902"/>
                  </a:lnTo>
                  <a:lnTo>
                    <a:pt x="43" y="881"/>
                  </a:lnTo>
                  <a:lnTo>
                    <a:pt x="263" y="657"/>
                  </a:lnTo>
                  <a:lnTo>
                    <a:pt x="287" y="632"/>
                  </a:lnTo>
                  <a:lnTo>
                    <a:pt x="292" y="627"/>
                  </a:lnTo>
                  <a:lnTo>
                    <a:pt x="295" y="624"/>
                  </a:lnTo>
                  <a:lnTo>
                    <a:pt x="296" y="621"/>
                  </a:lnTo>
                  <a:lnTo>
                    <a:pt x="295" y="613"/>
                  </a:lnTo>
                  <a:lnTo>
                    <a:pt x="293" y="601"/>
                  </a:lnTo>
                  <a:lnTo>
                    <a:pt x="288" y="587"/>
                  </a:lnTo>
                  <a:lnTo>
                    <a:pt x="284" y="569"/>
                  </a:lnTo>
                  <a:lnTo>
                    <a:pt x="279" y="550"/>
                  </a:lnTo>
                  <a:lnTo>
                    <a:pt x="274" y="529"/>
                  </a:lnTo>
                  <a:lnTo>
                    <a:pt x="266" y="482"/>
                  </a:lnTo>
                  <a:lnTo>
                    <a:pt x="263" y="435"/>
                  </a:lnTo>
                  <a:lnTo>
                    <a:pt x="266" y="381"/>
                  </a:lnTo>
                  <a:lnTo>
                    <a:pt x="276" y="329"/>
                  </a:lnTo>
                  <a:lnTo>
                    <a:pt x="293" y="279"/>
                  </a:lnTo>
                  <a:lnTo>
                    <a:pt x="314" y="232"/>
                  </a:lnTo>
                  <a:lnTo>
                    <a:pt x="341" y="188"/>
                  </a:lnTo>
                  <a:lnTo>
                    <a:pt x="373" y="147"/>
                  </a:lnTo>
                  <a:lnTo>
                    <a:pt x="409" y="111"/>
                  </a:lnTo>
                  <a:lnTo>
                    <a:pt x="450" y="78"/>
                  </a:lnTo>
                  <a:lnTo>
                    <a:pt x="495" y="51"/>
                  </a:lnTo>
                  <a:lnTo>
                    <a:pt x="541" y="29"/>
                  </a:lnTo>
                  <a:lnTo>
                    <a:pt x="592" y="13"/>
                  </a:lnTo>
                  <a:lnTo>
                    <a:pt x="645" y="3"/>
                  </a:lnTo>
                  <a:lnTo>
                    <a:pt x="7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5337877" y="3465513"/>
            <a:ext cx="571500" cy="538163"/>
            <a:chOff x="5318125" y="3465513"/>
            <a:chExt cx="571500" cy="538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" name="Freeform 56"/>
            <p:cNvSpPr>
              <a:spLocks noEditPoints="1"/>
            </p:cNvSpPr>
            <p:nvPr/>
          </p:nvSpPr>
          <p:spPr bwMode="auto">
            <a:xfrm>
              <a:off x="5318125" y="3494088"/>
              <a:ext cx="571500" cy="509588"/>
            </a:xfrm>
            <a:custGeom>
              <a:avLst/>
              <a:gdLst>
                <a:gd name="T0" fmla="*/ 1767 w 3602"/>
                <a:gd name="T1" fmla="*/ 2319 h 3209"/>
                <a:gd name="T2" fmla="*/ 1743 w 3602"/>
                <a:gd name="T3" fmla="*/ 2429 h 3209"/>
                <a:gd name="T4" fmla="*/ 1833 w 3602"/>
                <a:gd name="T5" fmla="*/ 2515 h 3209"/>
                <a:gd name="T6" fmla="*/ 3003 w 3602"/>
                <a:gd name="T7" fmla="*/ 2492 h 3209"/>
                <a:gd name="T8" fmla="*/ 3046 w 3602"/>
                <a:gd name="T9" fmla="*/ 2369 h 3209"/>
                <a:gd name="T10" fmla="*/ 2954 w 3602"/>
                <a:gd name="T11" fmla="*/ 2278 h 3209"/>
                <a:gd name="T12" fmla="*/ 182 w 3602"/>
                <a:gd name="T13" fmla="*/ 1618 h 3209"/>
                <a:gd name="T14" fmla="*/ 123 w 3602"/>
                <a:gd name="T15" fmla="*/ 1711 h 3209"/>
                <a:gd name="T16" fmla="*/ 162 w 3602"/>
                <a:gd name="T17" fmla="*/ 3064 h 3209"/>
                <a:gd name="T18" fmla="*/ 1536 w 3602"/>
                <a:gd name="T19" fmla="*/ 3084 h 3209"/>
                <a:gd name="T20" fmla="*/ 1612 w 3602"/>
                <a:gd name="T21" fmla="*/ 3008 h 3209"/>
                <a:gd name="T22" fmla="*/ 1593 w 3602"/>
                <a:gd name="T23" fmla="*/ 1647 h 3209"/>
                <a:gd name="T24" fmla="*/ 226 w 3602"/>
                <a:gd name="T25" fmla="*/ 1608 h 3209"/>
                <a:gd name="T26" fmla="*/ 2307 w 3602"/>
                <a:gd name="T27" fmla="*/ 895 h 3209"/>
                <a:gd name="T28" fmla="*/ 1789 w 3602"/>
                <a:gd name="T29" fmla="*/ 1446 h 3209"/>
                <a:gd name="T30" fmla="*/ 1870 w 3602"/>
                <a:gd name="T31" fmla="*/ 1485 h 3209"/>
                <a:gd name="T32" fmla="*/ 2077 w 3602"/>
                <a:gd name="T33" fmla="*/ 1530 h 3209"/>
                <a:gd name="T34" fmla="*/ 2106 w 3602"/>
                <a:gd name="T35" fmla="*/ 1985 h 3209"/>
                <a:gd name="T36" fmla="*/ 2200 w 3602"/>
                <a:gd name="T37" fmla="*/ 2098 h 3209"/>
                <a:gd name="T38" fmla="*/ 2639 w 3602"/>
                <a:gd name="T39" fmla="*/ 2098 h 3209"/>
                <a:gd name="T40" fmla="*/ 2732 w 3602"/>
                <a:gd name="T41" fmla="*/ 1985 h 3209"/>
                <a:gd name="T42" fmla="*/ 2760 w 3602"/>
                <a:gd name="T43" fmla="*/ 1530 h 3209"/>
                <a:gd name="T44" fmla="*/ 2968 w 3602"/>
                <a:gd name="T45" fmla="*/ 1485 h 3209"/>
                <a:gd name="T46" fmla="*/ 3049 w 3602"/>
                <a:gd name="T47" fmla="*/ 1446 h 3209"/>
                <a:gd name="T48" fmla="*/ 2530 w 3602"/>
                <a:gd name="T49" fmla="*/ 895 h 3209"/>
                <a:gd name="T50" fmla="*/ 2406 w 3602"/>
                <a:gd name="T51" fmla="*/ 849 h 3209"/>
                <a:gd name="T52" fmla="*/ 682 w 3602"/>
                <a:gd name="T53" fmla="*/ 34 h 3209"/>
                <a:gd name="T54" fmla="*/ 733 w 3602"/>
                <a:gd name="T55" fmla="*/ 108 h 3209"/>
                <a:gd name="T56" fmla="*/ 756 w 3602"/>
                <a:gd name="T57" fmla="*/ 1013 h 3209"/>
                <a:gd name="T58" fmla="*/ 851 w 3602"/>
                <a:gd name="T59" fmla="*/ 1133 h 3209"/>
                <a:gd name="T60" fmla="*/ 930 w 3602"/>
                <a:gd name="T61" fmla="*/ 1143 h 3209"/>
                <a:gd name="T62" fmla="*/ 947 w 3602"/>
                <a:gd name="T63" fmla="*/ 394 h 3209"/>
                <a:gd name="T64" fmla="*/ 990 w 3602"/>
                <a:gd name="T65" fmla="*/ 348 h 3209"/>
                <a:gd name="T66" fmla="*/ 1061 w 3602"/>
                <a:gd name="T67" fmla="*/ 436 h 3209"/>
                <a:gd name="T68" fmla="*/ 1087 w 3602"/>
                <a:gd name="T69" fmla="*/ 1364 h 3209"/>
                <a:gd name="T70" fmla="*/ 1139 w 3602"/>
                <a:gd name="T71" fmla="*/ 1474 h 3209"/>
                <a:gd name="T72" fmla="*/ 1237 w 3602"/>
                <a:gd name="T73" fmla="*/ 1460 h 3209"/>
                <a:gd name="T74" fmla="*/ 1272 w 3602"/>
                <a:gd name="T75" fmla="*/ 611 h 3209"/>
                <a:gd name="T76" fmla="*/ 1341 w 3602"/>
                <a:gd name="T77" fmla="*/ 501 h 3209"/>
                <a:gd name="T78" fmla="*/ 3533 w 3602"/>
                <a:gd name="T79" fmla="*/ 501 h 3209"/>
                <a:gd name="T80" fmla="*/ 3602 w 3602"/>
                <a:gd name="T81" fmla="*/ 611 h 3209"/>
                <a:gd name="T82" fmla="*/ 3555 w 3602"/>
                <a:gd name="T83" fmla="*/ 2771 h 3209"/>
                <a:gd name="T84" fmla="*/ 1833 w 3602"/>
                <a:gd name="T85" fmla="*/ 2800 h 3209"/>
                <a:gd name="T86" fmla="*/ 1742 w 3602"/>
                <a:gd name="T87" fmla="*/ 2868 h 3209"/>
                <a:gd name="T88" fmla="*/ 1713 w 3602"/>
                <a:gd name="T89" fmla="*/ 3088 h 3209"/>
                <a:gd name="T90" fmla="*/ 1583 w 3602"/>
                <a:gd name="T91" fmla="*/ 3197 h 3209"/>
                <a:gd name="T92" fmla="*/ 155 w 3602"/>
                <a:gd name="T93" fmla="*/ 3197 h 3209"/>
                <a:gd name="T94" fmla="*/ 25 w 3602"/>
                <a:gd name="T95" fmla="*/ 3088 h 3209"/>
                <a:gd name="T96" fmla="*/ 3 w 3602"/>
                <a:gd name="T97" fmla="*/ 1674 h 3209"/>
                <a:gd name="T98" fmla="*/ 93 w 3602"/>
                <a:gd name="T99" fmla="*/ 1530 h 3209"/>
                <a:gd name="T100" fmla="*/ 504 w 3602"/>
                <a:gd name="T101" fmla="*/ 1487 h 3209"/>
                <a:gd name="T102" fmla="*/ 586 w 3602"/>
                <a:gd name="T103" fmla="*/ 1418 h 3209"/>
                <a:gd name="T104" fmla="*/ 602 w 3602"/>
                <a:gd name="T105" fmla="*/ 29 h 3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02" h="3209">
                  <a:moveTo>
                    <a:pt x="1861" y="2275"/>
                  </a:moveTo>
                  <a:lnTo>
                    <a:pt x="1833" y="2278"/>
                  </a:lnTo>
                  <a:lnTo>
                    <a:pt x="1808" y="2287"/>
                  </a:lnTo>
                  <a:lnTo>
                    <a:pt x="1785" y="2301"/>
                  </a:lnTo>
                  <a:lnTo>
                    <a:pt x="1767" y="2319"/>
                  </a:lnTo>
                  <a:lnTo>
                    <a:pt x="1752" y="2341"/>
                  </a:lnTo>
                  <a:lnTo>
                    <a:pt x="1743" y="2365"/>
                  </a:lnTo>
                  <a:lnTo>
                    <a:pt x="1738" y="2392"/>
                  </a:lnTo>
                  <a:lnTo>
                    <a:pt x="1738" y="2402"/>
                  </a:lnTo>
                  <a:lnTo>
                    <a:pt x="1743" y="2429"/>
                  </a:lnTo>
                  <a:lnTo>
                    <a:pt x="1752" y="2454"/>
                  </a:lnTo>
                  <a:lnTo>
                    <a:pt x="1767" y="2475"/>
                  </a:lnTo>
                  <a:lnTo>
                    <a:pt x="1785" y="2493"/>
                  </a:lnTo>
                  <a:lnTo>
                    <a:pt x="1808" y="2507"/>
                  </a:lnTo>
                  <a:lnTo>
                    <a:pt x="1833" y="2515"/>
                  </a:lnTo>
                  <a:lnTo>
                    <a:pt x="1861" y="2519"/>
                  </a:lnTo>
                  <a:lnTo>
                    <a:pt x="2926" y="2519"/>
                  </a:lnTo>
                  <a:lnTo>
                    <a:pt x="2954" y="2515"/>
                  </a:lnTo>
                  <a:lnTo>
                    <a:pt x="2980" y="2507"/>
                  </a:lnTo>
                  <a:lnTo>
                    <a:pt x="3003" y="2492"/>
                  </a:lnTo>
                  <a:lnTo>
                    <a:pt x="3021" y="2473"/>
                  </a:lnTo>
                  <a:lnTo>
                    <a:pt x="3036" y="2450"/>
                  </a:lnTo>
                  <a:lnTo>
                    <a:pt x="3046" y="2425"/>
                  </a:lnTo>
                  <a:lnTo>
                    <a:pt x="3049" y="2397"/>
                  </a:lnTo>
                  <a:lnTo>
                    <a:pt x="3046" y="2369"/>
                  </a:lnTo>
                  <a:lnTo>
                    <a:pt x="3036" y="2343"/>
                  </a:lnTo>
                  <a:lnTo>
                    <a:pt x="3021" y="2320"/>
                  </a:lnTo>
                  <a:lnTo>
                    <a:pt x="3003" y="2302"/>
                  </a:lnTo>
                  <a:lnTo>
                    <a:pt x="2980" y="2288"/>
                  </a:lnTo>
                  <a:lnTo>
                    <a:pt x="2954" y="2278"/>
                  </a:lnTo>
                  <a:lnTo>
                    <a:pt x="2926" y="2275"/>
                  </a:lnTo>
                  <a:lnTo>
                    <a:pt x="1861" y="2275"/>
                  </a:lnTo>
                  <a:close/>
                  <a:moveTo>
                    <a:pt x="226" y="1608"/>
                  </a:moveTo>
                  <a:lnTo>
                    <a:pt x="203" y="1610"/>
                  </a:lnTo>
                  <a:lnTo>
                    <a:pt x="182" y="1618"/>
                  </a:lnTo>
                  <a:lnTo>
                    <a:pt x="162" y="1631"/>
                  </a:lnTo>
                  <a:lnTo>
                    <a:pt x="145" y="1646"/>
                  </a:lnTo>
                  <a:lnTo>
                    <a:pt x="133" y="1666"/>
                  </a:lnTo>
                  <a:lnTo>
                    <a:pt x="126" y="1687"/>
                  </a:lnTo>
                  <a:lnTo>
                    <a:pt x="123" y="1711"/>
                  </a:lnTo>
                  <a:lnTo>
                    <a:pt x="123" y="2984"/>
                  </a:lnTo>
                  <a:lnTo>
                    <a:pt x="126" y="3008"/>
                  </a:lnTo>
                  <a:lnTo>
                    <a:pt x="133" y="3029"/>
                  </a:lnTo>
                  <a:lnTo>
                    <a:pt x="145" y="3049"/>
                  </a:lnTo>
                  <a:lnTo>
                    <a:pt x="162" y="3064"/>
                  </a:lnTo>
                  <a:lnTo>
                    <a:pt x="182" y="3077"/>
                  </a:lnTo>
                  <a:lnTo>
                    <a:pt x="203" y="3084"/>
                  </a:lnTo>
                  <a:lnTo>
                    <a:pt x="226" y="3087"/>
                  </a:lnTo>
                  <a:lnTo>
                    <a:pt x="1512" y="3087"/>
                  </a:lnTo>
                  <a:lnTo>
                    <a:pt x="1536" y="3084"/>
                  </a:lnTo>
                  <a:lnTo>
                    <a:pt x="1557" y="3077"/>
                  </a:lnTo>
                  <a:lnTo>
                    <a:pt x="1576" y="3064"/>
                  </a:lnTo>
                  <a:lnTo>
                    <a:pt x="1593" y="3049"/>
                  </a:lnTo>
                  <a:lnTo>
                    <a:pt x="1605" y="3029"/>
                  </a:lnTo>
                  <a:lnTo>
                    <a:pt x="1612" y="3008"/>
                  </a:lnTo>
                  <a:lnTo>
                    <a:pt x="1616" y="2984"/>
                  </a:lnTo>
                  <a:lnTo>
                    <a:pt x="1616" y="1711"/>
                  </a:lnTo>
                  <a:lnTo>
                    <a:pt x="1612" y="1687"/>
                  </a:lnTo>
                  <a:lnTo>
                    <a:pt x="1605" y="1666"/>
                  </a:lnTo>
                  <a:lnTo>
                    <a:pt x="1593" y="1647"/>
                  </a:lnTo>
                  <a:lnTo>
                    <a:pt x="1576" y="1631"/>
                  </a:lnTo>
                  <a:lnTo>
                    <a:pt x="1557" y="1619"/>
                  </a:lnTo>
                  <a:lnTo>
                    <a:pt x="1536" y="1610"/>
                  </a:lnTo>
                  <a:lnTo>
                    <a:pt x="1512" y="1608"/>
                  </a:lnTo>
                  <a:lnTo>
                    <a:pt x="226" y="1608"/>
                  </a:lnTo>
                  <a:close/>
                  <a:moveTo>
                    <a:pt x="2406" y="849"/>
                  </a:moveTo>
                  <a:lnTo>
                    <a:pt x="2379" y="854"/>
                  </a:lnTo>
                  <a:lnTo>
                    <a:pt x="2353" y="862"/>
                  </a:lnTo>
                  <a:lnTo>
                    <a:pt x="2329" y="877"/>
                  </a:lnTo>
                  <a:lnTo>
                    <a:pt x="2307" y="895"/>
                  </a:lnTo>
                  <a:lnTo>
                    <a:pt x="1824" y="1374"/>
                  </a:lnTo>
                  <a:lnTo>
                    <a:pt x="1806" y="1394"/>
                  </a:lnTo>
                  <a:lnTo>
                    <a:pt x="1794" y="1413"/>
                  </a:lnTo>
                  <a:lnTo>
                    <a:pt x="1789" y="1429"/>
                  </a:lnTo>
                  <a:lnTo>
                    <a:pt x="1789" y="1446"/>
                  </a:lnTo>
                  <a:lnTo>
                    <a:pt x="1794" y="1459"/>
                  </a:lnTo>
                  <a:lnTo>
                    <a:pt x="1804" y="1469"/>
                  </a:lnTo>
                  <a:lnTo>
                    <a:pt x="1821" y="1478"/>
                  </a:lnTo>
                  <a:lnTo>
                    <a:pt x="1843" y="1482"/>
                  </a:lnTo>
                  <a:lnTo>
                    <a:pt x="1870" y="1485"/>
                  </a:lnTo>
                  <a:lnTo>
                    <a:pt x="1987" y="1485"/>
                  </a:lnTo>
                  <a:lnTo>
                    <a:pt x="2013" y="1488"/>
                  </a:lnTo>
                  <a:lnTo>
                    <a:pt x="2038" y="1497"/>
                  </a:lnTo>
                  <a:lnTo>
                    <a:pt x="2059" y="1512"/>
                  </a:lnTo>
                  <a:lnTo>
                    <a:pt x="2077" y="1530"/>
                  </a:lnTo>
                  <a:lnTo>
                    <a:pt x="2092" y="1553"/>
                  </a:lnTo>
                  <a:lnTo>
                    <a:pt x="2100" y="1578"/>
                  </a:lnTo>
                  <a:lnTo>
                    <a:pt x="2103" y="1606"/>
                  </a:lnTo>
                  <a:lnTo>
                    <a:pt x="2103" y="1954"/>
                  </a:lnTo>
                  <a:lnTo>
                    <a:pt x="2106" y="1985"/>
                  </a:lnTo>
                  <a:lnTo>
                    <a:pt x="2116" y="2015"/>
                  </a:lnTo>
                  <a:lnTo>
                    <a:pt x="2130" y="2042"/>
                  </a:lnTo>
                  <a:lnTo>
                    <a:pt x="2150" y="2064"/>
                  </a:lnTo>
                  <a:lnTo>
                    <a:pt x="2173" y="2084"/>
                  </a:lnTo>
                  <a:lnTo>
                    <a:pt x="2200" y="2098"/>
                  </a:lnTo>
                  <a:lnTo>
                    <a:pt x="2229" y="2107"/>
                  </a:lnTo>
                  <a:lnTo>
                    <a:pt x="2261" y="2110"/>
                  </a:lnTo>
                  <a:lnTo>
                    <a:pt x="2576" y="2110"/>
                  </a:lnTo>
                  <a:lnTo>
                    <a:pt x="2609" y="2107"/>
                  </a:lnTo>
                  <a:lnTo>
                    <a:pt x="2639" y="2098"/>
                  </a:lnTo>
                  <a:lnTo>
                    <a:pt x="2665" y="2084"/>
                  </a:lnTo>
                  <a:lnTo>
                    <a:pt x="2689" y="2064"/>
                  </a:lnTo>
                  <a:lnTo>
                    <a:pt x="2708" y="2042"/>
                  </a:lnTo>
                  <a:lnTo>
                    <a:pt x="2723" y="2015"/>
                  </a:lnTo>
                  <a:lnTo>
                    <a:pt x="2732" y="1985"/>
                  </a:lnTo>
                  <a:lnTo>
                    <a:pt x="2735" y="1954"/>
                  </a:lnTo>
                  <a:lnTo>
                    <a:pt x="2735" y="1606"/>
                  </a:lnTo>
                  <a:lnTo>
                    <a:pt x="2738" y="1578"/>
                  </a:lnTo>
                  <a:lnTo>
                    <a:pt x="2747" y="1553"/>
                  </a:lnTo>
                  <a:lnTo>
                    <a:pt x="2760" y="1530"/>
                  </a:lnTo>
                  <a:lnTo>
                    <a:pt x="2779" y="1512"/>
                  </a:lnTo>
                  <a:lnTo>
                    <a:pt x="2800" y="1497"/>
                  </a:lnTo>
                  <a:lnTo>
                    <a:pt x="2825" y="1488"/>
                  </a:lnTo>
                  <a:lnTo>
                    <a:pt x="2852" y="1485"/>
                  </a:lnTo>
                  <a:lnTo>
                    <a:pt x="2968" y="1485"/>
                  </a:lnTo>
                  <a:lnTo>
                    <a:pt x="2995" y="1482"/>
                  </a:lnTo>
                  <a:lnTo>
                    <a:pt x="3016" y="1478"/>
                  </a:lnTo>
                  <a:lnTo>
                    <a:pt x="3032" y="1469"/>
                  </a:lnTo>
                  <a:lnTo>
                    <a:pt x="3043" y="1459"/>
                  </a:lnTo>
                  <a:lnTo>
                    <a:pt x="3049" y="1446"/>
                  </a:lnTo>
                  <a:lnTo>
                    <a:pt x="3049" y="1429"/>
                  </a:lnTo>
                  <a:lnTo>
                    <a:pt x="3043" y="1413"/>
                  </a:lnTo>
                  <a:lnTo>
                    <a:pt x="3032" y="1394"/>
                  </a:lnTo>
                  <a:lnTo>
                    <a:pt x="3015" y="1374"/>
                  </a:lnTo>
                  <a:lnTo>
                    <a:pt x="2530" y="895"/>
                  </a:lnTo>
                  <a:lnTo>
                    <a:pt x="2508" y="877"/>
                  </a:lnTo>
                  <a:lnTo>
                    <a:pt x="2484" y="862"/>
                  </a:lnTo>
                  <a:lnTo>
                    <a:pt x="2459" y="854"/>
                  </a:lnTo>
                  <a:lnTo>
                    <a:pt x="2433" y="849"/>
                  </a:lnTo>
                  <a:lnTo>
                    <a:pt x="2406" y="849"/>
                  </a:lnTo>
                  <a:close/>
                  <a:moveTo>
                    <a:pt x="627" y="0"/>
                  </a:moveTo>
                  <a:lnTo>
                    <a:pt x="639" y="0"/>
                  </a:lnTo>
                  <a:lnTo>
                    <a:pt x="652" y="6"/>
                  </a:lnTo>
                  <a:lnTo>
                    <a:pt x="665" y="17"/>
                  </a:lnTo>
                  <a:lnTo>
                    <a:pt x="682" y="34"/>
                  </a:lnTo>
                  <a:lnTo>
                    <a:pt x="696" y="51"/>
                  </a:lnTo>
                  <a:lnTo>
                    <a:pt x="709" y="67"/>
                  </a:lnTo>
                  <a:lnTo>
                    <a:pt x="720" y="83"/>
                  </a:lnTo>
                  <a:lnTo>
                    <a:pt x="727" y="96"/>
                  </a:lnTo>
                  <a:lnTo>
                    <a:pt x="733" y="108"/>
                  </a:lnTo>
                  <a:lnTo>
                    <a:pt x="735" y="117"/>
                  </a:lnTo>
                  <a:lnTo>
                    <a:pt x="735" y="920"/>
                  </a:lnTo>
                  <a:lnTo>
                    <a:pt x="737" y="949"/>
                  </a:lnTo>
                  <a:lnTo>
                    <a:pt x="745" y="981"/>
                  </a:lnTo>
                  <a:lnTo>
                    <a:pt x="756" y="1013"/>
                  </a:lnTo>
                  <a:lnTo>
                    <a:pt x="770" y="1043"/>
                  </a:lnTo>
                  <a:lnTo>
                    <a:pt x="789" y="1072"/>
                  </a:lnTo>
                  <a:lnTo>
                    <a:pt x="808" y="1097"/>
                  </a:lnTo>
                  <a:lnTo>
                    <a:pt x="830" y="1118"/>
                  </a:lnTo>
                  <a:lnTo>
                    <a:pt x="851" y="1133"/>
                  </a:lnTo>
                  <a:lnTo>
                    <a:pt x="870" y="1146"/>
                  </a:lnTo>
                  <a:lnTo>
                    <a:pt x="888" y="1154"/>
                  </a:lnTo>
                  <a:lnTo>
                    <a:pt x="904" y="1155"/>
                  </a:lnTo>
                  <a:lnTo>
                    <a:pt x="918" y="1152"/>
                  </a:lnTo>
                  <a:lnTo>
                    <a:pt x="930" y="1143"/>
                  </a:lnTo>
                  <a:lnTo>
                    <a:pt x="939" y="1129"/>
                  </a:lnTo>
                  <a:lnTo>
                    <a:pt x="944" y="1111"/>
                  </a:lnTo>
                  <a:lnTo>
                    <a:pt x="946" y="1088"/>
                  </a:lnTo>
                  <a:lnTo>
                    <a:pt x="946" y="418"/>
                  </a:lnTo>
                  <a:lnTo>
                    <a:pt x="947" y="394"/>
                  </a:lnTo>
                  <a:lnTo>
                    <a:pt x="952" y="376"/>
                  </a:lnTo>
                  <a:lnTo>
                    <a:pt x="958" y="362"/>
                  </a:lnTo>
                  <a:lnTo>
                    <a:pt x="967" y="352"/>
                  </a:lnTo>
                  <a:lnTo>
                    <a:pt x="978" y="348"/>
                  </a:lnTo>
                  <a:lnTo>
                    <a:pt x="990" y="348"/>
                  </a:lnTo>
                  <a:lnTo>
                    <a:pt x="1003" y="354"/>
                  </a:lnTo>
                  <a:lnTo>
                    <a:pt x="1017" y="366"/>
                  </a:lnTo>
                  <a:lnTo>
                    <a:pt x="1034" y="385"/>
                  </a:lnTo>
                  <a:lnTo>
                    <a:pt x="1048" y="409"/>
                  </a:lnTo>
                  <a:lnTo>
                    <a:pt x="1061" y="436"/>
                  </a:lnTo>
                  <a:lnTo>
                    <a:pt x="1072" y="466"/>
                  </a:lnTo>
                  <a:lnTo>
                    <a:pt x="1081" y="497"/>
                  </a:lnTo>
                  <a:lnTo>
                    <a:pt x="1086" y="527"/>
                  </a:lnTo>
                  <a:lnTo>
                    <a:pt x="1087" y="558"/>
                  </a:lnTo>
                  <a:lnTo>
                    <a:pt x="1087" y="1364"/>
                  </a:lnTo>
                  <a:lnTo>
                    <a:pt x="1090" y="1392"/>
                  </a:lnTo>
                  <a:lnTo>
                    <a:pt x="1097" y="1418"/>
                  </a:lnTo>
                  <a:lnTo>
                    <a:pt x="1108" y="1441"/>
                  </a:lnTo>
                  <a:lnTo>
                    <a:pt x="1122" y="1460"/>
                  </a:lnTo>
                  <a:lnTo>
                    <a:pt x="1139" y="1474"/>
                  </a:lnTo>
                  <a:lnTo>
                    <a:pt x="1158" y="1484"/>
                  </a:lnTo>
                  <a:lnTo>
                    <a:pt x="1179" y="1487"/>
                  </a:lnTo>
                  <a:lnTo>
                    <a:pt x="1201" y="1484"/>
                  </a:lnTo>
                  <a:lnTo>
                    <a:pt x="1220" y="1474"/>
                  </a:lnTo>
                  <a:lnTo>
                    <a:pt x="1237" y="1460"/>
                  </a:lnTo>
                  <a:lnTo>
                    <a:pt x="1251" y="1441"/>
                  </a:lnTo>
                  <a:lnTo>
                    <a:pt x="1262" y="1418"/>
                  </a:lnTo>
                  <a:lnTo>
                    <a:pt x="1269" y="1392"/>
                  </a:lnTo>
                  <a:lnTo>
                    <a:pt x="1272" y="1364"/>
                  </a:lnTo>
                  <a:lnTo>
                    <a:pt x="1272" y="611"/>
                  </a:lnTo>
                  <a:lnTo>
                    <a:pt x="1276" y="583"/>
                  </a:lnTo>
                  <a:lnTo>
                    <a:pt x="1284" y="558"/>
                  </a:lnTo>
                  <a:lnTo>
                    <a:pt x="1299" y="535"/>
                  </a:lnTo>
                  <a:lnTo>
                    <a:pt x="1318" y="516"/>
                  </a:lnTo>
                  <a:lnTo>
                    <a:pt x="1341" y="501"/>
                  </a:lnTo>
                  <a:lnTo>
                    <a:pt x="1366" y="493"/>
                  </a:lnTo>
                  <a:lnTo>
                    <a:pt x="1395" y="490"/>
                  </a:lnTo>
                  <a:lnTo>
                    <a:pt x="3479" y="490"/>
                  </a:lnTo>
                  <a:lnTo>
                    <a:pt x="3507" y="493"/>
                  </a:lnTo>
                  <a:lnTo>
                    <a:pt x="3533" y="501"/>
                  </a:lnTo>
                  <a:lnTo>
                    <a:pt x="3555" y="516"/>
                  </a:lnTo>
                  <a:lnTo>
                    <a:pt x="3575" y="535"/>
                  </a:lnTo>
                  <a:lnTo>
                    <a:pt x="3589" y="558"/>
                  </a:lnTo>
                  <a:lnTo>
                    <a:pt x="3599" y="583"/>
                  </a:lnTo>
                  <a:lnTo>
                    <a:pt x="3602" y="611"/>
                  </a:lnTo>
                  <a:lnTo>
                    <a:pt x="3602" y="2676"/>
                  </a:lnTo>
                  <a:lnTo>
                    <a:pt x="3599" y="2704"/>
                  </a:lnTo>
                  <a:lnTo>
                    <a:pt x="3589" y="2730"/>
                  </a:lnTo>
                  <a:lnTo>
                    <a:pt x="3575" y="2752"/>
                  </a:lnTo>
                  <a:lnTo>
                    <a:pt x="3555" y="2771"/>
                  </a:lnTo>
                  <a:lnTo>
                    <a:pt x="3533" y="2785"/>
                  </a:lnTo>
                  <a:lnTo>
                    <a:pt x="3507" y="2795"/>
                  </a:lnTo>
                  <a:lnTo>
                    <a:pt x="3479" y="2797"/>
                  </a:lnTo>
                  <a:lnTo>
                    <a:pt x="1861" y="2797"/>
                  </a:lnTo>
                  <a:lnTo>
                    <a:pt x="1833" y="2800"/>
                  </a:lnTo>
                  <a:lnTo>
                    <a:pt x="1807" y="2807"/>
                  </a:lnTo>
                  <a:lnTo>
                    <a:pt x="1784" y="2818"/>
                  </a:lnTo>
                  <a:lnTo>
                    <a:pt x="1766" y="2832"/>
                  </a:lnTo>
                  <a:lnTo>
                    <a:pt x="1751" y="2849"/>
                  </a:lnTo>
                  <a:lnTo>
                    <a:pt x="1742" y="2868"/>
                  </a:lnTo>
                  <a:lnTo>
                    <a:pt x="1738" y="2889"/>
                  </a:lnTo>
                  <a:lnTo>
                    <a:pt x="1738" y="2984"/>
                  </a:lnTo>
                  <a:lnTo>
                    <a:pt x="1735" y="3021"/>
                  </a:lnTo>
                  <a:lnTo>
                    <a:pt x="1727" y="3055"/>
                  </a:lnTo>
                  <a:lnTo>
                    <a:pt x="1713" y="3088"/>
                  </a:lnTo>
                  <a:lnTo>
                    <a:pt x="1695" y="3117"/>
                  </a:lnTo>
                  <a:lnTo>
                    <a:pt x="1672" y="3143"/>
                  </a:lnTo>
                  <a:lnTo>
                    <a:pt x="1645" y="3166"/>
                  </a:lnTo>
                  <a:lnTo>
                    <a:pt x="1616" y="3184"/>
                  </a:lnTo>
                  <a:lnTo>
                    <a:pt x="1583" y="3197"/>
                  </a:lnTo>
                  <a:lnTo>
                    <a:pt x="1548" y="3206"/>
                  </a:lnTo>
                  <a:lnTo>
                    <a:pt x="1512" y="3209"/>
                  </a:lnTo>
                  <a:lnTo>
                    <a:pt x="226" y="3209"/>
                  </a:lnTo>
                  <a:lnTo>
                    <a:pt x="190" y="3206"/>
                  </a:lnTo>
                  <a:lnTo>
                    <a:pt x="155" y="3197"/>
                  </a:lnTo>
                  <a:lnTo>
                    <a:pt x="123" y="3184"/>
                  </a:lnTo>
                  <a:lnTo>
                    <a:pt x="93" y="3166"/>
                  </a:lnTo>
                  <a:lnTo>
                    <a:pt x="67" y="3143"/>
                  </a:lnTo>
                  <a:lnTo>
                    <a:pt x="44" y="3117"/>
                  </a:lnTo>
                  <a:lnTo>
                    <a:pt x="25" y="3088"/>
                  </a:lnTo>
                  <a:lnTo>
                    <a:pt x="12" y="3055"/>
                  </a:lnTo>
                  <a:lnTo>
                    <a:pt x="3" y="3021"/>
                  </a:lnTo>
                  <a:lnTo>
                    <a:pt x="0" y="2984"/>
                  </a:lnTo>
                  <a:lnTo>
                    <a:pt x="0" y="1711"/>
                  </a:lnTo>
                  <a:lnTo>
                    <a:pt x="3" y="1674"/>
                  </a:lnTo>
                  <a:lnTo>
                    <a:pt x="12" y="1640"/>
                  </a:lnTo>
                  <a:lnTo>
                    <a:pt x="25" y="1608"/>
                  </a:lnTo>
                  <a:lnTo>
                    <a:pt x="44" y="1579"/>
                  </a:lnTo>
                  <a:lnTo>
                    <a:pt x="67" y="1552"/>
                  </a:lnTo>
                  <a:lnTo>
                    <a:pt x="93" y="1530"/>
                  </a:lnTo>
                  <a:lnTo>
                    <a:pt x="123" y="1512"/>
                  </a:lnTo>
                  <a:lnTo>
                    <a:pt x="155" y="1498"/>
                  </a:lnTo>
                  <a:lnTo>
                    <a:pt x="190" y="1489"/>
                  </a:lnTo>
                  <a:lnTo>
                    <a:pt x="226" y="1487"/>
                  </a:lnTo>
                  <a:lnTo>
                    <a:pt x="504" y="1487"/>
                  </a:lnTo>
                  <a:lnTo>
                    <a:pt x="525" y="1484"/>
                  </a:lnTo>
                  <a:lnTo>
                    <a:pt x="545" y="1474"/>
                  </a:lnTo>
                  <a:lnTo>
                    <a:pt x="561" y="1460"/>
                  </a:lnTo>
                  <a:lnTo>
                    <a:pt x="575" y="1441"/>
                  </a:lnTo>
                  <a:lnTo>
                    <a:pt x="586" y="1418"/>
                  </a:lnTo>
                  <a:lnTo>
                    <a:pt x="594" y="1392"/>
                  </a:lnTo>
                  <a:lnTo>
                    <a:pt x="596" y="1364"/>
                  </a:lnTo>
                  <a:lnTo>
                    <a:pt x="596" y="70"/>
                  </a:lnTo>
                  <a:lnTo>
                    <a:pt x="597" y="47"/>
                  </a:lnTo>
                  <a:lnTo>
                    <a:pt x="602" y="29"/>
                  </a:lnTo>
                  <a:lnTo>
                    <a:pt x="608" y="14"/>
                  </a:lnTo>
                  <a:lnTo>
                    <a:pt x="616" y="4"/>
                  </a:lnTo>
                  <a:lnTo>
                    <a:pt x="6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57"/>
            <p:cNvSpPr>
              <a:spLocks/>
            </p:cNvSpPr>
            <p:nvPr/>
          </p:nvSpPr>
          <p:spPr bwMode="auto">
            <a:xfrm>
              <a:off x="5440363" y="3465513"/>
              <a:ext cx="361950" cy="15875"/>
            </a:xfrm>
            <a:custGeom>
              <a:avLst/>
              <a:gdLst>
                <a:gd name="T0" fmla="*/ 82 w 2281"/>
                <a:gd name="T1" fmla="*/ 0 h 97"/>
                <a:gd name="T2" fmla="*/ 2093 w 2281"/>
                <a:gd name="T3" fmla="*/ 0 h 97"/>
                <a:gd name="T4" fmla="*/ 2122 w 2281"/>
                <a:gd name="T5" fmla="*/ 1 h 97"/>
                <a:gd name="T6" fmla="*/ 2152 w 2281"/>
                <a:gd name="T7" fmla="*/ 4 h 97"/>
                <a:gd name="T8" fmla="*/ 2181 w 2281"/>
                <a:gd name="T9" fmla="*/ 11 h 97"/>
                <a:gd name="T10" fmla="*/ 2209 w 2281"/>
                <a:gd name="T11" fmla="*/ 18 h 97"/>
                <a:gd name="T12" fmla="*/ 2234 w 2281"/>
                <a:gd name="T13" fmla="*/ 27 h 97"/>
                <a:gd name="T14" fmla="*/ 2254 w 2281"/>
                <a:gd name="T15" fmla="*/ 38 h 97"/>
                <a:gd name="T16" fmla="*/ 2270 w 2281"/>
                <a:gd name="T17" fmla="*/ 48 h 97"/>
                <a:gd name="T18" fmla="*/ 2279 w 2281"/>
                <a:gd name="T19" fmla="*/ 59 h 97"/>
                <a:gd name="T20" fmla="*/ 2281 w 2281"/>
                <a:gd name="T21" fmla="*/ 70 h 97"/>
                <a:gd name="T22" fmla="*/ 2276 w 2281"/>
                <a:gd name="T23" fmla="*/ 79 h 97"/>
                <a:gd name="T24" fmla="*/ 2265 w 2281"/>
                <a:gd name="T25" fmla="*/ 86 h 97"/>
                <a:gd name="T26" fmla="*/ 2249 w 2281"/>
                <a:gd name="T27" fmla="*/ 92 h 97"/>
                <a:gd name="T28" fmla="*/ 2228 w 2281"/>
                <a:gd name="T29" fmla="*/ 96 h 97"/>
                <a:gd name="T30" fmla="*/ 2201 w 2281"/>
                <a:gd name="T31" fmla="*/ 97 h 97"/>
                <a:gd name="T32" fmla="*/ 180 w 2281"/>
                <a:gd name="T33" fmla="*/ 97 h 97"/>
                <a:gd name="T34" fmla="*/ 151 w 2281"/>
                <a:gd name="T35" fmla="*/ 96 h 97"/>
                <a:gd name="T36" fmla="*/ 121 w 2281"/>
                <a:gd name="T37" fmla="*/ 92 h 97"/>
                <a:gd name="T38" fmla="*/ 93 w 2281"/>
                <a:gd name="T39" fmla="*/ 86 h 97"/>
                <a:gd name="T40" fmla="*/ 67 w 2281"/>
                <a:gd name="T41" fmla="*/ 79 h 97"/>
                <a:gd name="T42" fmla="*/ 43 w 2281"/>
                <a:gd name="T43" fmla="*/ 70 h 97"/>
                <a:gd name="T44" fmla="*/ 23 w 2281"/>
                <a:gd name="T45" fmla="*/ 59 h 97"/>
                <a:gd name="T46" fmla="*/ 9 w 2281"/>
                <a:gd name="T47" fmla="*/ 48 h 97"/>
                <a:gd name="T48" fmla="*/ 1 w 2281"/>
                <a:gd name="T49" fmla="*/ 38 h 97"/>
                <a:gd name="T50" fmla="*/ 0 w 2281"/>
                <a:gd name="T51" fmla="*/ 27 h 97"/>
                <a:gd name="T52" fmla="*/ 4 w 2281"/>
                <a:gd name="T53" fmla="*/ 18 h 97"/>
                <a:gd name="T54" fmla="*/ 16 w 2281"/>
                <a:gd name="T55" fmla="*/ 11 h 97"/>
                <a:gd name="T56" fmla="*/ 33 w 2281"/>
                <a:gd name="T57" fmla="*/ 4 h 97"/>
                <a:gd name="T58" fmla="*/ 56 w 2281"/>
                <a:gd name="T59" fmla="*/ 1 h 97"/>
                <a:gd name="T60" fmla="*/ 82 w 2281"/>
                <a:gd name="T6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81" h="97">
                  <a:moveTo>
                    <a:pt x="82" y="0"/>
                  </a:moveTo>
                  <a:lnTo>
                    <a:pt x="2093" y="0"/>
                  </a:lnTo>
                  <a:lnTo>
                    <a:pt x="2122" y="1"/>
                  </a:lnTo>
                  <a:lnTo>
                    <a:pt x="2152" y="4"/>
                  </a:lnTo>
                  <a:lnTo>
                    <a:pt x="2181" y="11"/>
                  </a:lnTo>
                  <a:lnTo>
                    <a:pt x="2209" y="18"/>
                  </a:lnTo>
                  <a:lnTo>
                    <a:pt x="2234" y="27"/>
                  </a:lnTo>
                  <a:lnTo>
                    <a:pt x="2254" y="38"/>
                  </a:lnTo>
                  <a:lnTo>
                    <a:pt x="2270" y="48"/>
                  </a:lnTo>
                  <a:lnTo>
                    <a:pt x="2279" y="59"/>
                  </a:lnTo>
                  <a:lnTo>
                    <a:pt x="2281" y="70"/>
                  </a:lnTo>
                  <a:lnTo>
                    <a:pt x="2276" y="79"/>
                  </a:lnTo>
                  <a:lnTo>
                    <a:pt x="2265" y="86"/>
                  </a:lnTo>
                  <a:lnTo>
                    <a:pt x="2249" y="92"/>
                  </a:lnTo>
                  <a:lnTo>
                    <a:pt x="2228" y="96"/>
                  </a:lnTo>
                  <a:lnTo>
                    <a:pt x="2201" y="97"/>
                  </a:lnTo>
                  <a:lnTo>
                    <a:pt x="180" y="97"/>
                  </a:lnTo>
                  <a:lnTo>
                    <a:pt x="151" y="96"/>
                  </a:lnTo>
                  <a:lnTo>
                    <a:pt x="121" y="92"/>
                  </a:lnTo>
                  <a:lnTo>
                    <a:pt x="93" y="86"/>
                  </a:lnTo>
                  <a:lnTo>
                    <a:pt x="67" y="79"/>
                  </a:lnTo>
                  <a:lnTo>
                    <a:pt x="43" y="70"/>
                  </a:lnTo>
                  <a:lnTo>
                    <a:pt x="23" y="59"/>
                  </a:lnTo>
                  <a:lnTo>
                    <a:pt x="9" y="48"/>
                  </a:lnTo>
                  <a:lnTo>
                    <a:pt x="1" y="38"/>
                  </a:lnTo>
                  <a:lnTo>
                    <a:pt x="0" y="27"/>
                  </a:lnTo>
                  <a:lnTo>
                    <a:pt x="4" y="18"/>
                  </a:lnTo>
                  <a:lnTo>
                    <a:pt x="16" y="11"/>
                  </a:lnTo>
                  <a:lnTo>
                    <a:pt x="33" y="4"/>
                  </a:lnTo>
                  <a:lnTo>
                    <a:pt x="56" y="1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58"/>
            <p:cNvSpPr>
              <a:spLocks/>
            </p:cNvSpPr>
            <p:nvPr/>
          </p:nvSpPr>
          <p:spPr bwMode="auto">
            <a:xfrm>
              <a:off x="5494338" y="3517900"/>
              <a:ext cx="373063" cy="25400"/>
            </a:xfrm>
            <a:custGeom>
              <a:avLst/>
              <a:gdLst>
                <a:gd name="T0" fmla="*/ 66 w 2349"/>
                <a:gd name="T1" fmla="*/ 0 h 158"/>
                <a:gd name="T2" fmla="*/ 2110 w 2349"/>
                <a:gd name="T3" fmla="*/ 0 h 158"/>
                <a:gd name="T4" fmla="*/ 2140 w 2349"/>
                <a:gd name="T5" fmla="*/ 2 h 158"/>
                <a:gd name="T6" fmla="*/ 2173 w 2349"/>
                <a:gd name="T7" fmla="*/ 8 h 158"/>
                <a:gd name="T8" fmla="*/ 2206 w 2349"/>
                <a:gd name="T9" fmla="*/ 17 h 158"/>
                <a:gd name="T10" fmla="*/ 2239 w 2349"/>
                <a:gd name="T11" fmla="*/ 29 h 158"/>
                <a:gd name="T12" fmla="*/ 2270 w 2349"/>
                <a:gd name="T13" fmla="*/ 45 h 158"/>
                <a:gd name="T14" fmla="*/ 2298 w 2349"/>
                <a:gd name="T15" fmla="*/ 61 h 158"/>
                <a:gd name="T16" fmla="*/ 2321 w 2349"/>
                <a:gd name="T17" fmla="*/ 79 h 158"/>
                <a:gd name="T18" fmla="*/ 2336 w 2349"/>
                <a:gd name="T19" fmla="*/ 96 h 158"/>
                <a:gd name="T20" fmla="*/ 2346 w 2349"/>
                <a:gd name="T21" fmla="*/ 111 h 158"/>
                <a:gd name="T22" fmla="*/ 2349 w 2349"/>
                <a:gd name="T23" fmla="*/ 124 h 158"/>
                <a:gd name="T24" fmla="*/ 2347 w 2349"/>
                <a:gd name="T25" fmla="*/ 136 h 158"/>
                <a:gd name="T26" fmla="*/ 2340 w 2349"/>
                <a:gd name="T27" fmla="*/ 145 h 158"/>
                <a:gd name="T28" fmla="*/ 2328 w 2349"/>
                <a:gd name="T29" fmla="*/ 152 h 158"/>
                <a:gd name="T30" fmla="*/ 2309 w 2349"/>
                <a:gd name="T31" fmla="*/ 157 h 158"/>
                <a:gd name="T32" fmla="*/ 2286 w 2349"/>
                <a:gd name="T33" fmla="*/ 158 h 158"/>
                <a:gd name="T34" fmla="*/ 227 w 2349"/>
                <a:gd name="T35" fmla="*/ 158 h 158"/>
                <a:gd name="T36" fmla="*/ 197 w 2349"/>
                <a:gd name="T37" fmla="*/ 156 h 158"/>
                <a:gd name="T38" fmla="*/ 165 w 2349"/>
                <a:gd name="T39" fmla="*/ 151 h 158"/>
                <a:gd name="T40" fmla="*/ 132 w 2349"/>
                <a:gd name="T41" fmla="*/ 141 h 158"/>
                <a:gd name="T42" fmla="*/ 101 w 2349"/>
                <a:gd name="T43" fmla="*/ 129 h 158"/>
                <a:gd name="T44" fmla="*/ 72 w 2349"/>
                <a:gd name="T45" fmla="*/ 114 h 158"/>
                <a:gd name="T46" fmla="*/ 46 w 2349"/>
                <a:gd name="T47" fmla="*/ 98 h 158"/>
                <a:gd name="T48" fmla="*/ 24 w 2349"/>
                <a:gd name="T49" fmla="*/ 79 h 158"/>
                <a:gd name="T50" fmla="*/ 11 w 2349"/>
                <a:gd name="T51" fmla="*/ 63 h 158"/>
                <a:gd name="T52" fmla="*/ 2 w 2349"/>
                <a:gd name="T53" fmla="*/ 49 h 158"/>
                <a:gd name="T54" fmla="*/ 0 w 2349"/>
                <a:gd name="T55" fmla="*/ 35 h 158"/>
                <a:gd name="T56" fmla="*/ 3 w 2349"/>
                <a:gd name="T57" fmla="*/ 23 h 158"/>
                <a:gd name="T58" fmla="*/ 12 w 2349"/>
                <a:gd name="T59" fmla="*/ 13 h 158"/>
                <a:gd name="T60" fmla="*/ 25 w 2349"/>
                <a:gd name="T61" fmla="*/ 7 h 158"/>
                <a:gd name="T62" fmla="*/ 43 w 2349"/>
                <a:gd name="T63" fmla="*/ 1 h 158"/>
                <a:gd name="T64" fmla="*/ 66 w 2349"/>
                <a:gd name="T65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49" h="158">
                  <a:moveTo>
                    <a:pt x="66" y="0"/>
                  </a:moveTo>
                  <a:lnTo>
                    <a:pt x="2110" y="0"/>
                  </a:lnTo>
                  <a:lnTo>
                    <a:pt x="2140" y="2"/>
                  </a:lnTo>
                  <a:lnTo>
                    <a:pt x="2173" y="8"/>
                  </a:lnTo>
                  <a:lnTo>
                    <a:pt x="2206" y="17"/>
                  </a:lnTo>
                  <a:lnTo>
                    <a:pt x="2239" y="29"/>
                  </a:lnTo>
                  <a:lnTo>
                    <a:pt x="2270" y="45"/>
                  </a:lnTo>
                  <a:lnTo>
                    <a:pt x="2298" y="61"/>
                  </a:lnTo>
                  <a:lnTo>
                    <a:pt x="2321" y="79"/>
                  </a:lnTo>
                  <a:lnTo>
                    <a:pt x="2336" y="96"/>
                  </a:lnTo>
                  <a:lnTo>
                    <a:pt x="2346" y="111"/>
                  </a:lnTo>
                  <a:lnTo>
                    <a:pt x="2349" y="124"/>
                  </a:lnTo>
                  <a:lnTo>
                    <a:pt x="2347" y="136"/>
                  </a:lnTo>
                  <a:lnTo>
                    <a:pt x="2340" y="145"/>
                  </a:lnTo>
                  <a:lnTo>
                    <a:pt x="2328" y="152"/>
                  </a:lnTo>
                  <a:lnTo>
                    <a:pt x="2309" y="157"/>
                  </a:lnTo>
                  <a:lnTo>
                    <a:pt x="2286" y="158"/>
                  </a:lnTo>
                  <a:lnTo>
                    <a:pt x="227" y="158"/>
                  </a:lnTo>
                  <a:lnTo>
                    <a:pt x="197" y="156"/>
                  </a:lnTo>
                  <a:lnTo>
                    <a:pt x="165" y="151"/>
                  </a:lnTo>
                  <a:lnTo>
                    <a:pt x="132" y="141"/>
                  </a:lnTo>
                  <a:lnTo>
                    <a:pt x="101" y="129"/>
                  </a:lnTo>
                  <a:lnTo>
                    <a:pt x="72" y="114"/>
                  </a:lnTo>
                  <a:lnTo>
                    <a:pt x="46" y="98"/>
                  </a:lnTo>
                  <a:lnTo>
                    <a:pt x="24" y="79"/>
                  </a:lnTo>
                  <a:lnTo>
                    <a:pt x="11" y="63"/>
                  </a:lnTo>
                  <a:lnTo>
                    <a:pt x="2" y="49"/>
                  </a:lnTo>
                  <a:lnTo>
                    <a:pt x="0" y="35"/>
                  </a:lnTo>
                  <a:lnTo>
                    <a:pt x="3" y="23"/>
                  </a:lnTo>
                  <a:lnTo>
                    <a:pt x="12" y="13"/>
                  </a:lnTo>
                  <a:lnTo>
                    <a:pt x="25" y="7"/>
                  </a:lnTo>
                  <a:lnTo>
                    <a:pt x="43" y="1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59"/>
            <p:cNvSpPr>
              <a:spLocks noEditPoints="1"/>
            </p:cNvSpPr>
            <p:nvPr/>
          </p:nvSpPr>
          <p:spPr bwMode="auto">
            <a:xfrm>
              <a:off x="5400675" y="3844925"/>
              <a:ext cx="111125" cy="109538"/>
            </a:xfrm>
            <a:custGeom>
              <a:avLst/>
              <a:gdLst>
                <a:gd name="T0" fmla="*/ 330 w 701"/>
                <a:gd name="T1" fmla="*/ 174 h 694"/>
                <a:gd name="T2" fmla="*/ 294 w 701"/>
                <a:gd name="T3" fmla="*/ 188 h 694"/>
                <a:gd name="T4" fmla="*/ 262 w 701"/>
                <a:gd name="T5" fmla="*/ 216 h 694"/>
                <a:gd name="T6" fmla="*/ 241 w 701"/>
                <a:gd name="T7" fmla="*/ 258 h 694"/>
                <a:gd name="T8" fmla="*/ 240 w 701"/>
                <a:gd name="T9" fmla="*/ 302 h 694"/>
                <a:gd name="T10" fmla="*/ 254 w 701"/>
                <a:gd name="T11" fmla="*/ 338 h 694"/>
                <a:gd name="T12" fmla="*/ 274 w 701"/>
                <a:gd name="T13" fmla="*/ 372 h 694"/>
                <a:gd name="T14" fmla="*/ 284 w 701"/>
                <a:gd name="T15" fmla="*/ 403 h 694"/>
                <a:gd name="T16" fmla="*/ 277 w 701"/>
                <a:gd name="T17" fmla="*/ 430 h 694"/>
                <a:gd name="T18" fmla="*/ 271 w 701"/>
                <a:gd name="T19" fmla="*/ 449 h 694"/>
                <a:gd name="T20" fmla="*/ 268 w 701"/>
                <a:gd name="T21" fmla="*/ 456 h 694"/>
                <a:gd name="T22" fmla="*/ 252 w 701"/>
                <a:gd name="T23" fmla="*/ 506 h 694"/>
                <a:gd name="T24" fmla="*/ 263 w 701"/>
                <a:gd name="T25" fmla="*/ 525 h 694"/>
                <a:gd name="T26" fmla="*/ 289 w 701"/>
                <a:gd name="T27" fmla="*/ 532 h 694"/>
                <a:gd name="T28" fmla="*/ 413 w 701"/>
                <a:gd name="T29" fmla="*/ 530 h 694"/>
                <a:gd name="T30" fmla="*/ 432 w 701"/>
                <a:gd name="T31" fmla="*/ 515 h 694"/>
                <a:gd name="T32" fmla="*/ 438 w 701"/>
                <a:gd name="T33" fmla="*/ 489 h 694"/>
                <a:gd name="T34" fmla="*/ 432 w 701"/>
                <a:gd name="T35" fmla="*/ 455 h 694"/>
                <a:gd name="T36" fmla="*/ 420 w 701"/>
                <a:gd name="T37" fmla="*/ 415 h 694"/>
                <a:gd name="T38" fmla="*/ 414 w 701"/>
                <a:gd name="T39" fmla="*/ 385 h 694"/>
                <a:gd name="T40" fmla="*/ 417 w 701"/>
                <a:gd name="T41" fmla="*/ 371 h 694"/>
                <a:gd name="T42" fmla="*/ 429 w 701"/>
                <a:gd name="T43" fmla="*/ 360 h 694"/>
                <a:gd name="T44" fmla="*/ 454 w 701"/>
                <a:gd name="T45" fmla="*/ 325 h 694"/>
                <a:gd name="T46" fmla="*/ 462 w 701"/>
                <a:gd name="T47" fmla="*/ 282 h 694"/>
                <a:gd name="T48" fmla="*/ 450 w 701"/>
                <a:gd name="T49" fmla="*/ 233 h 694"/>
                <a:gd name="T50" fmla="*/ 420 w 701"/>
                <a:gd name="T51" fmla="*/ 196 h 694"/>
                <a:gd name="T52" fmla="*/ 376 w 701"/>
                <a:gd name="T53" fmla="*/ 175 h 694"/>
                <a:gd name="T54" fmla="*/ 79 w 701"/>
                <a:gd name="T55" fmla="*/ 0 h 694"/>
                <a:gd name="T56" fmla="*/ 93 w 701"/>
                <a:gd name="T57" fmla="*/ 0 h 694"/>
                <a:gd name="T58" fmla="*/ 649 w 701"/>
                <a:gd name="T59" fmla="*/ 2 h 694"/>
                <a:gd name="T60" fmla="*/ 676 w 701"/>
                <a:gd name="T61" fmla="*/ 26 h 694"/>
                <a:gd name="T62" fmla="*/ 693 w 701"/>
                <a:gd name="T63" fmla="*/ 67 h 694"/>
                <a:gd name="T64" fmla="*/ 701 w 701"/>
                <a:gd name="T65" fmla="*/ 121 h 694"/>
                <a:gd name="T66" fmla="*/ 697 w 701"/>
                <a:gd name="T67" fmla="*/ 599 h 694"/>
                <a:gd name="T68" fmla="*/ 677 w 701"/>
                <a:gd name="T69" fmla="*/ 647 h 694"/>
                <a:gd name="T70" fmla="*/ 641 w 701"/>
                <a:gd name="T71" fmla="*/ 681 h 694"/>
                <a:gd name="T72" fmla="*/ 595 w 701"/>
                <a:gd name="T73" fmla="*/ 694 h 694"/>
                <a:gd name="T74" fmla="*/ 95 w 701"/>
                <a:gd name="T75" fmla="*/ 691 h 694"/>
                <a:gd name="T76" fmla="*/ 47 w 701"/>
                <a:gd name="T77" fmla="*/ 667 h 694"/>
                <a:gd name="T78" fmla="*/ 13 w 701"/>
                <a:gd name="T79" fmla="*/ 625 h 694"/>
                <a:gd name="T80" fmla="*/ 0 w 701"/>
                <a:gd name="T81" fmla="*/ 571 h 694"/>
                <a:gd name="T82" fmla="*/ 2 w 701"/>
                <a:gd name="T83" fmla="*/ 62 h 694"/>
                <a:gd name="T84" fmla="*/ 14 w 701"/>
                <a:gd name="T85" fmla="*/ 24 h 694"/>
                <a:gd name="T86" fmla="*/ 33 w 701"/>
                <a:gd name="T87" fmla="*/ 2 h 694"/>
                <a:gd name="T88" fmla="*/ 64 w 701"/>
                <a:gd name="T89" fmla="*/ 0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1" h="694">
                  <a:moveTo>
                    <a:pt x="351" y="171"/>
                  </a:moveTo>
                  <a:lnTo>
                    <a:pt x="330" y="174"/>
                  </a:lnTo>
                  <a:lnTo>
                    <a:pt x="311" y="179"/>
                  </a:lnTo>
                  <a:lnTo>
                    <a:pt x="294" y="188"/>
                  </a:lnTo>
                  <a:lnTo>
                    <a:pt x="278" y="198"/>
                  </a:lnTo>
                  <a:lnTo>
                    <a:pt x="262" y="216"/>
                  </a:lnTo>
                  <a:lnTo>
                    <a:pt x="249" y="235"/>
                  </a:lnTo>
                  <a:lnTo>
                    <a:pt x="241" y="258"/>
                  </a:lnTo>
                  <a:lnTo>
                    <a:pt x="239" y="282"/>
                  </a:lnTo>
                  <a:lnTo>
                    <a:pt x="240" y="302"/>
                  </a:lnTo>
                  <a:lnTo>
                    <a:pt x="246" y="321"/>
                  </a:lnTo>
                  <a:lnTo>
                    <a:pt x="254" y="338"/>
                  </a:lnTo>
                  <a:lnTo>
                    <a:pt x="264" y="356"/>
                  </a:lnTo>
                  <a:lnTo>
                    <a:pt x="274" y="372"/>
                  </a:lnTo>
                  <a:lnTo>
                    <a:pt x="281" y="388"/>
                  </a:lnTo>
                  <a:lnTo>
                    <a:pt x="284" y="403"/>
                  </a:lnTo>
                  <a:lnTo>
                    <a:pt x="283" y="417"/>
                  </a:lnTo>
                  <a:lnTo>
                    <a:pt x="277" y="430"/>
                  </a:lnTo>
                  <a:lnTo>
                    <a:pt x="274" y="440"/>
                  </a:lnTo>
                  <a:lnTo>
                    <a:pt x="271" y="449"/>
                  </a:lnTo>
                  <a:lnTo>
                    <a:pt x="269" y="454"/>
                  </a:lnTo>
                  <a:lnTo>
                    <a:pt x="268" y="456"/>
                  </a:lnTo>
                  <a:lnTo>
                    <a:pt x="254" y="494"/>
                  </a:lnTo>
                  <a:lnTo>
                    <a:pt x="252" y="506"/>
                  </a:lnTo>
                  <a:lnTo>
                    <a:pt x="256" y="516"/>
                  </a:lnTo>
                  <a:lnTo>
                    <a:pt x="263" y="525"/>
                  </a:lnTo>
                  <a:lnTo>
                    <a:pt x="274" y="530"/>
                  </a:lnTo>
                  <a:lnTo>
                    <a:pt x="289" y="532"/>
                  </a:lnTo>
                  <a:lnTo>
                    <a:pt x="400" y="532"/>
                  </a:lnTo>
                  <a:lnTo>
                    <a:pt x="413" y="530"/>
                  </a:lnTo>
                  <a:lnTo>
                    <a:pt x="423" y="525"/>
                  </a:lnTo>
                  <a:lnTo>
                    <a:pt x="432" y="515"/>
                  </a:lnTo>
                  <a:lnTo>
                    <a:pt x="436" y="503"/>
                  </a:lnTo>
                  <a:lnTo>
                    <a:pt x="438" y="489"/>
                  </a:lnTo>
                  <a:lnTo>
                    <a:pt x="437" y="473"/>
                  </a:lnTo>
                  <a:lnTo>
                    <a:pt x="432" y="455"/>
                  </a:lnTo>
                  <a:lnTo>
                    <a:pt x="425" y="435"/>
                  </a:lnTo>
                  <a:lnTo>
                    <a:pt x="420" y="415"/>
                  </a:lnTo>
                  <a:lnTo>
                    <a:pt x="416" y="399"/>
                  </a:lnTo>
                  <a:lnTo>
                    <a:pt x="414" y="385"/>
                  </a:lnTo>
                  <a:lnTo>
                    <a:pt x="414" y="375"/>
                  </a:lnTo>
                  <a:lnTo>
                    <a:pt x="417" y="371"/>
                  </a:lnTo>
                  <a:lnTo>
                    <a:pt x="423" y="365"/>
                  </a:lnTo>
                  <a:lnTo>
                    <a:pt x="429" y="360"/>
                  </a:lnTo>
                  <a:lnTo>
                    <a:pt x="443" y="344"/>
                  </a:lnTo>
                  <a:lnTo>
                    <a:pt x="454" y="325"/>
                  </a:lnTo>
                  <a:lnTo>
                    <a:pt x="460" y="305"/>
                  </a:lnTo>
                  <a:lnTo>
                    <a:pt x="462" y="282"/>
                  </a:lnTo>
                  <a:lnTo>
                    <a:pt x="459" y="257"/>
                  </a:lnTo>
                  <a:lnTo>
                    <a:pt x="450" y="233"/>
                  </a:lnTo>
                  <a:lnTo>
                    <a:pt x="437" y="214"/>
                  </a:lnTo>
                  <a:lnTo>
                    <a:pt x="420" y="196"/>
                  </a:lnTo>
                  <a:lnTo>
                    <a:pt x="399" y="183"/>
                  </a:lnTo>
                  <a:lnTo>
                    <a:pt x="376" y="175"/>
                  </a:lnTo>
                  <a:lnTo>
                    <a:pt x="351" y="171"/>
                  </a:lnTo>
                  <a:close/>
                  <a:moveTo>
                    <a:pt x="79" y="0"/>
                  </a:moveTo>
                  <a:lnTo>
                    <a:pt x="89" y="0"/>
                  </a:lnTo>
                  <a:lnTo>
                    <a:pt x="93" y="0"/>
                  </a:lnTo>
                  <a:lnTo>
                    <a:pt x="634" y="0"/>
                  </a:lnTo>
                  <a:lnTo>
                    <a:pt x="649" y="2"/>
                  </a:lnTo>
                  <a:lnTo>
                    <a:pt x="664" y="12"/>
                  </a:lnTo>
                  <a:lnTo>
                    <a:pt x="676" y="26"/>
                  </a:lnTo>
                  <a:lnTo>
                    <a:pt x="685" y="46"/>
                  </a:lnTo>
                  <a:lnTo>
                    <a:pt x="693" y="67"/>
                  </a:lnTo>
                  <a:lnTo>
                    <a:pt x="699" y="93"/>
                  </a:lnTo>
                  <a:lnTo>
                    <a:pt x="701" y="121"/>
                  </a:lnTo>
                  <a:lnTo>
                    <a:pt x="701" y="571"/>
                  </a:lnTo>
                  <a:lnTo>
                    <a:pt x="697" y="599"/>
                  </a:lnTo>
                  <a:lnTo>
                    <a:pt x="690" y="625"/>
                  </a:lnTo>
                  <a:lnTo>
                    <a:pt x="677" y="647"/>
                  </a:lnTo>
                  <a:lnTo>
                    <a:pt x="660" y="667"/>
                  </a:lnTo>
                  <a:lnTo>
                    <a:pt x="641" y="681"/>
                  </a:lnTo>
                  <a:lnTo>
                    <a:pt x="619" y="691"/>
                  </a:lnTo>
                  <a:lnTo>
                    <a:pt x="595" y="694"/>
                  </a:lnTo>
                  <a:lnTo>
                    <a:pt x="123" y="694"/>
                  </a:lnTo>
                  <a:lnTo>
                    <a:pt x="95" y="691"/>
                  </a:lnTo>
                  <a:lnTo>
                    <a:pt x="68" y="681"/>
                  </a:lnTo>
                  <a:lnTo>
                    <a:pt x="47" y="667"/>
                  </a:lnTo>
                  <a:lnTo>
                    <a:pt x="27" y="647"/>
                  </a:lnTo>
                  <a:lnTo>
                    <a:pt x="13" y="625"/>
                  </a:lnTo>
                  <a:lnTo>
                    <a:pt x="3" y="599"/>
                  </a:lnTo>
                  <a:lnTo>
                    <a:pt x="0" y="571"/>
                  </a:lnTo>
                  <a:lnTo>
                    <a:pt x="0" y="85"/>
                  </a:lnTo>
                  <a:lnTo>
                    <a:pt x="2" y="62"/>
                  </a:lnTo>
                  <a:lnTo>
                    <a:pt x="6" y="41"/>
                  </a:lnTo>
                  <a:lnTo>
                    <a:pt x="14" y="24"/>
                  </a:lnTo>
                  <a:lnTo>
                    <a:pt x="23" y="11"/>
                  </a:lnTo>
                  <a:lnTo>
                    <a:pt x="33" y="2"/>
                  </a:lnTo>
                  <a:lnTo>
                    <a:pt x="47" y="0"/>
                  </a:lnTo>
                  <a:lnTo>
                    <a:pt x="64" y="0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60"/>
            <p:cNvSpPr>
              <a:spLocks/>
            </p:cNvSpPr>
            <p:nvPr/>
          </p:nvSpPr>
          <p:spPr bwMode="auto">
            <a:xfrm>
              <a:off x="5408613" y="3771900"/>
              <a:ext cx="93663" cy="63500"/>
            </a:xfrm>
            <a:custGeom>
              <a:avLst/>
              <a:gdLst>
                <a:gd name="T0" fmla="*/ 166 w 582"/>
                <a:gd name="T1" fmla="*/ 0 h 403"/>
                <a:gd name="T2" fmla="*/ 417 w 582"/>
                <a:gd name="T3" fmla="*/ 0 h 403"/>
                <a:gd name="T4" fmla="*/ 443 w 582"/>
                <a:gd name="T5" fmla="*/ 3 h 403"/>
                <a:gd name="T6" fmla="*/ 469 w 582"/>
                <a:gd name="T7" fmla="*/ 8 h 403"/>
                <a:gd name="T8" fmla="*/ 493 w 582"/>
                <a:gd name="T9" fmla="*/ 18 h 403"/>
                <a:gd name="T10" fmla="*/ 513 w 582"/>
                <a:gd name="T11" fmla="*/ 31 h 403"/>
                <a:gd name="T12" fmla="*/ 536 w 582"/>
                <a:gd name="T13" fmla="*/ 51 h 403"/>
                <a:gd name="T14" fmla="*/ 556 w 582"/>
                <a:gd name="T15" fmla="*/ 75 h 403"/>
                <a:gd name="T16" fmla="*/ 570 w 582"/>
                <a:gd name="T17" fmla="*/ 102 h 403"/>
                <a:gd name="T18" fmla="*/ 579 w 582"/>
                <a:gd name="T19" fmla="*/ 132 h 403"/>
                <a:gd name="T20" fmla="*/ 582 w 582"/>
                <a:gd name="T21" fmla="*/ 163 h 403"/>
                <a:gd name="T22" fmla="*/ 582 w 582"/>
                <a:gd name="T23" fmla="*/ 282 h 403"/>
                <a:gd name="T24" fmla="*/ 581 w 582"/>
                <a:gd name="T25" fmla="*/ 310 h 403"/>
                <a:gd name="T26" fmla="*/ 579 w 582"/>
                <a:gd name="T27" fmla="*/ 335 h 403"/>
                <a:gd name="T28" fmla="*/ 575 w 582"/>
                <a:gd name="T29" fmla="*/ 357 h 403"/>
                <a:gd name="T30" fmla="*/ 569 w 582"/>
                <a:gd name="T31" fmla="*/ 377 h 403"/>
                <a:gd name="T32" fmla="*/ 563 w 582"/>
                <a:gd name="T33" fmla="*/ 391 h 403"/>
                <a:gd name="T34" fmla="*/ 556 w 582"/>
                <a:gd name="T35" fmla="*/ 399 h 403"/>
                <a:gd name="T36" fmla="*/ 547 w 582"/>
                <a:gd name="T37" fmla="*/ 403 h 403"/>
                <a:gd name="T38" fmla="*/ 486 w 582"/>
                <a:gd name="T39" fmla="*/ 403 h 403"/>
                <a:gd name="T40" fmla="*/ 481 w 582"/>
                <a:gd name="T41" fmla="*/ 399 h 403"/>
                <a:gd name="T42" fmla="*/ 474 w 582"/>
                <a:gd name="T43" fmla="*/ 391 h 403"/>
                <a:gd name="T44" fmla="*/ 470 w 582"/>
                <a:gd name="T45" fmla="*/ 377 h 403"/>
                <a:gd name="T46" fmla="*/ 465 w 582"/>
                <a:gd name="T47" fmla="*/ 357 h 403"/>
                <a:gd name="T48" fmla="*/ 462 w 582"/>
                <a:gd name="T49" fmla="*/ 335 h 403"/>
                <a:gd name="T50" fmla="*/ 460 w 582"/>
                <a:gd name="T51" fmla="*/ 310 h 403"/>
                <a:gd name="T52" fmla="*/ 460 w 582"/>
                <a:gd name="T53" fmla="*/ 282 h 403"/>
                <a:gd name="T54" fmla="*/ 460 w 582"/>
                <a:gd name="T55" fmla="*/ 163 h 403"/>
                <a:gd name="T56" fmla="*/ 456 w 582"/>
                <a:gd name="T57" fmla="*/ 147 h 403"/>
                <a:gd name="T58" fmla="*/ 447 w 582"/>
                <a:gd name="T59" fmla="*/ 134 h 403"/>
                <a:gd name="T60" fmla="*/ 434 w 582"/>
                <a:gd name="T61" fmla="*/ 125 h 403"/>
                <a:gd name="T62" fmla="*/ 417 w 582"/>
                <a:gd name="T63" fmla="*/ 122 h 403"/>
                <a:gd name="T64" fmla="*/ 166 w 582"/>
                <a:gd name="T65" fmla="*/ 122 h 403"/>
                <a:gd name="T66" fmla="*/ 149 w 582"/>
                <a:gd name="T67" fmla="*/ 125 h 403"/>
                <a:gd name="T68" fmla="*/ 135 w 582"/>
                <a:gd name="T69" fmla="*/ 134 h 403"/>
                <a:gd name="T70" fmla="*/ 126 w 582"/>
                <a:gd name="T71" fmla="*/ 147 h 403"/>
                <a:gd name="T72" fmla="*/ 123 w 582"/>
                <a:gd name="T73" fmla="*/ 163 h 403"/>
                <a:gd name="T74" fmla="*/ 123 w 582"/>
                <a:gd name="T75" fmla="*/ 282 h 403"/>
                <a:gd name="T76" fmla="*/ 122 w 582"/>
                <a:gd name="T77" fmla="*/ 310 h 403"/>
                <a:gd name="T78" fmla="*/ 117 w 582"/>
                <a:gd name="T79" fmla="*/ 335 h 403"/>
                <a:gd name="T80" fmla="*/ 112 w 582"/>
                <a:gd name="T81" fmla="*/ 357 h 403"/>
                <a:gd name="T82" fmla="*/ 104 w 582"/>
                <a:gd name="T83" fmla="*/ 377 h 403"/>
                <a:gd name="T84" fmla="*/ 94 w 582"/>
                <a:gd name="T85" fmla="*/ 391 h 403"/>
                <a:gd name="T86" fmla="*/ 85 w 582"/>
                <a:gd name="T87" fmla="*/ 399 h 403"/>
                <a:gd name="T88" fmla="*/ 73 w 582"/>
                <a:gd name="T89" fmla="*/ 403 h 403"/>
                <a:gd name="T90" fmla="*/ 11 w 582"/>
                <a:gd name="T91" fmla="*/ 403 h 403"/>
                <a:gd name="T92" fmla="*/ 9 w 582"/>
                <a:gd name="T93" fmla="*/ 399 h 403"/>
                <a:gd name="T94" fmla="*/ 6 w 582"/>
                <a:gd name="T95" fmla="*/ 391 h 403"/>
                <a:gd name="T96" fmla="*/ 5 w 582"/>
                <a:gd name="T97" fmla="*/ 377 h 403"/>
                <a:gd name="T98" fmla="*/ 3 w 582"/>
                <a:gd name="T99" fmla="*/ 357 h 403"/>
                <a:gd name="T100" fmla="*/ 1 w 582"/>
                <a:gd name="T101" fmla="*/ 335 h 403"/>
                <a:gd name="T102" fmla="*/ 0 w 582"/>
                <a:gd name="T103" fmla="*/ 310 h 403"/>
                <a:gd name="T104" fmla="*/ 0 w 582"/>
                <a:gd name="T105" fmla="*/ 282 h 403"/>
                <a:gd name="T106" fmla="*/ 0 w 582"/>
                <a:gd name="T107" fmla="*/ 163 h 403"/>
                <a:gd name="T108" fmla="*/ 3 w 582"/>
                <a:gd name="T109" fmla="*/ 135 h 403"/>
                <a:gd name="T110" fmla="*/ 10 w 582"/>
                <a:gd name="T111" fmla="*/ 109 h 403"/>
                <a:gd name="T112" fmla="*/ 22 w 582"/>
                <a:gd name="T113" fmla="*/ 84 h 403"/>
                <a:gd name="T114" fmla="*/ 39 w 582"/>
                <a:gd name="T115" fmla="*/ 60 h 403"/>
                <a:gd name="T116" fmla="*/ 58 w 582"/>
                <a:gd name="T117" fmla="*/ 39 h 403"/>
                <a:gd name="T118" fmla="*/ 81 w 582"/>
                <a:gd name="T119" fmla="*/ 23 h 403"/>
                <a:gd name="T120" fmla="*/ 106 w 582"/>
                <a:gd name="T121" fmla="*/ 10 h 403"/>
                <a:gd name="T122" fmla="*/ 135 w 582"/>
                <a:gd name="T123" fmla="*/ 3 h 403"/>
                <a:gd name="T124" fmla="*/ 166 w 582"/>
                <a:gd name="T125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2" h="403">
                  <a:moveTo>
                    <a:pt x="166" y="0"/>
                  </a:moveTo>
                  <a:lnTo>
                    <a:pt x="417" y="0"/>
                  </a:lnTo>
                  <a:lnTo>
                    <a:pt x="443" y="3"/>
                  </a:lnTo>
                  <a:lnTo>
                    <a:pt x="469" y="8"/>
                  </a:lnTo>
                  <a:lnTo>
                    <a:pt x="493" y="18"/>
                  </a:lnTo>
                  <a:lnTo>
                    <a:pt x="513" y="31"/>
                  </a:lnTo>
                  <a:lnTo>
                    <a:pt x="536" y="51"/>
                  </a:lnTo>
                  <a:lnTo>
                    <a:pt x="556" y="75"/>
                  </a:lnTo>
                  <a:lnTo>
                    <a:pt x="570" y="102"/>
                  </a:lnTo>
                  <a:lnTo>
                    <a:pt x="579" y="132"/>
                  </a:lnTo>
                  <a:lnTo>
                    <a:pt x="582" y="163"/>
                  </a:lnTo>
                  <a:lnTo>
                    <a:pt x="582" y="282"/>
                  </a:lnTo>
                  <a:lnTo>
                    <a:pt x="581" y="310"/>
                  </a:lnTo>
                  <a:lnTo>
                    <a:pt x="579" y="335"/>
                  </a:lnTo>
                  <a:lnTo>
                    <a:pt x="575" y="357"/>
                  </a:lnTo>
                  <a:lnTo>
                    <a:pt x="569" y="377"/>
                  </a:lnTo>
                  <a:lnTo>
                    <a:pt x="563" y="391"/>
                  </a:lnTo>
                  <a:lnTo>
                    <a:pt x="556" y="399"/>
                  </a:lnTo>
                  <a:lnTo>
                    <a:pt x="547" y="403"/>
                  </a:lnTo>
                  <a:lnTo>
                    <a:pt x="486" y="403"/>
                  </a:lnTo>
                  <a:lnTo>
                    <a:pt x="481" y="399"/>
                  </a:lnTo>
                  <a:lnTo>
                    <a:pt x="474" y="391"/>
                  </a:lnTo>
                  <a:lnTo>
                    <a:pt x="470" y="377"/>
                  </a:lnTo>
                  <a:lnTo>
                    <a:pt x="465" y="357"/>
                  </a:lnTo>
                  <a:lnTo>
                    <a:pt x="462" y="335"/>
                  </a:lnTo>
                  <a:lnTo>
                    <a:pt x="460" y="310"/>
                  </a:lnTo>
                  <a:lnTo>
                    <a:pt x="460" y="282"/>
                  </a:lnTo>
                  <a:lnTo>
                    <a:pt x="460" y="163"/>
                  </a:lnTo>
                  <a:lnTo>
                    <a:pt x="456" y="147"/>
                  </a:lnTo>
                  <a:lnTo>
                    <a:pt x="447" y="134"/>
                  </a:lnTo>
                  <a:lnTo>
                    <a:pt x="434" y="125"/>
                  </a:lnTo>
                  <a:lnTo>
                    <a:pt x="417" y="122"/>
                  </a:lnTo>
                  <a:lnTo>
                    <a:pt x="166" y="122"/>
                  </a:lnTo>
                  <a:lnTo>
                    <a:pt x="149" y="125"/>
                  </a:lnTo>
                  <a:lnTo>
                    <a:pt x="135" y="134"/>
                  </a:lnTo>
                  <a:lnTo>
                    <a:pt x="126" y="147"/>
                  </a:lnTo>
                  <a:lnTo>
                    <a:pt x="123" y="163"/>
                  </a:lnTo>
                  <a:lnTo>
                    <a:pt x="123" y="282"/>
                  </a:lnTo>
                  <a:lnTo>
                    <a:pt x="122" y="310"/>
                  </a:lnTo>
                  <a:lnTo>
                    <a:pt x="117" y="335"/>
                  </a:lnTo>
                  <a:lnTo>
                    <a:pt x="112" y="357"/>
                  </a:lnTo>
                  <a:lnTo>
                    <a:pt x="104" y="377"/>
                  </a:lnTo>
                  <a:lnTo>
                    <a:pt x="94" y="391"/>
                  </a:lnTo>
                  <a:lnTo>
                    <a:pt x="85" y="399"/>
                  </a:lnTo>
                  <a:lnTo>
                    <a:pt x="73" y="403"/>
                  </a:lnTo>
                  <a:lnTo>
                    <a:pt x="11" y="403"/>
                  </a:lnTo>
                  <a:lnTo>
                    <a:pt x="9" y="399"/>
                  </a:lnTo>
                  <a:lnTo>
                    <a:pt x="6" y="391"/>
                  </a:lnTo>
                  <a:lnTo>
                    <a:pt x="5" y="377"/>
                  </a:lnTo>
                  <a:lnTo>
                    <a:pt x="3" y="357"/>
                  </a:lnTo>
                  <a:lnTo>
                    <a:pt x="1" y="335"/>
                  </a:lnTo>
                  <a:lnTo>
                    <a:pt x="0" y="310"/>
                  </a:lnTo>
                  <a:lnTo>
                    <a:pt x="0" y="282"/>
                  </a:lnTo>
                  <a:lnTo>
                    <a:pt x="0" y="163"/>
                  </a:lnTo>
                  <a:lnTo>
                    <a:pt x="3" y="135"/>
                  </a:lnTo>
                  <a:lnTo>
                    <a:pt x="10" y="109"/>
                  </a:lnTo>
                  <a:lnTo>
                    <a:pt x="22" y="84"/>
                  </a:lnTo>
                  <a:lnTo>
                    <a:pt x="39" y="60"/>
                  </a:lnTo>
                  <a:lnTo>
                    <a:pt x="58" y="39"/>
                  </a:lnTo>
                  <a:lnTo>
                    <a:pt x="81" y="23"/>
                  </a:lnTo>
                  <a:lnTo>
                    <a:pt x="106" y="10"/>
                  </a:lnTo>
                  <a:lnTo>
                    <a:pt x="135" y="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6270196" y="3502026"/>
            <a:ext cx="577850" cy="465137"/>
            <a:chOff x="6267450" y="3502026"/>
            <a:chExt cx="577850" cy="4651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" name="Freeform 65"/>
            <p:cNvSpPr>
              <a:spLocks/>
            </p:cNvSpPr>
            <p:nvPr/>
          </p:nvSpPr>
          <p:spPr bwMode="auto">
            <a:xfrm>
              <a:off x="6299200" y="3752851"/>
              <a:ext cx="525463" cy="141288"/>
            </a:xfrm>
            <a:custGeom>
              <a:avLst/>
              <a:gdLst>
                <a:gd name="T0" fmla="*/ 106 w 3312"/>
                <a:gd name="T1" fmla="*/ 0 h 890"/>
                <a:gd name="T2" fmla="*/ 3217 w 3312"/>
                <a:gd name="T3" fmla="*/ 0 h 890"/>
                <a:gd name="T4" fmla="*/ 3241 w 3312"/>
                <a:gd name="T5" fmla="*/ 2 h 890"/>
                <a:gd name="T6" fmla="*/ 3262 w 3312"/>
                <a:gd name="T7" fmla="*/ 9 h 890"/>
                <a:gd name="T8" fmla="*/ 3280 w 3312"/>
                <a:gd name="T9" fmla="*/ 20 h 890"/>
                <a:gd name="T10" fmla="*/ 3294 w 3312"/>
                <a:gd name="T11" fmla="*/ 34 h 890"/>
                <a:gd name="T12" fmla="*/ 3304 w 3312"/>
                <a:gd name="T13" fmla="*/ 52 h 890"/>
                <a:gd name="T14" fmla="*/ 3311 w 3312"/>
                <a:gd name="T15" fmla="*/ 72 h 890"/>
                <a:gd name="T16" fmla="*/ 3312 w 3312"/>
                <a:gd name="T17" fmla="*/ 94 h 890"/>
                <a:gd name="T18" fmla="*/ 3309 w 3312"/>
                <a:gd name="T19" fmla="*/ 118 h 890"/>
                <a:gd name="T20" fmla="*/ 3104 w 3312"/>
                <a:gd name="T21" fmla="*/ 811 h 890"/>
                <a:gd name="T22" fmla="*/ 3012 w 3312"/>
                <a:gd name="T23" fmla="*/ 785 h 890"/>
                <a:gd name="T24" fmla="*/ 2916 w 3312"/>
                <a:gd name="T25" fmla="*/ 762 h 890"/>
                <a:gd name="T26" fmla="*/ 2820 w 3312"/>
                <a:gd name="T27" fmla="*/ 742 h 890"/>
                <a:gd name="T28" fmla="*/ 2721 w 3312"/>
                <a:gd name="T29" fmla="*/ 726 h 890"/>
                <a:gd name="T30" fmla="*/ 2619 w 3312"/>
                <a:gd name="T31" fmla="*/ 714 h 890"/>
                <a:gd name="T32" fmla="*/ 2540 w 3312"/>
                <a:gd name="T33" fmla="*/ 710 h 890"/>
                <a:gd name="T34" fmla="*/ 2460 w 3312"/>
                <a:gd name="T35" fmla="*/ 712 h 890"/>
                <a:gd name="T36" fmla="*/ 2382 w 3312"/>
                <a:gd name="T37" fmla="*/ 720 h 890"/>
                <a:gd name="T38" fmla="*/ 2303 w 3312"/>
                <a:gd name="T39" fmla="*/ 732 h 890"/>
                <a:gd name="T40" fmla="*/ 2224 w 3312"/>
                <a:gd name="T41" fmla="*/ 747 h 890"/>
                <a:gd name="T42" fmla="*/ 2147 w 3312"/>
                <a:gd name="T43" fmla="*/ 766 h 890"/>
                <a:gd name="T44" fmla="*/ 2069 w 3312"/>
                <a:gd name="T45" fmla="*/ 785 h 890"/>
                <a:gd name="T46" fmla="*/ 1992 w 3312"/>
                <a:gd name="T47" fmla="*/ 806 h 890"/>
                <a:gd name="T48" fmla="*/ 1909 w 3312"/>
                <a:gd name="T49" fmla="*/ 828 h 890"/>
                <a:gd name="T50" fmla="*/ 1827 w 3312"/>
                <a:gd name="T51" fmla="*/ 849 h 890"/>
                <a:gd name="T52" fmla="*/ 1746 w 3312"/>
                <a:gd name="T53" fmla="*/ 867 h 890"/>
                <a:gd name="T54" fmla="*/ 1667 w 3312"/>
                <a:gd name="T55" fmla="*/ 880 h 890"/>
                <a:gd name="T56" fmla="*/ 1588 w 3312"/>
                <a:gd name="T57" fmla="*/ 888 h 890"/>
                <a:gd name="T58" fmla="*/ 1505 w 3312"/>
                <a:gd name="T59" fmla="*/ 890 h 890"/>
                <a:gd name="T60" fmla="*/ 1405 w 3312"/>
                <a:gd name="T61" fmla="*/ 886 h 890"/>
                <a:gd name="T62" fmla="*/ 1304 w 3312"/>
                <a:gd name="T63" fmla="*/ 878 h 890"/>
                <a:gd name="T64" fmla="*/ 1204 w 3312"/>
                <a:gd name="T65" fmla="*/ 863 h 890"/>
                <a:gd name="T66" fmla="*/ 1103 w 3312"/>
                <a:gd name="T67" fmla="*/ 846 h 890"/>
                <a:gd name="T68" fmla="*/ 1001 w 3312"/>
                <a:gd name="T69" fmla="*/ 827 h 890"/>
                <a:gd name="T70" fmla="*/ 877 w 3312"/>
                <a:gd name="T71" fmla="*/ 805 h 890"/>
                <a:gd name="T72" fmla="*/ 749 w 3312"/>
                <a:gd name="T73" fmla="*/ 784 h 890"/>
                <a:gd name="T74" fmla="*/ 670 w 3312"/>
                <a:gd name="T75" fmla="*/ 775 h 890"/>
                <a:gd name="T76" fmla="*/ 589 w 3312"/>
                <a:gd name="T77" fmla="*/ 773 h 890"/>
                <a:gd name="T78" fmla="*/ 497 w 3312"/>
                <a:gd name="T79" fmla="*/ 776 h 890"/>
                <a:gd name="T80" fmla="*/ 406 w 3312"/>
                <a:gd name="T81" fmla="*/ 786 h 890"/>
                <a:gd name="T82" fmla="*/ 318 w 3312"/>
                <a:gd name="T83" fmla="*/ 801 h 890"/>
                <a:gd name="T84" fmla="*/ 230 w 3312"/>
                <a:gd name="T85" fmla="*/ 820 h 890"/>
                <a:gd name="T86" fmla="*/ 3 w 3312"/>
                <a:gd name="T87" fmla="*/ 120 h 890"/>
                <a:gd name="T88" fmla="*/ 0 w 3312"/>
                <a:gd name="T89" fmla="*/ 96 h 890"/>
                <a:gd name="T90" fmla="*/ 5 w 3312"/>
                <a:gd name="T91" fmla="*/ 74 h 890"/>
                <a:gd name="T92" fmla="*/ 13 w 3312"/>
                <a:gd name="T93" fmla="*/ 53 h 890"/>
                <a:gd name="T94" fmla="*/ 25 w 3312"/>
                <a:gd name="T95" fmla="*/ 35 h 890"/>
                <a:gd name="T96" fmla="*/ 40 w 3312"/>
                <a:gd name="T97" fmla="*/ 21 h 890"/>
                <a:gd name="T98" fmla="*/ 59 w 3312"/>
                <a:gd name="T99" fmla="*/ 10 h 890"/>
                <a:gd name="T100" fmla="*/ 81 w 3312"/>
                <a:gd name="T101" fmla="*/ 2 h 890"/>
                <a:gd name="T102" fmla="*/ 106 w 3312"/>
                <a:gd name="T103" fmla="*/ 0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12" h="890">
                  <a:moveTo>
                    <a:pt x="106" y="0"/>
                  </a:moveTo>
                  <a:lnTo>
                    <a:pt x="3217" y="0"/>
                  </a:lnTo>
                  <a:lnTo>
                    <a:pt x="3241" y="2"/>
                  </a:lnTo>
                  <a:lnTo>
                    <a:pt x="3262" y="9"/>
                  </a:lnTo>
                  <a:lnTo>
                    <a:pt x="3280" y="20"/>
                  </a:lnTo>
                  <a:lnTo>
                    <a:pt x="3294" y="34"/>
                  </a:lnTo>
                  <a:lnTo>
                    <a:pt x="3304" y="52"/>
                  </a:lnTo>
                  <a:lnTo>
                    <a:pt x="3311" y="72"/>
                  </a:lnTo>
                  <a:lnTo>
                    <a:pt x="3312" y="94"/>
                  </a:lnTo>
                  <a:lnTo>
                    <a:pt x="3309" y="118"/>
                  </a:lnTo>
                  <a:lnTo>
                    <a:pt x="3104" y="811"/>
                  </a:lnTo>
                  <a:lnTo>
                    <a:pt x="3012" y="785"/>
                  </a:lnTo>
                  <a:lnTo>
                    <a:pt x="2916" y="762"/>
                  </a:lnTo>
                  <a:lnTo>
                    <a:pt x="2820" y="742"/>
                  </a:lnTo>
                  <a:lnTo>
                    <a:pt x="2721" y="726"/>
                  </a:lnTo>
                  <a:lnTo>
                    <a:pt x="2619" y="714"/>
                  </a:lnTo>
                  <a:lnTo>
                    <a:pt x="2540" y="710"/>
                  </a:lnTo>
                  <a:lnTo>
                    <a:pt x="2460" y="712"/>
                  </a:lnTo>
                  <a:lnTo>
                    <a:pt x="2382" y="720"/>
                  </a:lnTo>
                  <a:lnTo>
                    <a:pt x="2303" y="732"/>
                  </a:lnTo>
                  <a:lnTo>
                    <a:pt x="2224" y="747"/>
                  </a:lnTo>
                  <a:lnTo>
                    <a:pt x="2147" y="766"/>
                  </a:lnTo>
                  <a:lnTo>
                    <a:pt x="2069" y="785"/>
                  </a:lnTo>
                  <a:lnTo>
                    <a:pt x="1992" y="806"/>
                  </a:lnTo>
                  <a:lnTo>
                    <a:pt x="1909" y="828"/>
                  </a:lnTo>
                  <a:lnTo>
                    <a:pt x="1827" y="849"/>
                  </a:lnTo>
                  <a:lnTo>
                    <a:pt x="1746" y="867"/>
                  </a:lnTo>
                  <a:lnTo>
                    <a:pt x="1667" y="880"/>
                  </a:lnTo>
                  <a:lnTo>
                    <a:pt x="1588" y="888"/>
                  </a:lnTo>
                  <a:lnTo>
                    <a:pt x="1505" y="890"/>
                  </a:lnTo>
                  <a:lnTo>
                    <a:pt x="1405" y="886"/>
                  </a:lnTo>
                  <a:lnTo>
                    <a:pt x="1304" y="878"/>
                  </a:lnTo>
                  <a:lnTo>
                    <a:pt x="1204" y="863"/>
                  </a:lnTo>
                  <a:lnTo>
                    <a:pt x="1103" y="846"/>
                  </a:lnTo>
                  <a:lnTo>
                    <a:pt x="1001" y="827"/>
                  </a:lnTo>
                  <a:lnTo>
                    <a:pt x="877" y="805"/>
                  </a:lnTo>
                  <a:lnTo>
                    <a:pt x="749" y="784"/>
                  </a:lnTo>
                  <a:lnTo>
                    <a:pt x="670" y="775"/>
                  </a:lnTo>
                  <a:lnTo>
                    <a:pt x="589" y="773"/>
                  </a:lnTo>
                  <a:lnTo>
                    <a:pt x="497" y="776"/>
                  </a:lnTo>
                  <a:lnTo>
                    <a:pt x="406" y="786"/>
                  </a:lnTo>
                  <a:lnTo>
                    <a:pt x="318" y="801"/>
                  </a:lnTo>
                  <a:lnTo>
                    <a:pt x="230" y="820"/>
                  </a:lnTo>
                  <a:lnTo>
                    <a:pt x="3" y="120"/>
                  </a:lnTo>
                  <a:lnTo>
                    <a:pt x="0" y="96"/>
                  </a:lnTo>
                  <a:lnTo>
                    <a:pt x="5" y="74"/>
                  </a:lnTo>
                  <a:lnTo>
                    <a:pt x="13" y="53"/>
                  </a:lnTo>
                  <a:lnTo>
                    <a:pt x="25" y="35"/>
                  </a:lnTo>
                  <a:lnTo>
                    <a:pt x="40" y="21"/>
                  </a:lnTo>
                  <a:lnTo>
                    <a:pt x="59" y="10"/>
                  </a:lnTo>
                  <a:lnTo>
                    <a:pt x="81" y="2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Rectangle 66"/>
            <p:cNvSpPr>
              <a:spLocks noChangeArrowheads="1"/>
            </p:cNvSpPr>
            <p:nvPr/>
          </p:nvSpPr>
          <p:spPr bwMode="auto">
            <a:xfrm>
              <a:off x="6429375" y="3695701"/>
              <a:ext cx="71438" cy="41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Rectangle 67"/>
            <p:cNvSpPr>
              <a:spLocks noChangeArrowheads="1"/>
            </p:cNvSpPr>
            <p:nvPr/>
          </p:nvSpPr>
          <p:spPr bwMode="auto">
            <a:xfrm>
              <a:off x="6516688" y="3695701"/>
              <a:ext cx="71438" cy="41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Rectangle 68"/>
            <p:cNvSpPr>
              <a:spLocks noChangeArrowheads="1"/>
            </p:cNvSpPr>
            <p:nvPr/>
          </p:nvSpPr>
          <p:spPr bwMode="auto">
            <a:xfrm>
              <a:off x="6343650" y="3695701"/>
              <a:ext cx="69850" cy="41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Rectangle 69"/>
            <p:cNvSpPr>
              <a:spLocks noChangeArrowheads="1"/>
            </p:cNvSpPr>
            <p:nvPr/>
          </p:nvSpPr>
          <p:spPr bwMode="auto">
            <a:xfrm>
              <a:off x="6429375" y="3636963"/>
              <a:ext cx="71438" cy="428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Rectangle 70"/>
            <p:cNvSpPr>
              <a:spLocks noChangeArrowheads="1"/>
            </p:cNvSpPr>
            <p:nvPr/>
          </p:nvSpPr>
          <p:spPr bwMode="auto">
            <a:xfrm>
              <a:off x="6343650" y="3636963"/>
              <a:ext cx="69850" cy="428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Rectangle 71"/>
            <p:cNvSpPr>
              <a:spLocks noChangeArrowheads="1"/>
            </p:cNvSpPr>
            <p:nvPr/>
          </p:nvSpPr>
          <p:spPr bwMode="auto">
            <a:xfrm>
              <a:off x="6516688" y="3636963"/>
              <a:ext cx="71438" cy="428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Rectangle 72"/>
            <p:cNvSpPr>
              <a:spLocks noChangeArrowheads="1"/>
            </p:cNvSpPr>
            <p:nvPr/>
          </p:nvSpPr>
          <p:spPr bwMode="auto">
            <a:xfrm>
              <a:off x="6429375" y="3579813"/>
              <a:ext cx="71438" cy="41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Rectangle 73"/>
            <p:cNvSpPr>
              <a:spLocks noChangeArrowheads="1"/>
            </p:cNvSpPr>
            <p:nvPr/>
          </p:nvSpPr>
          <p:spPr bwMode="auto">
            <a:xfrm>
              <a:off x="6343650" y="3579813"/>
              <a:ext cx="69850" cy="41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74"/>
            <p:cNvSpPr>
              <a:spLocks noEditPoints="1"/>
            </p:cNvSpPr>
            <p:nvPr/>
          </p:nvSpPr>
          <p:spPr bwMode="auto">
            <a:xfrm>
              <a:off x="6618288" y="3502026"/>
              <a:ext cx="195263" cy="234950"/>
            </a:xfrm>
            <a:custGeom>
              <a:avLst/>
              <a:gdLst>
                <a:gd name="T0" fmla="*/ 872 w 1230"/>
                <a:gd name="T1" fmla="*/ 509 h 1481"/>
                <a:gd name="T2" fmla="*/ 857 w 1230"/>
                <a:gd name="T3" fmla="*/ 525 h 1481"/>
                <a:gd name="T4" fmla="*/ 854 w 1230"/>
                <a:gd name="T5" fmla="*/ 628 h 1481"/>
                <a:gd name="T6" fmla="*/ 863 w 1230"/>
                <a:gd name="T7" fmla="*/ 650 h 1481"/>
                <a:gd name="T8" fmla="*/ 884 w 1230"/>
                <a:gd name="T9" fmla="*/ 659 h 1481"/>
                <a:gd name="T10" fmla="*/ 987 w 1230"/>
                <a:gd name="T11" fmla="*/ 657 h 1481"/>
                <a:gd name="T12" fmla="*/ 1004 w 1230"/>
                <a:gd name="T13" fmla="*/ 640 h 1481"/>
                <a:gd name="T14" fmla="*/ 1006 w 1230"/>
                <a:gd name="T15" fmla="*/ 537 h 1481"/>
                <a:gd name="T16" fmla="*/ 997 w 1230"/>
                <a:gd name="T17" fmla="*/ 515 h 1481"/>
                <a:gd name="T18" fmla="*/ 976 w 1230"/>
                <a:gd name="T19" fmla="*/ 506 h 1481"/>
                <a:gd name="T20" fmla="*/ 579 w 1230"/>
                <a:gd name="T21" fmla="*/ 506 h 1481"/>
                <a:gd name="T22" fmla="*/ 558 w 1230"/>
                <a:gd name="T23" fmla="*/ 515 h 1481"/>
                <a:gd name="T24" fmla="*/ 549 w 1230"/>
                <a:gd name="T25" fmla="*/ 537 h 1481"/>
                <a:gd name="T26" fmla="*/ 552 w 1230"/>
                <a:gd name="T27" fmla="*/ 640 h 1481"/>
                <a:gd name="T28" fmla="*/ 567 w 1230"/>
                <a:gd name="T29" fmla="*/ 657 h 1481"/>
                <a:gd name="T30" fmla="*/ 671 w 1230"/>
                <a:gd name="T31" fmla="*/ 659 h 1481"/>
                <a:gd name="T32" fmla="*/ 676 w 1230"/>
                <a:gd name="T33" fmla="*/ 658 h 1481"/>
                <a:gd name="T34" fmla="*/ 693 w 1230"/>
                <a:gd name="T35" fmla="*/ 648 h 1481"/>
                <a:gd name="T36" fmla="*/ 701 w 1230"/>
                <a:gd name="T37" fmla="*/ 628 h 1481"/>
                <a:gd name="T38" fmla="*/ 699 w 1230"/>
                <a:gd name="T39" fmla="*/ 526 h 1481"/>
                <a:gd name="T40" fmla="*/ 686 w 1230"/>
                <a:gd name="T41" fmla="*/ 511 h 1481"/>
                <a:gd name="T42" fmla="*/ 674 w 1230"/>
                <a:gd name="T43" fmla="*/ 506 h 1481"/>
                <a:gd name="T44" fmla="*/ 579 w 1230"/>
                <a:gd name="T45" fmla="*/ 506 h 1481"/>
                <a:gd name="T46" fmla="*/ 262 w 1230"/>
                <a:gd name="T47" fmla="*/ 509 h 1481"/>
                <a:gd name="T48" fmla="*/ 247 w 1230"/>
                <a:gd name="T49" fmla="*/ 525 h 1481"/>
                <a:gd name="T50" fmla="*/ 244 w 1230"/>
                <a:gd name="T51" fmla="*/ 628 h 1481"/>
                <a:gd name="T52" fmla="*/ 253 w 1230"/>
                <a:gd name="T53" fmla="*/ 650 h 1481"/>
                <a:gd name="T54" fmla="*/ 274 w 1230"/>
                <a:gd name="T55" fmla="*/ 659 h 1481"/>
                <a:gd name="T56" fmla="*/ 377 w 1230"/>
                <a:gd name="T57" fmla="*/ 657 h 1481"/>
                <a:gd name="T58" fmla="*/ 394 w 1230"/>
                <a:gd name="T59" fmla="*/ 640 h 1481"/>
                <a:gd name="T60" fmla="*/ 396 w 1230"/>
                <a:gd name="T61" fmla="*/ 537 h 1481"/>
                <a:gd name="T62" fmla="*/ 387 w 1230"/>
                <a:gd name="T63" fmla="*/ 515 h 1481"/>
                <a:gd name="T64" fmla="*/ 366 w 1230"/>
                <a:gd name="T65" fmla="*/ 506 h 1481"/>
                <a:gd name="T66" fmla="*/ 676 w 1230"/>
                <a:gd name="T67" fmla="*/ 0 h 1481"/>
                <a:gd name="T68" fmla="*/ 819 w 1230"/>
                <a:gd name="T69" fmla="*/ 415 h 1481"/>
                <a:gd name="T70" fmla="*/ 1093 w 1230"/>
                <a:gd name="T71" fmla="*/ 689 h 1481"/>
                <a:gd name="T72" fmla="*/ 1230 w 1230"/>
                <a:gd name="T73" fmla="*/ 841 h 1481"/>
                <a:gd name="T74" fmla="*/ 1093 w 1230"/>
                <a:gd name="T75" fmla="*/ 1481 h 1481"/>
                <a:gd name="T76" fmla="*/ 422 w 1230"/>
                <a:gd name="T77" fmla="*/ 1155 h 1481"/>
                <a:gd name="T78" fmla="*/ 137 w 1230"/>
                <a:gd name="T79" fmla="*/ 841 h 1481"/>
                <a:gd name="T80" fmla="*/ 0 w 1230"/>
                <a:gd name="T81" fmla="*/ 689 h 1481"/>
                <a:gd name="T82" fmla="*/ 137 w 1230"/>
                <a:gd name="T83" fmla="*/ 415 h 1481"/>
                <a:gd name="T84" fmla="*/ 676 w 1230"/>
                <a:gd name="T85" fmla="*/ 0 h 1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30" h="1481">
                  <a:moveTo>
                    <a:pt x="884" y="506"/>
                  </a:moveTo>
                  <a:lnTo>
                    <a:pt x="872" y="509"/>
                  </a:lnTo>
                  <a:lnTo>
                    <a:pt x="863" y="515"/>
                  </a:lnTo>
                  <a:lnTo>
                    <a:pt x="857" y="525"/>
                  </a:lnTo>
                  <a:lnTo>
                    <a:pt x="854" y="537"/>
                  </a:lnTo>
                  <a:lnTo>
                    <a:pt x="854" y="628"/>
                  </a:lnTo>
                  <a:lnTo>
                    <a:pt x="857" y="640"/>
                  </a:lnTo>
                  <a:lnTo>
                    <a:pt x="863" y="650"/>
                  </a:lnTo>
                  <a:lnTo>
                    <a:pt x="872" y="657"/>
                  </a:lnTo>
                  <a:lnTo>
                    <a:pt x="884" y="659"/>
                  </a:lnTo>
                  <a:lnTo>
                    <a:pt x="976" y="659"/>
                  </a:lnTo>
                  <a:lnTo>
                    <a:pt x="987" y="657"/>
                  </a:lnTo>
                  <a:lnTo>
                    <a:pt x="997" y="650"/>
                  </a:lnTo>
                  <a:lnTo>
                    <a:pt x="1004" y="640"/>
                  </a:lnTo>
                  <a:lnTo>
                    <a:pt x="1006" y="628"/>
                  </a:lnTo>
                  <a:lnTo>
                    <a:pt x="1006" y="537"/>
                  </a:lnTo>
                  <a:lnTo>
                    <a:pt x="1004" y="525"/>
                  </a:lnTo>
                  <a:lnTo>
                    <a:pt x="997" y="515"/>
                  </a:lnTo>
                  <a:lnTo>
                    <a:pt x="987" y="509"/>
                  </a:lnTo>
                  <a:lnTo>
                    <a:pt x="976" y="506"/>
                  </a:lnTo>
                  <a:lnTo>
                    <a:pt x="884" y="506"/>
                  </a:lnTo>
                  <a:close/>
                  <a:moveTo>
                    <a:pt x="579" y="506"/>
                  </a:moveTo>
                  <a:lnTo>
                    <a:pt x="567" y="509"/>
                  </a:lnTo>
                  <a:lnTo>
                    <a:pt x="558" y="515"/>
                  </a:lnTo>
                  <a:lnTo>
                    <a:pt x="552" y="525"/>
                  </a:lnTo>
                  <a:lnTo>
                    <a:pt x="549" y="537"/>
                  </a:lnTo>
                  <a:lnTo>
                    <a:pt x="549" y="628"/>
                  </a:lnTo>
                  <a:lnTo>
                    <a:pt x="552" y="640"/>
                  </a:lnTo>
                  <a:lnTo>
                    <a:pt x="558" y="650"/>
                  </a:lnTo>
                  <a:lnTo>
                    <a:pt x="567" y="657"/>
                  </a:lnTo>
                  <a:lnTo>
                    <a:pt x="579" y="659"/>
                  </a:lnTo>
                  <a:lnTo>
                    <a:pt x="671" y="659"/>
                  </a:lnTo>
                  <a:lnTo>
                    <a:pt x="674" y="658"/>
                  </a:lnTo>
                  <a:lnTo>
                    <a:pt x="676" y="658"/>
                  </a:lnTo>
                  <a:lnTo>
                    <a:pt x="686" y="653"/>
                  </a:lnTo>
                  <a:lnTo>
                    <a:pt x="693" y="648"/>
                  </a:lnTo>
                  <a:lnTo>
                    <a:pt x="699" y="639"/>
                  </a:lnTo>
                  <a:lnTo>
                    <a:pt x="701" y="628"/>
                  </a:lnTo>
                  <a:lnTo>
                    <a:pt x="701" y="537"/>
                  </a:lnTo>
                  <a:lnTo>
                    <a:pt x="699" y="526"/>
                  </a:lnTo>
                  <a:lnTo>
                    <a:pt x="693" y="518"/>
                  </a:lnTo>
                  <a:lnTo>
                    <a:pt x="686" y="511"/>
                  </a:lnTo>
                  <a:lnTo>
                    <a:pt x="676" y="508"/>
                  </a:lnTo>
                  <a:lnTo>
                    <a:pt x="674" y="506"/>
                  </a:lnTo>
                  <a:lnTo>
                    <a:pt x="671" y="506"/>
                  </a:lnTo>
                  <a:lnTo>
                    <a:pt x="579" y="506"/>
                  </a:lnTo>
                  <a:close/>
                  <a:moveTo>
                    <a:pt x="274" y="506"/>
                  </a:moveTo>
                  <a:lnTo>
                    <a:pt x="262" y="509"/>
                  </a:lnTo>
                  <a:lnTo>
                    <a:pt x="253" y="515"/>
                  </a:lnTo>
                  <a:lnTo>
                    <a:pt x="247" y="525"/>
                  </a:lnTo>
                  <a:lnTo>
                    <a:pt x="244" y="537"/>
                  </a:lnTo>
                  <a:lnTo>
                    <a:pt x="244" y="628"/>
                  </a:lnTo>
                  <a:lnTo>
                    <a:pt x="247" y="640"/>
                  </a:lnTo>
                  <a:lnTo>
                    <a:pt x="253" y="650"/>
                  </a:lnTo>
                  <a:lnTo>
                    <a:pt x="262" y="657"/>
                  </a:lnTo>
                  <a:lnTo>
                    <a:pt x="274" y="659"/>
                  </a:lnTo>
                  <a:lnTo>
                    <a:pt x="366" y="659"/>
                  </a:lnTo>
                  <a:lnTo>
                    <a:pt x="377" y="657"/>
                  </a:lnTo>
                  <a:lnTo>
                    <a:pt x="387" y="650"/>
                  </a:lnTo>
                  <a:lnTo>
                    <a:pt x="394" y="640"/>
                  </a:lnTo>
                  <a:lnTo>
                    <a:pt x="396" y="628"/>
                  </a:lnTo>
                  <a:lnTo>
                    <a:pt x="396" y="537"/>
                  </a:lnTo>
                  <a:lnTo>
                    <a:pt x="394" y="525"/>
                  </a:lnTo>
                  <a:lnTo>
                    <a:pt x="387" y="515"/>
                  </a:lnTo>
                  <a:lnTo>
                    <a:pt x="377" y="509"/>
                  </a:lnTo>
                  <a:lnTo>
                    <a:pt x="366" y="506"/>
                  </a:lnTo>
                  <a:lnTo>
                    <a:pt x="274" y="506"/>
                  </a:lnTo>
                  <a:close/>
                  <a:moveTo>
                    <a:pt x="676" y="0"/>
                  </a:moveTo>
                  <a:lnTo>
                    <a:pt x="819" y="0"/>
                  </a:lnTo>
                  <a:lnTo>
                    <a:pt x="819" y="415"/>
                  </a:lnTo>
                  <a:lnTo>
                    <a:pt x="1093" y="415"/>
                  </a:lnTo>
                  <a:lnTo>
                    <a:pt x="1093" y="689"/>
                  </a:lnTo>
                  <a:lnTo>
                    <a:pt x="1230" y="689"/>
                  </a:lnTo>
                  <a:lnTo>
                    <a:pt x="1230" y="841"/>
                  </a:lnTo>
                  <a:lnTo>
                    <a:pt x="1093" y="841"/>
                  </a:lnTo>
                  <a:lnTo>
                    <a:pt x="1093" y="1481"/>
                  </a:lnTo>
                  <a:lnTo>
                    <a:pt x="422" y="1481"/>
                  </a:lnTo>
                  <a:lnTo>
                    <a:pt x="422" y="1155"/>
                  </a:lnTo>
                  <a:lnTo>
                    <a:pt x="137" y="1155"/>
                  </a:lnTo>
                  <a:lnTo>
                    <a:pt x="137" y="841"/>
                  </a:lnTo>
                  <a:lnTo>
                    <a:pt x="0" y="841"/>
                  </a:lnTo>
                  <a:lnTo>
                    <a:pt x="0" y="689"/>
                  </a:lnTo>
                  <a:lnTo>
                    <a:pt x="137" y="689"/>
                  </a:lnTo>
                  <a:lnTo>
                    <a:pt x="137" y="415"/>
                  </a:lnTo>
                  <a:lnTo>
                    <a:pt x="676" y="415"/>
                  </a:lnTo>
                  <a:lnTo>
                    <a:pt x="6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Rectangle 75"/>
            <p:cNvSpPr>
              <a:spLocks noChangeArrowheads="1"/>
            </p:cNvSpPr>
            <p:nvPr/>
          </p:nvSpPr>
          <p:spPr bwMode="auto">
            <a:xfrm>
              <a:off x="6604000" y="3695701"/>
              <a:ext cx="71438" cy="41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76"/>
            <p:cNvSpPr>
              <a:spLocks/>
            </p:cNvSpPr>
            <p:nvPr/>
          </p:nvSpPr>
          <p:spPr bwMode="auto">
            <a:xfrm>
              <a:off x="6267450" y="3884613"/>
              <a:ext cx="577850" cy="82550"/>
            </a:xfrm>
            <a:custGeom>
              <a:avLst/>
              <a:gdLst>
                <a:gd name="T0" fmla="*/ 2805 w 3639"/>
                <a:gd name="T1" fmla="*/ 3 h 520"/>
                <a:gd name="T2" fmla="*/ 2996 w 3639"/>
                <a:gd name="T3" fmla="*/ 31 h 520"/>
                <a:gd name="T4" fmla="*/ 3179 w 3639"/>
                <a:gd name="T5" fmla="*/ 72 h 520"/>
                <a:gd name="T6" fmla="*/ 3358 w 3639"/>
                <a:gd name="T7" fmla="*/ 125 h 520"/>
                <a:gd name="T8" fmla="*/ 3534 w 3639"/>
                <a:gd name="T9" fmla="*/ 185 h 520"/>
                <a:gd name="T10" fmla="*/ 3581 w 3639"/>
                <a:gd name="T11" fmla="*/ 210 h 520"/>
                <a:gd name="T12" fmla="*/ 3613 w 3639"/>
                <a:gd name="T13" fmla="*/ 246 h 520"/>
                <a:gd name="T14" fmla="*/ 3632 w 3639"/>
                <a:gd name="T15" fmla="*/ 285 h 520"/>
                <a:gd name="T16" fmla="*/ 3639 w 3639"/>
                <a:gd name="T17" fmla="*/ 327 h 520"/>
                <a:gd name="T18" fmla="*/ 3637 w 3639"/>
                <a:gd name="T19" fmla="*/ 368 h 520"/>
                <a:gd name="T20" fmla="*/ 3622 w 3639"/>
                <a:gd name="T21" fmla="*/ 412 h 520"/>
                <a:gd name="T22" fmla="*/ 3598 w 3639"/>
                <a:gd name="T23" fmla="*/ 452 h 520"/>
                <a:gd name="T24" fmla="*/ 3561 w 3639"/>
                <a:gd name="T25" fmla="*/ 480 h 520"/>
                <a:gd name="T26" fmla="*/ 3515 w 3639"/>
                <a:gd name="T27" fmla="*/ 491 h 520"/>
                <a:gd name="T28" fmla="*/ 3461 w 3639"/>
                <a:gd name="T29" fmla="*/ 481 h 520"/>
                <a:gd name="T30" fmla="*/ 3317 w 3639"/>
                <a:gd name="T31" fmla="*/ 429 h 520"/>
                <a:gd name="T32" fmla="*/ 3161 w 3639"/>
                <a:gd name="T33" fmla="*/ 376 h 520"/>
                <a:gd name="T34" fmla="*/ 3000 w 3639"/>
                <a:gd name="T35" fmla="*/ 333 h 520"/>
                <a:gd name="T36" fmla="*/ 2835 w 3639"/>
                <a:gd name="T37" fmla="*/ 307 h 520"/>
                <a:gd name="T38" fmla="*/ 2686 w 3639"/>
                <a:gd name="T39" fmla="*/ 306 h 520"/>
                <a:gd name="T40" fmla="*/ 2561 w 3639"/>
                <a:gd name="T41" fmla="*/ 326 h 520"/>
                <a:gd name="T42" fmla="*/ 2311 w 3639"/>
                <a:gd name="T43" fmla="*/ 389 h 520"/>
                <a:gd name="T44" fmla="*/ 2108 w 3639"/>
                <a:gd name="T45" fmla="*/ 437 h 520"/>
                <a:gd name="T46" fmla="*/ 1903 w 3639"/>
                <a:gd name="T47" fmla="*/ 472 h 520"/>
                <a:gd name="T48" fmla="*/ 1700 w 3639"/>
                <a:gd name="T49" fmla="*/ 485 h 520"/>
                <a:gd name="T50" fmla="*/ 1504 w 3639"/>
                <a:gd name="T51" fmla="*/ 477 h 520"/>
                <a:gd name="T52" fmla="*/ 1313 w 3639"/>
                <a:gd name="T53" fmla="*/ 451 h 520"/>
                <a:gd name="T54" fmla="*/ 1127 w 3639"/>
                <a:gd name="T55" fmla="*/ 417 h 520"/>
                <a:gd name="T56" fmla="*/ 959 w 3639"/>
                <a:gd name="T57" fmla="*/ 386 h 520"/>
                <a:gd name="T58" fmla="*/ 807 w 3639"/>
                <a:gd name="T59" fmla="*/ 375 h 520"/>
                <a:gd name="T60" fmla="*/ 648 w 3639"/>
                <a:gd name="T61" fmla="*/ 386 h 520"/>
                <a:gd name="T62" fmla="*/ 492 w 3639"/>
                <a:gd name="T63" fmla="*/ 415 h 520"/>
                <a:gd name="T64" fmla="*/ 338 w 3639"/>
                <a:gd name="T65" fmla="*/ 458 h 520"/>
                <a:gd name="T66" fmla="*/ 180 w 3639"/>
                <a:gd name="T67" fmla="*/ 511 h 520"/>
                <a:gd name="T68" fmla="*/ 128 w 3639"/>
                <a:gd name="T69" fmla="*/ 520 h 520"/>
                <a:gd name="T70" fmla="*/ 79 w 3639"/>
                <a:gd name="T71" fmla="*/ 509 h 520"/>
                <a:gd name="T72" fmla="*/ 42 w 3639"/>
                <a:gd name="T73" fmla="*/ 481 h 520"/>
                <a:gd name="T74" fmla="*/ 17 w 3639"/>
                <a:gd name="T75" fmla="*/ 441 h 520"/>
                <a:gd name="T76" fmla="*/ 2 w 3639"/>
                <a:gd name="T77" fmla="*/ 396 h 520"/>
                <a:gd name="T78" fmla="*/ 0 w 3639"/>
                <a:gd name="T79" fmla="*/ 356 h 520"/>
                <a:gd name="T80" fmla="*/ 8 w 3639"/>
                <a:gd name="T81" fmla="*/ 314 h 520"/>
                <a:gd name="T82" fmla="*/ 27 w 3639"/>
                <a:gd name="T83" fmla="*/ 274 h 520"/>
                <a:gd name="T84" fmla="*/ 58 w 3639"/>
                <a:gd name="T85" fmla="*/ 240 h 520"/>
                <a:gd name="T86" fmla="*/ 105 w 3639"/>
                <a:gd name="T87" fmla="*/ 216 h 520"/>
                <a:gd name="T88" fmla="*/ 281 w 3639"/>
                <a:gd name="T89" fmla="*/ 157 h 520"/>
                <a:gd name="T90" fmla="*/ 465 w 3639"/>
                <a:gd name="T91" fmla="*/ 105 h 520"/>
                <a:gd name="T92" fmla="*/ 624 w 3639"/>
                <a:gd name="T93" fmla="*/ 75 h 520"/>
                <a:gd name="T94" fmla="*/ 786 w 3639"/>
                <a:gd name="T95" fmla="*/ 63 h 520"/>
                <a:gd name="T96" fmla="*/ 928 w 3639"/>
                <a:gd name="T97" fmla="*/ 73 h 520"/>
                <a:gd name="T98" fmla="*/ 1176 w 3639"/>
                <a:gd name="T99" fmla="*/ 116 h 520"/>
                <a:gd name="T100" fmla="*/ 1348 w 3639"/>
                <a:gd name="T101" fmla="*/ 147 h 520"/>
                <a:gd name="T102" fmla="*/ 1523 w 3639"/>
                <a:gd name="T103" fmla="*/ 170 h 520"/>
                <a:gd name="T104" fmla="*/ 1702 w 3639"/>
                <a:gd name="T105" fmla="*/ 180 h 520"/>
                <a:gd name="T106" fmla="*/ 1837 w 3639"/>
                <a:gd name="T107" fmla="*/ 174 h 520"/>
                <a:gd name="T108" fmla="*/ 1968 w 3639"/>
                <a:gd name="T109" fmla="*/ 155 h 520"/>
                <a:gd name="T110" fmla="*/ 2137 w 3639"/>
                <a:gd name="T111" fmla="*/ 115 h 520"/>
                <a:gd name="T112" fmla="*/ 2295 w 3639"/>
                <a:gd name="T113" fmla="*/ 73 h 520"/>
                <a:gd name="T114" fmla="*/ 2440 w 3639"/>
                <a:gd name="T115" fmla="*/ 37 h 520"/>
                <a:gd name="T116" fmla="*/ 2588 w 3639"/>
                <a:gd name="T117" fmla="*/ 10 h 520"/>
                <a:gd name="T118" fmla="*/ 2733 w 3639"/>
                <a:gd name="T11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39" h="520">
                  <a:moveTo>
                    <a:pt x="2733" y="0"/>
                  </a:moveTo>
                  <a:lnTo>
                    <a:pt x="2805" y="3"/>
                  </a:lnTo>
                  <a:lnTo>
                    <a:pt x="2901" y="16"/>
                  </a:lnTo>
                  <a:lnTo>
                    <a:pt x="2996" y="31"/>
                  </a:lnTo>
                  <a:lnTo>
                    <a:pt x="3088" y="50"/>
                  </a:lnTo>
                  <a:lnTo>
                    <a:pt x="3179" y="72"/>
                  </a:lnTo>
                  <a:lnTo>
                    <a:pt x="3267" y="97"/>
                  </a:lnTo>
                  <a:lnTo>
                    <a:pt x="3358" y="125"/>
                  </a:lnTo>
                  <a:lnTo>
                    <a:pt x="3447" y="154"/>
                  </a:lnTo>
                  <a:lnTo>
                    <a:pt x="3534" y="185"/>
                  </a:lnTo>
                  <a:lnTo>
                    <a:pt x="3560" y="196"/>
                  </a:lnTo>
                  <a:lnTo>
                    <a:pt x="3581" y="210"/>
                  </a:lnTo>
                  <a:lnTo>
                    <a:pt x="3599" y="227"/>
                  </a:lnTo>
                  <a:lnTo>
                    <a:pt x="3613" y="246"/>
                  </a:lnTo>
                  <a:lnTo>
                    <a:pt x="3625" y="265"/>
                  </a:lnTo>
                  <a:lnTo>
                    <a:pt x="3632" y="285"/>
                  </a:lnTo>
                  <a:lnTo>
                    <a:pt x="3637" y="306"/>
                  </a:lnTo>
                  <a:lnTo>
                    <a:pt x="3639" y="327"/>
                  </a:lnTo>
                  <a:lnTo>
                    <a:pt x="3639" y="348"/>
                  </a:lnTo>
                  <a:lnTo>
                    <a:pt x="3637" y="368"/>
                  </a:lnTo>
                  <a:lnTo>
                    <a:pt x="3631" y="391"/>
                  </a:lnTo>
                  <a:lnTo>
                    <a:pt x="3622" y="412"/>
                  </a:lnTo>
                  <a:lnTo>
                    <a:pt x="3611" y="433"/>
                  </a:lnTo>
                  <a:lnTo>
                    <a:pt x="3598" y="452"/>
                  </a:lnTo>
                  <a:lnTo>
                    <a:pt x="3581" y="468"/>
                  </a:lnTo>
                  <a:lnTo>
                    <a:pt x="3561" y="480"/>
                  </a:lnTo>
                  <a:lnTo>
                    <a:pt x="3539" y="488"/>
                  </a:lnTo>
                  <a:lnTo>
                    <a:pt x="3515" y="491"/>
                  </a:lnTo>
                  <a:lnTo>
                    <a:pt x="3488" y="488"/>
                  </a:lnTo>
                  <a:lnTo>
                    <a:pt x="3461" y="481"/>
                  </a:lnTo>
                  <a:lnTo>
                    <a:pt x="3392" y="456"/>
                  </a:lnTo>
                  <a:lnTo>
                    <a:pt x="3317" y="429"/>
                  </a:lnTo>
                  <a:lnTo>
                    <a:pt x="3240" y="401"/>
                  </a:lnTo>
                  <a:lnTo>
                    <a:pt x="3161" y="376"/>
                  </a:lnTo>
                  <a:lnTo>
                    <a:pt x="3081" y="353"/>
                  </a:lnTo>
                  <a:lnTo>
                    <a:pt x="3000" y="333"/>
                  </a:lnTo>
                  <a:lnTo>
                    <a:pt x="2918" y="317"/>
                  </a:lnTo>
                  <a:lnTo>
                    <a:pt x="2835" y="307"/>
                  </a:lnTo>
                  <a:lnTo>
                    <a:pt x="2753" y="303"/>
                  </a:lnTo>
                  <a:lnTo>
                    <a:pt x="2686" y="306"/>
                  </a:lnTo>
                  <a:lnTo>
                    <a:pt x="2622" y="313"/>
                  </a:lnTo>
                  <a:lnTo>
                    <a:pt x="2561" y="326"/>
                  </a:lnTo>
                  <a:lnTo>
                    <a:pt x="2412" y="364"/>
                  </a:lnTo>
                  <a:lnTo>
                    <a:pt x="2311" y="389"/>
                  </a:lnTo>
                  <a:lnTo>
                    <a:pt x="2210" y="414"/>
                  </a:lnTo>
                  <a:lnTo>
                    <a:pt x="2108" y="437"/>
                  </a:lnTo>
                  <a:lnTo>
                    <a:pt x="2006" y="457"/>
                  </a:lnTo>
                  <a:lnTo>
                    <a:pt x="1903" y="472"/>
                  </a:lnTo>
                  <a:lnTo>
                    <a:pt x="1801" y="482"/>
                  </a:lnTo>
                  <a:lnTo>
                    <a:pt x="1700" y="485"/>
                  </a:lnTo>
                  <a:lnTo>
                    <a:pt x="1602" y="483"/>
                  </a:lnTo>
                  <a:lnTo>
                    <a:pt x="1504" y="477"/>
                  </a:lnTo>
                  <a:lnTo>
                    <a:pt x="1407" y="466"/>
                  </a:lnTo>
                  <a:lnTo>
                    <a:pt x="1313" y="451"/>
                  </a:lnTo>
                  <a:lnTo>
                    <a:pt x="1220" y="436"/>
                  </a:lnTo>
                  <a:lnTo>
                    <a:pt x="1127" y="417"/>
                  </a:lnTo>
                  <a:lnTo>
                    <a:pt x="1035" y="398"/>
                  </a:lnTo>
                  <a:lnTo>
                    <a:pt x="959" y="386"/>
                  </a:lnTo>
                  <a:lnTo>
                    <a:pt x="884" y="378"/>
                  </a:lnTo>
                  <a:lnTo>
                    <a:pt x="807" y="375"/>
                  </a:lnTo>
                  <a:lnTo>
                    <a:pt x="728" y="378"/>
                  </a:lnTo>
                  <a:lnTo>
                    <a:pt x="648" y="386"/>
                  </a:lnTo>
                  <a:lnTo>
                    <a:pt x="570" y="398"/>
                  </a:lnTo>
                  <a:lnTo>
                    <a:pt x="492" y="415"/>
                  </a:lnTo>
                  <a:lnTo>
                    <a:pt x="416" y="436"/>
                  </a:lnTo>
                  <a:lnTo>
                    <a:pt x="338" y="458"/>
                  </a:lnTo>
                  <a:lnTo>
                    <a:pt x="260" y="483"/>
                  </a:lnTo>
                  <a:lnTo>
                    <a:pt x="180" y="511"/>
                  </a:lnTo>
                  <a:lnTo>
                    <a:pt x="153" y="518"/>
                  </a:lnTo>
                  <a:lnTo>
                    <a:pt x="128" y="520"/>
                  </a:lnTo>
                  <a:lnTo>
                    <a:pt x="102" y="518"/>
                  </a:lnTo>
                  <a:lnTo>
                    <a:pt x="79" y="509"/>
                  </a:lnTo>
                  <a:lnTo>
                    <a:pt x="59" y="497"/>
                  </a:lnTo>
                  <a:lnTo>
                    <a:pt x="42" y="481"/>
                  </a:lnTo>
                  <a:lnTo>
                    <a:pt x="28" y="462"/>
                  </a:lnTo>
                  <a:lnTo>
                    <a:pt x="17" y="441"/>
                  </a:lnTo>
                  <a:lnTo>
                    <a:pt x="8" y="419"/>
                  </a:lnTo>
                  <a:lnTo>
                    <a:pt x="2" y="396"/>
                  </a:lnTo>
                  <a:lnTo>
                    <a:pt x="0" y="376"/>
                  </a:lnTo>
                  <a:lnTo>
                    <a:pt x="0" y="356"/>
                  </a:lnTo>
                  <a:lnTo>
                    <a:pt x="2" y="335"/>
                  </a:lnTo>
                  <a:lnTo>
                    <a:pt x="8" y="314"/>
                  </a:lnTo>
                  <a:lnTo>
                    <a:pt x="16" y="294"/>
                  </a:lnTo>
                  <a:lnTo>
                    <a:pt x="27" y="274"/>
                  </a:lnTo>
                  <a:lnTo>
                    <a:pt x="40" y="257"/>
                  </a:lnTo>
                  <a:lnTo>
                    <a:pt x="58" y="240"/>
                  </a:lnTo>
                  <a:lnTo>
                    <a:pt x="80" y="227"/>
                  </a:lnTo>
                  <a:lnTo>
                    <a:pt x="105" y="216"/>
                  </a:lnTo>
                  <a:lnTo>
                    <a:pt x="192" y="186"/>
                  </a:lnTo>
                  <a:lnTo>
                    <a:pt x="281" y="157"/>
                  </a:lnTo>
                  <a:lnTo>
                    <a:pt x="372" y="129"/>
                  </a:lnTo>
                  <a:lnTo>
                    <a:pt x="465" y="105"/>
                  </a:lnTo>
                  <a:lnTo>
                    <a:pt x="543" y="89"/>
                  </a:lnTo>
                  <a:lnTo>
                    <a:pt x="624" y="75"/>
                  </a:lnTo>
                  <a:lnTo>
                    <a:pt x="705" y="66"/>
                  </a:lnTo>
                  <a:lnTo>
                    <a:pt x="786" y="63"/>
                  </a:lnTo>
                  <a:lnTo>
                    <a:pt x="858" y="65"/>
                  </a:lnTo>
                  <a:lnTo>
                    <a:pt x="928" y="73"/>
                  </a:lnTo>
                  <a:lnTo>
                    <a:pt x="1054" y="93"/>
                  </a:lnTo>
                  <a:lnTo>
                    <a:pt x="1176" y="116"/>
                  </a:lnTo>
                  <a:lnTo>
                    <a:pt x="1261" y="132"/>
                  </a:lnTo>
                  <a:lnTo>
                    <a:pt x="1348" y="147"/>
                  </a:lnTo>
                  <a:lnTo>
                    <a:pt x="1435" y="160"/>
                  </a:lnTo>
                  <a:lnTo>
                    <a:pt x="1523" y="170"/>
                  </a:lnTo>
                  <a:lnTo>
                    <a:pt x="1613" y="178"/>
                  </a:lnTo>
                  <a:lnTo>
                    <a:pt x="1702" y="180"/>
                  </a:lnTo>
                  <a:lnTo>
                    <a:pt x="1770" y="179"/>
                  </a:lnTo>
                  <a:lnTo>
                    <a:pt x="1837" y="174"/>
                  </a:lnTo>
                  <a:lnTo>
                    <a:pt x="1903" y="166"/>
                  </a:lnTo>
                  <a:lnTo>
                    <a:pt x="1968" y="155"/>
                  </a:lnTo>
                  <a:lnTo>
                    <a:pt x="2052" y="136"/>
                  </a:lnTo>
                  <a:lnTo>
                    <a:pt x="2137" y="115"/>
                  </a:lnTo>
                  <a:lnTo>
                    <a:pt x="2222" y="92"/>
                  </a:lnTo>
                  <a:lnTo>
                    <a:pt x="2295" y="73"/>
                  </a:lnTo>
                  <a:lnTo>
                    <a:pt x="2367" y="54"/>
                  </a:lnTo>
                  <a:lnTo>
                    <a:pt x="2440" y="37"/>
                  </a:lnTo>
                  <a:lnTo>
                    <a:pt x="2514" y="22"/>
                  </a:lnTo>
                  <a:lnTo>
                    <a:pt x="2588" y="10"/>
                  </a:lnTo>
                  <a:lnTo>
                    <a:pt x="2661" y="3"/>
                  </a:lnTo>
                  <a:lnTo>
                    <a:pt x="27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7214421" y="3454400"/>
            <a:ext cx="560388" cy="557213"/>
            <a:chOff x="7229475" y="3454400"/>
            <a:chExt cx="560388" cy="5572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2" name="Freeform 81"/>
            <p:cNvSpPr>
              <a:spLocks noEditPoints="1"/>
            </p:cNvSpPr>
            <p:nvPr/>
          </p:nvSpPr>
          <p:spPr bwMode="auto">
            <a:xfrm>
              <a:off x="7229475" y="3454400"/>
              <a:ext cx="355600" cy="352425"/>
            </a:xfrm>
            <a:custGeom>
              <a:avLst/>
              <a:gdLst>
                <a:gd name="T0" fmla="*/ 255 w 2243"/>
                <a:gd name="T1" fmla="*/ 1084 h 2228"/>
                <a:gd name="T2" fmla="*/ 245 w 2243"/>
                <a:gd name="T3" fmla="*/ 1107 h 2228"/>
                <a:gd name="T4" fmla="*/ 254 w 2243"/>
                <a:gd name="T5" fmla="*/ 1131 h 2228"/>
                <a:gd name="T6" fmla="*/ 880 w 2243"/>
                <a:gd name="T7" fmla="*/ 1670 h 2228"/>
                <a:gd name="T8" fmla="*/ 1127 w 2243"/>
                <a:gd name="T9" fmla="*/ 1427 h 2228"/>
                <a:gd name="T10" fmla="*/ 1973 w 2243"/>
                <a:gd name="T11" fmla="*/ 1430 h 2228"/>
                <a:gd name="T12" fmla="*/ 1991 w 2243"/>
                <a:gd name="T13" fmla="*/ 1413 h 2228"/>
                <a:gd name="T14" fmla="*/ 1999 w 2243"/>
                <a:gd name="T15" fmla="*/ 843 h 2228"/>
                <a:gd name="T16" fmla="*/ 1989 w 2243"/>
                <a:gd name="T17" fmla="*/ 820 h 2228"/>
                <a:gd name="T18" fmla="*/ 1966 w 2243"/>
                <a:gd name="T19" fmla="*/ 810 h 2228"/>
                <a:gd name="T20" fmla="*/ 887 w 2243"/>
                <a:gd name="T21" fmla="*/ 801 h 2228"/>
                <a:gd name="T22" fmla="*/ 889 w 2243"/>
                <a:gd name="T23" fmla="*/ 459 h 2228"/>
                <a:gd name="T24" fmla="*/ 1055 w 2243"/>
                <a:gd name="T25" fmla="*/ 0 h 2228"/>
                <a:gd name="T26" fmla="*/ 1089 w 2243"/>
                <a:gd name="T27" fmla="*/ 10 h 2228"/>
                <a:gd name="T28" fmla="*/ 1115 w 2243"/>
                <a:gd name="T29" fmla="*/ 38 h 2228"/>
                <a:gd name="T30" fmla="*/ 1131 w 2243"/>
                <a:gd name="T31" fmla="*/ 82 h 2228"/>
                <a:gd name="T32" fmla="*/ 1137 w 2243"/>
                <a:gd name="T33" fmla="*/ 146 h 2228"/>
                <a:gd name="T34" fmla="*/ 1968 w 2243"/>
                <a:gd name="T35" fmla="*/ 564 h 2228"/>
                <a:gd name="T36" fmla="*/ 2048 w 2243"/>
                <a:gd name="T37" fmla="*/ 577 h 2228"/>
                <a:gd name="T38" fmla="*/ 2119 w 2243"/>
                <a:gd name="T39" fmla="*/ 610 h 2228"/>
                <a:gd name="T40" fmla="*/ 2176 w 2243"/>
                <a:gd name="T41" fmla="*/ 661 h 2228"/>
                <a:gd name="T42" fmla="*/ 2218 w 2243"/>
                <a:gd name="T43" fmla="*/ 727 h 2228"/>
                <a:gd name="T44" fmla="*/ 2241 w 2243"/>
                <a:gd name="T45" fmla="*/ 803 h 2228"/>
                <a:gd name="T46" fmla="*/ 2239 w 2243"/>
                <a:gd name="T47" fmla="*/ 1402 h 2228"/>
                <a:gd name="T48" fmla="*/ 2227 w 2243"/>
                <a:gd name="T49" fmla="*/ 1483 h 2228"/>
                <a:gd name="T50" fmla="*/ 2194 w 2243"/>
                <a:gd name="T51" fmla="*/ 1553 h 2228"/>
                <a:gd name="T52" fmla="*/ 2143 w 2243"/>
                <a:gd name="T53" fmla="*/ 1611 h 2228"/>
                <a:gd name="T54" fmla="*/ 2077 w 2243"/>
                <a:gd name="T55" fmla="*/ 1653 h 2228"/>
                <a:gd name="T56" fmla="*/ 2002 w 2243"/>
                <a:gd name="T57" fmla="*/ 1676 h 2228"/>
                <a:gd name="T58" fmla="*/ 1959 w 2243"/>
                <a:gd name="T59" fmla="*/ 1678 h 2228"/>
                <a:gd name="T60" fmla="*/ 1121 w 2243"/>
                <a:gd name="T61" fmla="*/ 2084 h 2228"/>
                <a:gd name="T62" fmla="*/ 1116 w 2243"/>
                <a:gd name="T63" fmla="*/ 2147 h 2228"/>
                <a:gd name="T64" fmla="*/ 1099 w 2243"/>
                <a:gd name="T65" fmla="*/ 2191 h 2228"/>
                <a:gd name="T66" fmla="*/ 1072 w 2243"/>
                <a:gd name="T67" fmla="*/ 2219 h 2228"/>
                <a:gd name="T68" fmla="*/ 1039 w 2243"/>
                <a:gd name="T69" fmla="*/ 2228 h 2228"/>
                <a:gd name="T70" fmla="*/ 996 w 2243"/>
                <a:gd name="T71" fmla="*/ 2218 h 2228"/>
                <a:gd name="T72" fmla="*/ 949 w 2243"/>
                <a:gd name="T73" fmla="*/ 2187 h 2228"/>
                <a:gd name="T74" fmla="*/ 80 w 2243"/>
                <a:gd name="T75" fmla="*/ 1303 h 2228"/>
                <a:gd name="T76" fmla="*/ 35 w 2243"/>
                <a:gd name="T77" fmla="*/ 1244 h 2228"/>
                <a:gd name="T78" fmla="*/ 9 w 2243"/>
                <a:gd name="T79" fmla="*/ 1176 h 2228"/>
                <a:gd name="T80" fmla="*/ 0 w 2243"/>
                <a:gd name="T81" fmla="*/ 1106 h 2228"/>
                <a:gd name="T82" fmla="*/ 10 w 2243"/>
                <a:gd name="T83" fmla="*/ 1035 h 2228"/>
                <a:gd name="T84" fmla="*/ 37 w 2243"/>
                <a:gd name="T85" fmla="*/ 968 h 2228"/>
                <a:gd name="T86" fmla="*/ 83 w 2243"/>
                <a:gd name="T87" fmla="*/ 909 h 2228"/>
                <a:gd name="T88" fmla="*/ 967 w 2243"/>
                <a:gd name="T89" fmla="*/ 40 h 2228"/>
                <a:gd name="T90" fmla="*/ 1012 w 2243"/>
                <a:gd name="T91" fmla="*/ 10 h 2228"/>
                <a:gd name="T92" fmla="*/ 1055 w 2243"/>
                <a:gd name="T93" fmla="*/ 0 h 2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43" h="2228">
                  <a:moveTo>
                    <a:pt x="889" y="459"/>
                  </a:moveTo>
                  <a:lnTo>
                    <a:pt x="255" y="1084"/>
                  </a:lnTo>
                  <a:lnTo>
                    <a:pt x="248" y="1095"/>
                  </a:lnTo>
                  <a:lnTo>
                    <a:pt x="245" y="1107"/>
                  </a:lnTo>
                  <a:lnTo>
                    <a:pt x="248" y="1121"/>
                  </a:lnTo>
                  <a:lnTo>
                    <a:pt x="254" y="1131"/>
                  </a:lnTo>
                  <a:lnTo>
                    <a:pt x="879" y="1768"/>
                  </a:lnTo>
                  <a:lnTo>
                    <a:pt x="880" y="1670"/>
                  </a:lnTo>
                  <a:lnTo>
                    <a:pt x="883" y="1425"/>
                  </a:lnTo>
                  <a:lnTo>
                    <a:pt x="1127" y="1427"/>
                  </a:lnTo>
                  <a:lnTo>
                    <a:pt x="1961" y="1433"/>
                  </a:lnTo>
                  <a:lnTo>
                    <a:pt x="1973" y="1430"/>
                  </a:lnTo>
                  <a:lnTo>
                    <a:pt x="1984" y="1424"/>
                  </a:lnTo>
                  <a:lnTo>
                    <a:pt x="1991" y="1413"/>
                  </a:lnTo>
                  <a:lnTo>
                    <a:pt x="1994" y="1401"/>
                  </a:lnTo>
                  <a:lnTo>
                    <a:pt x="1999" y="843"/>
                  </a:lnTo>
                  <a:lnTo>
                    <a:pt x="1995" y="831"/>
                  </a:lnTo>
                  <a:lnTo>
                    <a:pt x="1989" y="820"/>
                  </a:lnTo>
                  <a:lnTo>
                    <a:pt x="1979" y="812"/>
                  </a:lnTo>
                  <a:lnTo>
                    <a:pt x="1966" y="810"/>
                  </a:lnTo>
                  <a:lnTo>
                    <a:pt x="1132" y="803"/>
                  </a:lnTo>
                  <a:lnTo>
                    <a:pt x="887" y="801"/>
                  </a:lnTo>
                  <a:lnTo>
                    <a:pt x="889" y="555"/>
                  </a:lnTo>
                  <a:lnTo>
                    <a:pt x="889" y="459"/>
                  </a:lnTo>
                  <a:close/>
                  <a:moveTo>
                    <a:pt x="1055" y="0"/>
                  </a:moveTo>
                  <a:lnTo>
                    <a:pt x="1055" y="0"/>
                  </a:lnTo>
                  <a:lnTo>
                    <a:pt x="1072" y="3"/>
                  </a:lnTo>
                  <a:lnTo>
                    <a:pt x="1089" y="10"/>
                  </a:lnTo>
                  <a:lnTo>
                    <a:pt x="1103" y="21"/>
                  </a:lnTo>
                  <a:lnTo>
                    <a:pt x="1115" y="38"/>
                  </a:lnTo>
                  <a:lnTo>
                    <a:pt x="1125" y="58"/>
                  </a:lnTo>
                  <a:lnTo>
                    <a:pt x="1131" y="82"/>
                  </a:lnTo>
                  <a:lnTo>
                    <a:pt x="1136" y="112"/>
                  </a:lnTo>
                  <a:lnTo>
                    <a:pt x="1137" y="146"/>
                  </a:lnTo>
                  <a:lnTo>
                    <a:pt x="1133" y="557"/>
                  </a:lnTo>
                  <a:lnTo>
                    <a:pt x="1968" y="564"/>
                  </a:lnTo>
                  <a:lnTo>
                    <a:pt x="2008" y="567"/>
                  </a:lnTo>
                  <a:lnTo>
                    <a:pt x="2048" y="577"/>
                  </a:lnTo>
                  <a:lnTo>
                    <a:pt x="2085" y="591"/>
                  </a:lnTo>
                  <a:lnTo>
                    <a:pt x="2119" y="610"/>
                  </a:lnTo>
                  <a:lnTo>
                    <a:pt x="2149" y="634"/>
                  </a:lnTo>
                  <a:lnTo>
                    <a:pt x="2176" y="661"/>
                  </a:lnTo>
                  <a:lnTo>
                    <a:pt x="2199" y="693"/>
                  </a:lnTo>
                  <a:lnTo>
                    <a:pt x="2218" y="727"/>
                  </a:lnTo>
                  <a:lnTo>
                    <a:pt x="2232" y="764"/>
                  </a:lnTo>
                  <a:lnTo>
                    <a:pt x="2241" y="803"/>
                  </a:lnTo>
                  <a:lnTo>
                    <a:pt x="2243" y="845"/>
                  </a:lnTo>
                  <a:lnTo>
                    <a:pt x="2239" y="1402"/>
                  </a:lnTo>
                  <a:lnTo>
                    <a:pt x="2235" y="1443"/>
                  </a:lnTo>
                  <a:lnTo>
                    <a:pt x="2227" y="1483"/>
                  </a:lnTo>
                  <a:lnTo>
                    <a:pt x="2212" y="1519"/>
                  </a:lnTo>
                  <a:lnTo>
                    <a:pt x="2194" y="1553"/>
                  </a:lnTo>
                  <a:lnTo>
                    <a:pt x="2170" y="1584"/>
                  </a:lnTo>
                  <a:lnTo>
                    <a:pt x="2143" y="1611"/>
                  </a:lnTo>
                  <a:lnTo>
                    <a:pt x="2112" y="1635"/>
                  </a:lnTo>
                  <a:lnTo>
                    <a:pt x="2077" y="1653"/>
                  </a:lnTo>
                  <a:lnTo>
                    <a:pt x="2041" y="1667"/>
                  </a:lnTo>
                  <a:lnTo>
                    <a:pt x="2002" y="1676"/>
                  </a:lnTo>
                  <a:lnTo>
                    <a:pt x="1961" y="1678"/>
                  </a:lnTo>
                  <a:lnTo>
                    <a:pt x="1959" y="1678"/>
                  </a:lnTo>
                  <a:lnTo>
                    <a:pt x="1125" y="1672"/>
                  </a:lnTo>
                  <a:lnTo>
                    <a:pt x="1121" y="2084"/>
                  </a:lnTo>
                  <a:lnTo>
                    <a:pt x="1120" y="2117"/>
                  </a:lnTo>
                  <a:lnTo>
                    <a:pt x="1116" y="2147"/>
                  </a:lnTo>
                  <a:lnTo>
                    <a:pt x="1108" y="2171"/>
                  </a:lnTo>
                  <a:lnTo>
                    <a:pt x="1099" y="2191"/>
                  </a:lnTo>
                  <a:lnTo>
                    <a:pt x="1087" y="2207"/>
                  </a:lnTo>
                  <a:lnTo>
                    <a:pt x="1072" y="2219"/>
                  </a:lnTo>
                  <a:lnTo>
                    <a:pt x="1056" y="2225"/>
                  </a:lnTo>
                  <a:lnTo>
                    <a:pt x="1039" y="2228"/>
                  </a:lnTo>
                  <a:lnTo>
                    <a:pt x="1018" y="2225"/>
                  </a:lnTo>
                  <a:lnTo>
                    <a:pt x="996" y="2218"/>
                  </a:lnTo>
                  <a:lnTo>
                    <a:pt x="973" y="2206"/>
                  </a:lnTo>
                  <a:lnTo>
                    <a:pt x="949" y="2187"/>
                  </a:lnTo>
                  <a:lnTo>
                    <a:pt x="925" y="2164"/>
                  </a:lnTo>
                  <a:lnTo>
                    <a:pt x="80" y="1303"/>
                  </a:lnTo>
                  <a:lnTo>
                    <a:pt x="56" y="1275"/>
                  </a:lnTo>
                  <a:lnTo>
                    <a:pt x="35" y="1244"/>
                  </a:lnTo>
                  <a:lnTo>
                    <a:pt x="20" y="1211"/>
                  </a:lnTo>
                  <a:lnTo>
                    <a:pt x="9" y="1176"/>
                  </a:lnTo>
                  <a:lnTo>
                    <a:pt x="2" y="1141"/>
                  </a:lnTo>
                  <a:lnTo>
                    <a:pt x="0" y="1106"/>
                  </a:lnTo>
                  <a:lnTo>
                    <a:pt x="2" y="1070"/>
                  </a:lnTo>
                  <a:lnTo>
                    <a:pt x="10" y="1035"/>
                  </a:lnTo>
                  <a:lnTo>
                    <a:pt x="21" y="1001"/>
                  </a:lnTo>
                  <a:lnTo>
                    <a:pt x="37" y="968"/>
                  </a:lnTo>
                  <a:lnTo>
                    <a:pt x="58" y="938"/>
                  </a:lnTo>
                  <a:lnTo>
                    <a:pt x="83" y="909"/>
                  </a:lnTo>
                  <a:lnTo>
                    <a:pt x="941" y="63"/>
                  </a:lnTo>
                  <a:lnTo>
                    <a:pt x="967" y="40"/>
                  </a:lnTo>
                  <a:lnTo>
                    <a:pt x="991" y="22"/>
                  </a:lnTo>
                  <a:lnTo>
                    <a:pt x="1012" y="10"/>
                  </a:lnTo>
                  <a:lnTo>
                    <a:pt x="1034" y="3"/>
                  </a:lnTo>
                  <a:lnTo>
                    <a:pt x="10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82"/>
            <p:cNvSpPr>
              <a:spLocks noEditPoints="1"/>
            </p:cNvSpPr>
            <p:nvPr/>
          </p:nvSpPr>
          <p:spPr bwMode="auto">
            <a:xfrm>
              <a:off x="7434263" y="3659188"/>
              <a:ext cx="355600" cy="352425"/>
            </a:xfrm>
            <a:custGeom>
              <a:avLst/>
              <a:gdLst>
                <a:gd name="T0" fmla="*/ 1354 w 2243"/>
                <a:gd name="T1" fmla="*/ 555 h 2227"/>
                <a:gd name="T2" fmla="*/ 1111 w 2243"/>
                <a:gd name="T3" fmla="*/ 803 h 2227"/>
                <a:gd name="T4" fmla="*/ 264 w 2243"/>
                <a:gd name="T5" fmla="*/ 812 h 2227"/>
                <a:gd name="T6" fmla="*/ 248 w 2243"/>
                <a:gd name="T7" fmla="*/ 829 h 2227"/>
                <a:gd name="T8" fmla="*/ 249 w 2243"/>
                <a:gd name="T9" fmla="*/ 1399 h 2227"/>
                <a:gd name="T10" fmla="*/ 259 w 2243"/>
                <a:gd name="T11" fmla="*/ 1422 h 2227"/>
                <a:gd name="T12" fmla="*/ 282 w 2243"/>
                <a:gd name="T13" fmla="*/ 1432 h 2227"/>
                <a:gd name="T14" fmla="*/ 1362 w 2243"/>
                <a:gd name="T15" fmla="*/ 1423 h 2227"/>
                <a:gd name="T16" fmla="*/ 1364 w 2243"/>
                <a:gd name="T17" fmla="*/ 1767 h 2227"/>
                <a:gd name="T18" fmla="*/ 1996 w 2243"/>
                <a:gd name="T19" fmla="*/ 1120 h 2227"/>
                <a:gd name="T20" fmla="*/ 1996 w 2243"/>
                <a:gd name="T21" fmla="*/ 1095 h 2227"/>
                <a:gd name="T22" fmla="*/ 1354 w 2243"/>
                <a:gd name="T23" fmla="*/ 457 h 2227"/>
                <a:gd name="T24" fmla="*/ 1209 w 2243"/>
                <a:gd name="T25" fmla="*/ 2 h 2227"/>
                <a:gd name="T26" fmla="*/ 1253 w 2243"/>
                <a:gd name="T27" fmla="*/ 22 h 2227"/>
                <a:gd name="T28" fmla="*/ 1302 w 2243"/>
                <a:gd name="T29" fmla="*/ 61 h 2227"/>
                <a:gd name="T30" fmla="*/ 2185 w 2243"/>
                <a:gd name="T31" fmla="*/ 938 h 2227"/>
                <a:gd name="T32" fmla="*/ 2222 w 2243"/>
                <a:gd name="T33" fmla="*/ 1001 h 2227"/>
                <a:gd name="T34" fmla="*/ 2241 w 2243"/>
                <a:gd name="T35" fmla="*/ 1070 h 2227"/>
                <a:gd name="T36" fmla="*/ 2241 w 2243"/>
                <a:gd name="T37" fmla="*/ 1141 h 2227"/>
                <a:gd name="T38" fmla="*/ 2224 w 2243"/>
                <a:gd name="T39" fmla="*/ 1210 h 2227"/>
                <a:gd name="T40" fmla="*/ 2188 w 2243"/>
                <a:gd name="T41" fmla="*/ 1275 h 2227"/>
                <a:gd name="T42" fmla="*/ 1318 w 2243"/>
                <a:gd name="T43" fmla="*/ 2164 h 2227"/>
                <a:gd name="T44" fmla="*/ 1269 w 2243"/>
                <a:gd name="T45" fmla="*/ 2204 h 2227"/>
                <a:gd name="T46" fmla="*/ 1225 w 2243"/>
                <a:gd name="T47" fmla="*/ 2225 h 2227"/>
                <a:gd name="T48" fmla="*/ 1187 w 2243"/>
                <a:gd name="T49" fmla="*/ 2225 h 2227"/>
                <a:gd name="T50" fmla="*/ 1157 w 2243"/>
                <a:gd name="T51" fmla="*/ 2207 h 2227"/>
                <a:gd name="T52" fmla="*/ 1135 w 2243"/>
                <a:gd name="T53" fmla="*/ 2171 h 2227"/>
                <a:gd name="T54" fmla="*/ 1123 w 2243"/>
                <a:gd name="T55" fmla="*/ 2117 h 2227"/>
                <a:gd name="T56" fmla="*/ 1118 w 2243"/>
                <a:gd name="T57" fmla="*/ 1672 h 2227"/>
                <a:gd name="T58" fmla="*/ 282 w 2243"/>
                <a:gd name="T59" fmla="*/ 1678 h 2227"/>
                <a:gd name="T60" fmla="*/ 202 w 2243"/>
                <a:gd name="T61" fmla="*/ 1666 h 2227"/>
                <a:gd name="T62" fmla="*/ 131 w 2243"/>
                <a:gd name="T63" fmla="*/ 1633 h 2227"/>
                <a:gd name="T64" fmla="*/ 73 w 2243"/>
                <a:gd name="T65" fmla="*/ 1583 h 2227"/>
                <a:gd name="T66" fmla="*/ 31 w 2243"/>
                <a:gd name="T67" fmla="*/ 1519 h 2227"/>
                <a:gd name="T68" fmla="*/ 8 w 2243"/>
                <a:gd name="T69" fmla="*/ 1443 h 2227"/>
                <a:gd name="T70" fmla="*/ 0 w 2243"/>
                <a:gd name="T71" fmla="*/ 845 h 2227"/>
                <a:gd name="T72" fmla="*/ 11 w 2243"/>
                <a:gd name="T73" fmla="*/ 764 h 2227"/>
                <a:gd name="T74" fmla="*/ 44 w 2243"/>
                <a:gd name="T75" fmla="*/ 692 h 2227"/>
                <a:gd name="T76" fmla="*/ 94 w 2243"/>
                <a:gd name="T77" fmla="*/ 634 h 2227"/>
                <a:gd name="T78" fmla="*/ 158 w 2243"/>
                <a:gd name="T79" fmla="*/ 590 h 2227"/>
                <a:gd name="T80" fmla="*/ 235 w 2243"/>
                <a:gd name="T81" fmla="*/ 567 h 2227"/>
                <a:gd name="T82" fmla="*/ 1110 w 2243"/>
                <a:gd name="T83" fmla="*/ 557 h 2227"/>
                <a:gd name="T84" fmla="*/ 1108 w 2243"/>
                <a:gd name="T85" fmla="*/ 112 h 2227"/>
                <a:gd name="T86" fmla="*/ 1118 w 2243"/>
                <a:gd name="T87" fmla="*/ 57 h 2227"/>
                <a:gd name="T88" fmla="*/ 1140 w 2243"/>
                <a:gd name="T89" fmla="*/ 21 h 2227"/>
                <a:gd name="T90" fmla="*/ 1171 w 2243"/>
                <a:gd name="T91" fmla="*/ 2 h 2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43" h="2227">
                  <a:moveTo>
                    <a:pt x="1354" y="457"/>
                  </a:moveTo>
                  <a:lnTo>
                    <a:pt x="1354" y="555"/>
                  </a:lnTo>
                  <a:lnTo>
                    <a:pt x="1356" y="801"/>
                  </a:lnTo>
                  <a:lnTo>
                    <a:pt x="1111" y="803"/>
                  </a:lnTo>
                  <a:lnTo>
                    <a:pt x="277" y="809"/>
                  </a:lnTo>
                  <a:lnTo>
                    <a:pt x="264" y="812"/>
                  </a:lnTo>
                  <a:lnTo>
                    <a:pt x="254" y="818"/>
                  </a:lnTo>
                  <a:lnTo>
                    <a:pt x="248" y="829"/>
                  </a:lnTo>
                  <a:lnTo>
                    <a:pt x="245" y="842"/>
                  </a:lnTo>
                  <a:lnTo>
                    <a:pt x="249" y="1399"/>
                  </a:lnTo>
                  <a:lnTo>
                    <a:pt x="252" y="1412"/>
                  </a:lnTo>
                  <a:lnTo>
                    <a:pt x="259" y="1422"/>
                  </a:lnTo>
                  <a:lnTo>
                    <a:pt x="270" y="1430"/>
                  </a:lnTo>
                  <a:lnTo>
                    <a:pt x="282" y="1432"/>
                  </a:lnTo>
                  <a:lnTo>
                    <a:pt x="1116" y="1426"/>
                  </a:lnTo>
                  <a:lnTo>
                    <a:pt x="1362" y="1423"/>
                  </a:lnTo>
                  <a:lnTo>
                    <a:pt x="1363" y="1670"/>
                  </a:lnTo>
                  <a:lnTo>
                    <a:pt x="1364" y="1767"/>
                  </a:lnTo>
                  <a:lnTo>
                    <a:pt x="1989" y="1130"/>
                  </a:lnTo>
                  <a:lnTo>
                    <a:pt x="1996" y="1120"/>
                  </a:lnTo>
                  <a:lnTo>
                    <a:pt x="1998" y="1107"/>
                  </a:lnTo>
                  <a:lnTo>
                    <a:pt x="1996" y="1095"/>
                  </a:lnTo>
                  <a:lnTo>
                    <a:pt x="1988" y="1084"/>
                  </a:lnTo>
                  <a:lnTo>
                    <a:pt x="1354" y="457"/>
                  </a:lnTo>
                  <a:close/>
                  <a:moveTo>
                    <a:pt x="1188" y="0"/>
                  </a:moveTo>
                  <a:lnTo>
                    <a:pt x="1209" y="2"/>
                  </a:lnTo>
                  <a:lnTo>
                    <a:pt x="1230" y="10"/>
                  </a:lnTo>
                  <a:lnTo>
                    <a:pt x="1253" y="22"/>
                  </a:lnTo>
                  <a:lnTo>
                    <a:pt x="1277" y="40"/>
                  </a:lnTo>
                  <a:lnTo>
                    <a:pt x="1302" y="61"/>
                  </a:lnTo>
                  <a:lnTo>
                    <a:pt x="2160" y="909"/>
                  </a:lnTo>
                  <a:lnTo>
                    <a:pt x="2185" y="938"/>
                  </a:lnTo>
                  <a:lnTo>
                    <a:pt x="2206" y="968"/>
                  </a:lnTo>
                  <a:lnTo>
                    <a:pt x="2222" y="1001"/>
                  </a:lnTo>
                  <a:lnTo>
                    <a:pt x="2233" y="1035"/>
                  </a:lnTo>
                  <a:lnTo>
                    <a:pt x="2241" y="1070"/>
                  </a:lnTo>
                  <a:lnTo>
                    <a:pt x="2243" y="1105"/>
                  </a:lnTo>
                  <a:lnTo>
                    <a:pt x="2241" y="1141"/>
                  </a:lnTo>
                  <a:lnTo>
                    <a:pt x="2234" y="1176"/>
                  </a:lnTo>
                  <a:lnTo>
                    <a:pt x="2224" y="1210"/>
                  </a:lnTo>
                  <a:lnTo>
                    <a:pt x="2208" y="1243"/>
                  </a:lnTo>
                  <a:lnTo>
                    <a:pt x="2188" y="1275"/>
                  </a:lnTo>
                  <a:lnTo>
                    <a:pt x="2164" y="1303"/>
                  </a:lnTo>
                  <a:lnTo>
                    <a:pt x="1318" y="2164"/>
                  </a:lnTo>
                  <a:lnTo>
                    <a:pt x="1294" y="2187"/>
                  </a:lnTo>
                  <a:lnTo>
                    <a:pt x="1269" y="2204"/>
                  </a:lnTo>
                  <a:lnTo>
                    <a:pt x="1247" y="2218"/>
                  </a:lnTo>
                  <a:lnTo>
                    <a:pt x="1225" y="2225"/>
                  </a:lnTo>
                  <a:lnTo>
                    <a:pt x="1205" y="2227"/>
                  </a:lnTo>
                  <a:lnTo>
                    <a:pt x="1187" y="2225"/>
                  </a:lnTo>
                  <a:lnTo>
                    <a:pt x="1171" y="2218"/>
                  </a:lnTo>
                  <a:lnTo>
                    <a:pt x="1157" y="2207"/>
                  </a:lnTo>
                  <a:lnTo>
                    <a:pt x="1145" y="2190"/>
                  </a:lnTo>
                  <a:lnTo>
                    <a:pt x="1135" y="2171"/>
                  </a:lnTo>
                  <a:lnTo>
                    <a:pt x="1127" y="2145"/>
                  </a:lnTo>
                  <a:lnTo>
                    <a:pt x="1123" y="2117"/>
                  </a:lnTo>
                  <a:lnTo>
                    <a:pt x="1122" y="2083"/>
                  </a:lnTo>
                  <a:lnTo>
                    <a:pt x="1118" y="1672"/>
                  </a:lnTo>
                  <a:lnTo>
                    <a:pt x="284" y="1678"/>
                  </a:lnTo>
                  <a:lnTo>
                    <a:pt x="282" y="1678"/>
                  </a:lnTo>
                  <a:lnTo>
                    <a:pt x="241" y="1675"/>
                  </a:lnTo>
                  <a:lnTo>
                    <a:pt x="202" y="1666"/>
                  </a:lnTo>
                  <a:lnTo>
                    <a:pt x="166" y="1653"/>
                  </a:lnTo>
                  <a:lnTo>
                    <a:pt x="131" y="1633"/>
                  </a:lnTo>
                  <a:lnTo>
                    <a:pt x="101" y="1610"/>
                  </a:lnTo>
                  <a:lnTo>
                    <a:pt x="73" y="1583"/>
                  </a:lnTo>
                  <a:lnTo>
                    <a:pt x="49" y="1552"/>
                  </a:lnTo>
                  <a:lnTo>
                    <a:pt x="31" y="1519"/>
                  </a:lnTo>
                  <a:lnTo>
                    <a:pt x="17" y="1481"/>
                  </a:lnTo>
                  <a:lnTo>
                    <a:pt x="8" y="1443"/>
                  </a:lnTo>
                  <a:lnTo>
                    <a:pt x="4" y="1402"/>
                  </a:lnTo>
                  <a:lnTo>
                    <a:pt x="0" y="845"/>
                  </a:lnTo>
                  <a:lnTo>
                    <a:pt x="2" y="803"/>
                  </a:lnTo>
                  <a:lnTo>
                    <a:pt x="11" y="764"/>
                  </a:lnTo>
                  <a:lnTo>
                    <a:pt x="24" y="727"/>
                  </a:lnTo>
                  <a:lnTo>
                    <a:pt x="44" y="692"/>
                  </a:lnTo>
                  <a:lnTo>
                    <a:pt x="67" y="661"/>
                  </a:lnTo>
                  <a:lnTo>
                    <a:pt x="94" y="634"/>
                  </a:lnTo>
                  <a:lnTo>
                    <a:pt x="125" y="609"/>
                  </a:lnTo>
                  <a:lnTo>
                    <a:pt x="158" y="590"/>
                  </a:lnTo>
                  <a:lnTo>
                    <a:pt x="196" y="576"/>
                  </a:lnTo>
                  <a:lnTo>
                    <a:pt x="235" y="567"/>
                  </a:lnTo>
                  <a:lnTo>
                    <a:pt x="275" y="564"/>
                  </a:lnTo>
                  <a:lnTo>
                    <a:pt x="1110" y="557"/>
                  </a:lnTo>
                  <a:lnTo>
                    <a:pt x="1106" y="145"/>
                  </a:lnTo>
                  <a:lnTo>
                    <a:pt x="1108" y="112"/>
                  </a:lnTo>
                  <a:lnTo>
                    <a:pt x="1112" y="82"/>
                  </a:lnTo>
                  <a:lnTo>
                    <a:pt x="1118" y="57"/>
                  </a:lnTo>
                  <a:lnTo>
                    <a:pt x="1128" y="37"/>
                  </a:lnTo>
                  <a:lnTo>
                    <a:pt x="1140" y="21"/>
                  </a:lnTo>
                  <a:lnTo>
                    <a:pt x="1154" y="9"/>
                  </a:lnTo>
                  <a:lnTo>
                    <a:pt x="1171" y="2"/>
                  </a:lnTo>
                  <a:lnTo>
                    <a:pt x="11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4" name="Freeform 87"/>
          <p:cNvSpPr>
            <a:spLocks noEditPoints="1"/>
          </p:cNvSpPr>
          <p:nvPr/>
        </p:nvSpPr>
        <p:spPr bwMode="auto">
          <a:xfrm>
            <a:off x="8194365" y="3446463"/>
            <a:ext cx="471488" cy="574675"/>
          </a:xfrm>
          <a:custGeom>
            <a:avLst/>
            <a:gdLst>
              <a:gd name="T0" fmla="*/ 1180 w 2674"/>
              <a:gd name="T1" fmla="*/ 586 h 3259"/>
              <a:gd name="T2" fmla="*/ 960 w 2674"/>
              <a:gd name="T3" fmla="*/ 648 h 3259"/>
              <a:gd name="T4" fmla="*/ 764 w 2674"/>
              <a:gd name="T5" fmla="*/ 757 h 3259"/>
              <a:gd name="T6" fmla="*/ 600 w 2674"/>
              <a:gd name="T7" fmla="*/ 905 h 3259"/>
              <a:gd name="T8" fmla="*/ 472 w 2674"/>
              <a:gd name="T9" fmla="*/ 1088 h 3259"/>
              <a:gd name="T10" fmla="*/ 389 w 2674"/>
              <a:gd name="T11" fmla="*/ 1297 h 3259"/>
              <a:gd name="T12" fmla="*/ 2285 w 2674"/>
              <a:gd name="T13" fmla="*/ 1297 h 3259"/>
              <a:gd name="T14" fmla="*/ 2202 w 2674"/>
              <a:gd name="T15" fmla="*/ 1088 h 3259"/>
              <a:gd name="T16" fmla="*/ 2074 w 2674"/>
              <a:gd name="T17" fmla="*/ 905 h 3259"/>
              <a:gd name="T18" fmla="*/ 1909 w 2674"/>
              <a:gd name="T19" fmla="*/ 757 h 3259"/>
              <a:gd name="T20" fmla="*/ 1714 w 2674"/>
              <a:gd name="T21" fmla="*/ 648 h 3259"/>
              <a:gd name="T22" fmla="*/ 1493 w 2674"/>
              <a:gd name="T23" fmla="*/ 586 h 3259"/>
              <a:gd name="T24" fmla="*/ 1172 w 2674"/>
              <a:gd name="T25" fmla="*/ 0 h 3259"/>
              <a:gd name="T26" fmla="*/ 1614 w 2674"/>
              <a:gd name="T27" fmla="*/ 249 h 3259"/>
              <a:gd name="T28" fmla="*/ 1863 w 2674"/>
              <a:gd name="T29" fmla="*/ 327 h 3259"/>
              <a:gd name="T30" fmla="*/ 2089 w 2674"/>
              <a:gd name="T31" fmla="*/ 451 h 3259"/>
              <a:gd name="T32" fmla="*/ 2285 w 2674"/>
              <a:gd name="T33" fmla="*/ 613 h 3259"/>
              <a:gd name="T34" fmla="*/ 2447 w 2674"/>
              <a:gd name="T35" fmla="*/ 809 h 3259"/>
              <a:gd name="T36" fmla="*/ 2570 w 2674"/>
              <a:gd name="T37" fmla="*/ 1034 h 3259"/>
              <a:gd name="T38" fmla="*/ 2647 w 2674"/>
              <a:gd name="T39" fmla="*/ 1282 h 3259"/>
              <a:gd name="T40" fmla="*/ 2674 w 2674"/>
              <a:gd name="T41" fmla="*/ 1549 h 3259"/>
              <a:gd name="T42" fmla="*/ 1528 w 2674"/>
              <a:gd name="T43" fmla="*/ 2704 h 3259"/>
              <a:gd name="T44" fmla="*/ 1502 w 2674"/>
              <a:gd name="T45" fmla="*/ 2868 h 3259"/>
              <a:gd name="T46" fmla="*/ 1433 w 2674"/>
              <a:gd name="T47" fmla="*/ 3014 h 3259"/>
              <a:gd name="T48" fmla="*/ 1325 w 2674"/>
              <a:gd name="T49" fmla="*/ 3132 h 3259"/>
              <a:gd name="T50" fmla="*/ 1187 w 2674"/>
              <a:gd name="T51" fmla="*/ 3215 h 3259"/>
              <a:gd name="T52" fmla="*/ 1026 w 2674"/>
              <a:gd name="T53" fmla="*/ 3256 h 3259"/>
              <a:gd name="T54" fmla="*/ 857 w 2674"/>
              <a:gd name="T55" fmla="*/ 3247 h 3259"/>
              <a:gd name="T56" fmla="*/ 704 w 2674"/>
              <a:gd name="T57" fmla="*/ 3192 h 3259"/>
              <a:gd name="T58" fmla="*/ 575 w 2674"/>
              <a:gd name="T59" fmla="*/ 3096 h 3259"/>
              <a:gd name="T60" fmla="*/ 479 w 2674"/>
              <a:gd name="T61" fmla="*/ 2968 h 3259"/>
              <a:gd name="T62" fmla="*/ 423 w 2674"/>
              <a:gd name="T63" fmla="*/ 2816 h 3259"/>
              <a:gd name="T64" fmla="*/ 412 w 2674"/>
              <a:gd name="T65" fmla="*/ 2624 h 3259"/>
              <a:gd name="T66" fmla="*/ 436 w 2674"/>
              <a:gd name="T67" fmla="*/ 2535 h 3259"/>
              <a:gd name="T68" fmla="*/ 499 w 2674"/>
              <a:gd name="T69" fmla="*/ 2472 h 3259"/>
              <a:gd name="T70" fmla="*/ 589 w 2674"/>
              <a:gd name="T71" fmla="*/ 2447 h 3259"/>
              <a:gd name="T72" fmla="*/ 671 w 2674"/>
              <a:gd name="T73" fmla="*/ 2467 h 3259"/>
              <a:gd name="T74" fmla="*/ 732 w 2674"/>
              <a:gd name="T75" fmla="*/ 2519 h 3259"/>
              <a:gd name="T76" fmla="*/ 765 w 2674"/>
              <a:gd name="T77" fmla="*/ 2596 h 3259"/>
              <a:gd name="T78" fmla="*/ 770 w 2674"/>
              <a:gd name="T79" fmla="*/ 2737 h 3259"/>
              <a:gd name="T80" fmla="*/ 807 w 2674"/>
              <a:gd name="T81" fmla="*/ 2823 h 3259"/>
              <a:gd name="T82" fmla="*/ 876 w 2674"/>
              <a:gd name="T83" fmla="*/ 2883 h 3259"/>
              <a:gd name="T84" fmla="*/ 969 w 2674"/>
              <a:gd name="T85" fmla="*/ 2905 h 3259"/>
              <a:gd name="T86" fmla="*/ 1062 w 2674"/>
              <a:gd name="T87" fmla="*/ 2883 h 3259"/>
              <a:gd name="T88" fmla="*/ 1133 w 2674"/>
              <a:gd name="T89" fmla="*/ 2823 h 3259"/>
              <a:gd name="T90" fmla="*/ 1169 w 2674"/>
              <a:gd name="T91" fmla="*/ 2737 h 3259"/>
              <a:gd name="T92" fmla="*/ 0 w 2674"/>
              <a:gd name="T93" fmla="*/ 1725 h 3259"/>
              <a:gd name="T94" fmla="*/ 12 w 2674"/>
              <a:gd name="T95" fmla="*/ 1367 h 3259"/>
              <a:gd name="T96" fmla="*/ 75 w 2674"/>
              <a:gd name="T97" fmla="*/ 1109 h 3259"/>
              <a:gd name="T98" fmla="*/ 186 w 2674"/>
              <a:gd name="T99" fmla="*/ 874 h 3259"/>
              <a:gd name="T100" fmla="*/ 338 w 2674"/>
              <a:gd name="T101" fmla="*/ 666 h 3259"/>
              <a:gd name="T102" fmla="*/ 528 w 2674"/>
              <a:gd name="T103" fmla="*/ 491 h 3259"/>
              <a:gd name="T104" fmla="*/ 750 w 2674"/>
              <a:gd name="T105" fmla="*/ 355 h 3259"/>
              <a:gd name="T106" fmla="*/ 996 w 2674"/>
              <a:gd name="T107" fmla="*/ 264 h 3259"/>
              <a:gd name="T108" fmla="*/ 1172 w 2674"/>
              <a:gd name="T109" fmla="*/ 0 h 3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74" h="3259">
                <a:moveTo>
                  <a:pt x="1337" y="574"/>
                </a:moveTo>
                <a:lnTo>
                  <a:pt x="1257" y="577"/>
                </a:lnTo>
                <a:lnTo>
                  <a:pt x="1180" y="586"/>
                </a:lnTo>
                <a:lnTo>
                  <a:pt x="1104" y="601"/>
                </a:lnTo>
                <a:lnTo>
                  <a:pt x="1031" y="622"/>
                </a:lnTo>
                <a:lnTo>
                  <a:pt x="960" y="648"/>
                </a:lnTo>
                <a:lnTo>
                  <a:pt x="892" y="679"/>
                </a:lnTo>
                <a:lnTo>
                  <a:pt x="826" y="716"/>
                </a:lnTo>
                <a:lnTo>
                  <a:pt x="764" y="757"/>
                </a:lnTo>
                <a:lnTo>
                  <a:pt x="706" y="802"/>
                </a:lnTo>
                <a:lnTo>
                  <a:pt x="651" y="852"/>
                </a:lnTo>
                <a:lnTo>
                  <a:pt x="600" y="905"/>
                </a:lnTo>
                <a:lnTo>
                  <a:pt x="553" y="963"/>
                </a:lnTo>
                <a:lnTo>
                  <a:pt x="510" y="1024"/>
                </a:lnTo>
                <a:lnTo>
                  <a:pt x="472" y="1088"/>
                </a:lnTo>
                <a:lnTo>
                  <a:pt x="439" y="1155"/>
                </a:lnTo>
                <a:lnTo>
                  <a:pt x="412" y="1225"/>
                </a:lnTo>
                <a:lnTo>
                  <a:pt x="389" y="1297"/>
                </a:lnTo>
                <a:lnTo>
                  <a:pt x="372" y="1371"/>
                </a:lnTo>
                <a:lnTo>
                  <a:pt x="2302" y="1371"/>
                </a:lnTo>
                <a:lnTo>
                  <a:pt x="2285" y="1297"/>
                </a:lnTo>
                <a:lnTo>
                  <a:pt x="2262" y="1225"/>
                </a:lnTo>
                <a:lnTo>
                  <a:pt x="2235" y="1155"/>
                </a:lnTo>
                <a:lnTo>
                  <a:pt x="2202" y="1088"/>
                </a:lnTo>
                <a:lnTo>
                  <a:pt x="2163" y="1024"/>
                </a:lnTo>
                <a:lnTo>
                  <a:pt x="2121" y="963"/>
                </a:lnTo>
                <a:lnTo>
                  <a:pt x="2074" y="905"/>
                </a:lnTo>
                <a:lnTo>
                  <a:pt x="2023" y="852"/>
                </a:lnTo>
                <a:lnTo>
                  <a:pt x="1968" y="802"/>
                </a:lnTo>
                <a:lnTo>
                  <a:pt x="1909" y="757"/>
                </a:lnTo>
                <a:lnTo>
                  <a:pt x="1848" y="716"/>
                </a:lnTo>
                <a:lnTo>
                  <a:pt x="1782" y="679"/>
                </a:lnTo>
                <a:lnTo>
                  <a:pt x="1714" y="648"/>
                </a:lnTo>
                <a:lnTo>
                  <a:pt x="1642" y="622"/>
                </a:lnTo>
                <a:lnTo>
                  <a:pt x="1569" y="601"/>
                </a:lnTo>
                <a:lnTo>
                  <a:pt x="1493" y="586"/>
                </a:lnTo>
                <a:lnTo>
                  <a:pt x="1416" y="577"/>
                </a:lnTo>
                <a:lnTo>
                  <a:pt x="1337" y="574"/>
                </a:lnTo>
                <a:close/>
                <a:moveTo>
                  <a:pt x="1172" y="0"/>
                </a:moveTo>
                <a:lnTo>
                  <a:pt x="1527" y="0"/>
                </a:lnTo>
                <a:lnTo>
                  <a:pt x="1527" y="234"/>
                </a:lnTo>
                <a:lnTo>
                  <a:pt x="1614" y="249"/>
                </a:lnTo>
                <a:lnTo>
                  <a:pt x="1699" y="269"/>
                </a:lnTo>
                <a:lnTo>
                  <a:pt x="1782" y="296"/>
                </a:lnTo>
                <a:lnTo>
                  <a:pt x="1863" y="327"/>
                </a:lnTo>
                <a:lnTo>
                  <a:pt x="1942" y="364"/>
                </a:lnTo>
                <a:lnTo>
                  <a:pt x="2016" y="405"/>
                </a:lnTo>
                <a:lnTo>
                  <a:pt x="2089" y="451"/>
                </a:lnTo>
                <a:lnTo>
                  <a:pt x="2158" y="500"/>
                </a:lnTo>
                <a:lnTo>
                  <a:pt x="2223" y="554"/>
                </a:lnTo>
                <a:lnTo>
                  <a:pt x="2285" y="613"/>
                </a:lnTo>
                <a:lnTo>
                  <a:pt x="2343" y="675"/>
                </a:lnTo>
                <a:lnTo>
                  <a:pt x="2397" y="740"/>
                </a:lnTo>
                <a:lnTo>
                  <a:pt x="2447" y="809"/>
                </a:lnTo>
                <a:lnTo>
                  <a:pt x="2493" y="881"/>
                </a:lnTo>
                <a:lnTo>
                  <a:pt x="2534" y="956"/>
                </a:lnTo>
                <a:lnTo>
                  <a:pt x="2570" y="1034"/>
                </a:lnTo>
                <a:lnTo>
                  <a:pt x="2600" y="1114"/>
                </a:lnTo>
                <a:lnTo>
                  <a:pt x="2627" y="1196"/>
                </a:lnTo>
                <a:lnTo>
                  <a:pt x="2647" y="1282"/>
                </a:lnTo>
                <a:lnTo>
                  <a:pt x="2662" y="1369"/>
                </a:lnTo>
                <a:lnTo>
                  <a:pt x="2671" y="1457"/>
                </a:lnTo>
                <a:lnTo>
                  <a:pt x="2674" y="1549"/>
                </a:lnTo>
                <a:lnTo>
                  <a:pt x="2674" y="1725"/>
                </a:lnTo>
                <a:lnTo>
                  <a:pt x="1528" y="1725"/>
                </a:lnTo>
                <a:lnTo>
                  <a:pt x="1528" y="2704"/>
                </a:lnTo>
                <a:lnTo>
                  <a:pt x="1525" y="2761"/>
                </a:lnTo>
                <a:lnTo>
                  <a:pt x="1517" y="2816"/>
                </a:lnTo>
                <a:lnTo>
                  <a:pt x="1502" y="2868"/>
                </a:lnTo>
                <a:lnTo>
                  <a:pt x="1484" y="2920"/>
                </a:lnTo>
                <a:lnTo>
                  <a:pt x="1460" y="2968"/>
                </a:lnTo>
                <a:lnTo>
                  <a:pt x="1433" y="3014"/>
                </a:lnTo>
                <a:lnTo>
                  <a:pt x="1400" y="3057"/>
                </a:lnTo>
                <a:lnTo>
                  <a:pt x="1364" y="3096"/>
                </a:lnTo>
                <a:lnTo>
                  <a:pt x="1325" y="3132"/>
                </a:lnTo>
                <a:lnTo>
                  <a:pt x="1282" y="3164"/>
                </a:lnTo>
                <a:lnTo>
                  <a:pt x="1236" y="3192"/>
                </a:lnTo>
                <a:lnTo>
                  <a:pt x="1187" y="3215"/>
                </a:lnTo>
                <a:lnTo>
                  <a:pt x="1136" y="3234"/>
                </a:lnTo>
                <a:lnTo>
                  <a:pt x="1082" y="3247"/>
                </a:lnTo>
                <a:lnTo>
                  <a:pt x="1026" y="3256"/>
                </a:lnTo>
                <a:lnTo>
                  <a:pt x="969" y="3259"/>
                </a:lnTo>
                <a:lnTo>
                  <a:pt x="913" y="3256"/>
                </a:lnTo>
                <a:lnTo>
                  <a:pt x="857" y="3247"/>
                </a:lnTo>
                <a:lnTo>
                  <a:pt x="804" y="3234"/>
                </a:lnTo>
                <a:lnTo>
                  <a:pt x="753" y="3215"/>
                </a:lnTo>
                <a:lnTo>
                  <a:pt x="704" y="3192"/>
                </a:lnTo>
                <a:lnTo>
                  <a:pt x="658" y="3164"/>
                </a:lnTo>
                <a:lnTo>
                  <a:pt x="615" y="3132"/>
                </a:lnTo>
                <a:lnTo>
                  <a:pt x="575" y="3096"/>
                </a:lnTo>
                <a:lnTo>
                  <a:pt x="539" y="3057"/>
                </a:lnTo>
                <a:lnTo>
                  <a:pt x="507" y="3014"/>
                </a:lnTo>
                <a:lnTo>
                  <a:pt x="479" y="2968"/>
                </a:lnTo>
                <a:lnTo>
                  <a:pt x="456" y="2920"/>
                </a:lnTo>
                <a:lnTo>
                  <a:pt x="437" y="2868"/>
                </a:lnTo>
                <a:lnTo>
                  <a:pt x="423" y="2816"/>
                </a:lnTo>
                <a:lnTo>
                  <a:pt x="415" y="2761"/>
                </a:lnTo>
                <a:lnTo>
                  <a:pt x="412" y="2704"/>
                </a:lnTo>
                <a:lnTo>
                  <a:pt x="412" y="2624"/>
                </a:lnTo>
                <a:lnTo>
                  <a:pt x="415" y="2592"/>
                </a:lnTo>
                <a:lnTo>
                  <a:pt x="423" y="2562"/>
                </a:lnTo>
                <a:lnTo>
                  <a:pt x="436" y="2535"/>
                </a:lnTo>
                <a:lnTo>
                  <a:pt x="453" y="2510"/>
                </a:lnTo>
                <a:lnTo>
                  <a:pt x="475" y="2489"/>
                </a:lnTo>
                <a:lnTo>
                  <a:pt x="499" y="2472"/>
                </a:lnTo>
                <a:lnTo>
                  <a:pt x="527" y="2459"/>
                </a:lnTo>
                <a:lnTo>
                  <a:pt x="558" y="2450"/>
                </a:lnTo>
                <a:lnTo>
                  <a:pt x="589" y="2447"/>
                </a:lnTo>
                <a:lnTo>
                  <a:pt x="618" y="2449"/>
                </a:lnTo>
                <a:lnTo>
                  <a:pt x="645" y="2457"/>
                </a:lnTo>
                <a:lnTo>
                  <a:pt x="671" y="2467"/>
                </a:lnTo>
                <a:lnTo>
                  <a:pt x="695" y="2482"/>
                </a:lnTo>
                <a:lnTo>
                  <a:pt x="715" y="2499"/>
                </a:lnTo>
                <a:lnTo>
                  <a:pt x="732" y="2519"/>
                </a:lnTo>
                <a:lnTo>
                  <a:pt x="748" y="2543"/>
                </a:lnTo>
                <a:lnTo>
                  <a:pt x="758" y="2568"/>
                </a:lnTo>
                <a:lnTo>
                  <a:pt x="765" y="2596"/>
                </a:lnTo>
                <a:lnTo>
                  <a:pt x="767" y="2624"/>
                </a:lnTo>
                <a:lnTo>
                  <a:pt x="767" y="2704"/>
                </a:lnTo>
                <a:lnTo>
                  <a:pt x="770" y="2737"/>
                </a:lnTo>
                <a:lnTo>
                  <a:pt x="777" y="2768"/>
                </a:lnTo>
                <a:lnTo>
                  <a:pt x="789" y="2796"/>
                </a:lnTo>
                <a:lnTo>
                  <a:pt x="807" y="2823"/>
                </a:lnTo>
                <a:lnTo>
                  <a:pt x="826" y="2846"/>
                </a:lnTo>
                <a:lnTo>
                  <a:pt x="851" y="2866"/>
                </a:lnTo>
                <a:lnTo>
                  <a:pt x="876" y="2883"/>
                </a:lnTo>
                <a:lnTo>
                  <a:pt x="906" y="2895"/>
                </a:lnTo>
                <a:lnTo>
                  <a:pt x="937" y="2903"/>
                </a:lnTo>
                <a:lnTo>
                  <a:pt x="969" y="2905"/>
                </a:lnTo>
                <a:lnTo>
                  <a:pt x="1003" y="2903"/>
                </a:lnTo>
                <a:lnTo>
                  <a:pt x="1034" y="2895"/>
                </a:lnTo>
                <a:lnTo>
                  <a:pt x="1062" y="2883"/>
                </a:lnTo>
                <a:lnTo>
                  <a:pt x="1089" y="2866"/>
                </a:lnTo>
                <a:lnTo>
                  <a:pt x="1112" y="2846"/>
                </a:lnTo>
                <a:lnTo>
                  <a:pt x="1133" y="2823"/>
                </a:lnTo>
                <a:lnTo>
                  <a:pt x="1149" y="2796"/>
                </a:lnTo>
                <a:lnTo>
                  <a:pt x="1161" y="2768"/>
                </a:lnTo>
                <a:lnTo>
                  <a:pt x="1169" y="2737"/>
                </a:lnTo>
                <a:lnTo>
                  <a:pt x="1172" y="2704"/>
                </a:lnTo>
                <a:lnTo>
                  <a:pt x="1172" y="1725"/>
                </a:lnTo>
                <a:lnTo>
                  <a:pt x="0" y="1725"/>
                </a:lnTo>
                <a:lnTo>
                  <a:pt x="0" y="1549"/>
                </a:lnTo>
                <a:lnTo>
                  <a:pt x="3" y="1456"/>
                </a:lnTo>
                <a:lnTo>
                  <a:pt x="12" y="1367"/>
                </a:lnTo>
                <a:lnTo>
                  <a:pt x="28" y="1279"/>
                </a:lnTo>
                <a:lnTo>
                  <a:pt x="48" y="1192"/>
                </a:lnTo>
                <a:lnTo>
                  <a:pt x="75" y="1109"/>
                </a:lnTo>
                <a:lnTo>
                  <a:pt x="106" y="1028"/>
                </a:lnTo>
                <a:lnTo>
                  <a:pt x="144" y="949"/>
                </a:lnTo>
                <a:lnTo>
                  <a:pt x="186" y="874"/>
                </a:lnTo>
                <a:lnTo>
                  <a:pt x="232" y="801"/>
                </a:lnTo>
                <a:lnTo>
                  <a:pt x="283" y="732"/>
                </a:lnTo>
                <a:lnTo>
                  <a:pt x="338" y="666"/>
                </a:lnTo>
                <a:lnTo>
                  <a:pt x="398" y="604"/>
                </a:lnTo>
                <a:lnTo>
                  <a:pt x="462" y="545"/>
                </a:lnTo>
                <a:lnTo>
                  <a:pt x="528" y="491"/>
                </a:lnTo>
                <a:lnTo>
                  <a:pt x="598" y="442"/>
                </a:lnTo>
                <a:lnTo>
                  <a:pt x="672" y="396"/>
                </a:lnTo>
                <a:lnTo>
                  <a:pt x="750" y="355"/>
                </a:lnTo>
                <a:lnTo>
                  <a:pt x="829" y="320"/>
                </a:lnTo>
                <a:lnTo>
                  <a:pt x="911" y="289"/>
                </a:lnTo>
                <a:lnTo>
                  <a:pt x="996" y="264"/>
                </a:lnTo>
                <a:lnTo>
                  <a:pt x="1083" y="244"/>
                </a:lnTo>
                <a:lnTo>
                  <a:pt x="1172" y="231"/>
                </a:lnTo>
                <a:lnTo>
                  <a:pt x="117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5" name="Group 104"/>
          <p:cNvGrpSpPr/>
          <p:nvPr/>
        </p:nvGrpSpPr>
        <p:grpSpPr>
          <a:xfrm>
            <a:off x="9116366" y="3509963"/>
            <a:ext cx="498475" cy="447676"/>
            <a:chOff x="9110663" y="3509963"/>
            <a:chExt cx="498475" cy="4476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6" name="Freeform 92"/>
            <p:cNvSpPr>
              <a:spLocks/>
            </p:cNvSpPr>
            <p:nvPr/>
          </p:nvSpPr>
          <p:spPr bwMode="auto">
            <a:xfrm>
              <a:off x="9188450" y="3509963"/>
              <a:ext cx="342900" cy="346075"/>
            </a:xfrm>
            <a:custGeom>
              <a:avLst/>
              <a:gdLst>
                <a:gd name="T0" fmla="*/ 1184 w 2369"/>
                <a:gd name="T1" fmla="*/ 0 h 2404"/>
                <a:gd name="T2" fmla="*/ 1259 w 2369"/>
                <a:gd name="T3" fmla="*/ 10 h 2404"/>
                <a:gd name="T4" fmla="*/ 1331 w 2369"/>
                <a:gd name="T5" fmla="*/ 39 h 2404"/>
                <a:gd name="T6" fmla="*/ 1394 w 2369"/>
                <a:gd name="T7" fmla="*/ 88 h 2404"/>
                <a:gd name="T8" fmla="*/ 2326 w 2369"/>
                <a:gd name="T9" fmla="*/ 1028 h 2404"/>
                <a:gd name="T10" fmla="*/ 2358 w 2369"/>
                <a:gd name="T11" fmla="*/ 1078 h 2404"/>
                <a:gd name="T12" fmla="*/ 2369 w 2369"/>
                <a:gd name="T13" fmla="*/ 1122 h 2404"/>
                <a:gd name="T14" fmla="*/ 2359 w 2369"/>
                <a:gd name="T15" fmla="*/ 1158 h 2404"/>
                <a:gd name="T16" fmla="*/ 2330 w 2369"/>
                <a:gd name="T17" fmla="*/ 1187 h 2404"/>
                <a:gd name="T18" fmla="*/ 2282 w 2369"/>
                <a:gd name="T19" fmla="*/ 1206 h 2404"/>
                <a:gd name="T20" fmla="*/ 2214 w 2369"/>
                <a:gd name="T21" fmla="*/ 1212 h 2404"/>
                <a:gd name="T22" fmla="*/ 1777 w 2369"/>
                <a:gd name="T23" fmla="*/ 2106 h 2404"/>
                <a:gd name="T24" fmla="*/ 1764 w 2369"/>
                <a:gd name="T25" fmla="*/ 2192 h 2404"/>
                <a:gd name="T26" fmla="*/ 1729 w 2369"/>
                <a:gd name="T27" fmla="*/ 2269 h 2404"/>
                <a:gd name="T28" fmla="*/ 1674 w 2369"/>
                <a:gd name="T29" fmla="*/ 2331 h 2404"/>
                <a:gd name="T30" fmla="*/ 1606 w 2369"/>
                <a:gd name="T31" fmla="*/ 2376 h 2404"/>
                <a:gd name="T32" fmla="*/ 1524 w 2369"/>
                <a:gd name="T33" fmla="*/ 2401 h 2404"/>
                <a:gd name="T34" fmla="*/ 888 w 2369"/>
                <a:gd name="T35" fmla="*/ 2404 h 2404"/>
                <a:gd name="T36" fmla="*/ 802 w 2369"/>
                <a:gd name="T37" fmla="*/ 2391 h 2404"/>
                <a:gd name="T38" fmla="*/ 726 w 2369"/>
                <a:gd name="T39" fmla="*/ 2356 h 2404"/>
                <a:gd name="T40" fmla="*/ 664 w 2369"/>
                <a:gd name="T41" fmla="*/ 2302 h 2404"/>
                <a:gd name="T42" fmla="*/ 618 w 2369"/>
                <a:gd name="T43" fmla="*/ 2232 h 2404"/>
                <a:gd name="T44" fmla="*/ 594 w 2369"/>
                <a:gd name="T45" fmla="*/ 2150 h 2404"/>
                <a:gd name="T46" fmla="*/ 591 w 2369"/>
                <a:gd name="T47" fmla="*/ 1212 h 2404"/>
                <a:gd name="T48" fmla="*/ 117 w 2369"/>
                <a:gd name="T49" fmla="*/ 1210 h 2404"/>
                <a:gd name="T50" fmla="*/ 59 w 2369"/>
                <a:gd name="T51" fmla="*/ 1198 h 2404"/>
                <a:gd name="T52" fmla="*/ 21 w 2369"/>
                <a:gd name="T53" fmla="*/ 1174 h 2404"/>
                <a:gd name="T54" fmla="*/ 2 w 2369"/>
                <a:gd name="T55" fmla="*/ 1141 h 2404"/>
                <a:gd name="T56" fmla="*/ 3 w 2369"/>
                <a:gd name="T57" fmla="*/ 1100 h 2404"/>
                <a:gd name="T58" fmla="*/ 23 w 2369"/>
                <a:gd name="T59" fmla="*/ 1053 h 2404"/>
                <a:gd name="T60" fmla="*/ 66 w 2369"/>
                <a:gd name="T61" fmla="*/ 1001 h 2404"/>
                <a:gd name="T62" fmla="*/ 1004 w 2369"/>
                <a:gd name="T63" fmla="*/ 61 h 2404"/>
                <a:gd name="T64" fmla="*/ 1073 w 2369"/>
                <a:gd name="T65" fmla="*/ 22 h 2404"/>
                <a:gd name="T66" fmla="*/ 1146 w 2369"/>
                <a:gd name="T67" fmla="*/ 3 h 2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69" h="2404">
                  <a:moveTo>
                    <a:pt x="1184" y="0"/>
                  </a:moveTo>
                  <a:lnTo>
                    <a:pt x="1184" y="0"/>
                  </a:lnTo>
                  <a:lnTo>
                    <a:pt x="1222" y="3"/>
                  </a:lnTo>
                  <a:lnTo>
                    <a:pt x="1259" y="10"/>
                  </a:lnTo>
                  <a:lnTo>
                    <a:pt x="1295" y="22"/>
                  </a:lnTo>
                  <a:lnTo>
                    <a:pt x="1331" y="39"/>
                  </a:lnTo>
                  <a:lnTo>
                    <a:pt x="1363" y="61"/>
                  </a:lnTo>
                  <a:lnTo>
                    <a:pt x="1394" y="88"/>
                  </a:lnTo>
                  <a:lnTo>
                    <a:pt x="2301" y="1001"/>
                  </a:lnTo>
                  <a:lnTo>
                    <a:pt x="2326" y="1028"/>
                  </a:lnTo>
                  <a:lnTo>
                    <a:pt x="2344" y="1053"/>
                  </a:lnTo>
                  <a:lnTo>
                    <a:pt x="2358" y="1078"/>
                  </a:lnTo>
                  <a:lnTo>
                    <a:pt x="2365" y="1100"/>
                  </a:lnTo>
                  <a:lnTo>
                    <a:pt x="2369" y="1122"/>
                  </a:lnTo>
                  <a:lnTo>
                    <a:pt x="2366" y="1141"/>
                  </a:lnTo>
                  <a:lnTo>
                    <a:pt x="2359" y="1158"/>
                  </a:lnTo>
                  <a:lnTo>
                    <a:pt x="2347" y="1174"/>
                  </a:lnTo>
                  <a:lnTo>
                    <a:pt x="2330" y="1187"/>
                  </a:lnTo>
                  <a:lnTo>
                    <a:pt x="2308" y="1198"/>
                  </a:lnTo>
                  <a:lnTo>
                    <a:pt x="2282" y="1206"/>
                  </a:lnTo>
                  <a:lnTo>
                    <a:pt x="2251" y="1210"/>
                  </a:lnTo>
                  <a:lnTo>
                    <a:pt x="2214" y="1212"/>
                  </a:lnTo>
                  <a:lnTo>
                    <a:pt x="1777" y="1212"/>
                  </a:lnTo>
                  <a:lnTo>
                    <a:pt x="1777" y="2106"/>
                  </a:lnTo>
                  <a:lnTo>
                    <a:pt x="1774" y="2150"/>
                  </a:lnTo>
                  <a:lnTo>
                    <a:pt x="1764" y="2192"/>
                  </a:lnTo>
                  <a:lnTo>
                    <a:pt x="1749" y="2232"/>
                  </a:lnTo>
                  <a:lnTo>
                    <a:pt x="1729" y="2269"/>
                  </a:lnTo>
                  <a:lnTo>
                    <a:pt x="1704" y="2302"/>
                  </a:lnTo>
                  <a:lnTo>
                    <a:pt x="1674" y="2331"/>
                  </a:lnTo>
                  <a:lnTo>
                    <a:pt x="1642" y="2356"/>
                  </a:lnTo>
                  <a:lnTo>
                    <a:pt x="1606" y="2376"/>
                  </a:lnTo>
                  <a:lnTo>
                    <a:pt x="1566" y="2391"/>
                  </a:lnTo>
                  <a:lnTo>
                    <a:pt x="1524" y="2401"/>
                  </a:lnTo>
                  <a:lnTo>
                    <a:pt x="1480" y="2404"/>
                  </a:lnTo>
                  <a:lnTo>
                    <a:pt x="888" y="2404"/>
                  </a:lnTo>
                  <a:lnTo>
                    <a:pt x="844" y="2401"/>
                  </a:lnTo>
                  <a:lnTo>
                    <a:pt x="802" y="2391"/>
                  </a:lnTo>
                  <a:lnTo>
                    <a:pt x="762" y="2376"/>
                  </a:lnTo>
                  <a:lnTo>
                    <a:pt x="726" y="2356"/>
                  </a:lnTo>
                  <a:lnTo>
                    <a:pt x="693" y="2331"/>
                  </a:lnTo>
                  <a:lnTo>
                    <a:pt x="664" y="2302"/>
                  </a:lnTo>
                  <a:lnTo>
                    <a:pt x="638" y="2269"/>
                  </a:lnTo>
                  <a:lnTo>
                    <a:pt x="618" y="2232"/>
                  </a:lnTo>
                  <a:lnTo>
                    <a:pt x="603" y="2192"/>
                  </a:lnTo>
                  <a:lnTo>
                    <a:pt x="594" y="2150"/>
                  </a:lnTo>
                  <a:lnTo>
                    <a:pt x="591" y="2106"/>
                  </a:lnTo>
                  <a:lnTo>
                    <a:pt x="591" y="1212"/>
                  </a:lnTo>
                  <a:lnTo>
                    <a:pt x="153" y="1212"/>
                  </a:lnTo>
                  <a:lnTo>
                    <a:pt x="117" y="1210"/>
                  </a:lnTo>
                  <a:lnTo>
                    <a:pt x="86" y="1206"/>
                  </a:lnTo>
                  <a:lnTo>
                    <a:pt x="59" y="1198"/>
                  </a:lnTo>
                  <a:lnTo>
                    <a:pt x="38" y="1187"/>
                  </a:lnTo>
                  <a:lnTo>
                    <a:pt x="21" y="1174"/>
                  </a:lnTo>
                  <a:lnTo>
                    <a:pt x="9" y="1158"/>
                  </a:lnTo>
                  <a:lnTo>
                    <a:pt x="2" y="1141"/>
                  </a:lnTo>
                  <a:lnTo>
                    <a:pt x="0" y="1122"/>
                  </a:lnTo>
                  <a:lnTo>
                    <a:pt x="3" y="1100"/>
                  </a:lnTo>
                  <a:lnTo>
                    <a:pt x="10" y="1078"/>
                  </a:lnTo>
                  <a:lnTo>
                    <a:pt x="23" y="1053"/>
                  </a:lnTo>
                  <a:lnTo>
                    <a:pt x="42" y="1028"/>
                  </a:lnTo>
                  <a:lnTo>
                    <a:pt x="66" y="1001"/>
                  </a:lnTo>
                  <a:lnTo>
                    <a:pt x="974" y="88"/>
                  </a:lnTo>
                  <a:lnTo>
                    <a:pt x="1004" y="61"/>
                  </a:lnTo>
                  <a:lnTo>
                    <a:pt x="1037" y="39"/>
                  </a:lnTo>
                  <a:lnTo>
                    <a:pt x="1073" y="22"/>
                  </a:lnTo>
                  <a:lnTo>
                    <a:pt x="1109" y="10"/>
                  </a:lnTo>
                  <a:lnTo>
                    <a:pt x="1146" y="3"/>
                  </a:lnTo>
                  <a:lnTo>
                    <a:pt x="1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93"/>
            <p:cNvSpPr>
              <a:spLocks/>
            </p:cNvSpPr>
            <p:nvPr/>
          </p:nvSpPr>
          <p:spPr bwMode="auto">
            <a:xfrm>
              <a:off x="9110663" y="3898901"/>
              <a:ext cx="498475" cy="58738"/>
            </a:xfrm>
            <a:custGeom>
              <a:avLst/>
              <a:gdLst>
                <a:gd name="T0" fmla="*/ 201 w 3456"/>
                <a:gd name="T1" fmla="*/ 0 h 406"/>
                <a:gd name="T2" fmla="*/ 3254 w 3456"/>
                <a:gd name="T3" fmla="*/ 0 h 406"/>
                <a:gd name="T4" fmla="*/ 3290 w 3456"/>
                <a:gd name="T5" fmla="*/ 4 h 406"/>
                <a:gd name="T6" fmla="*/ 3324 w 3456"/>
                <a:gd name="T7" fmla="*/ 13 h 406"/>
                <a:gd name="T8" fmla="*/ 3356 w 3456"/>
                <a:gd name="T9" fmla="*/ 28 h 406"/>
                <a:gd name="T10" fmla="*/ 3384 w 3456"/>
                <a:gd name="T11" fmla="*/ 48 h 406"/>
                <a:gd name="T12" fmla="*/ 3408 w 3456"/>
                <a:gd name="T13" fmla="*/ 72 h 406"/>
                <a:gd name="T14" fmla="*/ 3428 w 3456"/>
                <a:gd name="T15" fmla="*/ 100 h 406"/>
                <a:gd name="T16" fmla="*/ 3443 w 3456"/>
                <a:gd name="T17" fmla="*/ 133 h 406"/>
                <a:gd name="T18" fmla="*/ 3453 w 3456"/>
                <a:gd name="T19" fmla="*/ 167 h 406"/>
                <a:gd name="T20" fmla="*/ 3456 w 3456"/>
                <a:gd name="T21" fmla="*/ 204 h 406"/>
                <a:gd name="T22" fmla="*/ 3453 w 3456"/>
                <a:gd name="T23" fmla="*/ 240 h 406"/>
                <a:gd name="T24" fmla="*/ 3443 w 3456"/>
                <a:gd name="T25" fmla="*/ 275 h 406"/>
                <a:gd name="T26" fmla="*/ 3428 w 3456"/>
                <a:gd name="T27" fmla="*/ 306 h 406"/>
                <a:gd name="T28" fmla="*/ 3408 w 3456"/>
                <a:gd name="T29" fmla="*/ 334 h 406"/>
                <a:gd name="T30" fmla="*/ 3384 w 3456"/>
                <a:gd name="T31" fmla="*/ 359 h 406"/>
                <a:gd name="T32" fmla="*/ 3356 w 3456"/>
                <a:gd name="T33" fmla="*/ 379 h 406"/>
                <a:gd name="T34" fmla="*/ 3324 w 3456"/>
                <a:gd name="T35" fmla="*/ 393 h 406"/>
                <a:gd name="T36" fmla="*/ 3290 w 3456"/>
                <a:gd name="T37" fmla="*/ 403 h 406"/>
                <a:gd name="T38" fmla="*/ 3254 w 3456"/>
                <a:gd name="T39" fmla="*/ 406 h 406"/>
                <a:gd name="T40" fmla="*/ 201 w 3456"/>
                <a:gd name="T41" fmla="*/ 406 h 406"/>
                <a:gd name="T42" fmla="*/ 166 w 3456"/>
                <a:gd name="T43" fmla="*/ 403 h 406"/>
                <a:gd name="T44" fmla="*/ 132 w 3456"/>
                <a:gd name="T45" fmla="*/ 393 h 406"/>
                <a:gd name="T46" fmla="*/ 100 w 3456"/>
                <a:gd name="T47" fmla="*/ 379 h 406"/>
                <a:gd name="T48" fmla="*/ 72 w 3456"/>
                <a:gd name="T49" fmla="*/ 359 h 406"/>
                <a:gd name="T50" fmla="*/ 47 w 3456"/>
                <a:gd name="T51" fmla="*/ 334 h 406"/>
                <a:gd name="T52" fmla="*/ 28 w 3456"/>
                <a:gd name="T53" fmla="*/ 306 h 406"/>
                <a:gd name="T54" fmla="*/ 13 w 3456"/>
                <a:gd name="T55" fmla="*/ 275 h 406"/>
                <a:gd name="T56" fmla="*/ 3 w 3456"/>
                <a:gd name="T57" fmla="*/ 240 h 406"/>
                <a:gd name="T58" fmla="*/ 0 w 3456"/>
                <a:gd name="T59" fmla="*/ 204 h 406"/>
                <a:gd name="T60" fmla="*/ 3 w 3456"/>
                <a:gd name="T61" fmla="*/ 167 h 406"/>
                <a:gd name="T62" fmla="*/ 13 w 3456"/>
                <a:gd name="T63" fmla="*/ 133 h 406"/>
                <a:gd name="T64" fmla="*/ 28 w 3456"/>
                <a:gd name="T65" fmla="*/ 100 h 406"/>
                <a:gd name="T66" fmla="*/ 47 w 3456"/>
                <a:gd name="T67" fmla="*/ 72 h 406"/>
                <a:gd name="T68" fmla="*/ 72 w 3456"/>
                <a:gd name="T69" fmla="*/ 48 h 406"/>
                <a:gd name="T70" fmla="*/ 100 w 3456"/>
                <a:gd name="T71" fmla="*/ 28 h 406"/>
                <a:gd name="T72" fmla="*/ 132 w 3456"/>
                <a:gd name="T73" fmla="*/ 13 h 406"/>
                <a:gd name="T74" fmla="*/ 166 w 3456"/>
                <a:gd name="T75" fmla="*/ 4 h 406"/>
                <a:gd name="T76" fmla="*/ 201 w 3456"/>
                <a:gd name="T77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456" h="406">
                  <a:moveTo>
                    <a:pt x="201" y="0"/>
                  </a:moveTo>
                  <a:lnTo>
                    <a:pt x="3254" y="0"/>
                  </a:lnTo>
                  <a:lnTo>
                    <a:pt x="3290" y="4"/>
                  </a:lnTo>
                  <a:lnTo>
                    <a:pt x="3324" y="13"/>
                  </a:lnTo>
                  <a:lnTo>
                    <a:pt x="3356" y="28"/>
                  </a:lnTo>
                  <a:lnTo>
                    <a:pt x="3384" y="48"/>
                  </a:lnTo>
                  <a:lnTo>
                    <a:pt x="3408" y="72"/>
                  </a:lnTo>
                  <a:lnTo>
                    <a:pt x="3428" y="100"/>
                  </a:lnTo>
                  <a:lnTo>
                    <a:pt x="3443" y="133"/>
                  </a:lnTo>
                  <a:lnTo>
                    <a:pt x="3453" y="167"/>
                  </a:lnTo>
                  <a:lnTo>
                    <a:pt x="3456" y="204"/>
                  </a:lnTo>
                  <a:lnTo>
                    <a:pt x="3453" y="240"/>
                  </a:lnTo>
                  <a:lnTo>
                    <a:pt x="3443" y="275"/>
                  </a:lnTo>
                  <a:lnTo>
                    <a:pt x="3428" y="306"/>
                  </a:lnTo>
                  <a:lnTo>
                    <a:pt x="3408" y="334"/>
                  </a:lnTo>
                  <a:lnTo>
                    <a:pt x="3384" y="359"/>
                  </a:lnTo>
                  <a:lnTo>
                    <a:pt x="3356" y="379"/>
                  </a:lnTo>
                  <a:lnTo>
                    <a:pt x="3324" y="393"/>
                  </a:lnTo>
                  <a:lnTo>
                    <a:pt x="3290" y="403"/>
                  </a:lnTo>
                  <a:lnTo>
                    <a:pt x="3254" y="406"/>
                  </a:lnTo>
                  <a:lnTo>
                    <a:pt x="201" y="406"/>
                  </a:lnTo>
                  <a:lnTo>
                    <a:pt x="166" y="403"/>
                  </a:lnTo>
                  <a:lnTo>
                    <a:pt x="132" y="393"/>
                  </a:lnTo>
                  <a:lnTo>
                    <a:pt x="100" y="379"/>
                  </a:lnTo>
                  <a:lnTo>
                    <a:pt x="72" y="359"/>
                  </a:lnTo>
                  <a:lnTo>
                    <a:pt x="47" y="334"/>
                  </a:lnTo>
                  <a:lnTo>
                    <a:pt x="28" y="306"/>
                  </a:lnTo>
                  <a:lnTo>
                    <a:pt x="13" y="275"/>
                  </a:lnTo>
                  <a:lnTo>
                    <a:pt x="3" y="240"/>
                  </a:lnTo>
                  <a:lnTo>
                    <a:pt x="0" y="204"/>
                  </a:lnTo>
                  <a:lnTo>
                    <a:pt x="3" y="167"/>
                  </a:lnTo>
                  <a:lnTo>
                    <a:pt x="13" y="133"/>
                  </a:lnTo>
                  <a:lnTo>
                    <a:pt x="28" y="100"/>
                  </a:lnTo>
                  <a:lnTo>
                    <a:pt x="47" y="72"/>
                  </a:lnTo>
                  <a:lnTo>
                    <a:pt x="72" y="48"/>
                  </a:lnTo>
                  <a:lnTo>
                    <a:pt x="100" y="28"/>
                  </a:lnTo>
                  <a:lnTo>
                    <a:pt x="132" y="13"/>
                  </a:lnTo>
                  <a:lnTo>
                    <a:pt x="166" y="4"/>
                  </a:lnTo>
                  <a:lnTo>
                    <a:pt x="2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10015347" y="3467100"/>
            <a:ext cx="571500" cy="536575"/>
            <a:chOff x="10017125" y="3467100"/>
            <a:chExt cx="571500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9" name="Freeform 98"/>
            <p:cNvSpPr>
              <a:spLocks noEditPoints="1"/>
            </p:cNvSpPr>
            <p:nvPr/>
          </p:nvSpPr>
          <p:spPr bwMode="auto">
            <a:xfrm>
              <a:off x="10017125" y="3495675"/>
              <a:ext cx="571500" cy="508000"/>
            </a:xfrm>
            <a:custGeom>
              <a:avLst/>
              <a:gdLst>
                <a:gd name="T0" fmla="*/ 1597 w 3243"/>
                <a:gd name="T1" fmla="*/ 2320 h 3209"/>
                <a:gd name="T2" fmla="*/ 1584 w 3243"/>
                <a:gd name="T3" fmla="*/ 2449 h 3209"/>
                <a:gd name="T4" fmla="*/ 1684 w 3243"/>
                <a:gd name="T5" fmla="*/ 2518 h 3209"/>
                <a:gd name="T6" fmla="*/ 2723 w 3243"/>
                <a:gd name="T7" fmla="*/ 2473 h 3209"/>
                <a:gd name="T8" fmla="*/ 2736 w 3243"/>
                <a:gd name="T9" fmla="*/ 2343 h 3209"/>
                <a:gd name="T10" fmla="*/ 2637 w 3243"/>
                <a:gd name="T11" fmla="*/ 2275 h 3209"/>
                <a:gd name="T12" fmla="*/ 145 w 3243"/>
                <a:gd name="T13" fmla="*/ 1630 h 3209"/>
                <a:gd name="T14" fmla="*/ 110 w 3243"/>
                <a:gd name="T15" fmla="*/ 2984 h 3209"/>
                <a:gd name="T16" fmla="*/ 162 w 3243"/>
                <a:gd name="T17" fmla="*/ 3076 h 3209"/>
                <a:gd name="T18" fmla="*/ 1395 w 3243"/>
                <a:gd name="T19" fmla="*/ 3076 h 3209"/>
                <a:gd name="T20" fmla="*/ 1447 w 3243"/>
                <a:gd name="T21" fmla="*/ 2984 h 3209"/>
                <a:gd name="T22" fmla="*/ 1412 w 3243"/>
                <a:gd name="T23" fmla="*/ 1630 h 3209"/>
                <a:gd name="T24" fmla="*/ 2172 w 3243"/>
                <a:gd name="T25" fmla="*/ 849 h 3209"/>
                <a:gd name="T26" fmla="*/ 1649 w 3243"/>
                <a:gd name="T27" fmla="*/ 1374 h 3209"/>
                <a:gd name="T28" fmla="*/ 1623 w 3243"/>
                <a:gd name="T29" fmla="*/ 1458 h 3209"/>
                <a:gd name="T30" fmla="*/ 1797 w 3243"/>
                <a:gd name="T31" fmla="*/ 1484 h 3209"/>
                <a:gd name="T32" fmla="*/ 1890 w 3243"/>
                <a:gd name="T33" fmla="*/ 1552 h 3209"/>
                <a:gd name="T34" fmla="*/ 1912 w 3243"/>
                <a:gd name="T35" fmla="*/ 2014 h 3209"/>
                <a:gd name="T36" fmla="*/ 2014 w 3243"/>
                <a:gd name="T37" fmla="*/ 2106 h 3209"/>
                <a:gd name="T38" fmla="*/ 2404 w 3243"/>
                <a:gd name="T39" fmla="*/ 2083 h 3209"/>
                <a:gd name="T40" fmla="*/ 2466 w 3243"/>
                <a:gd name="T41" fmla="*/ 1954 h 3209"/>
                <a:gd name="T42" fmla="*/ 2505 w 3243"/>
                <a:gd name="T43" fmla="*/ 1511 h 3209"/>
                <a:gd name="T44" fmla="*/ 2699 w 3243"/>
                <a:gd name="T45" fmla="*/ 1482 h 3209"/>
                <a:gd name="T46" fmla="*/ 2748 w 3243"/>
                <a:gd name="T47" fmla="*/ 1429 h 3209"/>
                <a:gd name="T48" fmla="*/ 2264 w 3243"/>
                <a:gd name="T49" fmla="*/ 877 h 3209"/>
                <a:gd name="T50" fmla="*/ 578 w 3243"/>
                <a:gd name="T51" fmla="*/ 0 h 3209"/>
                <a:gd name="T52" fmla="*/ 640 w 3243"/>
                <a:gd name="T53" fmla="*/ 51 h 3209"/>
                <a:gd name="T54" fmla="*/ 675 w 3243"/>
                <a:gd name="T55" fmla="*/ 117 h 3209"/>
                <a:gd name="T56" fmla="*/ 707 w 3243"/>
                <a:gd name="T57" fmla="*/ 1043 h 3209"/>
                <a:gd name="T58" fmla="*/ 796 w 3243"/>
                <a:gd name="T59" fmla="*/ 1145 h 3209"/>
                <a:gd name="T60" fmla="*/ 858 w 3243"/>
                <a:gd name="T61" fmla="*/ 1129 h 3209"/>
                <a:gd name="T62" fmla="*/ 870 w 3243"/>
                <a:gd name="T63" fmla="*/ 375 h 3209"/>
                <a:gd name="T64" fmla="*/ 915 w 3243"/>
                <a:gd name="T65" fmla="*/ 354 h 3209"/>
                <a:gd name="T66" fmla="*/ 977 w 3243"/>
                <a:gd name="T67" fmla="*/ 466 h 3209"/>
                <a:gd name="T68" fmla="*/ 993 w 3243"/>
                <a:gd name="T69" fmla="*/ 1392 h 3209"/>
                <a:gd name="T70" fmla="*/ 1055 w 3243"/>
                <a:gd name="T71" fmla="*/ 1483 h 3209"/>
                <a:gd name="T72" fmla="*/ 1138 w 3243"/>
                <a:gd name="T73" fmla="*/ 1440 h 3209"/>
                <a:gd name="T74" fmla="*/ 1159 w 3243"/>
                <a:gd name="T75" fmla="*/ 582 h 3209"/>
                <a:gd name="T76" fmla="*/ 1241 w 3243"/>
                <a:gd name="T77" fmla="*/ 492 h 3209"/>
                <a:gd name="T78" fmla="*/ 3202 w 3243"/>
                <a:gd name="T79" fmla="*/ 516 h 3209"/>
                <a:gd name="T80" fmla="*/ 3243 w 3243"/>
                <a:gd name="T81" fmla="*/ 2675 h 3209"/>
                <a:gd name="T82" fmla="*/ 3182 w 3243"/>
                <a:gd name="T83" fmla="*/ 2785 h 3209"/>
                <a:gd name="T84" fmla="*/ 1619 w 3243"/>
                <a:gd name="T85" fmla="*/ 2807 h 3209"/>
                <a:gd name="T86" fmla="*/ 1557 w 3243"/>
                <a:gd name="T87" fmla="*/ 2889 h 3209"/>
                <a:gd name="T88" fmla="*/ 1518 w 3243"/>
                <a:gd name="T89" fmla="*/ 3116 h 3209"/>
                <a:gd name="T90" fmla="*/ 1387 w 3243"/>
                <a:gd name="T91" fmla="*/ 3205 h 3209"/>
                <a:gd name="T92" fmla="*/ 110 w 3243"/>
                <a:gd name="T93" fmla="*/ 3183 h 3209"/>
                <a:gd name="T94" fmla="*/ 10 w 3243"/>
                <a:gd name="T95" fmla="*/ 3055 h 3209"/>
                <a:gd name="T96" fmla="*/ 10 w 3243"/>
                <a:gd name="T97" fmla="*/ 1639 h 3209"/>
                <a:gd name="T98" fmla="*/ 110 w 3243"/>
                <a:gd name="T99" fmla="*/ 1511 h 3209"/>
                <a:gd name="T100" fmla="*/ 486 w 3243"/>
                <a:gd name="T101" fmla="*/ 1483 h 3209"/>
                <a:gd name="T102" fmla="*/ 548 w 3243"/>
                <a:gd name="T103" fmla="*/ 1392 h 3209"/>
                <a:gd name="T104" fmla="*/ 562 w 3243"/>
                <a:gd name="T105" fmla="*/ 14 h 3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43" h="3209">
                  <a:moveTo>
                    <a:pt x="1684" y="2275"/>
                  </a:moveTo>
                  <a:lnTo>
                    <a:pt x="1659" y="2278"/>
                  </a:lnTo>
                  <a:lnTo>
                    <a:pt x="1635" y="2287"/>
                  </a:lnTo>
                  <a:lnTo>
                    <a:pt x="1614" y="2301"/>
                  </a:lnTo>
                  <a:lnTo>
                    <a:pt x="1597" y="2320"/>
                  </a:lnTo>
                  <a:lnTo>
                    <a:pt x="1584" y="2343"/>
                  </a:lnTo>
                  <a:lnTo>
                    <a:pt x="1576" y="2369"/>
                  </a:lnTo>
                  <a:lnTo>
                    <a:pt x="1573" y="2396"/>
                  </a:lnTo>
                  <a:lnTo>
                    <a:pt x="1576" y="2424"/>
                  </a:lnTo>
                  <a:lnTo>
                    <a:pt x="1584" y="2449"/>
                  </a:lnTo>
                  <a:lnTo>
                    <a:pt x="1597" y="2473"/>
                  </a:lnTo>
                  <a:lnTo>
                    <a:pt x="1614" y="2491"/>
                  </a:lnTo>
                  <a:lnTo>
                    <a:pt x="1635" y="2506"/>
                  </a:lnTo>
                  <a:lnTo>
                    <a:pt x="1659" y="2515"/>
                  </a:lnTo>
                  <a:lnTo>
                    <a:pt x="1684" y="2518"/>
                  </a:lnTo>
                  <a:lnTo>
                    <a:pt x="2637" y="2518"/>
                  </a:lnTo>
                  <a:lnTo>
                    <a:pt x="2663" y="2515"/>
                  </a:lnTo>
                  <a:lnTo>
                    <a:pt x="2686" y="2506"/>
                  </a:lnTo>
                  <a:lnTo>
                    <a:pt x="2706" y="2491"/>
                  </a:lnTo>
                  <a:lnTo>
                    <a:pt x="2723" y="2473"/>
                  </a:lnTo>
                  <a:lnTo>
                    <a:pt x="2736" y="2449"/>
                  </a:lnTo>
                  <a:lnTo>
                    <a:pt x="2745" y="2424"/>
                  </a:lnTo>
                  <a:lnTo>
                    <a:pt x="2747" y="2396"/>
                  </a:lnTo>
                  <a:lnTo>
                    <a:pt x="2745" y="2369"/>
                  </a:lnTo>
                  <a:lnTo>
                    <a:pt x="2736" y="2343"/>
                  </a:lnTo>
                  <a:lnTo>
                    <a:pt x="2723" y="2320"/>
                  </a:lnTo>
                  <a:lnTo>
                    <a:pt x="2706" y="2301"/>
                  </a:lnTo>
                  <a:lnTo>
                    <a:pt x="2686" y="2287"/>
                  </a:lnTo>
                  <a:lnTo>
                    <a:pt x="2663" y="2278"/>
                  </a:lnTo>
                  <a:lnTo>
                    <a:pt x="2637" y="2275"/>
                  </a:lnTo>
                  <a:lnTo>
                    <a:pt x="1684" y="2275"/>
                  </a:lnTo>
                  <a:close/>
                  <a:moveTo>
                    <a:pt x="203" y="1607"/>
                  </a:moveTo>
                  <a:lnTo>
                    <a:pt x="182" y="1610"/>
                  </a:lnTo>
                  <a:lnTo>
                    <a:pt x="162" y="1618"/>
                  </a:lnTo>
                  <a:lnTo>
                    <a:pt x="145" y="1630"/>
                  </a:lnTo>
                  <a:lnTo>
                    <a:pt x="130" y="1646"/>
                  </a:lnTo>
                  <a:lnTo>
                    <a:pt x="119" y="1666"/>
                  </a:lnTo>
                  <a:lnTo>
                    <a:pt x="112" y="1687"/>
                  </a:lnTo>
                  <a:lnTo>
                    <a:pt x="110" y="1711"/>
                  </a:lnTo>
                  <a:lnTo>
                    <a:pt x="110" y="2984"/>
                  </a:lnTo>
                  <a:lnTo>
                    <a:pt x="112" y="3007"/>
                  </a:lnTo>
                  <a:lnTo>
                    <a:pt x="119" y="3028"/>
                  </a:lnTo>
                  <a:lnTo>
                    <a:pt x="130" y="3048"/>
                  </a:lnTo>
                  <a:lnTo>
                    <a:pt x="145" y="3064"/>
                  </a:lnTo>
                  <a:lnTo>
                    <a:pt x="162" y="3076"/>
                  </a:lnTo>
                  <a:lnTo>
                    <a:pt x="182" y="3084"/>
                  </a:lnTo>
                  <a:lnTo>
                    <a:pt x="203" y="3086"/>
                  </a:lnTo>
                  <a:lnTo>
                    <a:pt x="1354" y="3086"/>
                  </a:lnTo>
                  <a:lnTo>
                    <a:pt x="1375" y="3084"/>
                  </a:lnTo>
                  <a:lnTo>
                    <a:pt x="1395" y="3076"/>
                  </a:lnTo>
                  <a:lnTo>
                    <a:pt x="1412" y="3064"/>
                  </a:lnTo>
                  <a:lnTo>
                    <a:pt x="1426" y="3048"/>
                  </a:lnTo>
                  <a:lnTo>
                    <a:pt x="1437" y="3028"/>
                  </a:lnTo>
                  <a:lnTo>
                    <a:pt x="1444" y="3007"/>
                  </a:lnTo>
                  <a:lnTo>
                    <a:pt x="1447" y="2984"/>
                  </a:lnTo>
                  <a:lnTo>
                    <a:pt x="1447" y="1711"/>
                  </a:lnTo>
                  <a:lnTo>
                    <a:pt x="1444" y="1687"/>
                  </a:lnTo>
                  <a:lnTo>
                    <a:pt x="1437" y="1666"/>
                  </a:lnTo>
                  <a:lnTo>
                    <a:pt x="1426" y="1646"/>
                  </a:lnTo>
                  <a:lnTo>
                    <a:pt x="1412" y="1630"/>
                  </a:lnTo>
                  <a:lnTo>
                    <a:pt x="1395" y="1618"/>
                  </a:lnTo>
                  <a:lnTo>
                    <a:pt x="1375" y="1610"/>
                  </a:lnTo>
                  <a:lnTo>
                    <a:pt x="1354" y="1607"/>
                  </a:lnTo>
                  <a:lnTo>
                    <a:pt x="203" y="1607"/>
                  </a:lnTo>
                  <a:close/>
                  <a:moveTo>
                    <a:pt x="2172" y="849"/>
                  </a:moveTo>
                  <a:lnTo>
                    <a:pt x="2148" y="853"/>
                  </a:lnTo>
                  <a:lnTo>
                    <a:pt x="2125" y="862"/>
                  </a:lnTo>
                  <a:lnTo>
                    <a:pt x="2103" y="877"/>
                  </a:lnTo>
                  <a:lnTo>
                    <a:pt x="2084" y="894"/>
                  </a:lnTo>
                  <a:lnTo>
                    <a:pt x="1649" y="1374"/>
                  </a:lnTo>
                  <a:lnTo>
                    <a:pt x="1634" y="1393"/>
                  </a:lnTo>
                  <a:lnTo>
                    <a:pt x="1623" y="1412"/>
                  </a:lnTo>
                  <a:lnTo>
                    <a:pt x="1618" y="1429"/>
                  </a:lnTo>
                  <a:lnTo>
                    <a:pt x="1618" y="1444"/>
                  </a:lnTo>
                  <a:lnTo>
                    <a:pt x="1623" y="1458"/>
                  </a:lnTo>
                  <a:lnTo>
                    <a:pt x="1633" y="1469"/>
                  </a:lnTo>
                  <a:lnTo>
                    <a:pt x="1648" y="1478"/>
                  </a:lnTo>
                  <a:lnTo>
                    <a:pt x="1668" y="1482"/>
                  </a:lnTo>
                  <a:lnTo>
                    <a:pt x="1692" y="1484"/>
                  </a:lnTo>
                  <a:lnTo>
                    <a:pt x="1797" y="1484"/>
                  </a:lnTo>
                  <a:lnTo>
                    <a:pt x="1820" y="1488"/>
                  </a:lnTo>
                  <a:lnTo>
                    <a:pt x="1842" y="1496"/>
                  </a:lnTo>
                  <a:lnTo>
                    <a:pt x="1862" y="1511"/>
                  </a:lnTo>
                  <a:lnTo>
                    <a:pt x="1878" y="1530"/>
                  </a:lnTo>
                  <a:lnTo>
                    <a:pt x="1890" y="1552"/>
                  </a:lnTo>
                  <a:lnTo>
                    <a:pt x="1898" y="1578"/>
                  </a:lnTo>
                  <a:lnTo>
                    <a:pt x="1901" y="1606"/>
                  </a:lnTo>
                  <a:lnTo>
                    <a:pt x="1901" y="1954"/>
                  </a:lnTo>
                  <a:lnTo>
                    <a:pt x="1904" y="1985"/>
                  </a:lnTo>
                  <a:lnTo>
                    <a:pt x="1912" y="2014"/>
                  </a:lnTo>
                  <a:lnTo>
                    <a:pt x="1925" y="2041"/>
                  </a:lnTo>
                  <a:lnTo>
                    <a:pt x="1942" y="2064"/>
                  </a:lnTo>
                  <a:lnTo>
                    <a:pt x="1963" y="2083"/>
                  </a:lnTo>
                  <a:lnTo>
                    <a:pt x="1987" y="2097"/>
                  </a:lnTo>
                  <a:lnTo>
                    <a:pt x="2014" y="2106"/>
                  </a:lnTo>
                  <a:lnTo>
                    <a:pt x="2042" y="2110"/>
                  </a:lnTo>
                  <a:lnTo>
                    <a:pt x="2325" y="2110"/>
                  </a:lnTo>
                  <a:lnTo>
                    <a:pt x="2353" y="2106"/>
                  </a:lnTo>
                  <a:lnTo>
                    <a:pt x="2380" y="2097"/>
                  </a:lnTo>
                  <a:lnTo>
                    <a:pt x="2404" y="2083"/>
                  </a:lnTo>
                  <a:lnTo>
                    <a:pt x="2425" y="2064"/>
                  </a:lnTo>
                  <a:lnTo>
                    <a:pt x="2442" y="2041"/>
                  </a:lnTo>
                  <a:lnTo>
                    <a:pt x="2455" y="2014"/>
                  </a:lnTo>
                  <a:lnTo>
                    <a:pt x="2463" y="1985"/>
                  </a:lnTo>
                  <a:lnTo>
                    <a:pt x="2466" y="1954"/>
                  </a:lnTo>
                  <a:lnTo>
                    <a:pt x="2466" y="1606"/>
                  </a:lnTo>
                  <a:lnTo>
                    <a:pt x="2469" y="1578"/>
                  </a:lnTo>
                  <a:lnTo>
                    <a:pt x="2477" y="1552"/>
                  </a:lnTo>
                  <a:lnTo>
                    <a:pt x="2489" y="1530"/>
                  </a:lnTo>
                  <a:lnTo>
                    <a:pt x="2505" y="1511"/>
                  </a:lnTo>
                  <a:lnTo>
                    <a:pt x="2525" y="1496"/>
                  </a:lnTo>
                  <a:lnTo>
                    <a:pt x="2547" y="1488"/>
                  </a:lnTo>
                  <a:lnTo>
                    <a:pt x="2571" y="1484"/>
                  </a:lnTo>
                  <a:lnTo>
                    <a:pt x="2675" y="1484"/>
                  </a:lnTo>
                  <a:lnTo>
                    <a:pt x="2699" y="1482"/>
                  </a:lnTo>
                  <a:lnTo>
                    <a:pt x="2718" y="1478"/>
                  </a:lnTo>
                  <a:lnTo>
                    <a:pt x="2733" y="1469"/>
                  </a:lnTo>
                  <a:lnTo>
                    <a:pt x="2743" y="1458"/>
                  </a:lnTo>
                  <a:lnTo>
                    <a:pt x="2748" y="1444"/>
                  </a:lnTo>
                  <a:lnTo>
                    <a:pt x="2748" y="1429"/>
                  </a:lnTo>
                  <a:lnTo>
                    <a:pt x="2743" y="1412"/>
                  </a:lnTo>
                  <a:lnTo>
                    <a:pt x="2732" y="1393"/>
                  </a:lnTo>
                  <a:lnTo>
                    <a:pt x="2717" y="1374"/>
                  </a:lnTo>
                  <a:lnTo>
                    <a:pt x="2283" y="894"/>
                  </a:lnTo>
                  <a:lnTo>
                    <a:pt x="2264" y="877"/>
                  </a:lnTo>
                  <a:lnTo>
                    <a:pt x="2242" y="862"/>
                  </a:lnTo>
                  <a:lnTo>
                    <a:pt x="2219" y="853"/>
                  </a:lnTo>
                  <a:lnTo>
                    <a:pt x="2196" y="849"/>
                  </a:lnTo>
                  <a:lnTo>
                    <a:pt x="2172" y="849"/>
                  </a:lnTo>
                  <a:close/>
                  <a:moveTo>
                    <a:pt x="578" y="0"/>
                  </a:moveTo>
                  <a:lnTo>
                    <a:pt x="589" y="0"/>
                  </a:lnTo>
                  <a:lnTo>
                    <a:pt x="600" y="5"/>
                  </a:lnTo>
                  <a:lnTo>
                    <a:pt x="613" y="18"/>
                  </a:lnTo>
                  <a:lnTo>
                    <a:pt x="627" y="34"/>
                  </a:lnTo>
                  <a:lnTo>
                    <a:pt x="640" y="51"/>
                  </a:lnTo>
                  <a:lnTo>
                    <a:pt x="652" y="66"/>
                  </a:lnTo>
                  <a:lnTo>
                    <a:pt x="661" y="82"/>
                  </a:lnTo>
                  <a:lnTo>
                    <a:pt x="669" y="96"/>
                  </a:lnTo>
                  <a:lnTo>
                    <a:pt x="673" y="107"/>
                  </a:lnTo>
                  <a:lnTo>
                    <a:pt x="675" y="117"/>
                  </a:lnTo>
                  <a:lnTo>
                    <a:pt x="675" y="920"/>
                  </a:lnTo>
                  <a:lnTo>
                    <a:pt x="677" y="950"/>
                  </a:lnTo>
                  <a:lnTo>
                    <a:pt x="684" y="981"/>
                  </a:lnTo>
                  <a:lnTo>
                    <a:pt x="694" y="1013"/>
                  </a:lnTo>
                  <a:lnTo>
                    <a:pt x="707" y="1043"/>
                  </a:lnTo>
                  <a:lnTo>
                    <a:pt x="723" y="1071"/>
                  </a:lnTo>
                  <a:lnTo>
                    <a:pt x="741" y="1097"/>
                  </a:lnTo>
                  <a:lnTo>
                    <a:pt x="761" y="1118"/>
                  </a:lnTo>
                  <a:lnTo>
                    <a:pt x="779" y="1133"/>
                  </a:lnTo>
                  <a:lnTo>
                    <a:pt x="796" y="1145"/>
                  </a:lnTo>
                  <a:lnTo>
                    <a:pt x="812" y="1153"/>
                  </a:lnTo>
                  <a:lnTo>
                    <a:pt x="827" y="1155"/>
                  </a:lnTo>
                  <a:lnTo>
                    <a:pt x="839" y="1151"/>
                  </a:lnTo>
                  <a:lnTo>
                    <a:pt x="850" y="1142"/>
                  </a:lnTo>
                  <a:lnTo>
                    <a:pt x="858" y="1129"/>
                  </a:lnTo>
                  <a:lnTo>
                    <a:pt x="863" y="1110"/>
                  </a:lnTo>
                  <a:lnTo>
                    <a:pt x="865" y="1088"/>
                  </a:lnTo>
                  <a:lnTo>
                    <a:pt x="865" y="417"/>
                  </a:lnTo>
                  <a:lnTo>
                    <a:pt x="866" y="394"/>
                  </a:lnTo>
                  <a:lnTo>
                    <a:pt x="870" y="375"/>
                  </a:lnTo>
                  <a:lnTo>
                    <a:pt x="875" y="361"/>
                  </a:lnTo>
                  <a:lnTo>
                    <a:pt x="883" y="352"/>
                  </a:lnTo>
                  <a:lnTo>
                    <a:pt x="892" y="347"/>
                  </a:lnTo>
                  <a:lnTo>
                    <a:pt x="903" y="347"/>
                  </a:lnTo>
                  <a:lnTo>
                    <a:pt x="915" y="354"/>
                  </a:lnTo>
                  <a:lnTo>
                    <a:pt x="928" y="365"/>
                  </a:lnTo>
                  <a:lnTo>
                    <a:pt x="942" y="385"/>
                  </a:lnTo>
                  <a:lnTo>
                    <a:pt x="956" y="408"/>
                  </a:lnTo>
                  <a:lnTo>
                    <a:pt x="967" y="436"/>
                  </a:lnTo>
                  <a:lnTo>
                    <a:pt x="977" y="466"/>
                  </a:lnTo>
                  <a:lnTo>
                    <a:pt x="984" y="497"/>
                  </a:lnTo>
                  <a:lnTo>
                    <a:pt x="989" y="527"/>
                  </a:lnTo>
                  <a:lnTo>
                    <a:pt x="991" y="557"/>
                  </a:lnTo>
                  <a:lnTo>
                    <a:pt x="991" y="1364"/>
                  </a:lnTo>
                  <a:lnTo>
                    <a:pt x="993" y="1392"/>
                  </a:lnTo>
                  <a:lnTo>
                    <a:pt x="999" y="1418"/>
                  </a:lnTo>
                  <a:lnTo>
                    <a:pt x="1009" y="1440"/>
                  </a:lnTo>
                  <a:lnTo>
                    <a:pt x="1022" y="1459"/>
                  </a:lnTo>
                  <a:lnTo>
                    <a:pt x="1037" y="1473"/>
                  </a:lnTo>
                  <a:lnTo>
                    <a:pt x="1055" y="1483"/>
                  </a:lnTo>
                  <a:lnTo>
                    <a:pt x="1073" y="1486"/>
                  </a:lnTo>
                  <a:lnTo>
                    <a:pt x="1092" y="1483"/>
                  </a:lnTo>
                  <a:lnTo>
                    <a:pt x="1110" y="1473"/>
                  </a:lnTo>
                  <a:lnTo>
                    <a:pt x="1125" y="1459"/>
                  </a:lnTo>
                  <a:lnTo>
                    <a:pt x="1138" y="1440"/>
                  </a:lnTo>
                  <a:lnTo>
                    <a:pt x="1148" y="1418"/>
                  </a:lnTo>
                  <a:lnTo>
                    <a:pt x="1154" y="1392"/>
                  </a:lnTo>
                  <a:lnTo>
                    <a:pt x="1156" y="1364"/>
                  </a:lnTo>
                  <a:lnTo>
                    <a:pt x="1156" y="611"/>
                  </a:lnTo>
                  <a:lnTo>
                    <a:pt x="1159" y="582"/>
                  </a:lnTo>
                  <a:lnTo>
                    <a:pt x="1167" y="557"/>
                  </a:lnTo>
                  <a:lnTo>
                    <a:pt x="1180" y="534"/>
                  </a:lnTo>
                  <a:lnTo>
                    <a:pt x="1197" y="516"/>
                  </a:lnTo>
                  <a:lnTo>
                    <a:pt x="1218" y="501"/>
                  </a:lnTo>
                  <a:lnTo>
                    <a:pt x="1241" y="492"/>
                  </a:lnTo>
                  <a:lnTo>
                    <a:pt x="1266" y="489"/>
                  </a:lnTo>
                  <a:lnTo>
                    <a:pt x="3133" y="489"/>
                  </a:lnTo>
                  <a:lnTo>
                    <a:pt x="3159" y="492"/>
                  </a:lnTo>
                  <a:lnTo>
                    <a:pt x="3182" y="501"/>
                  </a:lnTo>
                  <a:lnTo>
                    <a:pt x="3202" y="516"/>
                  </a:lnTo>
                  <a:lnTo>
                    <a:pt x="3219" y="534"/>
                  </a:lnTo>
                  <a:lnTo>
                    <a:pt x="3232" y="557"/>
                  </a:lnTo>
                  <a:lnTo>
                    <a:pt x="3240" y="582"/>
                  </a:lnTo>
                  <a:lnTo>
                    <a:pt x="3243" y="611"/>
                  </a:lnTo>
                  <a:lnTo>
                    <a:pt x="3243" y="2675"/>
                  </a:lnTo>
                  <a:lnTo>
                    <a:pt x="3240" y="2704"/>
                  </a:lnTo>
                  <a:lnTo>
                    <a:pt x="3232" y="2729"/>
                  </a:lnTo>
                  <a:lnTo>
                    <a:pt x="3219" y="2752"/>
                  </a:lnTo>
                  <a:lnTo>
                    <a:pt x="3202" y="2770"/>
                  </a:lnTo>
                  <a:lnTo>
                    <a:pt x="3182" y="2785"/>
                  </a:lnTo>
                  <a:lnTo>
                    <a:pt x="3159" y="2794"/>
                  </a:lnTo>
                  <a:lnTo>
                    <a:pt x="3133" y="2797"/>
                  </a:lnTo>
                  <a:lnTo>
                    <a:pt x="1668" y="2797"/>
                  </a:lnTo>
                  <a:lnTo>
                    <a:pt x="1642" y="2799"/>
                  </a:lnTo>
                  <a:lnTo>
                    <a:pt x="1619" y="2807"/>
                  </a:lnTo>
                  <a:lnTo>
                    <a:pt x="1598" y="2817"/>
                  </a:lnTo>
                  <a:lnTo>
                    <a:pt x="1581" y="2831"/>
                  </a:lnTo>
                  <a:lnTo>
                    <a:pt x="1568" y="2848"/>
                  </a:lnTo>
                  <a:lnTo>
                    <a:pt x="1560" y="2868"/>
                  </a:lnTo>
                  <a:lnTo>
                    <a:pt x="1557" y="2889"/>
                  </a:lnTo>
                  <a:lnTo>
                    <a:pt x="1557" y="2984"/>
                  </a:lnTo>
                  <a:lnTo>
                    <a:pt x="1554" y="3019"/>
                  </a:lnTo>
                  <a:lnTo>
                    <a:pt x="1547" y="3055"/>
                  </a:lnTo>
                  <a:lnTo>
                    <a:pt x="1534" y="3087"/>
                  </a:lnTo>
                  <a:lnTo>
                    <a:pt x="1518" y="3116"/>
                  </a:lnTo>
                  <a:lnTo>
                    <a:pt x="1498" y="3142"/>
                  </a:lnTo>
                  <a:lnTo>
                    <a:pt x="1474" y="3164"/>
                  </a:lnTo>
                  <a:lnTo>
                    <a:pt x="1447" y="3183"/>
                  </a:lnTo>
                  <a:lnTo>
                    <a:pt x="1418" y="3197"/>
                  </a:lnTo>
                  <a:lnTo>
                    <a:pt x="1387" y="3205"/>
                  </a:lnTo>
                  <a:lnTo>
                    <a:pt x="1354" y="3209"/>
                  </a:lnTo>
                  <a:lnTo>
                    <a:pt x="203" y="3209"/>
                  </a:lnTo>
                  <a:lnTo>
                    <a:pt x="170" y="3205"/>
                  </a:lnTo>
                  <a:lnTo>
                    <a:pt x="139" y="3197"/>
                  </a:lnTo>
                  <a:lnTo>
                    <a:pt x="110" y="3183"/>
                  </a:lnTo>
                  <a:lnTo>
                    <a:pt x="83" y="3164"/>
                  </a:lnTo>
                  <a:lnTo>
                    <a:pt x="59" y="3142"/>
                  </a:lnTo>
                  <a:lnTo>
                    <a:pt x="39" y="3116"/>
                  </a:lnTo>
                  <a:lnTo>
                    <a:pt x="23" y="3087"/>
                  </a:lnTo>
                  <a:lnTo>
                    <a:pt x="10" y="3055"/>
                  </a:lnTo>
                  <a:lnTo>
                    <a:pt x="3" y="3019"/>
                  </a:lnTo>
                  <a:lnTo>
                    <a:pt x="0" y="2984"/>
                  </a:lnTo>
                  <a:lnTo>
                    <a:pt x="0" y="1711"/>
                  </a:lnTo>
                  <a:lnTo>
                    <a:pt x="3" y="1675"/>
                  </a:lnTo>
                  <a:lnTo>
                    <a:pt x="10" y="1639"/>
                  </a:lnTo>
                  <a:lnTo>
                    <a:pt x="23" y="1607"/>
                  </a:lnTo>
                  <a:lnTo>
                    <a:pt x="39" y="1578"/>
                  </a:lnTo>
                  <a:lnTo>
                    <a:pt x="59" y="1552"/>
                  </a:lnTo>
                  <a:lnTo>
                    <a:pt x="83" y="1530"/>
                  </a:lnTo>
                  <a:lnTo>
                    <a:pt x="110" y="1511"/>
                  </a:lnTo>
                  <a:lnTo>
                    <a:pt x="139" y="1497"/>
                  </a:lnTo>
                  <a:lnTo>
                    <a:pt x="170" y="1489"/>
                  </a:lnTo>
                  <a:lnTo>
                    <a:pt x="203" y="1486"/>
                  </a:lnTo>
                  <a:lnTo>
                    <a:pt x="468" y="1486"/>
                  </a:lnTo>
                  <a:lnTo>
                    <a:pt x="486" y="1483"/>
                  </a:lnTo>
                  <a:lnTo>
                    <a:pt x="504" y="1473"/>
                  </a:lnTo>
                  <a:lnTo>
                    <a:pt x="519" y="1459"/>
                  </a:lnTo>
                  <a:lnTo>
                    <a:pt x="532" y="1440"/>
                  </a:lnTo>
                  <a:lnTo>
                    <a:pt x="542" y="1418"/>
                  </a:lnTo>
                  <a:lnTo>
                    <a:pt x="548" y="1392"/>
                  </a:lnTo>
                  <a:lnTo>
                    <a:pt x="551" y="1364"/>
                  </a:lnTo>
                  <a:lnTo>
                    <a:pt x="551" y="70"/>
                  </a:lnTo>
                  <a:lnTo>
                    <a:pt x="552" y="47"/>
                  </a:lnTo>
                  <a:lnTo>
                    <a:pt x="556" y="29"/>
                  </a:lnTo>
                  <a:lnTo>
                    <a:pt x="562" y="14"/>
                  </a:lnTo>
                  <a:lnTo>
                    <a:pt x="569" y="4"/>
                  </a:lnTo>
                  <a:lnTo>
                    <a:pt x="5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99"/>
            <p:cNvSpPr>
              <a:spLocks/>
            </p:cNvSpPr>
            <p:nvPr/>
          </p:nvSpPr>
          <p:spPr bwMode="auto">
            <a:xfrm>
              <a:off x="10140950" y="3467100"/>
              <a:ext cx="360363" cy="14288"/>
            </a:xfrm>
            <a:custGeom>
              <a:avLst/>
              <a:gdLst>
                <a:gd name="T0" fmla="*/ 75 w 2044"/>
                <a:gd name="T1" fmla="*/ 0 h 98"/>
                <a:gd name="T2" fmla="*/ 1875 w 2044"/>
                <a:gd name="T3" fmla="*/ 0 h 98"/>
                <a:gd name="T4" fmla="*/ 1901 w 2044"/>
                <a:gd name="T5" fmla="*/ 2 h 98"/>
                <a:gd name="T6" fmla="*/ 1928 w 2044"/>
                <a:gd name="T7" fmla="*/ 5 h 98"/>
                <a:gd name="T8" fmla="*/ 1954 w 2044"/>
                <a:gd name="T9" fmla="*/ 11 h 98"/>
                <a:gd name="T10" fmla="*/ 1979 w 2044"/>
                <a:gd name="T11" fmla="*/ 18 h 98"/>
                <a:gd name="T12" fmla="*/ 2001 w 2044"/>
                <a:gd name="T13" fmla="*/ 28 h 98"/>
                <a:gd name="T14" fmla="*/ 2019 w 2044"/>
                <a:gd name="T15" fmla="*/ 38 h 98"/>
                <a:gd name="T16" fmla="*/ 2033 w 2044"/>
                <a:gd name="T17" fmla="*/ 49 h 98"/>
                <a:gd name="T18" fmla="*/ 2042 w 2044"/>
                <a:gd name="T19" fmla="*/ 60 h 98"/>
                <a:gd name="T20" fmla="*/ 2044 w 2044"/>
                <a:gd name="T21" fmla="*/ 70 h 98"/>
                <a:gd name="T22" fmla="*/ 2040 w 2044"/>
                <a:gd name="T23" fmla="*/ 79 h 98"/>
                <a:gd name="T24" fmla="*/ 2030 w 2044"/>
                <a:gd name="T25" fmla="*/ 87 h 98"/>
                <a:gd name="T26" fmla="*/ 2015 w 2044"/>
                <a:gd name="T27" fmla="*/ 92 h 98"/>
                <a:gd name="T28" fmla="*/ 1996 w 2044"/>
                <a:gd name="T29" fmla="*/ 97 h 98"/>
                <a:gd name="T30" fmla="*/ 1972 w 2044"/>
                <a:gd name="T31" fmla="*/ 98 h 98"/>
                <a:gd name="T32" fmla="*/ 163 w 2044"/>
                <a:gd name="T33" fmla="*/ 98 h 98"/>
                <a:gd name="T34" fmla="*/ 136 w 2044"/>
                <a:gd name="T35" fmla="*/ 97 h 98"/>
                <a:gd name="T36" fmla="*/ 110 w 2044"/>
                <a:gd name="T37" fmla="*/ 92 h 98"/>
                <a:gd name="T38" fmla="*/ 84 w 2044"/>
                <a:gd name="T39" fmla="*/ 87 h 98"/>
                <a:gd name="T40" fmla="*/ 60 w 2044"/>
                <a:gd name="T41" fmla="*/ 79 h 98"/>
                <a:gd name="T42" fmla="*/ 39 w 2044"/>
                <a:gd name="T43" fmla="*/ 70 h 98"/>
                <a:gd name="T44" fmla="*/ 22 w 2044"/>
                <a:gd name="T45" fmla="*/ 60 h 98"/>
                <a:gd name="T46" fmla="*/ 9 w 2044"/>
                <a:gd name="T47" fmla="*/ 49 h 98"/>
                <a:gd name="T48" fmla="*/ 1 w 2044"/>
                <a:gd name="T49" fmla="*/ 38 h 98"/>
                <a:gd name="T50" fmla="*/ 0 w 2044"/>
                <a:gd name="T51" fmla="*/ 28 h 98"/>
                <a:gd name="T52" fmla="*/ 5 w 2044"/>
                <a:gd name="T53" fmla="*/ 18 h 98"/>
                <a:gd name="T54" fmla="*/ 15 w 2044"/>
                <a:gd name="T55" fmla="*/ 11 h 98"/>
                <a:gd name="T56" fmla="*/ 31 w 2044"/>
                <a:gd name="T57" fmla="*/ 5 h 98"/>
                <a:gd name="T58" fmla="*/ 51 w 2044"/>
                <a:gd name="T59" fmla="*/ 2 h 98"/>
                <a:gd name="T60" fmla="*/ 75 w 2044"/>
                <a:gd name="T6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44" h="98">
                  <a:moveTo>
                    <a:pt x="75" y="0"/>
                  </a:moveTo>
                  <a:lnTo>
                    <a:pt x="1875" y="0"/>
                  </a:lnTo>
                  <a:lnTo>
                    <a:pt x="1901" y="2"/>
                  </a:lnTo>
                  <a:lnTo>
                    <a:pt x="1928" y="5"/>
                  </a:lnTo>
                  <a:lnTo>
                    <a:pt x="1954" y="11"/>
                  </a:lnTo>
                  <a:lnTo>
                    <a:pt x="1979" y="18"/>
                  </a:lnTo>
                  <a:lnTo>
                    <a:pt x="2001" y="28"/>
                  </a:lnTo>
                  <a:lnTo>
                    <a:pt x="2019" y="38"/>
                  </a:lnTo>
                  <a:lnTo>
                    <a:pt x="2033" y="49"/>
                  </a:lnTo>
                  <a:lnTo>
                    <a:pt x="2042" y="60"/>
                  </a:lnTo>
                  <a:lnTo>
                    <a:pt x="2044" y="70"/>
                  </a:lnTo>
                  <a:lnTo>
                    <a:pt x="2040" y="79"/>
                  </a:lnTo>
                  <a:lnTo>
                    <a:pt x="2030" y="87"/>
                  </a:lnTo>
                  <a:lnTo>
                    <a:pt x="2015" y="92"/>
                  </a:lnTo>
                  <a:lnTo>
                    <a:pt x="1996" y="97"/>
                  </a:lnTo>
                  <a:lnTo>
                    <a:pt x="1972" y="98"/>
                  </a:lnTo>
                  <a:lnTo>
                    <a:pt x="163" y="98"/>
                  </a:lnTo>
                  <a:lnTo>
                    <a:pt x="136" y="97"/>
                  </a:lnTo>
                  <a:lnTo>
                    <a:pt x="110" y="92"/>
                  </a:lnTo>
                  <a:lnTo>
                    <a:pt x="84" y="87"/>
                  </a:lnTo>
                  <a:lnTo>
                    <a:pt x="60" y="79"/>
                  </a:lnTo>
                  <a:lnTo>
                    <a:pt x="39" y="70"/>
                  </a:lnTo>
                  <a:lnTo>
                    <a:pt x="22" y="60"/>
                  </a:lnTo>
                  <a:lnTo>
                    <a:pt x="9" y="49"/>
                  </a:lnTo>
                  <a:lnTo>
                    <a:pt x="1" y="38"/>
                  </a:lnTo>
                  <a:lnTo>
                    <a:pt x="0" y="28"/>
                  </a:lnTo>
                  <a:lnTo>
                    <a:pt x="5" y="18"/>
                  </a:lnTo>
                  <a:lnTo>
                    <a:pt x="15" y="11"/>
                  </a:lnTo>
                  <a:lnTo>
                    <a:pt x="31" y="5"/>
                  </a:lnTo>
                  <a:lnTo>
                    <a:pt x="51" y="2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100"/>
            <p:cNvSpPr>
              <a:spLocks/>
            </p:cNvSpPr>
            <p:nvPr/>
          </p:nvSpPr>
          <p:spPr bwMode="auto">
            <a:xfrm>
              <a:off x="10196513" y="3517900"/>
              <a:ext cx="371475" cy="25400"/>
            </a:xfrm>
            <a:custGeom>
              <a:avLst/>
              <a:gdLst>
                <a:gd name="T0" fmla="*/ 59 w 2104"/>
                <a:gd name="T1" fmla="*/ 0 h 158"/>
                <a:gd name="T2" fmla="*/ 1891 w 2104"/>
                <a:gd name="T3" fmla="*/ 0 h 158"/>
                <a:gd name="T4" fmla="*/ 1918 w 2104"/>
                <a:gd name="T5" fmla="*/ 1 h 158"/>
                <a:gd name="T6" fmla="*/ 1947 w 2104"/>
                <a:gd name="T7" fmla="*/ 8 h 158"/>
                <a:gd name="T8" fmla="*/ 1977 w 2104"/>
                <a:gd name="T9" fmla="*/ 17 h 158"/>
                <a:gd name="T10" fmla="*/ 2006 w 2104"/>
                <a:gd name="T11" fmla="*/ 29 h 158"/>
                <a:gd name="T12" fmla="*/ 2033 w 2104"/>
                <a:gd name="T13" fmla="*/ 44 h 158"/>
                <a:gd name="T14" fmla="*/ 2058 w 2104"/>
                <a:gd name="T15" fmla="*/ 61 h 158"/>
                <a:gd name="T16" fmla="*/ 2079 w 2104"/>
                <a:gd name="T17" fmla="*/ 79 h 158"/>
                <a:gd name="T18" fmla="*/ 2093 w 2104"/>
                <a:gd name="T19" fmla="*/ 95 h 158"/>
                <a:gd name="T20" fmla="*/ 2101 w 2104"/>
                <a:gd name="T21" fmla="*/ 110 h 158"/>
                <a:gd name="T22" fmla="*/ 2104 w 2104"/>
                <a:gd name="T23" fmla="*/ 123 h 158"/>
                <a:gd name="T24" fmla="*/ 2103 w 2104"/>
                <a:gd name="T25" fmla="*/ 135 h 158"/>
                <a:gd name="T26" fmla="*/ 2096 w 2104"/>
                <a:gd name="T27" fmla="*/ 144 h 158"/>
                <a:gd name="T28" fmla="*/ 2085 w 2104"/>
                <a:gd name="T29" fmla="*/ 152 h 158"/>
                <a:gd name="T30" fmla="*/ 2068 w 2104"/>
                <a:gd name="T31" fmla="*/ 156 h 158"/>
                <a:gd name="T32" fmla="*/ 2048 w 2104"/>
                <a:gd name="T33" fmla="*/ 158 h 158"/>
                <a:gd name="T34" fmla="*/ 203 w 2104"/>
                <a:gd name="T35" fmla="*/ 158 h 158"/>
                <a:gd name="T36" fmla="*/ 175 w 2104"/>
                <a:gd name="T37" fmla="*/ 156 h 158"/>
                <a:gd name="T38" fmla="*/ 147 w 2104"/>
                <a:gd name="T39" fmla="*/ 150 h 158"/>
                <a:gd name="T40" fmla="*/ 118 w 2104"/>
                <a:gd name="T41" fmla="*/ 141 h 158"/>
                <a:gd name="T42" fmla="*/ 90 w 2104"/>
                <a:gd name="T43" fmla="*/ 129 h 158"/>
                <a:gd name="T44" fmla="*/ 64 w 2104"/>
                <a:gd name="T45" fmla="*/ 114 h 158"/>
                <a:gd name="T46" fmla="*/ 40 w 2104"/>
                <a:gd name="T47" fmla="*/ 98 h 158"/>
                <a:gd name="T48" fmla="*/ 21 w 2104"/>
                <a:gd name="T49" fmla="*/ 79 h 158"/>
                <a:gd name="T50" fmla="*/ 9 w 2104"/>
                <a:gd name="T51" fmla="*/ 63 h 158"/>
                <a:gd name="T52" fmla="*/ 2 w 2104"/>
                <a:gd name="T53" fmla="*/ 48 h 158"/>
                <a:gd name="T54" fmla="*/ 0 w 2104"/>
                <a:gd name="T55" fmla="*/ 34 h 158"/>
                <a:gd name="T56" fmla="*/ 3 w 2104"/>
                <a:gd name="T57" fmla="*/ 22 h 158"/>
                <a:gd name="T58" fmla="*/ 10 w 2104"/>
                <a:gd name="T59" fmla="*/ 13 h 158"/>
                <a:gd name="T60" fmla="*/ 22 w 2104"/>
                <a:gd name="T61" fmla="*/ 6 h 158"/>
                <a:gd name="T62" fmla="*/ 39 w 2104"/>
                <a:gd name="T63" fmla="*/ 1 h 158"/>
                <a:gd name="T64" fmla="*/ 59 w 2104"/>
                <a:gd name="T65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04" h="158">
                  <a:moveTo>
                    <a:pt x="59" y="0"/>
                  </a:moveTo>
                  <a:lnTo>
                    <a:pt x="1891" y="0"/>
                  </a:lnTo>
                  <a:lnTo>
                    <a:pt x="1918" y="1"/>
                  </a:lnTo>
                  <a:lnTo>
                    <a:pt x="1947" y="8"/>
                  </a:lnTo>
                  <a:lnTo>
                    <a:pt x="1977" y="17"/>
                  </a:lnTo>
                  <a:lnTo>
                    <a:pt x="2006" y="29"/>
                  </a:lnTo>
                  <a:lnTo>
                    <a:pt x="2033" y="44"/>
                  </a:lnTo>
                  <a:lnTo>
                    <a:pt x="2058" y="61"/>
                  </a:lnTo>
                  <a:lnTo>
                    <a:pt x="2079" y="79"/>
                  </a:lnTo>
                  <a:lnTo>
                    <a:pt x="2093" y="95"/>
                  </a:lnTo>
                  <a:lnTo>
                    <a:pt x="2101" y="110"/>
                  </a:lnTo>
                  <a:lnTo>
                    <a:pt x="2104" y="123"/>
                  </a:lnTo>
                  <a:lnTo>
                    <a:pt x="2103" y="135"/>
                  </a:lnTo>
                  <a:lnTo>
                    <a:pt x="2096" y="144"/>
                  </a:lnTo>
                  <a:lnTo>
                    <a:pt x="2085" y="152"/>
                  </a:lnTo>
                  <a:lnTo>
                    <a:pt x="2068" y="156"/>
                  </a:lnTo>
                  <a:lnTo>
                    <a:pt x="2048" y="158"/>
                  </a:lnTo>
                  <a:lnTo>
                    <a:pt x="203" y="158"/>
                  </a:lnTo>
                  <a:lnTo>
                    <a:pt x="175" y="156"/>
                  </a:lnTo>
                  <a:lnTo>
                    <a:pt x="147" y="150"/>
                  </a:lnTo>
                  <a:lnTo>
                    <a:pt x="118" y="141"/>
                  </a:lnTo>
                  <a:lnTo>
                    <a:pt x="90" y="129"/>
                  </a:lnTo>
                  <a:lnTo>
                    <a:pt x="64" y="114"/>
                  </a:lnTo>
                  <a:lnTo>
                    <a:pt x="40" y="98"/>
                  </a:lnTo>
                  <a:lnTo>
                    <a:pt x="21" y="79"/>
                  </a:lnTo>
                  <a:lnTo>
                    <a:pt x="9" y="63"/>
                  </a:lnTo>
                  <a:lnTo>
                    <a:pt x="2" y="48"/>
                  </a:lnTo>
                  <a:lnTo>
                    <a:pt x="0" y="34"/>
                  </a:lnTo>
                  <a:lnTo>
                    <a:pt x="3" y="22"/>
                  </a:lnTo>
                  <a:lnTo>
                    <a:pt x="10" y="13"/>
                  </a:lnTo>
                  <a:lnTo>
                    <a:pt x="22" y="6"/>
                  </a:lnTo>
                  <a:lnTo>
                    <a:pt x="39" y="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01"/>
            <p:cNvSpPr>
              <a:spLocks/>
            </p:cNvSpPr>
            <p:nvPr/>
          </p:nvSpPr>
          <p:spPr bwMode="auto">
            <a:xfrm>
              <a:off x="10079038" y="3787775"/>
              <a:ext cx="26988" cy="28575"/>
            </a:xfrm>
            <a:custGeom>
              <a:avLst/>
              <a:gdLst>
                <a:gd name="T0" fmla="*/ 114 w 161"/>
                <a:gd name="T1" fmla="*/ 0 h 174"/>
                <a:gd name="T2" fmla="*/ 134 w 161"/>
                <a:gd name="T3" fmla="*/ 2 h 174"/>
                <a:gd name="T4" fmla="*/ 154 w 161"/>
                <a:gd name="T5" fmla="*/ 8 h 174"/>
                <a:gd name="T6" fmla="*/ 160 w 161"/>
                <a:gd name="T7" fmla="*/ 12 h 174"/>
                <a:gd name="T8" fmla="*/ 161 w 161"/>
                <a:gd name="T9" fmla="*/ 19 h 174"/>
                <a:gd name="T10" fmla="*/ 160 w 161"/>
                <a:gd name="T11" fmla="*/ 28 h 174"/>
                <a:gd name="T12" fmla="*/ 155 w 161"/>
                <a:gd name="T13" fmla="*/ 38 h 174"/>
                <a:gd name="T14" fmla="*/ 147 w 161"/>
                <a:gd name="T15" fmla="*/ 49 h 174"/>
                <a:gd name="T16" fmla="*/ 136 w 161"/>
                <a:gd name="T17" fmla="*/ 61 h 174"/>
                <a:gd name="T18" fmla="*/ 123 w 161"/>
                <a:gd name="T19" fmla="*/ 73 h 174"/>
                <a:gd name="T20" fmla="*/ 108 w 161"/>
                <a:gd name="T21" fmla="*/ 85 h 174"/>
                <a:gd name="T22" fmla="*/ 72 w 161"/>
                <a:gd name="T23" fmla="*/ 118 h 174"/>
                <a:gd name="T24" fmla="*/ 38 w 161"/>
                <a:gd name="T25" fmla="*/ 154 h 174"/>
                <a:gd name="T26" fmla="*/ 31 w 161"/>
                <a:gd name="T27" fmla="*/ 162 h 174"/>
                <a:gd name="T28" fmla="*/ 24 w 161"/>
                <a:gd name="T29" fmla="*/ 170 h 174"/>
                <a:gd name="T30" fmla="*/ 18 w 161"/>
                <a:gd name="T31" fmla="*/ 174 h 174"/>
                <a:gd name="T32" fmla="*/ 11 w 161"/>
                <a:gd name="T33" fmla="*/ 174 h 174"/>
                <a:gd name="T34" fmla="*/ 6 w 161"/>
                <a:gd name="T35" fmla="*/ 168 h 174"/>
                <a:gd name="T36" fmla="*/ 2 w 161"/>
                <a:gd name="T37" fmla="*/ 160 h 174"/>
                <a:gd name="T38" fmla="*/ 0 w 161"/>
                <a:gd name="T39" fmla="*/ 145 h 174"/>
                <a:gd name="T40" fmla="*/ 0 w 161"/>
                <a:gd name="T41" fmla="*/ 131 h 174"/>
                <a:gd name="T42" fmla="*/ 2 w 161"/>
                <a:gd name="T43" fmla="*/ 103 h 174"/>
                <a:gd name="T44" fmla="*/ 10 w 161"/>
                <a:gd name="T45" fmla="*/ 77 h 174"/>
                <a:gd name="T46" fmla="*/ 22 w 161"/>
                <a:gd name="T47" fmla="*/ 53 h 174"/>
                <a:gd name="T48" fmla="*/ 38 w 161"/>
                <a:gd name="T49" fmla="*/ 33 h 174"/>
                <a:gd name="T50" fmla="*/ 54 w 161"/>
                <a:gd name="T51" fmla="*/ 20 h 174"/>
                <a:gd name="T52" fmla="*/ 73 w 161"/>
                <a:gd name="T53" fmla="*/ 9 h 174"/>
                <a:gd name="T54" fmla="*/ 92 w 161"/>
                <a:gd name="T55" fmla="*/ 2 h 174"/>
                <a:gd name="T56" fmla="*/ 114 w 161"/>
                <a:gd name="T57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1" h="174">
                  <a:moveTo>
                    <a:pt x="114" y="0"/>
                  </a:moveTo>
                  <a:lnTo>
                    <a:pt x="134" y="2"/>
                  </a:lnTo>
                  <a:lnTo>
                    <a:pt x="154" y="8"/>
                  </a:lnTo>
                  <a:lnTo>
                    <a:pt x="160" y="12"/>
                  </a:lnTo>
                  <a:lnTo>
                    <a:pt x="161" y="19"/>
                  </a:lnTo>
                  <a:lnTo>
                    <a:pt x="160" y="28"/>
                  </a:lnTo>
                  <a:lnTo>
                    <a:pt x="155" y="38"/>
                  </a:lnTo>
                  <a:lnTo>
                    <a:pt x="147" y="49"/>
                  </a:lnTo>
                  <a:lnTo>
                    <a:pt x="136" y="61"/>
                  </a:lnTo>
                  <a:lnTo>
                    <a:pt x="123" y="73"/>
                  </a:lnTo>
                  <a:lnTo>
                    <a:pt x="108" y="85"/>
                  </a:lnTo>
                  <a:lnTo>
                    <a:pt x="72" y="118"/>
                  </a:lnTo>
                  <a:lnTo>
                    <a:pt x="38" y="154"/>
                  </a:lnTo>
                  <a:lnTo>
                    <a:pt x="31" y="162"/>
                  </a:lnTo>
                  <a:lnTo>
                    <a:pt x="24" y="170"/>
                  </a:lnTo>
                  <a:lnTo>
                    <a:pt x="18" y="174"/>
                  </a:lnTo>
                  <a:lnTo>
                    <a:pt x="11" y="174"/>
                  </a:lnTo>
                  <a:lnTo>
                    <a:pt x="6" y="168"/>
                  </a:lnTo>
                  <a:lnTo>
                    <a:pt x="2" y="160"/>
                  </a:lnTo>
                  <a:lnTo>
                    <a:pt x="0" y="145"/>
                  </a:lnTo>
                  <a:lnTo>
                    <a:pt x="0" y="131"/>
                  </a:lnTo>
                  <a:lnTo>
                    <a:pt x="2" y="103"/>
                  </a:lnTo>
                  <a:lnTo>
                    <a:pt x="10" y="77"/>
                  </a:lnTo>
                  <a:lnTo>
                    <a:pt x="22" y="53"/>
                  </a:lnTo>
                  <a:lnTo>
                    <a:pt x="38" y="33"/>
                  </a:lnTo>
                  <a:lnTo>
                    <a:pt x="54" y="20"/>
                  </a:lnTo>
                  <a:lnTo>
                    <a:pt x="73" y="9"/>
                  </a:lnTo>
                  <a:lnTo>
                    <a:pt x="92" y="2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02"/>
            <p:cNvSpPr>
              <a:spLocks noEditPoints="1"/>
            </p:cNvSpPr>
            <p:nvPr/>
          </p:nvSpPr>
          <p:spPr bwMode="auto">
            <a:xfrm>
              <a:off x="10064750" y="3765550"/>
              <a:ext cx="179388" cy="204788"/>
            </a:xfrm>
            <a:custGeom>
              <a:avLst/>
              <a:gdLst>
                <a:gd name="T0" fmla="*/ 409 w 1011"/>
                <a:gd name="T1" fmla="*/ 256 h 1292"/>
                <a:gd name="T2" fmla="*/ 278 w 1011"/>
                <a:gd name="T3" fmla="*/ 316 h 1292"/>
                <a:gd name="T4" fmla="*/ 166 w 1011"/>
                <a:gd name="T5" fmla="*/ 421 h 1292"/>
                <a:gd name="T6" fmla="*/ 95 w 1011"/>
                <a:gd name="T7" fmla="*/ 552 h 1292"/>
                <a:gd name="T8" fmla="*/ 66 w 1011"/>
                <a:gd name="T9" fmla="*/ 685 h 1292"/>
                <a:gd name="T10" fmla="*/ 75 w 1011"/>
                <a:gd name="T11" fmla="*/ 845 h 1292"/>
                <a:gd name="T12" fmla="*/ 133 w 1011"/>
                <a:gd name="T13" fmla="*/ 994 h 1292"/>
                <a:gd name="T14" fmla="*/ 229 w 1011"/>
                <a:gd name="T15" fmla="*/ 1114 h 1292"/>
                <a:gd name="T16" fmla="*/ 357 w 1011"/>
                <a:gd name="T17" fmla="*/ 1192 h 1292"/>
                <a:gd name="T18" fmla="*/ 506 w 1011"/>
                <a:gd name="T19" fmla="*/ 1221 h 1292"/>
                <a:gd name="T20" fmla="*/ 648 w 1011"/>
                <a:gd name="T21" fmla="*/ 1194 h 1292"/>
                <a:gd name="T22" fmla="*/ 765 w 1011"/>
                <a:gd name="T23" fmla="*/ 1127 h 1292"/>
                <a:gd name="T24" fmla="*/ 858 w 1011"/>
                <a:gd name="T25" fmla="*/ 1025 h 1292"/>
                <a:gd name="T26" fmla="*/ 923 w 1011"/>
                <a:gd name="T27" fmla="*/ 891 h 1292"/>
                <a:gd name="T28" fmla="*/ 947 w 1011"/>
                <a:gd name="T29" fmla="*/ 733 h 1292"/>
                <a:gd name="T30" fmla="*/ 923 w 1011"/>
                <a:gd name="T31" fmla="*/ 575 h 1292"/>
                <a:gd name="T32" fmla="*/ 857 w 1011"/>
                <a:gd name="T33" fmla="*/ 437 h 1292"/>
                <a:gd name="T34" fmla="*/ 757 w 1011"/>
                <a:gd name="T35" fmla="*/ 332 h 1292"/>
                <a:gd name="T36" fmla="*/ 638 w 1011"/>
                <a:gd name="T37" fmla="*/ 267 h 1292"/>
                <a:gd name="T38" fmla="*/ 506 w 1011"/>
                <a:gd name="T39" fmla="*/ 244 h 1292"/>
                <a:gd name="T40" fmla="*/ 645 w 1011"/>
                <a:gd name="T41" fmla="*/ 3 h 1292"/>
                <a:gd name="T42" fmla="*/ 661 w 1011"/>
                <a:gd name="T43" fmla="*/ 39 h 1292"/>
                <a:gd name="T44" fmla="*/ 645 w 1011"/>
                <a:gd name="T45" fmla="*/ 74 h 1292"/>
                <a:gd name="T46" fmla="*/ 605 w 1011"/>
                <a:gd name="T47" fmla="*/ 79 h 1292"/>
                <a:gd name="T48" fmla="*/ 591 w 1011"/>
                <a:gd name="T49" fmla="*/ 106 h 1292"/>
                <a:gd name="T50" fmla="*/ 604 w 1011"/>
                <a:gd name="T51" fmla="*/ 179 h 1292"/>
                <a:gd name="T52" fmla="*/ 656 w 1011"/>
                <a:gd name="T53" fmla="*/ 198 h 1292"/>
                <a:gd name="T54" fmla="*/ 764 w 1011"/>
                <a:gd name="T55" fmla="*/ 253 h 1292"/>
                <a:gd name="T56" fmla="*/ 883 w 1011"/>
                <a:gd name="T57" fmla="*/ 361 h 1292"/>
                <a:gd name="T58" fmla="*/ 967 w 1011"/>
                <a:gd name="T59" fmla="*/ 504 h 1292"/>
                <a:gd name="T60" fmla="*/ 1008 w 1011"/>
                <a:gd name="T61" fmla="*/ 672 h 1292"/>
                <a:gd name="T62" fmla="*/ 1000 w 1011"/>
                <a:gd name="T63" fmla="*/ 848 h 1292"/>
                <a:gd name="T64" fmla="*/ 946 w 1011"/>
                <a:gd name="T65" fmla="*/ 1005 h 1292"/>
                <a:gd name="T66" fmla="*/ 856 w 1011"/>
                <a:gd name="T67" fmla="*/ 1135 h 1292"/>
                <a:gd name="T68" fmla="*/ 739 w 1011"/>
                <a:gd name="T69" fmla="*/ 1228 h 1292"/>
                <a:gd name="T70" fmla="*/ 604 w 1011"/>
                <a:gd name="T71" fmla="*/ 1281 h 1292"/>
                <a:gd name="T72" fmla="*/ 451 w 1011"/>
                <a:gd name="T73" fmla="*/ 1289 h 1292"/>
                <a:gd name="T74" fmla="*/ 297 w 1011"/>
                <a:gd name="T75" fmla="*/ 1242 h 1292"/>
                <a:gd name="T76" fmla="*/ 166 w 1011"/>
                <a:gd name="T77" fmla="*/ 1148 h 1292"/>
                <a:gd name="T78" fmla="*/ 69 w 1011"/>
                <a:gd name="T79" fmla="*/ 1015 h 1292"/>
                <a:gd name="T80" fmla="*/ 11 w 1011"/>
                <a:gd name="T81" fmla="*/ 852 h 1292"/>
                <a:gd name="T82" fmla="*/ 2 w 1011"/>
                <a:gd name="T83" fmla="*/ 676 h 1292"/>
                <a:gd name="T84" fmla="*/ 38 w 1011"/>
                <a:gd name="T85" fmla="*/ 518 h 1292"/>
                <a:gd name="T86" fmla="*/ 112 w 1011"/>
                <a:gd name="T87" fmla="*/ 382 h 1292"/>
                <a:gd name="T88" fmla="*/ 154 w 1011"/>
                <a:gd name="T89" fmla="*/ 331 h 1292"/>
                <a:gd name="T90" fmla="*/ 278 w 1011"/>
                <a:gd name="T91" fmla="*/ 235 h 1292"/>
                <a:gd name="T92" fmla="*/ 328 w 1011"/>
                <a:gd name="T93" fmla="*/ 209 h 1292"/>
                <a:gd name="T94" fmla="*/ 395 w 1011"/>
                <a:gd name="T95" fmla="*/ 185 h 1292"/>
                <a:gd name="T96" fmla="*/ 420 w 1011"/>
                <a:gd name="T97" fmla="*/ 171 h 1292"/>
                <a:gd name="T98" fmla="*/ 414 w 1011"/>
                <a:gd name="T99" fmla="*/ 85 h 1292"/>
                <a:gd name="T100" fmla="*/ 377 w 1011"/>
                <a:gd name="T101" fmla="*/ 77 h 1292"/>
                <a:gd name="T102" fmla="*/ 352 w 1011"/>
                <a:gd name="T103" fmla="*/ 53 h 1292"/>
                <a:gd name="T104" fmla="*/ 358 w 1011"/>
                <a:gd name="T105" fmla="*/ 11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11" h="1292">
                  <a:moveTo>
                    <a:pt x="506" y="244"/>
                  </a:moveTo>
                  <a:lnTo>
                    <a:pt x="457" y="247"/>
                  </a:lnTo>
                  <a:lnTo>
                    <a:pt x="409" y="256"/>
                  </a:lnTo>
                  <a:lnTo>
                    <a:pt x="363" y="271"/>
                  </a:lnTo>
                  <a:lnTo>
                    <a:pt x="319" y="291"/>
                  </a:lnTo>
                  <a:lnTo>
                    <a:pt x="278" y="316"/>
                  </a:lnTo>
                  <a:lnTo>
                    <a:pt x="236" y="345"/>
                  </a:lnTo>
                  <a:lnTo>
                    <a:pt x="199" y="381"/>
                  </a:lnTo>
                  <a:lnTo>
                    <a:pt x="166" y="421"/>
                  </a:lnTo>
                  <a:lnTo>
                    <a:pt x="137" y="465"/>
                  </a:lnTo>
                  <a:lnTo>
                    <a:pt x="112" y="512"/>
                  </a:lnTo>
                  <a:lnTo>
                    <a:pt x="95" y="552"/>
                  </a:lnTo>
                  <a:lnTo>
                    <a:pt x="82" y="596"/>
                  </a:lnTo>
                  <a:lnTo>
                    <a:pt x="72" y="640"/>
                  </a:lnTo>
                  <a:lnTo>
                    <a:pt x="66" y="685"/>
                  </a:lnTo>
                  <a:lnTo>
                    <a:pt x="64" y="733"/>
                  </a:lnTo>
                  <a:lnTo>
                    <a:pt x="67" y="789"/>
                  </a:lnTo>
                  <a:lnTo>
                    <a:pt x="75" y="845"/>
                  </a:lnTo>
                  <a:lnTo>
                    <a:pt x="90" y="897"/>
                  </a:lnTo>
                  <a:lnTo>
                    <a:pt x="109" y="948"/>
                  </a:lnTo>
                  <a:lnTo>
                    <a:pt x="133" y="994"/>
                  </a:lnTo>
                  <a:lnTo>
                    <a:pt x="161" y="1038"/>
                  </a:lnTo>
                  <a:lnTo>
                    <a:pt x="193" y="1078"/>
                  </a:lnTo>
                  <a:lnTo>
                    <a:pt x="229" y="1114"/>
                  </a:lnTo>
                  <a:lnTo>
                    <a:pt x="269" y="1145"/>
                  </a:lnTo>
                  <a:lnTo>
                    <a:pt x="312" y="1171"/>
                  </a:lnTo>
                  <a:lnTo>
                    <a:pt x="357" y="1192"/>
                  </a:lnTo>
                  <a:lnTo>
                    <a:pt x="405" y="1208"/>
                  </a:lnTo>
                  <a:lnTo>
                    <a:pt x="455" y="1218"/>
                  </a:lnTo>
                  <a:lnTo>
                    <a:pt x="506" y="1221"/>
                  </a:lnTo>
                  <a:lnTo>
                    <a:pt x="555" y="1218"/>
                  </a:lnTo>
                  <a:lnTo>
                    <a:pt x="602" y="1209"/>
                  </a:lnTo>
                  <a:lnTo>
                    <a:pt x="648" y="1194"/>
                  </a:lnTo>
                  <a:lnTo>
                    <a:pt x="689" y="1176"/>
                  </a:lnTo>
                  <a:lnTo>
                    <a:pt x="729" y="1154"/>
                  </a:lnTo>
                  <a:lnTo>
                    <a:pt x="765" y="1127"/>
                  </a:lnTo>
                  <a:lnTo>
                    <a:pt x="799" y="1096"/>
                  </a:lnTo>
                  <a:lnTo>
                    <a:pt x="830" y="1063"/>
                  </a:lnTo>
                  <a:lnTo>
                    <a:pt x="858" y="1025"/>
                  </a:lnTo>
                  <a:lnTo>
                    <a:pt x="883" y="985"/>
                  </a:lnTo>
                  <a:lnTo>
                    <a:pt x="905" y="939"/>
                  </a:lnTo>
                  <a:lnTo>
                    <a:pt x="923" y="891"/>
                  </a:lnTo>
                  <a:lnTo>
                    <a:pt x="936" y="840"/>
                  </a:lnTo>
                  <a:lnTo>
                    <a:pt x="944" y="787"/>
                  </a:lnTo>
                  <a:lnTo>
                    <a:pt x="947" y="733"/>
                  </a:lnTo>
                  <a:lnTo>
                    <a:pt x="944" y="678"/>
                  </a:lnTo>
                  <a:lnTo>
                    <a:pt x="936" y="626"/>
                  </a:lnTo>
                  <a:lnTo>
                    <a:pt x="923" y="575"/>
                  </a:lnTo>
                  <a:lnTo>
                    <a:pt x="905" y="526"/>
                  </a:lnTo>
                  <a:lnTo>
                    <a:pt x="883" y="481"/>
                  </a:lnTo>
                  <a:lnTo>
                    <a:pt x="857" y="437"/>
                  </a:lnTo>
                  <a:lnTo>
                    <a:pt x="827" y="399"/>
                  </a:lnTo>
                  <a:lnTo>
                    <a:pt x="794" y="363"/>
                  </a:lnTo>
                  <a:lnTo>
                    <a:pt x="757" y="332"/>
                  </a:lnTo>
                  <a:lnTo>
                    <a:pt x="718" y="305"/>
                  </a:lnTo>
                  <a:lnTo>
                    <a:pt x="679" y="284"/>
                  </a:lnTo>
                  <a:lnTo>
                    <a:pt x="638" y="267"/>
                  </a:lnTo>
                  <a:lnTo>
                    <a:pt x="596" y="255"/>
                  </a:lnTo>
                  <a:lnTo>
                    <a:pt x="551" y="247"/>
                  </a:lnTo>
                  <a:lnTo>
                    <a:pt x="506" y="244"/>
                  </a:lnTo>
                  <a:close/>
                  <a:moveTo>
                    <a:pt x="377" y="0"/>
                  </a:moveTo>
                  <a:lnTo>
                    <a:pt x="635" y="0"/>
                  </a:lnTo>
                  <a:lnTo>
                    <a:pt x="645" y="3"/>
                  </a:lnTo>
                  <a:lnTo>
                    <a:pt x="654" y="11"/>
                  </a:lnTo>
                  <a:lnTo>
                    <a:pt x="659" y="23"/>
                  </a:lnTo>
                  <a:lnTo>
                    <a:pt x="661" y="39"/>
                  </a:lnTo>
                  <a:lnTo>
                    <a:pt x="659" y="53"/>
                  </a:lnTo>
                  <a:lnTo>
                    <a:pt x="654" y="65"/>
                  </a:lnTo>
                  <a:lnTo>
                    <a:pt x="645" y="74"/>
                  </a:lnTo>
                  <a:lnTo>
                    <a:pt x="635" y="77"/>
                  </a:lnTo>
                  <a:lnTo>
                    <a:pt x="613" y="77"/>
                  </a:lnTo>
                  <a:lnTo>
                    <a:pt x="605" y="79"/>
                  </a:lnTo>
                  <a:lnTo>
                    <a:pt x="598" y="85"/>
                  </a:lnTo>
                  <a:lnTo>
                    <a:pt x="593" y="95"/>
                  </a:lnTo>
                  <a:lnTo>
                    <a:pt x="591" y="106"/>
                  </a:lnTo>
                  <a:lnTo>
                    <a:pt x="591" y="171"/>
                  </a:lnTo>
                  <a:lnTo>
                    <a:pt x="595" y="174"/>
                  </a:lnTo>
                  <a:lnTo>
                    <a:pt x="604" y="179"/>
                  </a:lnTo>
                  <a:lnTo>
                    <a:pt x="618" y="185"/>
                  </a:lnTo>
                  <a:lnTo>
                    <a:pt x="636" y="192"/>
                  </a:lnTo>
                  <a:lnTo>
                    <a:pt x="656" y="198"/>
                  </a:lnTo>
                  <a:lnTo>
                    <a:pt x="687" y="210"/>
                  </a:lnTo>
                  <a:lnTo>
                    <a:pt x="718" y="225"/>
                  </a:lnTo>
                  <a:lnTo>
                    <a:pt x="764" y="253"/>
                  </a:lnTo>
                  <a:lnTo>
                    <a:pt x="807" y="284"/>
                  </a:lnTo>
                  <a:lnTo>
                    <a:pt x="847" y="320"/>
                  </a:lnTo>
                  <a:lnTo>
                    <a:pt x="883" y="361"/>
                  </a:lnTo>
                  <a:lnTo>
                    <a:pt x="915" y="405"/>
                  </a:lnTo>
                  <a:lnTo>
                    <a:pt x="943" y="453"/>
                  </a:lnTo>
                  <a:lnTo>
                    <a:pt x="967" y="504"/>
                  </a:lnTo>
                  <a:lnTo>
                    <a:pt x="985" y="558"/>
                  </a:lnTo>
                  <a:lnTo>
                    <a:pt x="999" y="614"/>
                  </a:lnTo>
                  <a:lnTo>
                    <a:pt x="1008" y="672"/>
                  </a:lnTo>
                  <a:lnTo>
                    <a:pt x="1011" y="733"/>
                  </a:lnTo>
                  <a:lnTo>
                    <a:pt x="1008" y="792"/>
                  </a:lnTo>
                  <a:lnTo>
                    <a:pt x="1000" y="848"/>
                  </a:lnTo>
                  <a:lnTo>
                    <a:pt x="987" y="903"/>
                  </a:lnTo>
                  <a:lnTo>
                    <a:pt x="969" y="955"/>
                  </a:lnTo>
                  <a:lnTo>
                    <a:pt x="946" y="1005"/>
                  </a:lnTo>
                  <a:lnTo>
                    <a:pt x="920" y="1053"/>
                  </a:lnTo>
                  <a:lnTo>
                    <a:pt x="889" y="1096"/>
                  </a:lnTo>
                  <a:lnTo>
                    <a:pt x="856" y="1135"/>
                  </a:lnTo>
                  <a:lnTo>
                    <a:pt x="820" y="1170"/>
                  </a:lnTo>
                  <a:lnTo>
                    <a:pt x="781" y="1201"/>
                  </a:lnTo>
                  <a:lnTo>
                    <a:pt x="739" y="1228"/>
                  </a:lnTo>
                  <a:lnTo>
                    <a:pt x="695" y="1251"/>
                  </a:lnTo>
                  <a:lnTo>
                    <a:pt x="650" y="1269"/>
                  </a:lnTo>
                  <a:lnTo>
                    <a:pt x="604" y="1281"/>
                  </a:lnTo>
                  <a:lnTo>
                    <a:pt x="555" y="1289"/>
                  </a:lnTo>
                  <a:lnTo>
                    <a:pt x="506" y="1292"/>
                  </a:lnTo>
                  <a:lnTo>
                    <a:pt x="451" y="1289"/>
                  </a:lnTo>
                  <a:lnTo>
                    <a:pt x="397" y="1279"/>
                  </a:lnTo>
                  <a:lnTo>
                    <a:pt x="346" y="1263"/>
                  </a:lnTo>
                  <a:lnTo>
                    <a:pt x="297" y="1242"/>
                  </a:lnTo>
                  <a:lnTo>
                    <a:pt x="250" y="1216"/>
                  </a:lnTo>
                  <a:lnTo>
                    <a:pt x="206" y="1183"/>
                  </a:lnTo>
                  <a:lnTo>
                    <a:pt x="166" y="1148"/>
                  </a:lnTo>
                  <a:lnTo>
                    <a:pt x="130" y="1107"/>
                  </a:lnTo>
                  <a:lnTo>
                    <a:pt x="97" y="1063"/>
                  </a:lnTo>
                  <a:lnTo>
                    <a:pt x="69" y="1015"/>
                  </a:lnTo>
                  <a:lnTo>
                    <a:pt x="45" y="963"/>
                  </a:lnTo>
                  <a:lnTo>
                    <a:pt x="25" y="909"/>
                  </a:lnTo>
                  <a:lnTo>
                    <a:pt x="11" y="852"/>
                  </a:lnTo>
                  <a:lnTo>
                    <a:pt x="3" y="794"/>
                  </a:lnTo>
                  <a:lnTo>
                    <a:pt x="0" y="733"/>
                  </a:lnTo>
                  <a:lnTo>
                    <a:pt x="2" y="676"/>
                  </a:lnTo>
                  <a:lnTo>
                    <a:pt x="10" y="622"/>
                  </a:lnTo>
                  <a:lnTo>
                    <a:pt x="22" y="569"/>
                  </a:lnTo>
                  <a:lnTo>
                    <a:pt x="38" y="518"/>
                  </a:lnTo>
                  <a:lnTo>
                    <a:pt x="59" y="471"/>
                  </a:lnTo>
                  <a:lnTo>
                    <a:pt x="84" y="425"/>
                  </a:lnTo>
                  <a:lnTo>
                    <a:pt x="112" y="382"/>
                  </a:lnTo>
                  <a:lnTo>
                    <a:pt x="116" y="376"/>
                  </a:lnTo>
                  <a:lnTo>
                    <a:pt x="120" y="371"/>
                  </a:lnTo>
                  <a:lnTo>
                    <a:pt x="154" y="331"/>
                  </a:lnTo>
                  <a:lnTo>
                    <a:pt x="192" y="295"/>
                  </a:lnTo>
                  <a:lnTo>
                    <a:pt x="233" y="262"/>
                  </a:lnTo>
                  <a:lnTo>
                    <a:pt x="278" y="235"/>
                  </a:lnTo>
                  <a:lnTo>
                    <a:pt x="288" y="228"/>
                  </a:lnTo>
                  <a:lnTo>
                    <a:pt x="299" y="223"/>
                  </a:lnTo>
                  <a:lnTo>
                    <a:pt x="328" y="209"/>
                  </a:lnTo>
                  <a:lnTo>
                    <a:pt x="359" y="198"/>
                  </a:lnTo>
                  <a:lnTo>
                    <a:pt x="378" y="192"/>
                  </a:lnTo>
                  <a:lnTo>
                    <a:pt x="395" y="185"/>
                  </a:lnTo>
                  <a:lnTo>
                    <a:pt x="408" y="179"/>
                  </a:lnTo>
                  <a:lnTo>
                    <a:pt x="417" y="174"/>
                  </a:lnTo>
                  <a:lnTo>
                    <a:pt x="420" y="171"/>
                  </a:lnTo>
                  <a:lnTo>
                    <a:pt x="420" y="106"/>
                  </a:lnTo>
                  <a:lnTo>
                    <a:pt x="419" y="95"/>
                  </a:lnTo>
                  <a:lnTo>
                    <a:pt x="414" y="85"/>
                  </a:lnTo>
                  <a:lnTo>
                    <a:pt x="407" y="79"/>
                  </a:lnTo>
                  <a:lnTo>
                    <a:pt x="399" y="77"/>
                  </a:lnTo>
                  <a:lnTo>
                    <a:pt x="377" y="77"/>
                  </a:lnTo>
                  <a:lnTo>
                    <a:pt x="366" y="74"/>
                  </a:lnTo>
                  <a:lnTo>
                    <a:pt x="358" y="65"/>
                  </a:lnTo>
                  <a:lnTo>
                    <a:pt x="352" y="53"/>
                  </a:lnTo>
                  <a:lnTo>
                    <a:pt x="350" y="39"/>
                  </a:lnTo>
                  <a:lnTo>
                    <a:pt x="352" y="23"/>
                  </a:lnTo>
                  <a:lnTo>
                    <a:pt x="358" y="11"/>
                  </a:lnTo>
                  <a:lnTo>
                    <a:pt x="366" y="3"/>
                  </a:lnTo>
                  <a:lnTo>
                    <a:pt x="3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03"/>
            <p:cNvSpPr>
              <a:spLocks noEditPoints="1"/>
            </p:cNvSpPr>
            <p:nvPr/>
          </p:nvSpPr>
          <p:spPr bwMode="auto">
            <a:xfrm>
              <a:off x="10091738" y="3817938"/>
              <a:ext cx="123825" cy="125413"/>
            </a:xfrm>
            <a:custGeom>
              <a:avLst/>
              <a:gdLst>
                <a:gd name="T0" fmla="*/ 299 w 710"/>
                <a:gd name="T1" fmla="*/ 75 h 787"/>
                <a:gd name="T2" fmla="*/ 224 w 710"/>
                <a:gd name="T3" fmla="*/ 104 h 787"/>
                <a:gd name="T4" fmla="*/ 148 w 710"/>
                <a:gd name="T5" fmla="*/ 166 h 787"/>
                <a:gd name="T6" fmla="*/ 88 w 710"/>
                <a:gd name="T7" fmla="*/ 263 h 787"/>
                <a:gd name="T8" fmla="*/ 64 w 710"/>
                <a:gd name="T9" fmla="*/ 367 h 787"/>
                <a:gd name="T10" fmla="*/ 68 w 710"/>
                <a:gd name="T11" fmla="*/ 392 h 787"/>
                <a:gd name="T12" fmla="*/ 353 w 710"/>
                <a:gd name="T13" fmla="*/ 395 h 787"/>
                <a:gd name="T14" fmla="*/ 359 w 710"/>
                <a:gd name="T15" fmla="*/ 389 h 787"/>
                <a:gd name="T16" fmla="*/ 357 w 710"/>
                <a:gd name="T17" fmla="*/ 73 h 787"/>
                <a:gd name="T18" fmla="*/ 360 w 710"/>
                <a:gd name="T19" fmla="*/ 0 h 787"/>
                <a:gd name="T20" fmla="*/ 436 w 710"/>
                <a:gd name="T21" fmla="*/ 8 h 787"/>
                <a:gd name="T22" fmla="*/ 495 w 710"/>
                <a:gd name="T23" fmla="*/ 28 h 787"/>
                <a:gd name="T24" fmla="*/ 560 w 710"/>
                <a:gd name="T25" fmla="*/ 67 h 787"/>
                <a:gd name="T26" fmla="*/ 591 w 710"/>
                <a:gd name="T27" fmla="*/ 94 h 787"/>
                <a:gd name="T28" fmla="*/ 612 w 710"/>
                <a:gd name="T29" fmla="*/ 115 h 787"/>
                <a:gd name="T30" fmla="*/ 616 w 710"/>
                <a:gd name="T31" fmla="*/ 119 h 787"/>
                <a:gd name="T32" fmla="*/ 622 w 710"/>
                <a:gd name="T33" fmla="*/ 128 h 787"/>
                <a:gd name="T34" fmla="*/ 656 w 710"/>
                <a:gd name="T35" fmla="*/ 174 h 787"/>
                <a:gd name="T36" fmla="*/ 690 w 710"/>
                <a:gd name="T37" fmla="*/ 242 h 787"/>
                <a:gd name="T38" fmla="*/ 700 w 710"/>
                <a:gd name="T39" fmla="*/ 315 h 787"/>
                <a:gd name="T40" fmla="*/ 659 w 710"/>
                <a:gd name="T41" fmla="*/ 334 h 787"/>
                <a:gd name="T42" fmla="*/ 615 w 710"/>
                <a:gd name="T43" fmla="*/ 343 h 787"/>
                <a:gd name="T44" fmla="*/ 604 w 710"/>
                <a:gd name="T45" fmla="*/ 438 h 787"/>
                <a:gd name="T46" fmla="*/ 627 w 710"/>
                <a:gd name="T47" fmla="*/ 452 h 787"/>
                <a:gd name="T48" fmla="*/ 676 w 710"/>
                <a:gd name="T49" fmla="*/ 457 h 787"/>
                <a:gd name="T50" fmla="*/ 709 w 710"/>
                <a:gd name="T51" fmla="*/ 472 h 787"/>
                <a:gd name="T52" fmla="*/ 698 w 710"/>
                <a:gd name="T53" fmla="*/ 529 h 787"/>
                <a:gd name="T54" fmla="*/ 661 w 710"/>
                <a:gd name="T55" fmla="*/ 612 h 787"/>
                <a:gd name="T56" fmla="*/ 636 w 710"/>
                <a:gd name="T57" fmla="*/ 648 h 787"/>
                <a:gd name="T58" fmla="*/ 614 w 710"/>
                <a:gd name="T59" fmla="*/ 677 h 787"/>
                <a:gd name="T60" fmla="*/ 585 w 710"/>
                <a:gd name="T61" fmla="*/ 705 h 787"/>
                <a:gd name="T62" fmla="*/ 529 w 710"/>
                <a:gd name="T63" fmla="*/ 747 h 787"/>
                <a:gd name="T64" fmla="*/ 490 w 710"/>
                <a:gd name="T65" fmla="*/ 767 h 787"/>
                <a:gd name="T66" fmla="*/ 442 w 710"/>
                <a:gd name="T67" fmla="*/ 783 h 787"/>
                <a:gd name="T68" fmla="*/ 426 w 710"/>
                <a:gd name="T69" fmla="*/ 787 h 787"/>
                <a:gd name="T70" fmla="*/ 417 w 710"/>
                <a:gd name="T71" fmla="*/ 781 h 787"/>
                <a:gd name="T72" fmla="*/ 415 w 710"/>
                <a:gd name="T73" fmla="*/ 709 h 787"/>
                <a:gd name="T74" fmla="*/ 404 w 710"/>
                <a:gd name="T75" fmla="*/ 669 h 787"/>
                <a:gd name="T76" fmla="*/ 317 w 710"/>
                <a:gd name="T77" fmla="*/ 668 h 787"/>
                <a:gd name="T78" fmla="*/ 306 w 710"/>
                <a:gd name="T79" fmla="*/ 707 h 787"/>
                <a:gd name="T80" fmla="*/ 302 w 710"/>
                <a:gd name="T81" fmla="*/ 763 h 787"/>
                <a:gd name="T82" fmla="*/ 291 w 710"/>
                <a:gd name="T83" fmla="*/ 785 h 787"/>
                <a:gd name="T84" fmla="*/ 264 w 710"/>
                <a:gd name="T85" fmla="*/ 779 h 787"/>
                <a:gd name="T86" fmla="*/ 225 w 710"/>
                <a:gd name="T87" fmla="*/ 764 h 787"/>
                <a:gd name="T88" fmla="*/ 159 w 710"/>
                <a:gd name="T89" fmla="*/ 726 h 787"/>
                <a:gd name="T90" fmla="*/ 108 w 710"/>
                <a:gd name="T91" fmla="*/ 680 h 787"/>
                <a:gd name="T92" fmla="*/ 100 w 710"/>
                <a:gd name="T93" fmla="*/ 671 h 787"/>
                <a:gd name="T94" fmla="*/ 69 w 710"/>
                <a:gd name="T95" fmla="*/ 628 h 787"/>
                <a:gd name="T96" fmla="*/ 42 w 710"/>
                <a:gd name="T97" fmla="*/ 583 h 787"/>
                <a:gd name="T98" fmla="*/ 8 w 710"/>
                <a:gd name="T99" fmla="*/ 477 h 787"/>
                <a:gd name="T100" fmla="*/ 2 w 710"/>
                <a:gd name="T101" fmla="*/ 356 h 787"/>
                <a:gd name="T102" fmla="*/ 28 w 710"/>
                <a:gd name="T103" fmla="*/ 242 h 787"/>
                <a:gd name="T104" fmla="*/ 78 w 710"/>
                <a:gd name="T105" fmla="*/ 150 h 787"/>
                <a:gd name="T106" fmla="*/ 98 w 710"/>
                <a:gd name="T107" fmla="*/ 126 h 787"/>
                <a:gd name="T108" fmla="*/ 114 w 710"/>
                <a:gd name="T109" fmla="*/ 108 h 787"/>
                <a:gd name="T110" fmla="*/ 127 w 710"/>
                <a:gd name="T111" fmla="*/ 95 h 787"/>
                <a:gd name="T112" fmla="*/ 174 w 710"/>
                <a:gd name="T113" fmla="*/ 57 h 787"/>
                <a:gd name="T114" fmla="*/ 231 w 710"/>
                <a:gd name="T115" fmla="*/ 26 h 787"/>
                <a:gd name="T116" fmla="*/ 270 w 710"/>
                <a:gd name="T117" fmla="*/ 13 h 787"/>
                <a:gd name="T118" fmla="*/ 312 w 710"/>
                <a:gd name="T119" fmla="*/ 4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10" h="787">
                  <a:moveTo>
                    <a:pt x="335" y="70"/>
                  </a:moveTo>
                  <a:lnTo>
                    <a:pt x="319" y="71"/>
                  </a:lnTo>
                  <a:lnTo>
                    <a:pt x="299" y="75"/>
                  </a:lnTo>
                  <a:lnTo>
                    <a:pt x="276" y="80"/>
                  </a:lnTo>
                  <a:lnTo>
                    <a:pt x="253" y="89"/>
                  </a:lnTo>
                  <a:lnTo>
                    <a:pt x="224" y="104"/>
                  </a:lnTo>
                  <a:lnTo>
                    <a:pt x="197" y="121"/>
                  </a:lnTo>
                  <a:lnTo>
                    <a:pt x="171" y="142"/>
                  </a:lnTo>
                  <a:lnTo>
                    <a:pt x="148" y="166"/>
                  </a:lnTo>
                  <a:lnTo>
                    <a:pt x="124" y="195"/>
                  </a:lnTo>
                  <a:lnTo>
                    <a:pt x="105" y="228"/>
                  </a:lnTo>
                  <a:lnTo>
                    <a:pt x="88" y="263"/>
                  </a:lnTo>
                  <a:lnTo>
                    <a:pt x="76" y="301"/>
                  </a:lnTo>
                  <a:lnTo>
                    <a:pt x="68" y="339"/>
                  </a:lnTo>
                  <a:lnTo>
                    <a:pt x="64" y="367"/>
                  </a:lnTo>
                  <a:lnTo>
                    <a:pt x="64" y="378"/>
                  </a:lnTo>
                  <a:lnTo>
                    <a:pt x="65" y="387"/>
                  </a:lnTo>
                  <a:lnTo>
                    <a:pt x="68" y="392"/>
                  </a:lnTo>
                  <a:lnTo>
                    <a:pt x="71" y="395"/>
                  </a:lnTo>
                  <a:lnTo>
                    <a:pt x="350" y="395"/>
                  </a:lnTo>
                  <a:lnTo>
                    <a:pt x="353" y="395"/>
                  </a:lnTo>
                  <a:lnTo>
                    <a:pt x="356" y="394"/>
                  </a:lnTo>
                  <a:lnTo>
                    <a:pt x="358" y="391"/>
                  </a:lnTo>
                  <a:lnTo>
                    <a:pt x="359" y="389"/>
                  </a:lnTo>
                  <a:lnTo>
                    <a:pt x="360" y="387"/>
                  </a:lnTo>
                  <a:lnTo>
                    <a:pt x="360" y="74"/>
                  </a:lnTo>
                  <a:lnTo>
                    <a:pt x="357" y="73"/>
                  </a:lnTo>
                  <a:lnTo>
                    <a:pt x="349" y="71"/>
                  </a:lnTo>
                  <a:lnTo>
                    <a:pt x="335" y="70"/>
                  </a:lnTo>
                  <a:close/>
                  <a:moveTo>
                    <a:pt x="360" y="0"/>
                  </a:moveTo>
                  <a:lnTo>
                    <a:pt x="388" y="2"/>
                  </a:lnTo>
                  <a:lnTo>
                    <a:pt x="412" y="4"/>
                  </a:lnTo>
                  <a:lnTo>
                    <a:pt x="436" y="8"/>
                  </a:lnTo>
                  <a:lnTo>
                    <a:pt x="444" y="11"/>
                  </a:lnTo>
                  <a:lnTo>
                    <a:pt x="486" y="25"/>
                  </a:lnTo>
                  <a:lnTo>
                    <a:pt x="495" y="28"/>
                  </a:lnTo>
                  <a:lnTo>
                    <a:pt x="512" y="37"/>
                  </a:lnTo>
                  <a:lnTo>
                    <a:pt x="531" y="47"/>
                  </a:lnTo>
                  <a:lnTo>
                    <a:pt x="560" y="67"/>
                  </a:lnTo>
                  <a:lnTo>
                    <a:pt x="566" y="73"/>
                  </a:lnTo>
                  <a:lnTo>
                    <a:pt x="572" y="77"/>
                  </a:lnTo>
                  <a:lnTo>
                    <a:pt x="591" y="94"/>
                  </a:lnTo>
                  <a:lnTo>
                    <a:pt x="610" y="112"/>
                  </a:lnTo>
                  <a:lnTo>
                    <a:pt x="611" y="114"/>
                  </a:lnTo>
                  <a:lnTo>
                    <a:pt x="612" y="115"/>
                  </a:lnTo>
                  <a:lnTo>
                    <a:pt x="613" y="116"/>
                  </a:lnTo>
                  <a:lnTo>
                    <a:pt x="614" y="117"/>
                  </a:lnTo>
                  <a:lnTo>
                    <a:pt x="616" y="119"/>
                  </a:lnTo>
                  <a:lnTo>
                    <a:pt x="618" y="121"/>
                  </a:lnTo>
                  <a:lnTo>
                    <a:pt x="620" y="125"/>
                  </a:lnTo>
                  <a:lnTo>
                    <a:pt x="622" y="128"/>
                  </a:lnTo>
                  <a:lnTo>
                    <a:pt x="637" y="146"/>
                  </a:lnTo>
                  <a:lnTo>
                    <a:pt x="650" y="166"/>
                  </a:lnTo>
                  <a:lnTo>
                    <a:pt x="656" y="174"/>
                  </a:lnTo>
                  <a:lnTo>
                    <a:pt x="661" y="183"/>
                  </a:lnTo>
                  <a:lnTo>
                    <a:pt x="677" y="212"/>
                  </a:lnTo>
                  <a:lnTo>
                    <a:pt x="690" y="242"/>
                  </a:lnTo>
                  <a:lnTo>
                    <a:pt x="705" y="287"/>
                  </a:lnTo>
                  <a:lnTo>
                    <a:pt x="705" y="302"/>
                  </a:lnTo>
                  <a:lnTo>
                    <a:pt x="700" y="315"/>
                  </a:lnTo>
                  <a:lnTo>
                    <a:pt x="690" y="325"/>
                  </a:lnTo>
                  <a:lnTo>
                    <a:pt x="676" y="332"/>
                  </a:lnTo>
                  <a:lnTo>
                    <a:pt x="659" y="334"/>
                  </a:lnTo>
                  <a:lnTo>
                    <a:pt x="642" y="335"/>
                  </a:lnTo>
                  <a:lnTo>
                    <a:pt x="627" y="338"/>
                  </a:lnTo>
                  <a:lnTo>
                    <a:pt x="615" y="343"/>
                  </a:lnTo>
                  <a:lnTo>
                    <a:pt x="607" y="348"/>
                  </a:lnTo>
                  <a:lnTo>
                    <a:pt x="604" y="354"/>
                  </a:lnTo>
                  <a:lnTo>
                    <a:pt x="604" y="438"/>
                  </a:lnTo>
                  <a:lnTo>
                    <a:pt x="607" y="443"/>
                  </a:lnTo>
                  <a:lnTo>
                    <a:pt x="615" y="448"/>
                  </a:lnTo>
                  <a:lnTo>
                    <a:pt x="627" y="452"/>
                  </a:lnTo>
                  <a:lnTo>
                    <a:pt x="642" y="454"/>
                  </a:lnTo>
                  <a:lnTo>
                    <a:pt x="659" y="456"/>
                  </a:lnTo>
                  <a:lnTo>
                    <a:pt x="676" y="457"/>
                  </a:lnTo>
                  <a:lnTo>
                    <a:pt x="691" y="460"/>
                  </a:lnTo>
                  <a:lnTo>
                    <a:pt x="702" y="466"/>
                  </a:lnTo>
                  <a:lnTo>
                    <a:pt x="709" y="472"/>
                  </a:lnTo>
                  <a:lnTo>
                    <a:pt x="710" y="480"/>
                  </a:lnTo>
                  <a:lnTo>
                    <a:pt x="705" y="504"/>
                  </a:lnTo>
                  <a:lnTo>
                    <a:pt x="698" y="529"/>
                  </a:lnTo>
                  <a:lnTo>
                    <a:pt x="691" y="551"/>
                  </a:lnTo>
                  <a:lnTo>
                    <a:pt x="677" y="583"/>
                  </a:lnTo>
                  <a:lnTo>
                    <a:pt x="661" y="612"/>
                  </a:lnTo>
                  <a:lnTo>
                    <a:pt x="656" y="620"/>
                  </a:lnTo>
                  <a:lnTo>
                    <a:pt x="650" y="628"/>
                  </a:lnTo>
                  <a:lnTo>
                    <a:pt x="636" y="648"/>
                  </a:lnTo>
                  <a:lnTo>
                    <a:pt x="621" y="668"/>
                  </a:lnTo>
                  <a:lnTo>
                    <a:pt x="617" y="673"/>
                  </a:lnTo>
                  <a:lnTo>
                    <a:pt x="614" y="677"/>
                  </a:lnTo>
                  <a:lnTo>
                    <a:pt x="611" y="680"/>
                  </a:lnTo>
                  <a:lnTo>
                    <a:pt x="608" y="682"/>
                  </a:lnTo>
                  <a:lnTo>
                    <a:pt x="585" y="705"/>
                  </a:lnTo>
                  <a:lnTo>
                    <a:pt x="561" y="726"/>
                  </a:lnTo>
                  <a:lnTo>
                    <a:pt x="546" y="737"/>
                  </a:lnTo>
                  <a:lnTo>
                    <a:pt x="529" y="747"/>
                  </a:lnTo>
                  <a:lnTo>
                    <a:pt x="512" y="757"/>
                  </a:lnTo>
                  <a:lnTo>
                    <a:pt x="495" y="764"/>
                  </a:lnTo>
                  <a:lnTo>
                    <a:pt x="490" y="767"/>
                  </a:lnTo>
                  <a:lnTo>
                    <a:pt x="486" y="768"/>
                  </a:lnTo>
                  <a:lnTo>
                    <a:pt x="444" y="782"/>
                  </a:lnTo>
                  <a:lnTo>
                    <a:pt x="442" y="783"/>
                  </a:lnTo>
                  <a:lnTo>
                    <a:pt x="440" y="783"/>
                  </a:lnTo>
                  <a:lnTo>
                    <a:pt x="436" y="784"/>
                  </a:lnTo>
                  <a:lnTo>
                    <a:pt x="426" y="787"/>
                  </a:lnTo>
                  <a:lnTo>
                    <a:pt x="422" y="787"/>
                  </a:lnTo>
                  <a:lnTo>
                    <a:pt x="419" y="784"/>
                  </a:lnTo>
                  <a:lnTo>
                    <a:pt x="417" y="781"/>
                  </a:lnTo>
                  <a:lnTo>
                    <a:pt x="416" y="777"/>
                  </a:lnTo>
                  <a:lnTo>
                    <a:pt x="415" y="771"/>
                  </a:lnTo>
                  <a:lnTo>
                    <a:pt x="415" y="709"/>
                  </a:lnTo>
                  <a:lnTo>
                    <a:pt x="414" y="692"/>
                  </a:lnTo>
                  <a:lnTo>
                    <a:pt x="410" y="678"/>
                  </a:lnTo>
                  <a:lnTo>
                    <a:pt x="404" y="669"/>
                  </a:lnTo>
                  <a:lnTo>
                    <a:pt x="398" y="665"/>
                  </a:lnTo>
                  <a:lnTo>
                    <a:pt x="322" y="665"/>
                  </a:lnTo>
                  <a:lnTo>
                    <a:pt x="317" y="668"/>
                  </a:lnTo>
                  <a:lnTo>
                    <a:pt x="312" y="677"/>
                  </a:lnTo>
                  <a:lnTo>
                    <a:pt x="308" y="690"/>
                  </a:lnTo>
                  <a:lnTo>
                    <a:pt x="306" y="707"/>
                  </a:lnTo>
                  <a:lnTo>
                    <a:pt x="305" y="727"/>
                  </a:lnTo>
                  <a:lnTo>
                    <a:pt x="304" y="747"/>
                  </a:lnTo>
                  <a:lnTo>
                    <a:pt x="302" y="763"/>
                  </a:lnTo>
                  <a:lnTo>
                    <a:pt x="299" y="775"/>
                  </a:lnTo>
                  <a:lnTo>
                    <a:pt x="295" y="783"/>
                  </a:lnTo>
                  <a:lnTo>
                    <a:pt x="291" y="785"/>
                  </a:lnTo>
                  <a:lnTo>
                    <a:pt x="284" y="784"/>
                  </a:lnTo>
                  <a:lnTo>
                    <a:pt x="277" y="783"/>
                  </a:lnTo>
                  <a:lnTo>
                    <a:pt x="264" y="779"/>
                  </a:lnTo>
                  <a:lnTo>
                    <a:pt x="237" y="769"/>
                  </a:lnTo>
                  <a:lnTo>
                    <a:pt x="231" y="767"/>
                  </a:lnTo>
                  <a:lnTo>
                    <a:pt x="225" y="764"/>
                  </a:lnTo>
                  <a:lnTo>
                    <a:pt x="207" y="756"/>
                  </a:lnTo>
                  <a:lnTo>
                    <a:pt x="189" y="746"/>
                  </a:lnTo>
                  <a:lnTo>
                    <a:pt x="159" y="726"/>
                  </a:lnTo>
                  <a:lnTo>
                    <a:pt x="135" y="705"/>
                  </a:lnTo>
                  <a:lnTo>
                    <a:pt x="111" y="682"/>
                  </a:lnTo>
                  <a:lnTo>
                    <a:pt x="108" y="680"/>
                  </a:lnTo>
                  <a:lnTo>
                    <a:pt x="105" y="677"/>
                  </a:lnTo>
                  <a:lnTo>
                    <a:pt x="103" y="675"/>
                  </a:lnTo>
                  <a:lnTo>
                    <a:pt x="100" y="671"/>
                  </a:lnTo>
                  <a:lnTo>
                    <a:pt x="98" y="668"/>
                  </a:lnTo>
                  <a:lnTo>
                    <a:pt x="83" y="648"/>
                  </a:lnTo>
                  <a:lnTo>
                    <a:pt x="69" y="628"/>
                  </a:lnTo>
                  <a:lnTo>
                    <a:pt x="63" y="620"/>
                  </a:lnTo>
                  <a:lnTo>
                    <a:pt x="58" y="612"/>
                  </a:lnTo>
                  <a:lnTo>
                    <a:pt x="42" y="583"/>
                  </a:lnTo>
                  <a:lnTo>
                    <a:pt x="28" y="551"/>
                  </a:lnTo>
                  <a:lnTo>
                    <a:pt x="16" y="514"/>
                  </a:lnTo>
                  <a:lnTo>
                    <a:pt x="8" y="477"/>
                  </a:lnTo>
                  <a:lnTo>
                    <a:pt x="2" y="437"/>
                  </a:lnTo>
                  <a:lnTo>
                    <a:pt x="0" y="397"/>
                  </a:lnTo>
                  <a:lnTo>
                    <a:pt x="2" y="356"/>
                  </a:lnTo>
                  <a:lnTo>
                    <a:pt x="8" y="316"/>
                  </a:lnTo>
                  <a:lnTo>
                    <a:pt x="17" y="278"/>
                  </a:lnTo>
                  <a:lnTo>
                    <a:pt x="28" y="242"/>
                  </a:lnTo>
                  <a:lnTo>
                    <a:pt x="43" y="208"/>
                  </a:lnTo>
                  <a:lnTo>
                    <a:pt x="60" y="178"/>
                  </a:lnTo>
                  <a:lnTo>
                    <a:pt x="78" y="150"/>
                  </a:lnTo>
                  <a:lnTo>
                    <a:pt x="84" y="142"/>
                  </a:lnTo>
                  <a:lnTo>
                    <a:pt x="90" y="135"/>
                  </a:lnTo>
                  <a:lnTo>
                    <a:pt x="98" y="126"/>
                  </a:lnTo>
                  <a:lnTo>
                    <a:pt x="105" y="116"/>
                  </a:lnTo>
                  <a:lnTo>
                    <a:pt x="109" y="111"/>
                  </a:lnTo>
                  <a:lnTo>
                    <a:pt x="114" y="108"/>
                  </a:lnTo>
                  <a:lnTo>
                    <a:pt x="119" y="104"/>
                  </a:lnTo>
                  <a:lnTo>
                    <a:pt x="123" y="99"/>
                  </a:lnTo>
                  <a:lnTo>
                    <a:pt x="127" y="95"/>
                  </a:lnTo>
                  <a:lnTo>
                    <a:pt x="132" y="90"/>
                  </a:lnTo>
                  <a:lnTo>
                    <a:pt x="159" y="67"/>
                  </a:lnTo>
                  <a:lnTo>
                    <a:pt x="174" y="57"/>
                  </a:lnTo>
                  <a:lnTo>
                    <a:pt x="191" y="47"/>
                  </a:lnTo>
                  <a:lnTo>
                    <a:pt x="225" y="28"/>
                  </a:lnTo>
                  <a:lnTo>
                    <a:pt x="231" y="26"/>
                  </a:lnTo>
                  <a:lnTo>
                    <a:pt x="237" y="24"/>
                  </a:lnTo>
                  <a:lnTo>
                    <a:pt x="263" y="15"/>
                  </a:lnTo>
                  <a:lnTo>
                    <a:pt x="270" y="13"/>
                  </a:lnTo>
                  <a:lnTo>
                    <a:pt x="277" y="11"/>
                  </a:lnTo>
                  <a:lnTo>
                    <a:pt x="305" y="5"/>
                  </a:lnTo>
                  <a:lnTo>
                    <a:pt x="312" y="4"/>
                  </a:lnTo>
                  <a:lnTo>
                    <a:pt x="318" y="3"/>
                  </a:lnTo>
                  <a:lnTo>
                    <a:pt x="3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5" name="Freeform 108"/>
          <p:cNvSpPr>
            <a:spLocks noEditPoints="1"/>
          </p:cNvSpPr>
          <p:nvPr/>
        </p:nvSpPr>
        <p:spPr bwMode="auto">
          <a:xfrm>
            <a:off x="11087371" y="3435351"/>
            <a:ext cx="298450" cy="595313"/>
          </a:xfrm>
          <a:custGeom>
            <a:avLst/>
            <a:gdLst>
              <a:gd name="T0" fmla="*/ 1167 w 1692"/>
              <a:gd name="T1" fmla="*/ 2266 h 3378"/>
              <a:gd name="T2" fmla="*/ 439 w 1692"/>
              <a:gd name="T3" fmla="*/ 2416 h 3378"/>
              <a:gd name="T4" fmla="*/ 1494 w 1692"/>
              <a:gd name="T5" fmla="*/ 2175 h 3378"/>
              <a:gd name="T6" fmla="*/ 348 w 1692"/>
              <a:gd name="T7" fmla="*/ 2087 h 3378"/>
              <a:gd name="T8" fmla="*/ 1381 w 1692"/>
              <a:gd name="T9" fmla="*/ 1693 h 3378"/>
              <a:gd name="T10" fmla="*/ 805 w 1692"/>
              <a:gd name="T11" fmla="*/ 1662 h 3378"/>
              <a:gd name="T12" fmla="*/ 448 w 1692"/>
              <a:gd name="T13" fmla="*/ 1722 h 3378"/>
              <a:gd name="T14" fmla="*/ 429 w 1692"/>
              <a:gd name="T15" fmla="*/ 1787 h 3378"/>
              <a:gd name="T16" fmla="*/ 803 w 1692"/>
              <a:gd name="T17" fmla="*/ 1836 h 3378"/>
              <a:gd name="T18" fmla="*/ 920 w 1692"/>
              <a:gd name="T19" fmla="*/ 1806 h 3378"/>
              <a:gd name="T20" fmla="*/ 910 w 1692"/>
              <a:gd name="T21" fmla="*/ 1706 h 3378"/>
              <a:gd name="T22" fmla="*/ 825 w 1692"/>
              <a:gd name="T23" fmla="*/ 1679 h 3378"/>
              <a:gd name="T24" fmla="*/ 805 w 1692"/>
              <a:gd name="T25" fmla="*/ 1482 h 3378"/>
              <a:gd name="T26" fmla="*/ 1371 w 1692"/>
              <a:gd name="T27" fmla="*/ 1487 h 3378"/>
              <a:gd name="T28" fmla="*/ 348 w 1692"/>
              <a:gd name="T29" fmla="*/ 1438 h 3378"/>
              <a:gd name="T30" fmla="*/ 1206 w 1692"/>
              <a:gd name="T31" fmla="*/ 1079 h 3378"/>
              <a:gd name="T32" fmla="*/ 777 w 1692"/>
              <a:gd name="T33" fmla="*/ 989 h 3378"/>
              <a:gd name="T34" fmla="*/ 799 w 1692"/>
              <a:gd name="T35" fmla="*/ 166 h 3378"/>
              <a:gd name="T36" fmla="*/ 555 w 1692"/>
              <a:gd name="T37" fmla="*/ 188 h 3378"/>
              <a:gd name="T38" fmla="*/ 382 w 1692"/>
              <a:gd name="T39" fmla="*/ 277 h 3378"/>
              <a:gd name="T40" fmla="*/ 292 w 1692"/>
              <a:gd name="T41" fmla="*/ 480 h 3378"/>
              <a:gd name="T42" fmla="*/ 299 w 1692"/>
              <a:gd name="T43" fmla="*/ 862 h 3378"/>
              <a:gd name="T44" fmla="*/ 523 w 1692"/>
              <a:gd name="T45" fmla="*/ 968 h 3378"/>
              <a:gd name="T46" fmla="*/ 914 w 1692"/>
              <a:gd name="T47" fmla="*/ 905 h 3378"/>
              <a:gd name="T48" fmla="*/ 1285 w 1692"/>
              <a:gd name="T49" fmla="*/ 1028 h 3378"/>
              <a:gd name="T50" fmla="*/ 1410 w 1692"/>
              <a:gd name="T51" fmla="*/ 716 h 3378"/>
              <a:gd name="T52" fmla="*/ 1380 w 1692"/>
              <a:gd name="T53" fmla="*/ 397 h 3378"/>
              <a:gd name="T54" fmla="*/ 1262 w 1692"/>
              <a:gd name="T55" fmla="*/ 237 h 3378"/>
              <a:gd name="T56" fmla="*/ 1064 w 1692"/>
              <a:gd name="T57" fmla="*/ 175 h 3378"/>
              <a:gd name="T58" fmla="*/ 846 w 1692"/>
              <a:gd name="T59" fmla="*/ 0 h 3378"/>
              <a:gd name="T60" fmla="*/ 1012 w 1692"/>
              <a:gd name="T61" fmla="*/ 4 h 3378"/>
              <a:gd name="T62" fmla="*/ 1222 w 1692"/>
              <a:gd name="T63" fmla="*/ 39 h 3378"/>
              <a:gd name="T64" fmla="*/ 1408 w 1692"/>
              <a:gd name="T65" fmla="*/ 143 h 3378"/>
              <a:gd name="T66" fmla="*/ 1537 w 1692"/>
              <a:gd name="T67" fmla="*/ 354 h 3378"/>
              <a:gd name="T68" fmla="*/ 1573 w 1692"/>
              <a:gd name="T69" fmla="*/ 723 h 3378"/>
              <a:gd name="T70" fmla="*/ 1466 w 1692"/>
              <a:gd name="T71" fmla="*/ 1179 h 3378"/>
              <a:gd name="T72" fmla="*/ 1665 w 1692"/>
              <a:gd name="T73" fmla="*/ 1544 h 3378"/>
              <a:gd name="T74" fmla="*/ 1665 w 1692"/>
              <a:gd name="T75" fmla="*/ 1978 h 3378"/>
              <a:gd name="T76" fmla="*/ 1471 w 1692"/>
              <a:gd name="T77" fmla="*/ 2342 h 3378"/>
              <a:gd name="T78" fmla="*/ 1133 w 1692"/>
              <a:gd name="T79" fmla="*/ 2570 h 3378"/>
              <a:gd name="T80" fmla="*/ 898 w 1692"/>
              <a:gd name="T81" fmla="*/ 2707 h 3378"/>
              <a:gd name="T82" fmla="*/ 793 w 1692"/>
              <a:gd name="T83" fmla="*/ 2797 h 3378"/>
              <a:gd name="T84" fmla="*/ 756 w 1692"/>
              <a:gd name="T85" fmla="*/ 2964 h 3378"/>
              <a:gd name="T86" fmla="*/ 866 w 1692"/>
              <a:gd name="T87" fmla="*/ 3132 h 3378"/>
              <a:gd name="T88" fmla="*/ 1020 w 1692"/>
              <a:gd name="T89" fmla="*/ 3166 h 3378"/>
              <a:gd name="T90" fmla="*/ 1185 w 1692"/>
              <a:gd name="T91" fmla="*/ 3065 h 3378"/>
              <a:gd name="T92" fmla="*/ 1076 w 1692"/>
              <a:gd name="T93" fmla="*/ 3287 h 3378"/>
              <a:gd name="T94" fmla="*/ 846 w 1692"/>
              <a:gd name="T95" fmla="*/ 3378 h 3378"/>
              <a:gd name="T96" fmla="*/ 606 w 1692"/>
              <a:gd name="T97" fmla="*/ 3276 h 3378"/>
              <a:gd name="T98" fmla="*/ 506 w 1692"/>
              <a:gd name="T99" fmla="*/ 3032 h 3378"/>
              <a:gd name="T100" fmla="*/ 609 w 1692"/>
              <a:gd name="T101" fmla="*/ 2785 h 3378"/>
              <a:gd name="T102" fmla="*/ 694 w 1692"/>
              <a:gd name="T103" fmla="*/ 2608 h 3378"/>
              <a:gd name="T104" fmla="*/ 321 w 1692"/>
              <a:gd name="T105" fmla="*/ 2435 h 3378"/>
              <a:gd name="T106" fmla="*/ 72 w 1692"/>
              <a:gd name="T107" fmla="*/ 2111 h 3378"/>
              <a:gd name="T108" fmla="*/ 3 w 1692"/>
              <a:gd name="T109" fmla="*/ 1688 h 3378"/>
              <a:gd name="T110" fmla="*/ 141 w 1692"/>
              <a:gd name="T111" fmla="*/ 1288 h 3378"/>
              <a:gd name="T112" fmla="*/ 138 w 1692"/>
              <a:gd name="T113" fmla="*/ 885 h 3378"/>
              <a:gd name="T114" fmla="*/ 131 w 1692"/>
              <a:gd name="T115" fmla="*/ 455 h 3378"/>
              <a:gd name="T116" fmla="*/ 233 w 1692"/>
              <a:gd name="T117" fmla="*/ 199 h 3378"/>
              <a:gd name="T118" fmla="*/ 404 w 1692"/>
              <a:gd name="T119" fmla="*/ 64 h 3378"/>
              <a:gd name="T120" fmla="*/ 609 w 1692"/>
              <a:gd name="T121" fmla="*/ 10 h 3378"/>
              <a:gd name="T122" fmla="*/ 814 w 1692"/>
              <a:gd name="T123" fmla="*/ 0 h 3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92" h="3378">
                <a:moveTo>
                  <a:pt x="777" y="2304"/>
                </a:moveTo>
                <a:lnTo>
                  <a:pt x="777" y="2536"/>
                </a:lnTo>
                <a:lnTo>
                  <a:pt x="915" y="2536"/>
                </a:lnTo>
                <a:lnTo>
                  <a:pt x="915" y="2304"/>
                </a:lnTo>
                <a:lnTo>
                  <a:pt x="777" y="2304"/>
                </a:lnTo>
                <a:close/>
                <a:moveTo>
                  <a:pt x="1167" y="2266"/>
                </a:moveTo>
                <a:lnTo>
                  <a:pt x="1119" y="2294"/>
                </a:lnTo>
                <a:lnTo>
                  <a:pt x="1206" y="2445"/>
                </a:lnTo>
                <a:lnTo>
                  <a:pt x="1254" y="2416"/>
                </a:lnTo>
                <a:lnTo>
                  <a:pt x="1167" y="2266"/>
                </a:lnTo>
                <a:close/>
                <a:moveTo>
                  <a:pt x="526" y="2266"/>
                </a:moveTo>
                <a:lnTo>
                  <a:pt x="439" y="2416"/>
                </a:lnTo>
                <a:lnTo>
                  <a:pt x="487" y="2445"/>
                </a:lnTo>
                <a:lnTo>
                  <a:pt x="573" y="2294"/>
                </a:lnTo>
                <a:lnTo>
                  <a:pt x="526" y="2266"/>
                </a:lnTo>
                <a:close/>
                <a:moveTo>
                  <a:pt x="1371" y="2038"/>
                </a:moveTo>
                <a:lnTo>
                  <a:pt x="1344" y="2087"/>
                </a:lnTo>
                <a:lnTo>
                  <a:pt x="1494" y="2175"/>
                </a:lnTo>
                <a:lnTo>
                  <a:pt x="1521" y="2126"/>
                </a:lnTo>
                <a:lnTo>
                  <a:pt x="1371" y="2038"/>
                </a:lnTo>
                <a:close/>
                <a:moveTo>
                  <a:pt x="321" y="2038"/>
                </a:moveTo>
                <a:lnTo>
                  <a:pt x="171" y="2126"/>
                </a:lnTo>
                <a:lnTo>
                  <a:pt x="199" y="2175"/>
                </a:lnTo>
                <a:lnTo>
                  <a:pt x="348" y="2087"/>
                </a:lnTo>
                <a:lnTo>
                  <a:pt x="321" y="2038"/>
                </a:lnTo>
                <a:close/>
                <a:moveTo>
                  <a:pt x="1381" y="1693"/>
                </a:moveTo>
                <a:lnTo>
                  <a:pt x="1381" y="1832"/>
                </a:lnTo>
                <a:lnTo>
                  <a:pt x="1610" y="1832"/>
                </a:lnTo>
                <a:lnTo>
                  <a:pt x="1610" y="1693"/>
                </a:lnTo>
                <a:lnTo>
                  <a:pt x="1381" y="1693"/>
                </a:lnTo>
                <a:close/>
                <a:moveTo>
                  <a:pt x="81" y="1693"/>
                </a:moveTo>
                <a:lnTo>
                  <a:pt x="81" y="1832"/>
                </a:lnTo>
                <a:lnTo>
                  <a:pt x="310" y="1832"/>
                </a:lnTo>
                <a:lnTo>
                  <a:pt x="310" y="1693"/>
                </a:lnTo>
                <a:lnTo>
                  <a:pt x="81" y="1693"/>
                </a:lnTo>
                <a:close/>
                <a:moveTo>
                  <a:pt x="805" y="1662"/>
                </a:moveTo>
                <a:lnTo>
                  <a:pt x="805" y="1688"/>
                </a:lnTo>
                <a:lnTo>
                  <a:pt x="793" y="1697"/>
                </a:lnTo>
                <a:lnTo>
                  <a:pt x="781" y="1707"/>
                </a:lnTo>
                <a:lnTo>
                  <a:pt x="773" y="1720"/>
                </a:lnTo>
                <a:lnTo>
                  <a:pt x="462" y="1720"/>
                </a:lnTo>
                <a:lnTo>
                  <a:pt x="448" y="1722"/>
                </a:lnTo>
                <a:lnTo>
                  <a:pt x="437" y="1728"/>
                </a:lnTo>
                <a:lnTo>
                  <a:pt x="429" y="1738"/>
                </a:lnTo>
                <a:lnTo>
                  <a:pt x="423" y="1749"/>
                </a:lnTo>
                <a:lnTo>
                  <a:pt x="421" y="1762"/>
                </a:lnTo>
                <a:lnTo>
                  <a:pt x="423" y="1776"/>
                </a:lnTo>
                <a:lnTo>
                  <a:pt x="429" y="1787"/>
                </a:lnTo>
                <a:lnTo>
                  <a:pt x="437" y="1796"/>
                </a:lnTo>
                <a:lnTo>
                  <a:pt x="448" y="1802"/>
                </a:lnTo>
                <a:lnTo>
                  <a:pt x="462" y="1804"/>
                </a:lnTo>
                <a:lnTo>
                  <a:pt x="773" y="1804"/>
                </a:lnTo>
                <a:lnTo>
                  <a:pt x="786" y="1822"/>
                </a:lnTo>
                <a:lnTo>
                  <a:pt x="803" y="1836"/>
                </a:lnTo>
                <a:lnTo>
                  <a:pt x="824" y="1845"/>
                </a:lnTo>
                <a:lnTo>
                  <a:pt x="846" y="1848"/>
                </a:lnTo>
                <a:lnTo>
                  <a:pt x="869" y="1845"/>
                </a:lnTo>
                <a:lnTo>
                  <a:pt x="889" y="1836"/>
                </a:lnTo>
                <a:lnTo>
                  <a:pt x="906" y="1823"/>
                </a:lnTo>
                <a:lnTo>
                  <a:pt x="920" y="1806"/>
                </a:lnTo>
                <a:lnTo>
                  <a:pt x="928" y="1785"/>
                </a:lnTo>
                <a:lnTo>
                  <a:pt x="931" y="1762"/>
                </a:lnTo>
                <a:lnTo>
                  <a:pt x="929" y="1747"/>
                </a:lnTo>
                <a:lnTo>
                  <a:pt x="925" y="1733"/>
                </a:lnTo>
                <a:lnTo>
                  <a:pt x="919" y="1719"/>
                </a:lnTo>
                <a:lnTo>
                  <a:pt x="910" y="1706"/>
                </a:lnTo>
                <a:lnTo>
                  <a:pt x="900" y="1696"/>
                </a:lnTo>
                <a:lnTo>
                  <a:pt x="888" y="1688"/>
                </a:lnTo>
                <a:lnTo>
                  <a:pt x="887" y="1688"/>
                </a:lnTo>
                <a:lnTo>
                  <a:pt x="868" y="1679"/>
                </a:lnTo>
                <a:lnTo>
                  <a:pt x="846" y="1676"/>
                </a:lnTo>
                <a:lnTo>
                  <a:pt x="825" y="1679"/>
                </a:lnTo>
                <a:lnTo>
                  <a:pt x="805" y="1688"/>
                </a:lnTo>
                <a:lnTo>
                  <a:pt x="805" y="1662"/>
                </a:lnTo>
                <a:lnTo>
                  <a:pt x="805" y="1662"/>
                </a:lnTo>
                <a:close/>
                <a:moveTo>
                  <a:pt x="805" y="1480"/>
                </a:moveTo>
                <a:lnTo>
                  <a:pt x="805" y="1481"/>
                </a:lnTo>
                <a:lnTo>
                  <a:pt x="805" y="1482"/>
                </a:lnTo>
                <a:lnTo>
                  <a:pt x="805" y="1496"/>
                </a:lnTo>
                <a:lnTo>
                  <a:pt x="805" y="1496"/>
                </a:lnTo>
                <a:lnTo>
                  <a:pt x="805" y="1480"/>
                </a:lnTo>
                <a:close/>
                <a:moveTo>
                  <a:pt x="1494" y="1350"/>
                </a:moveTo>
                <a:lnTo>
                  <a:pt x="1344" y="1438"/>
                </a:lnTo>
                <a:lnTo>
                  <a:pt x="1371" y="1487"/>
                </a:lnTo>
                <a:lnTo>
                  <a:pt x="1521" y="1399"/>
                </a:lnTo>
                <a:lnTo>
                  <a:pt x="1494" y="1350"/>
                </a:lnTo>
                <a:close/>
                <a:moveTo>
                  <a:pt x="199" y="1350"/>
                </a:moveTo>
                <a:lnTo>
                  <a:pt x="171" y="1399"/>
                </a:lnTo>
                <a:lnTo>
                  <a:pt x="321" y="1487"/>
                </a:lnTo>
                <a:lnTo>
                  <a:pt x="348" y="1438"/>
                </a:lnTo>
                <a:lnTo>
                  <a:pt x="199" y="1350"/>
                </a:lnTo>
                <a:close/>
                <a:moveTo>
                  <a:pt x="1206" y="1079"/>
                </a:moveTo>
                <a:lnTo>
                  <a:pt x="1119" y="1231"/>
                </a:lnTo>
                <a:lnTo>
                  <a:pt x="1167" y="1259"/>
                </a:lnTo>
                <a:lnTo>
                  <a:pt x="1254" y="1107"/>
                </a:lnTo>
                <a:lnTo>
                  <a:pt x="1206" y="1079"/>
                </a:lnTo>
                <a:close/>
                <a:moveTo>
                  <a:pt x="487" y="1079"/>
                </a:moveTo>
                <a:lnTo>
                  <a:pt x="439" y="1107"/>
                </a:lnTo>
                <a:lnTo>
                  <a:pt x="526" y="1259"/>
                </a:lnTo>
                <a:lnTo>
                  <a:pt x="573" y="1231"/>
                </a:lnTo>
                <a:lnTo>
                  <a:pt x="487" y="1079"/>
                </a:lnTo>
                <a:close/>
                <a:moveTo>
                  <a:pt x="777" y="989"/>
                </a:moveTo>
                <a:lnTo>
                  <a:pt x="777" y="1220"/>
                </a:lnTo>
                <a:lnTo>
                  <a:pt x="915" y="1220"/>
                </a:lnTo>
                <a:lnTo>
                  <a:pt x="915" y="989"/>
                </a:lnTo>
                <a:lnTo>
                  <a:pt x="777" y="989"/>
                </a:lnTo>
                <a:close/>
                <a:moveTo>
                  <a:pt x="846" y="166"/>
                </a:moveTo>
                <a:lnTo>
                  <a:pt x="799" y="166"/>
                </a:lnTo>
                <a:lnTo>
                  <a:pt x="754" y="167"/>
                </a:lnTo>
                <a:lnTo>
                  <a:pt x="710" y="169"/>
                </a:lnTo>
                <a:lnTo>
                  <a:pt x="668" y="171"/>
                </a:lnTo>
                <a:lnTo>
                  <a:pt x="628" y="175"/>
                </a:lnTo>
                <a:lnTo>
                  <a:pt x="591" y="181"/>
                </a:lnTo>
                <a:lnTo>
                  <a:pt x="555" y="188"/>
                </a:lnTo>
                <a:lnTo>
                  <a:pt x="521" y="197"/>
                </a:lnTo>
                <a:lnTo>
                  <a:pt x="489" y="208"/>
                </a:lnTo>
                <a:lnTo>
                  <a:pt x="459" y="221"/>
                </a:lnTo>
                <a:lnTo>
                  <a:pt x="431" y="237"/>
                </a:lnTo>
                <a:lnTo>
                  <a:pt x="405" y="256"/>
                </a:lnTo>
                <a:lnTo>
                  <a:pt x="382" y="277"/>
                </a:lnTo>
                <a:lnTo>
                  <a:pt x="361" y="302"/>
                </a:lnTo>
                <a:lnTo>
                  <a:pt x="342" y="330"/>
                </a:lnTo>
                <a:lnTo>
                  <a:pt x="326" y="362"/>
                </a:lnTo>
                <a:lnTo>
                  <a:pt x="312" y="397"/>
                </a:lnTo>
                <a:lnTo>
                  <a:pt x="301" y="437"/>
                </a:lnTo>
                <a:lnTo>
                  <a:pt x="292" y="480"/>
                </a:lnTo>
                <a:lnTo>
                  <a:pt x="286" y="528"/>
                </a:lnTo>
                <a:lnTo>
                  <a:pt x="281" y="582"/>
                </a:lnTo>
                <a:lnTo>
                  <a:pt x="279" y="639"/>
                </a:lnTo>
                <a:lnTo>
                  <a:pt x="282" y="716"/>
                </a:lnTo>
                <a:lnTo>
                  <a:pt x="289" y="790"/>
                </a:lnTo>
                <a:lnTo>
                  <a:pt x="299" y="862"/>
                </a:lnTo>
                <a:lnTo>
                  <a:pt x="314" y="932"/>
                </a:lnTo>
                <a:lnTo>
                  <a:pt x="332" y="1000"/>
                </a:lnTo>
                <a:lnTo>
                  <a:pt x="355" y="1063"/>
                </a:lnTo>
                <a:lnTo>
                  <a:pt x="407" y="1028"/>
                </a:lnTo>
                <a:lnTo>
                  <a:pt x="464" y="996"/>
                </a:lnTo>
                <a:lnTo>
                  <a:pt x="523" y="968"/>
                </a:lnTo>
                <a:lnTo>
                  <a:pt x="583" y="945"/>
                </a:lnTo>
                <a:lnTo>
                  <a:pt x="646" y="927"/>
                </a:lnTo>
                <a:lnTo>
                  <a:pt x="711" y="914"/>
                </a:lnTo>
                <a:lnTo>
                  <a:pt x="778" y="905"/>
                </a:lnTo>
                <a:lnTo>
                  <a:pt x="846" y="902"/>
                </a:lnTo>
                <a:lnTo>
                  <a:pt x="914" y="905"/>
                </a:lnTo>
                <a:lnTo>
                  <a:pt x="981" y="914"/>
                </a:lnTo>
                <a:lnTo>
                  <a:pt x="1046" y="927"/>
                </a:lnTo>
                <a:lnTo>
                  <a:pt x="1109" y="945"/>
                </a:lnTo>
                <a:lnTo>
                  <a:pt x="1170" y="968"/>
                </a:lnTo>
                <a:lnTo>
                  <a:pt x="1229" y="996"/>
                </a:lnTo>
                <a:lnTo>
                  <a:pt x="1285" y="1028"/>
                </a:lnTo>
                <a:lnTo>
                  <a:pt x="1338" y="1063"/>
                </a:lnTo>
                <a:lnTo>
                  <a:pt x="1360" y="1000"/>
                </a:lnTo>
                <a:lnTo>
                  <a:pt x="1378" y="932"/>
                </a:lnTo>
                <a:lnTo>
                  <a:pt x="1393" y="862"/>
                </a:lnTo>
                <a:lnTo>
                  <a:pt x="1404" y="790"/>
                </a:lnTo>
                <a:lnTo>
                  <a:pt x="1410" y="716"/>
                </a:lnTo>
                <a:lnTo>
                  <a:pt x="1412" y="639"/>
                </a:lnTo>
                <a:lnTo>
                  <a:pt x="1411" y="582"/>
                </a:lnTo>
                <a:lnTo>
                  <a:pt x="1407" y="528"/>
                </a:lnTo>
                <a:lnTo>
                  <a:pt x="1401" y="480"/>
                </a:lnTo>
                <a:lnTo>
                  <a:pt x="1392" y="437"/>
                </a:lnTo>
                <a:lnTo>
                  <a:pt x="1380" y="397"/>
                </a:lnTo>
                <a:lnTo>
                  <a:pt x="1366" y="362"/>
                </a:lnTo>
                <a:lnTo>
                  <a:pt x="1350" y="330"/>
                </a:lnTo>
                <a:lnTo>
                  <a:pt x="1331" y="302"/>
                </a:lnTo>
                <a:lnTo>
                  <a:pt x="1310" y="277"/>
                </a:lnTo>
                <a:lnTo>
                  <a:pt x="1288" y="256"/>
                </a:lnTo>
                <a:lnTo>
                  <a:pt x="1262" y="237"/>
                </a:lnTo>
                <a:lnTo>
                  <a:pt x="1234" y="221"/>
                </a:lnTo>
                <a:lnTo>
                  <a:pt x="1204" y="208"/>
                </a:lnTo>
                <a:lnTo>
                  <a:pt x="1172" y="197"/>
                </a:lnTo>
                <a:lnTo>
                  <a:pt x="1138" y="188"/>
                </a:lnTo>
                <a:lnTo>
                  <a:pt x="1102" y="181"/>
                </a:lnTo>
                <a:lnTo>
                  <a:pt x="1064" y="175"/>
                </a:lnTo>
                <a:lnTo>
                  <a:pt x="1025" y="171"/>
                </a:lnTo>
                <a:lnTo>
                  <a:pt x="982" y="169"/>
                </a:lnTo>
                <a:lnTo>
                  <a:pt x="939" y="167"/>
                </a:lnTo>
                <a:lnTo>
                  <a:pt x="894" y="166"/>
                </a:lnTo>
                <a:lnTo>
                  <a:pt x="846" y="166"/>
                </a:lnTo>
                <a:close/>
                <a:moveTo>
                  <a:pt x="846" y="0"/>
                </a:moveTo>
                <a:lnTo>
                  <a:pt x="846" y="0"/>
                </a:lnTo>
                <a:lnTo>
                  <a:pt x="878" y="0"/>
                </a:lnTo>
                <a:lnTo>
                  <a:pt x="910" y="0"/>
                </a:lnTo>
                <a:lnTo>
                  <a:pt x="944" y="1"/>
                </a:lnTo>
                <a:lnTo>
                  <a:pt x="978" y="3"/>
                </a:lnTo>
                <a:lnTo>
                  <a:pt x="1012" y="4"/>
                </a:lnTo>
                <a:lnTo>
                  <a:pt x="1047" y="7"/>
                </a:lnTo>
                <a:lnTo>
                  <a:pt x="1082" y="10"/>
                </a:lnTo>
                <a:lnTo>
                  <a:pt x="1118" y="15"/>
                </a:lnTo>
                <a:lnTo>
                  <a:pt x="1153" y="21"/>
                </a:lnTo>
                <a:lnTo>
                  <a:pt x="1188" y="30"/>
                </a:lnTo>
                <a:lnTo>
                  <a:pt x="1222" y="39"/>
                </a:lnTo>
                <a:lnTo>
                  <a:pt x="1256" y="51"/>
                </a:lnTo>
                <a:lnTo>
                  <a:pt x="1289" y="64"/>
                </a:lnTo>
                <a:lnTo>
                  <a:pt x="1320" y="80"/>
                </a:lnTo>
                <a:lnTo>
                  <a:pt x="1350" y="99"/>
                </a:lnTo>
                <a:lnTo>
                  <a:pt x="1380" y="120"/>
                </a:lnTo>
                <a:lnTo>
                  <a:pt x="1408" y="143"/>
                </a:lnTo>
                <a:lnTo>
                  <a:pt x="1435" y="170"/>
                </a:lnTo>
                <a:lnTo>
                  <a:pt x="1459" y="199"/>
                </a:lnTo>
                <a:lnTo>
                  <a:pt x="1482" y="233"/>
                </a:lnTo>
                <a:lnTo>
                  <a:pt x="1503" y="270"/>
                </a:lnTo>
                <a:lnTo>
                  <a:pt x="1521" y="310"/>
                </a:lnTo>
                <a:lnTo>
                  <a:pt x="1537" y="354"/>
                </a:lnTo>
                <a:lnTo>
                  <a:pt x="1550" y="403"/>
                </a:lnTo>
                <a:lnTo>
                  <a:pt x="1562" y="455"/>
                </a:lnTo>
                <a:lnTo>
                  <a:pt x="1569" y="511"/>
                </a:lnTo>
                <a:lnTo>
                  <a:pt x="1574" y="573"/>
                </a:lnTo>
                <a:lnTo>
                  <a:pt x="1576" y="639"/>
                </a:lnTo>
                <a:lnTo>
                  <a:pt x="1573" y="723"/>
                </a:lnTo>
                <a:lnTo>
                  <a:pt x="1566" y="805"/>
                </a:lnTo>
                <a:lnTo>
                  <a:pt x="1555" y="885"/>
                </a:lnTo>
                <a:lnTo>
                  <a:pt x="1538" y="963"/>
                </a:lnTo>
                <a:lnTo>
                  <a:pt x="1517" y="1037"/>
                </a:lnTo>
                <a:lnTo>
                  <a:pt x="1494" y="1109"/>
                </a:lnTo>
                <a:lnTo>
                  <a:pt x="1466" y="1179"/>
                </a:lnTo>
                <a:lnTo>
                  <a:pt x="1510" y="1231"/>
                </a:lnTo>
                <a:lnTo>
                  <a:pt x="1550" y="1288"/>
                </a:lnTo>
                <a:lnTo>
                  <a:pt x="1587" y="1347"/>
                </a:lnTo>
                <a:lnTo>
                  <a:pt x="1617" y="1410"/>
                </a:lnTo>
                <a:lnTo>
                  <a:pt x="1644" y="1476"/>
                </a:lnTo>
                <a:lnTo>
                  <a:pt x="1665" y="1544"/>
                </a:lnTo>
                <a:lnTo>
                  <a:pt x="1679" y="1615"/>
                </a:lnTo>
                <a:lnTo>
                  <a:pt x="1689" y="1688"/>
                </a:lnTo>
                <a:lnTo>
                  <a:pt x="1692" y="1762"/>
                </a:lnTo>
                <a:lnTo>
                  <a:pt x="1690" y="1836"/>
                </a:lnTo>
                <a:lnTo>
                  <a:pt x="1680" y="1908"/>
                </a:lnTo>
                <a:lnTo>
                  <a:pt x="1665" y="1978"/>
                </a:lnTo>
                <a:lnTo>
                  <a:pt x="1645" y="2046"/>
                </a:lnTo>
                <a:lnTo>
                  <a:pt x="1620" y="2111"/>
                </a:lnTo>
                <a:lnTo>
                  <a:pt x="1590" y="2174"/>
                </a:lnTo>
                <a:lnTo>
                  <a:pt x="1555" y="2233"/>
                </a:lnTo>
                <a:lnTo>
                  <a:pt x="1514" y="2289"/>
                </a:lnTo>
                <a:lnTo>
                  <a:pt x="1471" y="2342"/>
                </a:lnTo>
                <a:lnTo>
                  <a:pt x="1423" y="2390"/>
                </a:lnTo>
                <a:lnTo>
                  <a:pt x="1372" y="2435"/>
                </a:lnTo>
                <a:lnTo>
                  <a:pt x="1316" y="2476"/>
                </a:lnTo>
                <a:lnTo>
                  <a:pt x="1259" y="2513"/>
                </a:lnTo>
                <a:lnTo>
                  <a:pt x="1197" y="2544"/>
                </a:lnTo>
                <a:lnTo>
                  <a:pt x="1133" y="2570"/>
                </a:lnTo>
                <a:lnTo>
                  <a:pt x="1067" y="2592"/>
                </a:lnTo>
                <a:lnTo>
                  <a:pt x="999" y="2608"/>
                </a:lnTo>
                <a:lnTo>
                  <a:pt x="928" y="2618"/>
                </a:lnTo>
                <a:lnTo>
                  <a:pt x="928" y="2696"/>
                </a:lnTo>
                <a:lnTo>
                  <a:pt x="926" y="2697"/>
                </a:lnTo>
                <a:lnTo>
                  <a:pt x="898" y="2707"/>
                </a:lnTo>
                <a:lnTo>
                  <a:pt x="871" y="2720"/>
                </a:lnTo>
                <a:lnTo>
                  <a:pt x="846" y="2736"/>
                </a:lnTo>
                <a:lnTo>
                  <a:pt x="824" y="2756"/>
                </a:lnTo>
                <a:lnTo>
                  <a:pt x="816" y="2764"/>
                </a:lnTo>
                <a:lnTo>
                  <a:pt x="809" y="2774"/>
                </a:lnTo>
                <a:lnTo>
                  <a:pt x="793" y="2797"/>
                </a:lnTo>
                <a:lnTo>
                  <a:pt x="778" y="2822"/>
                </a:lnTo>
                <a:lnTo>
                  <a:pt x="767" y="2849"/>
                </a:lnTo>
                <a:lnTo>
                  <a:pt x="759" y="2877"/>
                </a:lnTo>
                <a:lnTo>
                  <a:pt x="755" y="2901"/>
                </a:lnTo>
                <a:lnTo>
                  <a:pt x="754" y="2928"/>
                </a:lnTo>
                <a:lnTo>
                  <a:pt x="756" y="2964"/>
                </a:lnTo>
                <a:lnTo>
                  <a:pt x="764" y="2999"/>
                </a:lnTo>
                <a:lnTo>
                  <a:pt x="776" y="3031"/>
                </a:lnTo>
                <a:lnTo>
                  <a:pt x="793" y="3061"/>
                </a:lnTo>
                <a:lnTo>
                  <a:pt x="814" y="3088"/>
                </a:lnTo>
                <a:lnTo>
                  <a:pt x="838" y="3112"/>
                </a:lnTo>
                <a:lnTo>
                  <a:pt x="866" y="3132"/>
                </a:lnTo>
                <a:lnTo>
                  <a:pt x="897" y="3147"/>
                </a:lnTo>
                <a:lnTo>
                  <a:pt x="929" y="3159"/>
                </a:lnTo>
                <a:lnTo>
                  <a:pt x="964" y="3165"/>
                </a:lnTo>
                <a:lnTo>
                  <a:pt x="977" y="3167"/>
                </a:lnTo>
                <a:lnTo>
                  <a:pt x="991" y="3168"/>
                </a:lnTo>
                <a:lnTo>
                  <a:pt x="1020" y="3166"/>
                </a:lnTo>
                <a:lnTo>
                  <a:pt x="1048" y="3160"/>
                </a:lnTo>
                <a:lnTo>
                  <a:pt x="1075" y="3152"/>
                </a:lnTo>
                <a:lnTo>
                  <a:pt x="1107" y="3136"/>
                </a:lnTo>
                <a:lnTo>
                  <a:pt x="1137" y="3116"/>
                </a:lnTo>
                <a:lnTo>
                  <a:pt x="1163" y="3092"/>
                </a:lnTo>
                <a:lnTo>
                  <a:pt x="1185" y="3065"/>
                </a:lnTo>
                <a:lnTo>
                  <a:pt x="1178" y="3108"/>
                </a:lnTo>
                <a:lnTo>
                  <a:pt x="1166" y="3149"/>
                </a:lnTo>
                <a:lnTo>
                  <a:pt x="1149" y="3187"/>
                </a:lnTo>
                <a:lnTo>
                  <a:pt x="1129" y="3224"/>
                </a:lnTo>
                <a:lnTo>
                  <a:pt x="1104" y="3257"/>
                </a:lnTo>
                <a:lnTo>
                  <a:pt x="1076" y="3287"/>
                </a:lnTo>
                <a:lnTo>
                  <a:pt x="1044" y="3313"/>
                </a:lnTo>
                <a:lnTo>
                  <a:pt x="1009" y="3336"/>
                </a:lnTo>
                <a:lnTo>
                  <a:pt x="971" y="3354"/>
                </a:lnTo>
                <a:lnTo>
                  <a:pt x="932" y="3367"/>
                </a:lnTo>
                <a:lnTo>
                  <a:pt x="890" y="3375"/>
                </a:lnTo>
                <a:lnTo>
                  <a:pt x="846" y="3378"/>
                </a:lnTo>
                <a:lnTo>
                  <a:pt x="800" y="3375"/>
                </a:lnTo>
                <a:lnTo>
                  <a:pt x="756" y="3365"/>
                </a:lnTo>
                <a:lnTo>
                  <a:pt x="714" y="3351"/>
                </a:lnTo>
                <a:lnTo>
                  <a:pt x="674" y="3331"/>
                </a:lnTo>
                <a:lnTo>
                  <a:pt x="638" y="3306"/>
                </a:lnTo>
                <a:lnTo>
                  <a:pt x="606" y="3276"/>
                </a:lnTo>
                <a:lnTo>
                  <a:pt x="577" y="3244"/>
                </a:lnTo>
                <a:lnTo>
                  <a:pt x="553" y="3207"/>
                </a:lnTo>
                <a:lnTo>
                  <a:pt x="533" y="3166"/>
                </a:lnTo>
                <a:lnTo>
                  <a:pt x="519" y="3124"/>
                </a:lnTo>
                <a:lnTo>
                  <a:pt x="509" y="3079"/>
                </a:lnTo>
                <a:lnTo>
                  <a:pt x="506" y="3032"/>
                </a:lnTo>
                <a:lnTo>
                  <a:pt x="509" y="2984"/>
                </a:lnTo>
                <a:lnTo>
                  <a:pt x="519" y="2939"/>
                </a:lnTo>
                <a:lnTo>
                  <a:pt x="534" y="2895"/>
                </a:lnTo>
                <a:lnTo>
                  <a:pt x="555" y="2855"/>
                </a:lnTo>
                <a:lnTo>
                  <a:pt x="579" y="2818"/>
                </a:lnTo>
                <a:lnTo>
                  <a:pt x="609" y="2785"/>
                </a:lnTo>
                <a:lnTo>
                  <a:pt x="643" y="2756"/>
                </a:lnTo>
                <a:lnTo>
                  <a:pt x="680" y="2731"/>
                </a:lnTo>
                <a:lnTo>
                  <a:pt x="722" y="2712"/>
                </a:lnTo>
                <a:lnTo>
                  <a:pt x="765" y="2697"/>
                </a:lnTo>
                <a:lnTo>
                  <a:pt x="765" y="2618"/>
                </a:lnTo>
                <a:lnTo>
                  <a:pt x="694" y="2608"/>
                </a:lnTo>
                <a:lnTo>
                  <a:pt x="626" y="2592"/>
                </a:lnTo>
                <a:lnTo>
                  <a:pt x="559" y="2570"/>
                </a:lnTo>
                <a:lnTo>
                  <a:pt x="495" y="2544"/>
                </a:lnTo>
                <a:lnTo>
                  <a:pt x="434" y="2513"/>
                </a:lnTo>
                <a:lnTo>
                  <a:pt x="375" y="2476"/>
                </a:lnTo>
                <a:lnTo>
                  <a:pt x="321" y="2435"/>
                </a:lnTo>
                <a:lnTo>
                  <a:pt x="269" y="2390"/>
                </a:lnTo>
                <a:lnTo>
                  <a:pt x="222" y="2342"/>
                </a:lnTo>
                <a:lnTo>
                  <a:pt x="177" y="2289"/>
                </a:lnTo>
                <a:lnTo>
                  <a:pt x="138" y="2233"/>
                </a:lnTo>
                <a:lnTo>
                  <a:pt x="103" y="2174"/>
                </a:lnTo>
                <a:lnTo>
                  <a:pt x="72" y="2111"/>
                </a:lnTo>
                <a:lnTo>
                  <a:pt x="47" y="2046"/>
                </a:lnTo>
                <a:lnTo>
                  <a:pt x="27" y="1978"/>
                </a:lnTo>
                <a:lnTo>
                  <a:pt x="12" y="1908"/>
                </a:lnTo>
                <a:lnTo>
                  <a:pt x="3" y="1836"/>
                </a:lnTo>
                <a:lnTo>
                  <a:pt x="0" y="1762"/>
                </a:lnTo>
                <a:lnTo>
                  <a:pt x="3" y="1688"/>
                </a:lnTo>
                <a:lnTo>
                  <a:pt x="12" y="1615"/>
                </a:lnTo>
                <a:lnTo>
                  <a:pt x="28" y="1544"/>
                </a:lnTo>
                <a:lnTo>
                  <a:pt x="48" y="1476"/>
                </a:lnTo>
                <a:lnTo>
                  <a:pt x="74" y="1410"/>
                </a:lnTo>
                <a:lnTo>
                  <a:pt x="105" y="1347"/>
                </a:lnTo>
                <a:lnTo>
                  <a:pt x="141" y="1288"/>
                </a:lnTo>
                <a:lnTo>
                  <a:pt x="181" y="1231"/>
                </a:lnTo>
                <a:lnTo>
                  <a:pt x="227" y="1179"/>
                </a:lnTo>
                <a:lnTo>
                  <a:pt x="199" y="1109"/>
                </a:lnTo>
                <a:lnTo>
                  <a:pt x="174" y="1037"/>
                </a:lnTo>
                <a:lnTo>
                  <a:pt x="154" y="963"/>
                </a:lnTo>
                <a:lnTo>
                  <a:pt x="138" y="885"/>
                </a:lnTo>
                <a:lnTo>
                  <a:pt x="126" y="805"/>
                </a:lnTo>
                <a:lnTo>
                  <a:pt x="119" y="723"/>
                </a:lnTo>
                <a:lnTo>
                  <a:pt x="116" y="639"/>
                </a:lnTo>
                <a:lnTo>
                  <a:pt x="119" y="573"/>
                </a:lnTo>
                <a:lnTo>
                  <a:pt x="123" y="511"/>
                </a:lnTo>
                <a:lnTo>
                  <a:pt x="131" y="455"/>
                </a:lnTo>
                <a:lnTo>
                  <a:pt x="141" y="403"/>
                </a:lnTo>
                <a:lnTo>
                  <a:pt x="155" y="354"/>
                </a:lnTo>
                <a:lnTo>
                  <a:pt x="171" y="310"/>
                </a:lnTo>
                <a:lnTo>
                  <a:pt x="190" y="270"/>
                </a:lnTo>
                <a:lnTo>
                  <a:pt x="210" y="233"/>
                </a:lnTo>
                <a:lnTo>
                  <a:pt x="233" y="199"/>
                </a:lnTo>
                <a:lnTo>
                  <a:pt x="258" y="170"/>
                </a:lnTo>
                <a:lnTo>
                  <a:pt x="285" y="143"/>
                </a:lnTo>
                <a:lnTo>
                  <a:pt x="312" y="120"/>
                </a:lnTo>
                <a:lnTo>
                  <a:pt x="341" y="99"/>
                </a:lnTo>
                <a:lnTo>
                  <a:pt x="372" y="80"/>
                </a:lnTo>
                <a:lnTo>
                  <a:pt x="404" y="64"/>
                </a:lnTo>
                <a:lnTo>
                  <a:pt x="437" y="51"/>
                </a:lnTo>
                <a:lnTo>
                  <a:pt x="471" y="39"/>
                </a:lnTo>
                <a:lnTo>
                  <a:pt x="505" y="30"/>
                </a:lnTo>
                <a:lnTo>
                  <a:pt x="539" y="21"/>
                </a:lnTo>
                <a:lnTo>
                  <a:pt x="574" y="15"/>
                </a:lnTo>
                <a:lnTo>
                  <a:pt x="609" y="10"/>
                </a:lnTo>
                <a:lnTo>
                  <a:pt x="644" y="7"/>
                </a:lnTo>
                <a:lnTo>
                  <a:pt x="679" y="4"/>
                </a:lnTo>
                <a:lnTo>
                  <a:pt x="714" y="3"/>
                </a:lnTo>
                <a:lnTo>
                  <a:pt x="748" y="1"/>
                </a:lnTo>
                <a:lnTo>
                  <a:pt x="782" y="0"/>
                </a:lnTo>
                <a:lnTo>
                  <a:pt x="814" y="0"/>
                </a:lnTo>
                <a:lnTo>
                  <a:pt x="84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6" name="Group 115"/>
          <p:cNvGrpSpPr/>
          <p:nvPr/>
        </p:nvGrpSpPr>
        <p:grpSpPr>
          <a:xfrm>
            <a:off x="10951640" y="2706688"/>
            <a:ext cx="569913" cy="506412"/>
            <a:chOff x="10950575" y="2706688"/>
            <a:chExt cx="569913" cy="5064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7" name="Freeform 113"/>
            <p:cNvSpPr>
              <a:spLocks/>
            </p:cNvSpPr>
            <p:nvPr/>
          </p:nvSpPr>
          <p:spPr bwMode="auto">
            <a:xfrm>
              <a:off x="11322050" y="2854325"/>
              <a:ext cx="198438" cy="66675"/>
            </a:xfrm>
            <a:custGeom>
              <a:avLst/>
              <a:gdLst>
                <a:gd name="T0" fmla="*/ 0 w 1243"/>
                <a:gd name="T1" fmla="*/ 0 h 411"/>
                <a:gd name="T2" fmla="*/ 1243 w 1243"/>
                <a:gd name="T3" fmla="*/ 0 h 411"/>
                <a:gd name="T4" fmla="*/ 1243 w 1243"/>
                <a:gd name="T5" fmla="*/ 411 h 411"/>
                <a:gd name="T6" fmla="*/ 378 w 1243"/>
                <a:gd name="T7" fmla="*/ 411 h 411"/>
                <a:gd name="T8" fmla="*/ 0 w 1243"/>
                <a:gd name="T9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3" h="411">
                  <a:moveTo>
                    <a:pt x="0" y="0"/>
                  </a:moveTo>
                  <a:lnTo>
                    <a:pt x="1243" y="0"/>
                  </a:lnTo>
                  <a:lnTo>
                    <a:pt x="1243" y="411"/>
                  </a:lnTo>
                  <a:lnTo>
                    <a:pt x="378" y="4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14"/>
            <p:cNvSpPr>
              <a:spLocks noEditPoints="1"/>
            </p:cNvSpPr>
            <p:nvPr/>
          </p:nvSpPr>
          <p:spPr bwMode="auto">
            <a:xfrm>
              <a:off x="11010900" y="2940050"/>
              <a:ext cx="509588" cy="273050"/>
            </a:xfrm>
            <a:custGeom>
              <a:avLst/>
              <a:gdLst>
                <a:gd name="T0" fmla="*/ 2826 w 3204"/>
                <a:gd name="T1" fmla="*/ 534 h 1725"/>
                <a:gd name="T2" fmla="*/ 2401 w 3204"/>
                <a:gd name="T3" fmla="*/ 767 h 1725"/>
                <a:gd name="T4" fmla="*/ 2106 w 3204"/>
                <a:gd name="T5" fmla="*/ 929 h 1725"/>
                <a:gd name="T6" fmla="*/ 2401 w 3204"/>
                <a:gd name="T7" fmla="*/ 1090 h 1725"/>
                <a:gd name="T8" fmla="*/ 2826 w 3204"/>
                <a:gd name="T9" fmla="*/ 1324 h 1725"/>
                <a:gd name="T10" fmla="*/ 2674 w 3204"/>
                <a:gd name="T11" fmla="*/ 1007 h 1725"/>
                <a:gd name="T12" fmla="*/ 2636 w 3204"/>
                <a:gd name="T13" fmla="*/ 929 h 1725"/>
                <a:gd name="T14" fmla="*/ 2656 w 3204"/>
                <a:gd name="T15" fmla="*/ 886 h 1725"/>
                <a:gd name="T16" fmla="*/ 2826 w 3204"/>
                <a:gd name="T17" fmla="*/ 534 h 1725"/>
                <a:gd name="T18" fmla="*/ 1678 w 3204"/>
                <a:gd name="T19" fmla="*/ 0 h 1725"/>
                <a:gd name="T20" fmla="*/ 2284 w 3204"/>
                <a:gd name="T21" fmla="*/ 0 h 1725"/>
                <a:gd name="T22" fmla="*/ 2292 w 3204"/>
                <a:gd name="T23" fmla="*/ 7 h 1725"/>
                <a:gd name="T24" fmla="*/ 2301 w 3204"/>
                <a:gd name="T25" fmla="*/ 0 h 1725"/>
                <a:gd name="T26" fmla="*/ 3204 w 3204"/>
                <a:gd name="T27" fmla="*/ 0 h 1725"/>
                <a:gd name="T28" fmla="*/ 3204 w 3204"/>
                <a:gd name="T29" fmla="*/ 886 h 1725"/>
                <a:gd name="T30" fmla="*/ 2725 w 3204"/>
                <a:gd name="T31" fmla="*/ 886 h 1725"/>
                <a:gd name="T32" fmla="*/ 2703 w 3204"/>
                <a:gd name="T33" fmla="*/ 929 h 1725"/>
                <a:gd name="T34" fmla="*/ 2741 w 3204"/>
                <a:gd name="T35" fmla="*/ 1007 h 1725"/>
                <a:gd name="T36" fmla="*/ 3204 w 3204"/>
                <a:gd name="T37" fmla="*/ 1007 h 1725"/>
                <a:gd name="T38" fmla="*/ 3204 w 3204"/>
                <a:gd name="T39" fmla="*/ 1725 h 1725"/>
                <a:gd name="T40" fmla="*/ 0 w 3204"/>
                <a:gd name="T41" fmla="*/ 1725 h 1725"/>
                <a:gd name="T42" fmla="*/ 544 w 3204"/>
                <a:gd name="T43" fmla="*/ 1007 h 1725"/>
                <a:gd name="T44" fmla="*/ 1515 w 3204"/>
                <a:gd name="T45" fmla="*/ 1007 h 1725"/>
                <a:gd name="T46" fmla="*/ 1552 w 3204"/>
                <a:gd name="T47" fmla="*/ 1141 h 1725"/>
                <a:gd name="T48" fmla="*/ 2367 w 3204"/>
                <a:gd name="T49" fmla="*/ 1141 h 1725"/>
                <a:gd name="T50" fmla="*/ 1980 w 3204"/>
                <a:gd name="T51" fmla="*/ 929 h 1725"/>
                <a:gd name="T52" fmla="*/ 2367 w 3204"/>
                <a:gd name="T53" fmla="*/ 716 h 1725"/>
                <a:gd name="T54" fmla="*/ 1878 w 3204"/>
                <a:gd name="T55" fmla="*/ 716 h 1725"/>
                <a:gd name="T56" fmla="*/ 1678 w 3204"/>
                <a:gd name="T57" fmla="*/ 0 h 1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04" h="1725">
                  <a:moveTo>
                    <a:pt x="2826" y="534"/>
                  </a:moveTo>
                  <a:lnTo>
                    <a:pt x="2401" y="767"/>
                  </a:lnTo>
                  <a:lnTo>
                    <a:pt x="2106" y="929"/>
                  </a:lnTo>
                  <a:lnTo>
                    <a:pt x="2401" y="1090"/>
                  </a:lnTo>
                  <a:lnTo>
                    <a:pt x="2826" y="1324"/>
                  </a:lnTo>
                  <a:lnTo>
                    <a:pt x="2674" y="1007"/>
                  </a:lnTo>
                  <a:lnTo>
                    <a:pt x="2636" y="929"/>
                  </a:lnTo>
                  <a:lnTo>
                    <a:pt x="2656" y="886"/>
                  </a:lnTo>
                  <a:lnTo>
                    <a:pt x="2826" y="534"/>
                  </a:lnTo>
                  <a:close/>
                  <a:moveTo>
                    <a:pt x="1678" y="0"/>
                  </a:moveTo>
                  <a:lnTo>
                    <a:pt x="2284" y="0"/>
                  </a:lnTo>
                  <a:lnTo>
                    <a:pt x="2292" y="7"/>
                  </a:lnTo>
                  <a:lnTo>
                    <a:pt x="2301" y="0"/>
                  </a:lnTo>
                  <a:lnTo>
                    <a:pt x="3204" y="0"/>
                  </a:lnTo>
                  <a:lnTo>
                    <a:pt x="3204" y="886"/>
                  </a:lnTo>
                  <a:lnTo>
                    <a:pt x="2725" y="886"/>
                  </a:lnTo>
                  <a:lnTo>
                    <a:pt x="2703" y="929"/>
                  </a:lnTo>
                  <a:lnTo>
                    <a:pt x="2741" y="1007"/>
                  </a:lnTo>
                  <a:lnTo>
                    <a:pt x="3204" y="1007"/>
                  </a:lnTo>
                  <a:lnTo>
                    <a:pt x="3204" y="1725"/>
                  </a:lnTo>
                  <a:lnTo>
                    <a:pt x="0" y="1725"/>
                  </a:lnTo>
                  <a:lnTo>
                    <a:pt x="544" y="1007"/>
                  </a:lnTo>
                  <a:lnTo>
                    <a:pt x="1515" y="1007"/>
                  </a:lnTo>
                  <a:lnTo>
                    <a:pt x="1552" y="1141"/>
                  </a:lnTo>
                  <a:lnTo>
                    <a:pt x="2367" y="1141"/>
                  </a:lnTo>
                  <a:lnTo>
                    <a:pt x="1980" y="929"/>
                  </a:lnTo>
                  <a:lnTo>
                    <a:pt x="2367" y="716"/>
                  </a:lnTo>
                  <a:lnTo>
                    <a:pt x="1878" y="716"/>
                  </a:lnTo>
                  <a:lnTo>
                    <a:pt x="16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15"/>
            <p:cNvSpPr>
              <a:spLocks noEditPoints="1"/>
            </p:cNvSpPr>
            <p:nvPr/>
          </p:nvSpPr>
          <p:spPr bwMode="auto">
            <a:xfrm>
              <a:off x="10950575" y="2706688"/>
              <a:ext cx="569913" cy="506412"/>
            </a:xfrm>
            <a:custGeom>
              <a:avLst/>
              <a:gdLst>
                <a:gd name="T0" fmla="*/ 230 w 3587"/>
                <a:gd name="T1" fmla="*/ 3192 h 3192"/>
                <a:gd name="T2" fmla="*/ 1041 w 3587"/>
                <a:gd name="T3" fmla="*/ 121 h 3192"/>
                <a:gd name="T4" fmla="*/ 902 w 3587"/>
                <a:gd name="T5" fmla="*/ 148 h 3192"/>
                <a:gd name="T6" fmla="*/ 785 w 3587"/>
                <a:gd name="T7" fmla="*/ 221 h 3192"/>
                <a:gd name="T8" fmla="*/ 704 w 3587"/>
                <a:gd name="T9" fmla="*/ 329 h 3192"/>
                <a:gd name="T10" fmla="*/ 665 w 3587"/>
                <a:gd name="T11" fmla="*/ 464 h 3192"/>
                <a:gd name="T12" fmla="*/ 674 w 3587"/>
                <a:gd name="T13" fmla="*/ 582 h 3192"/>
                <a:gd name="T14" fmla="*/ 725 w 3587"/>
                <a:gd name="T15" fmla="*/ 701 h 3192"/>
                <a:gd name="T16" fmla="*/ 841 w 3587"/>
                <a:gd name="T17" fmla="*/ 889 h 3192"/>
                <a:gd name="T18" fmla="*/ 1041 w 3587"/>
                <a:gd name="T19" fmla="*/ 1212 h 3192"/>
                <a:gd name="T20" fmla="*/ 1241 w 3587"/>
                <a:gd name="T21" fmla="*/ 889 h 3192"/>
                <a:gd name="T22" fmla="*/ 1357 w 3587"/>
                <a:gd name="T23" fmla="*/ 701 h 3192"/>
                <a:gd name="T24" fmla="*/ 1408 w 3587"/>
                <a:gd name="T25" fmla="*/ 582 h 3192"/>
                <a:gd name="T26" fmla="*/ 1418 w 3587"/>
                <a:gd name="T27" fmla="*/ 480 h 3192"/>
                <a:gd name="T28" fmla="*/ 1396 w 3587"/>
                <a:gd name="T29" fmla="*/ 372 h 3192"/>
                <a:gd name="T30" fmla="*/ 1328 w 3587"/>
                <a:gd name="T31" fmla="*/ 254 h 3192"/>
                <a:gd name="T32" fmla="*/ 1222 w 3587"/>
                <a:gd name="T33" fmla="*/ 168 h 3192"/>
                <a:gd name="T34" fmla="*/ 1090 w 3587"/>
                <a:gd name="T35" fmla="*/ 125 h 3192"/>
                <a:gd name="T36" fmla="*/ 1041 w 3587"/>
                <a:gd name="T37" fmla="*/ 0 h 3192"/>
                <a:gd name="T38" fmla="*/ 1203 w 3587"/>
                <a:gd name="T39" fmla="*/ 27 h 3192"/>
                <a:gd name="T40" fmla="*/ 1343 w 3587"/>
                <a:gd name="T41" fmla="*/ 101 h 3192"/>
                <a:gd name="T42" fmla="*/ 1452 w 3587"/>
                <a:gd name="T43" fmla="*/ 213 h 3192"/>
                <a:gd name="T44" fmla="*/ 1521 w 3587"/>
                <a:gd name="T45" fmla="*/ 355 h 3192"/>
                <a:gd name="T46" fmla="*/ 3587 w 3587"/>
                <a:gd name="T47" fmla="*/ 463 h 3192"/>
                <a:gd name="T48" fmla="*/ 1357 w 3587"/>
                <a:gd name="T49" fmla="*/ 934 h 3192"/>
                <a:gd name="T50" fmla="*/ 2027 w 3587"/>
                <a:gd name="T51" fmla="*/ 1345 h 3192"/>
                <a:gd name="T52" fmla="*/ 1265 w 3587"/>
                <a:gd name="T53" fmla="*/ 1199 h 3192"/>
                <a:gd name="T54" fmla="*/ 1179 w 3587"/>
                <a:gd name="T55" fmla="*/ 1221 h 3192"/>
                <a:gd name="T56" fmla="*/ 832 w 3587"/>
                <a:gd name="T57" fmla="*/ 1184 h 3192"/>
                <a:gd name="T58" fmla="*/ 756 w 3587"/>
                <a:gd name="T59" fmla="*/ 1276 h 3192"/>
                <a:gd name="T60" fmla="*/ 717 w 3587"/>
                <a:gd name="T61" fmla="*/ 1392 h 3192"/>
                <a:gd name="T62" fmla="*/ 725 w 3587"/>
                <a:gd name="T63" fmla="*/ 1521 h 3192"/>
                <a:gd name="T64" fmla="*/ 782 w 3587"/>
                <a:gd name="T65" fmla="*/ 1632 h 3192"/>
                <a:gd name="T66" fmla="*/ 876 w 3587"/>
                <a:gd name="T67" fmla="*/ 1715 h 3192"/>
                <a:gd name="T68" fmla="*/ 997 w 3587"/>
                <a:gd name="T69" fmla="*/ 1756 h 3192"/>
                <a:gd name="T70" fmla="*/ 1123 w 3587"/>
                <a:gd name="T71" fmla="*/ 1748 h 3192"/>
                <a:gd name="T72" fmla="*/ 1229 w 3587"/>
                <a:gd name="T73" fmla="*/ 1698 h 3192"/>
                <a:gd name="T74" fmla="*/ 1666 w 3587"/>
                <a:gd name="T75" fmla="*/ 1646 h 3192"/>
                <a:gd name="T76" fmla="*/ 0 w 3587"/>
                <a:gd name="T77" fmla="*/ 934 h 3192"/>
                <a:gd name="T78" fmla="*/ 0 w 3587"/>
                <a:gd name="T79" fmla="*/ 812 h 3192"/>
                <a:gd name="T80" fmla="*/ 550 w 3587"/>
                <a:gd name="T81" fmla="*/ 408 h 3192"/>
                <a:gd name="T82" fmla="*/ 603 w 3587"/>
                <a:gd name="T83" fmla="*/ 258 h 3192"/>
                <a:gd name="T84" fmla="*/ 699 w 3587"/>
                <a:gd name="T85" fmla="*/ 134 h 3192"/>
                <a:gd name="T86" fmla="*/ 830 w 3587"/>
                <a:gd name="T87" fmla="*/ 47 h 3192"/>
                <a:gd name="T88" fmla="*/ 985 w 3587"/>
                <a:gd name="T89" fmla="*/ 3 h 3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87" h="3192">
                  <a:moveTo>
                    <a:pt x="0" y="2474"/>
                  </a:moveTo>
                  <a:lnTo>
                    <a:pt x="775" y="2474"/>
                  </a:lnTo>
                  <a:lnTo>
                    <a:pt x="230" y="3192"/>
                  </a:lnTo>
                  <a:lnTo>
                    <a:pt x="0" y="3192"/>
                  </a:lnTo>
                  <a:lnTo>
                    <a:pt x="0" y="2474"/>
                  </a:lnTo>
                  <a:close/>
                  <a:moveTo>
                    <a:pt x="1041" y="121"/>
                  </a:moveTo>
                  <a:lnTo>
                    <a:pt x="993" y="125"/>
                  </a:lnTo>
                  <a:lnTo>
                    <a:pt x="946" y="134"/>
                  </a:lnTo>
                  <a:lnTo>
                    <a:pt x="902" y="148"/>
                  </a:lnTo>
                  <a:lnTo>
                    <a:pt x="860" y="168"/>
                  </a:lnTo>
                  <a:lnTo>
                    <a:pt x="821" y="192"/>
                  </a:lnTo>
                  <a:lnTo>
                    <a:pt x="785" y="221"/>
                  </a:lnTo>
                  <a:lnTo>
                    <a:pt x="754" y="254"/>
                  </a:lnTo>
                  <a:lnTo>
                    <a:pt x="727" y="289"/>
                  </a:lnTo>
                  <a:lnTo>
                    <a:pt x="704" y="329"/>
                  </a:lnTo>
                  <a:lnTo>
                    <a:pt x="685" y="372"/>
                  </a:lnTo>
                  <a:lnTo>
                    <a:pt x="672" y="416"/>
                  </a:lnTo>
                  <a:lnTo>
                    <a:pt x="665" y="464"/>
                  </a:lnTo>
                  <a:lnTo>
                    <a:pt x="663" y="497"/>
                  </a:lnTo>
                  <a:lnTo>
                    <a:pt x="667" y="539"/>
                  </a:lnTo>
                  <a:lnTo>
                    <a:pt x="674" y="582"/>
                  </a:lnTo>
                  <a:lnTo>
                    <a:pt x="686" y="623"/>
                  </a:lnTo>
                  <a:lnTo>
                    <a:pt x="704" y="663"/>
                  </a:lnTo>
                  <a:lnTo>
                    <a:pt x="725" y="701"/>
                  </a:lnTo>
                  <a:lnTo>
                    <a:pt x="799" y="812"/>
                  </a:lnTo>
                  <a:lnTo>
                    <a:pt x="849" y="889"/>
                  </a:lnTo>
                  <a:lnTo>
                    <a:pt x="841" y="889"/>
                  </a:lnTo>
                  <a:lnTo>
                    <a:pt x="868" y="934"/>
                  </a:lnTo>
                  <a:lnTo>
                    <a:pt x="981" y="1115"/>
                  </a:lnTo>
                  <a:lnTo>
                    <a:pt x="1041" y="1212"/>
                  </a:lnTo>
                  <a:lnTo>
                    <a:pt x="1102" y="1115"/>
                  </a:lnTo>
                  <a:lnTo>
                    <a:pt x="1213" y="934"/>
                  </a:lnTo>
                  <a:lnTo>
                    <a:pt x="1241" y="889"/>
                  </a:lnTo>
                  <a:lnTo>
                    <a:pt x="1234" y="889"/>
                  </a:lnTo>
                  <a:lnTo>
                    <a:pt x="1284" y="812"/>
                  </a:lnTo>
                  <a:lnTo>
                    <a:pt x="1357" y="701"/>
                  </a:lnTo>
                  <a:lnTo>
                    <a:pt x="1379" y="663"/>
                  </a:lnTo>
                  <a:lnTo>
                    <a:pt x="1396" y="623"/>
                  </a:lnTo>
                  <a:lnTo>
                    <a:pt x="1408" y="582"/>
                  </a:lnTo>
                  <a:lnTo>
                    <a:pt x="1416" y="539"/>
                  </a:lnTo>
                  <a:lnTo>
                    <a:pt x="1419" y="497"/>
                  </a:lnTo>
                  <a:lnTo>
                    <a:pt x="1418" y="480"/>
                  </a:lnTo>
                  <a:lnTo>
                    <a:pt x="1417" y="464"/>
                  </a:lnTo>
                  <a:lnTo>
                    <a:pt x="1409" y="416"/>
                  </a:lnTo>
                  <a:lnTo>
                    <a:pt x="1396" y="372"/>
                  </a:lnTo>
                  <a:lnTo>
                    <a:pt x="1379" y="329"/>
                  </a:lnTo>
                  <a:lnTo>
                    <a:pt x="1356" y="289"/>
                  </a:lnTo>
                  <a:lnTo>
                    <a:pt x="1328" y="254"/>
                  </a:lnTo>
                  <a:lnTo>
                    <a:pt x="1296" y="221"/>
                  </a:lnTo>
                  <a:lnTo>
                    <a:pt x="1261" y="192"/>
                  </a:lnTo>
                  <a:lnTo>
                    <a:pt x="1222" y="168"/>
                  </a:lnTo>
                  <a:lnTo>
                    <a:pt x="1180" y="148"/>
                  </a:lnTo>
                  <a:lnTo>
                    <a:pt x="1136" y="134"/>
                  </a:lnTo>
                  <a:lnTo>
                    <a:pt x="1090" y="125"/>
                  </a:lnTo>
                  <a:lnTo>
                    <a:pt x="1041" y="121"/>
                  </a:lnTo>
                  <a:close/>
                  <a:moveTo>
                    <a:pt x="1041" y="0"/>
                  </a:moveTo>
                  <a:lnTo>
                    <a:pt x="1041" y="0"/>
                  </a:lnTo>
                  <a:lnTo>
                    <a:pt x="1097" y="3"/>
                  </a:lnTo>
                  <a:lnTo>
                    <a:pt x="1151" y="12"/>
                  </a:lnTo>
                  <a:lnTo>
                    <a:pt x="1203" y="27"/>
                  </a:lnTo>
                  <a:lnTo>
                    <a:pt x="1252" y="47"/>
                  </a:lnTo>
                  <a:lnTo>
                    <a:pt x="1299" y="72"/>
                  </a:lnTo>
                  <a:lnTo>
                    <a:pt x="1343" y="101"/>
                  </a:lnTo>
                  <a:lnTo>
                    <a:pt x="1383" y="134"/>
                  </a:lnTo>
                  <a:lnTo>
                    <a:pt x="1419" y="172"/>
                  </a:lnTo>
                  <a:lnTo>
                    <a:pt x="1452" y="213"/>
                  </a:lnTo>
                  <a:lnTo>
                    <a:pt x="1479" y="258"/>
                  </a:lnTo>
                  <a:lnTo>
                    <a:pt x="1502" y="306"/>
                  </a:lnTo>
                  <a:lnTo>
                    <a:pt x="1521" y="355"/>
                  </a:lnTo>
                  <a:lnTo>
                    <a:pt x="1533" y="408"/>
                  </a:lnTo>
                  <a:lnTo>
                    <a:pt x="1539" y="463"/>
                  </a:lnTo>
                  <a:lnTo>
                    <a:pt x="3587" y="463"/>
                  </a:lnTo>
                  <a:lnTo>
                    <a:pt x="3587" y="812"/>
                  </a:lnTo>
                  <a:lnTo>
                    <a:pt x="1432" y="812"/>
                  </a:lnTo>
                  <a:lnTo>
                    <a:pt x="1357" y="934"/>
                  </a:lnTo>
                  <a:lnTo>
                    <a:pt x="2179" y="934"/>
                  </a:lnTo>
                  <a:lnTo>
                    <a:pt x="2556" y="1345"/>
                  </a:lnTo>
                  <a:lnTo>
                    <a:pt x="2027" y="1345"/>
                  </a:lnTo>
                  <a:lnTo>
                    <a:pt x="1992" y="1221"/>
                  </a:lnTo>
                  <a:lnTo>
                    <a:pt x="1287" y="1221"/>
                  </a:lnTo>
                  <a:lnTo>
                    <a:pt x="1265" y="1199"/>
                  </a:lnTo>
                  <a:lnTo>
                    <a:pt x="1243" y="1179"/>
                  </a:lnTo>
                  <a:lnTo>
                    <a:pt x="1216" y="1160"/>
                  </a:lnTo>
                  <a:lnTo>
                    <a:pt x="1179" y="1221"/>
                  </a:lnTo>
                  <a:lnTo>
                    <a:pt x="1041" y="1445"/>
                  </a:lnTo>
                  <a:lnTo>
                    <a:pt x="865" y="1160"/>
                  </a:lnTo>
                  <a:lnTo>
                    <a:pt x="832" y="1184"/>
                  </a:lnTo>
                  <a:lnTo>
                    <a:pt x="803" y="1211"/>
                  </a:lnTo>
                  <a:lnTo>
                    <a:pt x="778" y="1242"/>
                  </a:lnTo>
                  <a:lnTo>
                    <a:pt x="756" y="1276"/>
                  </a:lnTo>
                  <a:lnTo>
                    <a:pt x="737" y="1312"/>
                  </a:lnTo>
                  <a:lnTo>
                    <a:pt x="724" y="1351"/>
                  </a:lnTo>
                  <a:lnTo>
                    <a:pt x="717" y="1392"/>
                  </a:lnTo>
                  <a:lnTo>
                    <a:pt x="713" y="1434"/>
                  </a:lnTo>
                  <a:lnTo>
                    <a:pt x="717" y="1479"/>
                  </a:lnTo>
                  <a:lnTo>
                    <a:pt x="725" y="1521"/>
                  </a:lnTo>
                  <a:lnTo>
                    <a:pt x="740" y="1561"/>
                  </a:lnTo>
                  <a:lnTo>
                    <a:pt x="758" y="1598"/>
                  </a:lnTo>
                  <a:lnTo>
                    <a:pt x="782" y="1632"/>
                  </a:lnTo>
                  <a:lnTo>
                    <a:pt x="809" y="1664"/>
                  </a:lnTo>
                  <a:lnTo>
                    <a:pt x="841" y="1691"/>
                  </a:lnTo>
                  <a:lnTo>
                    <a:pt x="876" y="1715"/>
                  </a:lnTo>
                  <a:lnTo>
                    <a:pt x="914" y="1733"/>
                  </a:lnTo>
                  <a:lnTo>
                    <a:pt x="955" y="1747"/>
                  </a:lnTo>
                  <a:lnTo>
                    <a:pt x="997" y="1756"/>
                  </a:lnTo>
                  <a:lnTo>
                    <a:pt x="1041" y="1759"/>
                  </a:lnTo>
                  <a:lnTo>
                    <a:pt x="1082" y="1756"/>
                  </a:lnTo>
                  <a:lnTo>
                    <a:pt x="1123" y="1748"/>
                  </a:lnTo>
                  <a:lnTo>
                    <a:pt x="1160" y="1736"/>
                  </a:lnTo>
                  <a:lnTo>
                    <a:pt x="1196" y="1720"/>
                  </a:lnTo>
                  <a:lnTo>
                    <a:pt x="1229" y="1698"/>
                  </a:lnTo>
                  <a:lnTo>
                    <a:pt x="1259" y="1675"/>
                  </a:lnTo>
                  <a:lnTo>
                    <a:pt x="1286" y="1646"/>
                  </a:lnTo>
                  <a:lnTo>
                    <a:pt x="1666" y="1646"/>
                  </a:lnTo>
                  <a:lnTo>
                    <a:pt x="1863" y="2353"/>
                  </a:lnTo>
                  <a:lnTo>
                    <a:pt x="0" y="2353"/>
                  </a:lnTo>
                  <a:lnTo>
                    <a:pt x="0" y="934"/>
                  </a:lnTo>
                  <a:lnTo>
                    <a:pt x="725" y="934"/>
                  </a:lnTo>
                  <a:lnTo>
                    <a:pt x="650" y="812"/>
                  </a:lnTo>
                  <a:lnTo>
                    <a:pt x="0" y="812"/>
                  </a:lnTo>
                  <a:lnTo>
                    <a:pt x="0" y="464"/>
                  </a:lnTo>
                  <a:lnTo>
                    <a:pt x="543" y="464"/>
                  </a:lnTo>
                  <a:lnTo>
                    <a:pt x="550" y="408"/>
                  </a:lnTo>
                  <a:lnTo>
                    <a:pt x="562" y="356"/>
                  </a:lnTo>
                  <a:lnTo>
                    <a:pt x="580" y="306"/>
                  </a:lnTo>
                  <a:lnTo>
                    <a:pt x="603" y="258"/>
                  </a:lnTo>
                  <a:lnTo>
                    <a:pt x="631" y="213"/>
                  </a:lnTo>
                  <a:lnTo>
                    <a:pt x="663" y="172"/>
                  </a:lnTo>
                  <a:lnTo>
                    <a:pt x="699" y="134"/>
                  </a:lnTo>
                  <a:lnTo>
                    <a:pt x="740" y="101"/>
                  </a:lnTo>
                  <a:lnTo>
                    <a:pt x="783" y="72"/>
                  </a:lnTo>
                  <a:lnTo>
                    <a:pt x="830" y="47"/>
                  </a:lnTo>
                  <a:lnTo>
                    <a:pt x="879" y="27"/>
                  </a:lnTo>
                  <a:lnTo>
                    <a:pt x="932" y="12"/>
                  </a:lnTo>
                  <a:lnTo>
                    <a:pt x="985" y="3"/>
                  </a:lnTo>
                  <a:lnTo>
                    <a:pt x="10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16"/>
            <p:cNvSpPr>
              <a:spLocks/>
            </p:cNvSpPr>
            <p:nvPr/>
          </p:nvSpPr>
          <p:spPr bwMode="auto">
            <a:xfrm>
              <a:off x="11077575" y="2752725"/>
              <a:ext cx="76200" cy="74612"/>
            </a:xfrm>
            <a:custGeom>
              <a:avLst/>
              <a:gdLst>
                <a:gd name="T0" fmla="*/ 240 w 480"/>
                <a:gd name="T1" fmla="*/ 0 h 477"/>
                <a:gd name="T2" fmla="*/ 277 w 480"/>
                <a:gd name="T3" fmla="*/ 3 h 477"/>
                <a:gd name="T4" fmla="*/ 311 w 480"/>
                <a:gd name="T5" fmla="*/ 11 h 477"/>
                <a:gd name="T6" fmla="*/ 343 w 480"/>
                <a:gd name="T7" fmla="*/ 24 h 477"/>
                <a:gd name="T8" fmla="*/ 373 w 480"/>
                <a:gd name="T9" fmla="*/ 40 h 477"/>
                <a:gd name="T10" fmla="*/ 400 w 480"/>
                <a:gd name="T11" fmla="*/ 62 h 477"/>
                <a:gd name="T12" fmla="*/ 423 w 480"/>
                <a:gd name="T13" fmla="*/ 86 h 477"/>
                <a:gd name="T14" fmla="*/ 444 w 480"/>
                <a:gd name="T15" fmla="*/ 114 h 477"/>
                <a:gd name="T16" fmla="*/ 459 w 480"/>
                <a:gd name="T17" fmla="*/ 144 h 477"/>
                <a:gd name="T18" fmla="*/ 471 w 480"/>
                <a:gd name="T19" fmla="*/ 178 h 477"/>
                <a:gd name="T20" fmla="*/ 478 w 480"/>
                <a:gd name="T21" fmla="*/ 207 h 477"/>
                <a:gd name="T22" fmla="*/ 480 w 480"/>
                <a:gd name="T23" fmla="*/ 238 h 477"/>
                <a:gd name="T24" fmla="*/ 476 w 480"/>
                <a:gd name="T25" fmla="*/ 277 h 477"/>
                <a:gd name="T26" fmla="*/ 468 w 480"/>
                <a:gd name="T27" fmla="*/ 314 h 477"/>
                <a:gd name="T28" fmla="*/ 454 w 480"/>
                <a:gd name="T29" fmla="*/ 348 h 477"/>
                <a:gd name="T30" fmla="*/ 434 w 480"/>
                <a:gd name="T31" fmla="*/ 379 h 477"/>
                <a:gd name="T32" fmla="*/ 410 w 480"/>
                <a:gd name="T33" fmla="*/ 406 h 477"/>
                <a:gd name="T34" fmla="*/ 382 w 480"/>
                <a:gd name="T35" fmla="*/ 430 h 477"/>
                <a:gd name="T36" fmla="*/ 350 w 480"/>
                <a:gd name="T37" fmla="*/ 450 h 477"/>
                <a:gd name="T38" fmla="*/ 316 w 480"/>
                <a:gd name="T39" fmla="*/ 465 h 477"/>
                <a:gd name="T40" fmla="*/ 279 w 480"/>
                <a:gd name="T41" fmla="*/ 473 h 477"/>
                <a:gd name="T42" fmla="*/ 240 w 480"/>
                <a:gd name="T43" fmla="*/ 477 h 477"/>
                <a:gd name="T44" fmla="*/ 202 w 480"/>
                <a:gd name="T45" fmla="*/ 473 h 477"/>
                <a:gd name="T46" fmla="*/ 164 w 480"/>
                <a:gd name="T47" fmla="*/ 465 h 477"/>
                <a:gd name="T48" fmla="*/ 130 w 480"/>
                <a:gd name="T49" fmla="*/ 450 h 477"/>
                <a:gd name="T50" fmla="*/ 99 w 480"/>
                <a:gd name="T51" fmla="*/ 430 h 477"/>
                <a:gd name="T52" fmla="*/ 71 w 480"/>
                <a:gd name="T53" fmla="*/ 406 h 477"/>
                <a:gd name="T54" fmla="*/ 47 w 480"/>
                <a:gd name="T55" fmla="*/ 379 h 477"/>
                <a:gd name="T56" fmla="*/ 27 w 480"/>
                <a:gd name="T57" fmla="*/ 348 h 477"/>
                <a:gd name="T58" fmla="*/ 13 w 480"/>
                <a:gd name="T59" fmla="*/ 314 h 477"/>
                <a:gd name="T60" fmla="*/ 3 w 480"/>
                <a:gd name="T61" fmla="*/ 277 h 477"/>
                <a:gd name="T62" fmla="*/ 0 w 480"/>
                <a:gd name="T63" fmla="*/ 238 h 477"/>
                <a:gd name="T64" fmla="*/ 3 w 480"/>
                <a:gd name="T65" fmla="*/ 207 h 477"/>
                <a:gd name="T66" fmla="*/ 10 w 480"/>
                <a:gd name="T67" fmla="*/ 178 h 477"/>
                <a:gd name="T68" fmla="*/ 20 w 480"/>
                <a:gd name="T69" fmla="*/ 144 h 477"/>
                <a:gd name="T70" fmla="*/ 37 w 480"/>
                <a:gd name="T71" fmla="*/ 114 h 477"/>
                <a:gd name="T72" fmla="*/ 56 w 480"/>
                <a:gd name="T73" fmla="*/ 86 h 477"/>
                <a:gd name="T74" fmla="*/ 80 w 480"/>
                <a:gd name="T75" fmla="*/ 62 h 477"/>
                <a:gd name="T76" fmla="*/ 108 w 480"/>
                <a:gd name="T77" fmla="*/ 40 h 477"/>
                <a:gd name="T78" fmla="*/ 137 w 480"/>
                <a:gd name="T79" fmla="*/ 24 h 477"/>
                <a:gd name="T80" fmla="*/ 170 w 480"/>
                <a:gd name="T81" fmla="*/ 11 h 477"/>
                <a:gd name="T82" fmla="*/ 204 w 480"/>
                <a:gd name="T83" fmla="*/ 3 h 477"/>
                <a:gd name="T84" fmla="*/ 240 w 480"/>
                <a:gd name="T85" fmla="*/ 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80" h="477">
                  <a:moveTo>
                    <a:pt x="240" y="0"/>
                  </a:moveTo>
                  <a:lnTo>
                    <a:pt x="277" y="3"/>
                  </a:lnTo>
                  <a:lnTo>
                    <a:pt x="311" y="11"/>
                  </a:lnTo>
                  <a:lnTo>
                    <a:pt x="343" y="24"/>
                  </a:lnTo>
                  <a:lnTo>
                    <a:pt x="373" y="40"/>
                  </a:lnTo>
                  <a:lnTo>
                    <a:pt x="400" y="62"/>
                  </a:lnTo>
                  <a:lnTo>
                    <a:pt x="423" y="86"/>
                  </a:lnTo>
                  <a:lnTo>
                    <a:pt x="444" y="114"/>
                  </a:lnTo>
                  <a:lnTo>
                    <a:pt x="459" y="144"/>
                  </a:lnTo>
                  <a:lnTo>
                    <a:pt x="471" y="178"/>
                  </a:lnTo>
                  <a:lnTo>
                    <a:pt x="478" y="207"/>
                  </a:lnTo>
                  <a:lnTo>
                    <a:pt x="480" y="238"/>
                  </a:lnTo>
                  <a:lnTo>
                    <a:pt x="476" y="277"/>
                  </a:lnTo>
                  <a:lnTo>
                    <a:pt x="468" y="314"/>
                  </a:lnTo>
                  <a:lnTo>
                    <a:pt x="454" y="348"/>
                  </a:lnTo>
                  <a:lnTo>
                    <a:pt x="434" y="379"/>
                  </a:lnTo>
                  <a:lnTo>
                    <a:pt x="410" y="406"/>
                  </a:lnTo>
                  <a:lnTo>
                    <a:pt x="382" y="430"/>
                  </a:lnTo>
                  <a:lnTo>
                    <a:pt x="350" y="450"/>
                  </a:lnTo>
                  <a:lnTo>
                    <a:pt x="316" y="465"/>
                  </a:lnTo>
                  <a:lnTo>
                    <a:pt x="279" y="473"/>
                  </a:lnTo>
                  <a:lnTo>
                    <a:pt x="240" y="477"/>
                  </a:lnTo>
                  <a:lnTo>
                    <a:pt x="202" y="473"/>
                  </a:lnTo>
                  <a:lnTo>
                    <a:pt x="164" y="465"/>
                  </a:lnTo>
                  <a:lnTo>
                    <a:pt x="130" y="450"/>
                  </a:lnTo>
                  <a:lnTo>
                    <a:pt x="99" y="430"/>
                  </a:lnTo>
                  <a:lnTo>
                    <a:pt x="71" y="406"/>
                  </a:lnTo>
                  <a:lnTo>
                    <a:pt x="47" y="379"/>
                  </a:lnTo>
                  <a:lnTo>
                    <a:pt x="27" y="348"/>
                  </a:lnTo>
                  <a:lnTo>
                    <a:pt x="13" y="314"/>
                  </a:lnTo>
                  <a:lnTo>
                    <a:pt x="3" y="277"/>
                  </a:lnTo>
                  <a:lnTo>
                    <a:pt x="0" y="238"/>
                  </a:lnTo>
                  <a:lnTo>
                    <a:pt x="3" y="207"/>
                  </a:lnTo>
                  <a:lnTo>
                    <a:pt x="10" y="178"/>
                  </a:lnTo>
                  <a:lnTo>
                    <a:pt x="20" y="144"/>
                  </a:lnTo>
                  <a:lnTo>
                    <a:pt x="37" y="114"/>
                  </a:lnTo>
                  <a:lnTo>
                    <a:pt x="56" y="86"/>
                  </a:lnTo>
                  <a:lnTo>
                    <a:pt x="80" y="62"/>
                  </a:lnTo>
                  <a:lnTo>
                    <a:pt x="108" y="40"/>
                  </a:lnTo>
                  <a:lnTo>
                    <a:pt x="137" y="24"/>
                  </a:lnTo>
                  <a:lnTo>
                    <a:pt x="170" y="11"/>
                  </a:lnTo>
                  <a:lnTo>
                    <a:pt x="204" y="3"/>
                  </a:lnTo>
                  <a:lnTo>
                    <a:pt x="2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10051066" y="2662238"/>
            <a:ext cx="500063" cy="606425"/>
            <a:chOff x="10001250" y="2662238"/>
            <a:chExt cx="500063" cy="6064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2" name="Freeform 121"/>
            <p:cNvSpPr>
              <a:spLocks noEditPoints="1"/>
            </p:cNvSpPr>
            <p:nvPr/>
          </p:nvSpPr>
          <p:spPr bwMode="auto">
            <a:xfrm>
              <a:off x="10001250" y="2662238"/>
              <a:ext cx="500063" cy="606425"/>
            </a:xfrm>
            <a:custGeom>
              <a:avLst/>
              <a:gdLst>
                <a:gd name="T0" fmla="*/ 2543 w 2834"/>
                <a:gd name="T1" fmla="*/ 3301 h 3440"/>
                <a:gd name="T2" fmla="*/ 896 w 2834"/>
                <a:gd name="T3" fmla="*/ 2002 h 3440"/>
                <a:gd name="T4" fmla="*/ 845 w 2834"/>
                <a:gd name="T5" fmla="*/ 1972 h 3440"/>
                <a:gd name="T6" fmla="*/ 796 w 2834"/>
                <a:gd name="T7" fmla="*/ 1813 h 3440"/>
                <a:gd name="T8" fmla="*/ 555 w 2834"/>
                <a:gd name="T9" fmla="*/ 1867 h 3440"/>
                <a:gd name="T10" fmla="*/ 505 w 2834"/>
                <a:gd name="T11" fmla="*/ 1894 h 3440"/>
                <a:gd name="T12" fmla="*/ 450 w 2834"/>
                <a:gd name="T13" fmla="*/ 1887 h 3440"/>
                <a:gd name="T14" fmla="*/ 290 w 2834"/>
                <a:gd name="T15" fmla="*/ 1710 h 3440"/>
                <a:gd name="T16" fmla="*/ 657 w 2834"/>
                <a:gd name="T17" fmla="*/ 1705 h 3440"/>
                <a:gd name="T18" fmla="*/ 938 w 2834"/>
                <a:gd name="T19" fmla="*/ 1885 h 3440"/>
                <a:gd name="T20" fmla="*/ 2681 w 2834"/>
                <a:gd name="T21" fmla="*/ 1826 h 3440"/>
                <a:gd name="T22" fmla="*/ 200 w 2834"/>
                <a:gd name="T23" fmla="*/ 1118 h 3440"/>
                <a:gd name="T24" fmla="*/ 151 w 2834"/>
                <a:gd name="T25" fmla="*/ 1362 h 3440"/>
                <a:gd name="T26" fmla="*/ 625 w 2834"/>
                <a:gd name="T27" fmla="*/ 1529 h 3440"/>
                <a:gd name="T28" fmla="*/ 1262 w 2834"/>
                <a:gd name="T29" fmla="*/ 173 h 3440"/>
                <a:gd name="T30" fmla="*/ 1429 w 2834"/>
                <a:gd name="T31" fmla="*/ 1051 h 3440"/>
                <a:gd name="T32" fmla="*/ 1598 w 2834"/>
                <a:gd name="T33" fmla="*/ 689 h 3440"/>
                <a:gd name="T34" fmla="*/ 1685 w 2834"/>
                <a:gd name="T35" fmla="*/ 0 h 3440"/>
                <a:gd name="T36" fmla="*/ 1743 w 2834"/>
                <a:gd name="T37" fmla="*/ 20 h 3440"/>
                <a:gd name="T38" fmla="*/ 1774 w 2834"/>
                <a:gd name="T39" fmla="*/ 71 h 3440"/>
                <a:gd name="T40" fmla="*/ 1935 w 2834"/>
                <a:gd name="T41" fmla="*/ 552 h 3440"/>
                <a:gd name="T42" fmla="*/ 1992 w 2834"/>
                <a:gd name="T43" fmla="*/ 570 h 3440"/>
                <a:gd name="T44" fmla="*/ 2023 w 2834"/>
                <a:gd name="T45" fmla="*/ 617 h 3440"/>
                <a:gd name="T46" fmla="*/ 2022 w 2834"/>
                <a:gd name="T47" fmla="*/ 675 h 3440"/>
                <a:gd name="T48" fmla="*/ 1805 w 2834"/>
                <a:gd name="T49" fmla="*/ 904 h 3440"/>
                <a:gd name="T50" fmla="*/ 2131 w 2834"/>
                <a:gd name="T51" fmla="*/ 910 h 3440"/>
                <a:gd name="T52" fmla="*/ 2650 w 2834"/>
                <a:gd name="T53" fmla="*/ 1375 h 3440"/>
                <a:gd name="T54" fmla="*/ 2681 w 2834"/>
                <a:gd name="T55" fmla="*/ 1424 h 3440"/>
                <a:gd name="T56" fmla="*/ 2707 w 2834"/>
                <a:gd name="T57" fmla="*/ 1507 h 3440"/>
                <a:gd name="T58" fmla="*/ 2742 w 2834"/>
                <a:gd name="T59" fmla="*/ 1624 h 3440"/>
                <a:gd name="T60" fmla="*/ 2782 w 2834"/>
                <a:gd name="T61" fmla="*/ 1754 h 3440"/>
                <a:gd name="T62" fmla="*/ 2819 w 2834"/>
                <a:gd name="T63" fmla="*/ 1874 h 3440"/>
                <a:gd name="T64" fmla="*/ 2832 w 2834"/>
                <a:gd name="T65" fmla="*/ 1948 h 3440"/>
                <a:gd name="T66" fmla="*/ 2799 w 2834"/>
                <a:gd name="T67" fmla="*/ 1994 h 3440"/>
                <a:gd name="T68" fmla="*/ 2681 w 2834"/>
                <a:gd name="T69" fmla="*/ 2005 h 3440"/>
                <a:gd name="T70" fmla="*/ 2671 w 2834"/>
                <a:gd name="T71" fmla="*/ 3388 h 3440"/>
                <a:gd name="T72" fmla="*/ 2629 w 2834"/>
                <a:gd name="T73" fmla="*/ 3430 h 3440"/>
                <a:gd name="T74" fmla="*/ 706 w 2834"/>
                <a:gd name="T75" fmla="*/ 3440 h 3440"/>
                <a:gd name="T76" fmla="*/ 642 w 2834"/>
                <a:gd name="T77" fmla="*/ 3419 h 3440"/>
                <a:gd name="T78" fmla="*/ 169 w 2834"/>
                <a:gd name="T79" fmla="*/ 2904 h 3440"/>
                <a:gd name="T80" fmla="*/ 152 w 2834"/>
                <a:gd name="T81" fmla="*/ 2845 h 3440"/>
                <a:gd name="T82" fmla="*/ 10 w 2834"/>
                <a:gd name="T83" fmla="*/ 1377 h 3440"/>
                <a:gd name="T84" fmla="*/ 0 w 2834"/>
                <a:gd name="T85" fmla="*/ 1319 h 3440"/>
                <a:gd name="T86" fmla="*/ 144 w 2834"/>
                <a:gd name="T87" fmla="*/ 954 h 3440"/>
                <a:gd name="T88" fmla="*/ 193 w 2834"/>
                <a:gd name="T89" fmla="*/ 912 h 3440"/>
                <a:gd name="T90" fmla="*/ 1062 w 2834"/>
                <a:gd name="T91" fmla="*/ 904 h 3440"/>
                <a:gd name="T92" fmla="*/ 845 w 2834"/>
                <a:gd name="T93" fmla="*/ 673 h 3440"/>
                <a:gd name="T94" fmla="*/ 844 w 2834"/>
                <a:gd name="T95" fmla="*/ 616 h 3440"/>
                <a:gd name="T96" fmla="*/ 875 w 2834"/>
                <a:gd name="T97" fmla="*/ 569 h 3440"/>
                <a:gd name="T98" fmla="*/ 932 w 2834"/>
                <a:gd name="T99" fmla="*/ 551 h 3440"/>
                <a:gd name="T100" fmla="*/ 1085 w 2834"/>
                <a:gd name="T101" fmla="*/ 71 h 3440"/>
                <a:gd name="T102" fmla="*/ 1117 w 2834"/>
                <a:gd name="T103" fmla="*/ 21 h 3440"/>
                <a:gd name="T104" fmla="*/ 1174 w 2834"/>
                <a:gd name="T105" fmla="*/ 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34" h="3440">
                  <a:moveTo>
                    <a:pt x="796" y="1813"/>
                  </a:moveTo>
                  <a:lnTo>
                    <a:pt x="796" y="3301"/>
                  </a:lnTo>
                  <a:lnTo>
                    <a:pt x="2543" y="3301"/>
                  </a:lnTo>
                  <a:lnTo>
                    <a:pt x="2543" y="2005"/>
                  </a:lnTo>
                  <a:lnTo>
                    <a:pt x="916" y="2006"/>
                  </a:lnTo>
                  <a:lnTo>
                    <a:pt x="896" y="2002"/>
                  </a:lnTo>
                  <a:lnTo>
                    <a:pt x="876" y="1996"/>
                  </a:lnTo>
                  <a:lnTo>
                    <a:pt x="860" y="1986"/>
                  </a:lnTo>
                  <a:lnTo>
                    <a:pt x="845" y="1972"/>
                  </a:lnTo>
                  <a:lnTo>
                    <a:pt x="835" y="1954"/>
                  </a:lnTo>
                  <a:lnTo>
                    <a:pt x="827" y="1936"/>
                  </a:lnTo>
                  <a:lnTo>
                    <a:pt x="796" y="1813"/>
                  </a:lnTo>
                  <a:close/>
                  <a:moveTo>
                    <a:pt x="657" y="1705"/>
                  </a:moveTo>
                  <a:lnTo>
                    <a:pt x="568" y="1851"/>
                  </a:lnTo>
                  <a:lnTo>
                    <a:pt x="555" y="1867"/>
                  </a:lnTo>
                  <a:lnTo>
                    <a:pt x="541" y="1879"/>
                  </a:lnTo>
                  <a:lnTo>
                    <a:pt x="524" y="1889"/>
                  </a:lnTo>
                  <a:lnTo>
                    <a:pt x="505" y="1894"/>
                  </a:lnTo>
                  <a:lnTo>
                    <a:pt x="487" y="1895"/>
                  </a:lnTo>
                  <a:lnTo>
                    <a:pt x="469" y="1893"/>
                  </a:lnTo>
                  <a:lnTo>
                    <a:pt x="450" y="1887"/>
                  </a:lnTo>
                  <a:lnTo>
                    <a:pt x="433" y="1876"/>
                  </a:lnTo>
                  <a:lnTo>
                    <a:pt x="419" y="1863"/>
                  </a:lnTo>
                  <a:lnTo>
                    <a:pt x="290" y="1710"/>
                  </a:lnTo>
                  <a:lnTo>
                    <a:pt x="290" y="2835"/>
                  </a:lnTo>
                  <a:lnTo>
                    <a:pt x="657" y="3235"/>
                  </a:lnTo>
                  <a:lnTo>
                    <a:pt x="657" y="1705"/>
                  </a:lnTo>
                  <a:close/>
                  <a:moveTo>
                    <a:pt x="2542" y="1553"/>
                  </a:moveTo>
                  <a:lnTo>
                    <a:pt x="855" y="1555"/>
                  </a:lnTo>
                  <a:lnTo>
                    <a:pt x="938" y="1885"/>
                  </a:lnTo>
                  <a:lnTo>
                    <a:pt x="2542" y="1885"/>
                  </a:lnTo>
                  <a:lnTo>
                    <a:pt x="2699" y="1885"/>
                  </a:lnTo>
                  <a:lnTo>
                    <a:pt x="2681" y="1826"/>
                  </a:lnTo>
                  <a:lnTo>
                    <a:pt x="2596" y="1553"/>
                  </a:lnTo>
                  <a:lnTo>
                    <a:pt x="2542" y="1553"/>
                  </a:lnTo>
                  <a:close/>
                  <a:moveTo>
                    <a:pt x="200" y="1118"/>
                  </a:moveTo>
                  <a:lnTo>
                    <a:pt x="151" y="1248"/>
                  </a:lnTo>
                  <a:lnTo>
                    <a:pt x="122" y="1328"/>
                  </a:lnTo>
                  <a:lnTo>
                    <a:pt x="151" y="1362"/>
                  </a:lnTo>
                  <a:lnTo>
                    <a:pt x="290" y="1525"/>
                  </a:lnTo>
                  <a:lnTo>
                    <a:pt x="486" y="1756"/>
                  </a:lnTo>
                  <a:lnTo>
                    <a:pt x="625" y="1529"/>
                  </a:lnTo>
                  <a:lnTo>
                    <a:pt x="290" y="1204"/>
                  </a:lnTo>
                  <a:lnTo>
                    <a:pt x="200" y="1118"/>
                  </a:lnTo>
                  <a:close/>
                  <a:moveTo>
                    <a:pt x="1262" y="173"/>
                  </a:moveTo>
                  <a:lnTo>
                    <a:pt x="1262" y="689"/>
                  </a:lnTo>
                  <a:lnTo>
                    <a:pt x="1070" y="689"/>
                  </a:lnTo>
                  <a:lnTo>
                    <a:pt x="1429" y="1051"/>
                  </a:lnTo>
                  <a:lnTo>
                    <a:pt x="1576" y="904"/>
                  </a:lnTo>
                  <a:lnTo>
                    <a:pt x="1790" y="689"/>
                  </a:lnTo>
                  <a:lnTo>
                    <a:pt x="1598" y="689"/>
                  </a:lnTo>
                  <a:lnTo>
                    <a:pt x="1598" y="173"/>
                  </a:lnTo>
                  <a:lnTo>
                    <a:pt x="1262" y="173"/>
                  </a:lnTo>
                  <a:close/>
                  <a:moveTo>
                    <a:pt x="1685" y="0"/>
                  </a:moveTo>
                  <a:lnTo>
                    <a:pt x="1707" y="2"/>
                  </a:lnTo>
                  <a:lnTo>
                    <a:pt x="1725" y="9"/>
                  </a:lnTo>
                  <a:lnTo>
                    <a:pt x="1743" y="20"/>
                  </a:lnTo>
                  <a:lnTo>
                    <a:pt x="1757" y="35"/>
                  </a:lnTo>
                  <a:lnTo>
                    <a:pt x="1768" y="51"/>
                  </a:lnTo>
                  <a:lnTo>
                    <a:pt x="1774" y="71"/>
                  </a:lnTo>
                  <a:lnTo>
                    <a:pt x="1777" y="92"/>
                  </a:lnTo>
                  <a:lnTo>
                    <a:pt x="1779" y="552"/>
                  </a:lnTo>
                  <a:lnTo>
                    <a:pt x="1935" y="552"/>
                  </a:lnTo>
                  <a:lnTo>
                    <a:pt x="1957" y="554"/>
                  </a:lnTo>
                  <a:lnTo>
                    <a:pt x="1975" y="561"/>
                  </a:lnTo>
                  <a:lnTo>
                    <a:pt x="1992" y="570"/>
                  </a:lnTo>
                  <a:lnTo>
                    <a:pt x="2006" y="584"/>
                  </a:lnTo>
                  <a:lnTo>
                    <a:pt x="2016" y="600"/>
                  </a:lnTo>
                  <a:lnTo>
                    <a:pt x="2023" y="617"/>
                  </a:lnTo>
                  <a:lnTo>
                    <a:pt x="2028" y="636"/>
                  </a:lnTo>
                  <a:lnTo>
                    <a:pt x="2026" y="655"/>
                  </a:lnTo>
                  <a:lnTo>
                    <a:pt x="2022" y="675"/>
                  </a:lnTo>
                  <a:lnTo>
                    <a:pt x="2014" y="693"/>
                  </a:lnTo>
                  <a:lnTo>
                    <a:pt x="2000" y="709"/>
                  </a:lnTo>
                  <a:lnTo>
                    <a:pt x="1805" y="904"/>
                  </a:lnTo>
                  <a:lnTo>
                    <a:pt x="2091" y="903"/>
                  </a:lnTo>
                  <a:lnTo>
                    <a:pt x="2112" y="905"/>
                  </a:lnTo>
                  <a:lnTo>
                    <a:pt x="2131" y="910"/>
                  </a:lnTo>
                  <a:lnTo>
                    <a:pt x="2149" y="919"/>
                  </a:lnTo>
                  <a:lnTo>
                    <a:pt x="2166" y="932"/>
                  </a:lnTo>
                  <a:lnTo>
                    <a:pt x="2650" y="1375"/>
                  </a:lnTo>
                  <a:lnTo>
                    <a:pt x="2663" y="1389"/>
                  </a:lnTo>
                  <a:lnTo>
                    <a:pt x="2674" y="1406"/>
                  </a:lnTo>
                  <a:lnTo>
                    <a:pt x="2681" y="1424"/>
                  </a:lnTo>
                  <a:lnTo>
                    <a:pt x="2688" y="1447"/>
                  </a:lnTo>
                  <a:lnTo>
                    <a:pt x="2696" y="1475"/>
                  </a:lnTo>
                  <a:lnTo>
                    <a:pt x="2707" y="1507"/>
                  </a:lnTo>
                  <a:lnTo>
                    <a:pt x="2718" y="1544"/>
                  </a:lnTo>
                  <a:lnTo>
                    <a:pt x="2730" y="1583"/>
                  </a:lnTo>
                  <a:lnTo>
                    <a:pt x="2742" y="1624"/>
                  </a:lnTo>
                  <a:lnTo>
                    <a:pt x="2756" y="1667"/>
                  </a:lnTo>
                  <a:lnTo>
                    <a:pt x="2769" y="1711"/>
                  </a:lnTo>
                  <a:lnTo>
                    <a:pt x="2782" y="1754"/>
                  </a:lnTo>
                  <a:lnTo>
                    <a:pt x="2795" y="1796"/>
                  </a:lnTo>
                  <a:lnTo>
                    <a:pt x="2808" y="1836"/>
                  </a:lnTo>
                  <a:lnTo>
                    <a:pt x="2819" y="1874"/>
                  </a:lnTo>
                  <a:lnTo>
                    <a:pt x="2831" y="1908"/>
                  </a:lnTo>
                  <a:lnTo>
                    <a:pt x="2834" y="1929"/>
                  </a:lnTo>
                  <a:lnTo>
                    <a:pt x="2832" y="1948"/>
                  </a:lnTo>
                  <a:lnTo>
                    <a:pt x="2825" y="1967"/>
                  </a:lnTo>
                  <a:lnTo>
                    <a:pt x="2813" y="1982"/>
                  </a:lnTo>
                  <a:lnTo>
                    <a:pt x="2799" y="1994"/>
                  </a:lnTo>
                  <a:lnTo>
                    <a:pt x="2781" y="2002"/>
                  </a:lnTo>
                  <a:lnTo>
                    <a:pt x="2760" y="2005"/>
                  </a:lnTo>
                  <a:lnTo>
                    <a:pt x="2681" y="2005"/>
                  </a:lnTo>
                  <a:lnTo>
                    <a:pt x="2681" y="3347"/>
                  </a:lnTo>
                  <a:lnTo>
                    <a:pt x="2678" y="3368"/>
                  </a:lnTo>
                  <a:lnTo>
                    <a:pt x="2671" y="3388"/>
                  </a:lnTo>
                  <a:lnTo>
                    <a:pt x="2660" y="3404"/>
                  </a:lnTo>
                  <a:lnTo>
                    <a:pt x="2646" y="3419"/>
                  </a:lnTo>
                  <a:lnTo>
                    <a:pt x="2629" y="3430"/>
                  </a:lnTo>
                  <a:lnTo>
                    <a:pt x="2610" y="3437"/>
                  </a:lnTo>
                  <a:lnTo>
                    <a:pt x="2588" y="3440"/>
                  </a:lnTo>
                  <a:lnTo>
                    <a:pt x="706" y="3440"/>
                  </a:lnTo>
                  <a:lnTo>
                    <a:pt x="683" y="3437"/>
                  </a:lnTo>
                  <a:lnTo>
                    <a:pt x="662" y="3430"/>
                  </a:lnTo>
                  <a:lnTo>
                    <a:pt x="642" y="3419"/>
                  </a:lnTo>
                  <a:lnTo>
                    <a:pt x="625" y="3403"/>
                  </a:lnTo>
                  <a:lnTo>
                    <a:pt x="181" y="2921"/>
                  </a:lnTo>
                  <a:lnTo>
                    <a:pt x="169" y="2904"/>
                  </a:lnTo>
                  <a:lnTo>
                    <a:pt x="159" y="2885"/>
                  </a:lnTo>
                  <a:lnTo>
                    <a:pt x="154" y="2865"/>
                  </a:lnTo>
                  <a:lnTo>
                    <a:pt x="152" y="2845"/>
                  </a:lnTo>
                  <a:lnTo>
                    <a:pt x="151" y="1547"/>
                  </a:lnTo>
                  <a:lnTo>
                    <a:pt x="21" y="1394"/>
                  </a:lnTo>
                  <a:lnTo>
                    <a:pt x="10" y="1377"/>
                  </a:lnTo>
                  <a:lnTo>
                    <a:pt x="3" y="1359"/>
                  </a:lnTo>
                  <a:lnTo>
                    <a:pt x="0" y="1339"/>
                  </a:lnTo>
                  <a:lnTo>
                    <a:pt x="0" y="1319"/>
                  </a:lnTo>
                  <a:lnTo>
                    <a:pt x="5" y="1301"/>
                  </a:lnTo>
                  <a:lnTo>
                    <a:pt x="133" y="974"/>
                  </a:lnTo>
                  <a:lnTo>
                    <a:pt x="144" y="954"/>
                  </a:lnTo>
                  <a:lnTo>
                    <a:pt x="157" y="937"/>
                  </a:lnTo>
                  <a:lnTo>
                    <a:pt x="174" y="922"/>
                  </a:lnTo>
                  <a:lnTo>
                    <a:pt x="193" y="912"/>
                  </a:lnTo>
                  <a:lnTo>
                    <a:pt x="214" y="906"/>
                  </a:lnTo>
                  <a:lnTo>
                    <a:pt x="237" y="904"/>
                  </a:lnTo>
                  <a:lnTo>
                    <a:pt x="1062" y="904"/>
                  </a:lnTo>
                  <a:lnTo>
                    <a:pt x="867" y="708"/>
                  </a:lnTo>
                  <a:lnTo>
                    <a:pt x="853" y="692"/>
                  </a:lnTo>
                  <a:lnTo>
                    <a:pt x="845" y="673"/>
                  </a:lnTo>
                  <a:lnTo>
                    <a:pt x="841" y="654"/>
                  </a:lnTo>
                  <a:lnTo>
                    <a:pt x="840" y="635"/>
                  </a:lnTo>
                  <a:lnTo>
                    <a:pt x="844" y="616"/>
                  </a:lnTo>
                  <a:lnTo>
                    <a:pt x="851" y="599"/>
                  </a:lnTo>
                  <a:lnTo>
                    <a:pt x="862" y="583"/>
                  </a:lnTo>
                  <a:lnTo>
                    <a:pt x="875" y="569"/>
                  </a:lnTo>
                  <a:lnTo>
                    <a:pt x="892" y="560"/>
                  </a:lnTo>
                  <a:lnTo>
                    <a:pt x="912" y="553"/>
                  </a:lnTo>
                  <a:lnTo>
                    <a:pt x="932" y="551"/>
                  </a:lnTo>
                  <a:lnTo>
                    <a:pt x="1083" y="552"/>
                  </a:lnTo>
                  <a:lnTo>
                    <a:pt x="1083" y="93"/>
                  </a:lnTo>
                  <a:lnTo>
                    <a:pt x="1085" y="71"/>
                  </a:lnTo>
                  <a:lnTo>
                    <a:pt x="1092" y="52"/>
                  </a:lnTo>
                  <a:lnTo>
                    <a:pt x="1102" y="35"/>
                  </a:lnTo>
                  <a:lnTo>
                    <a:pt x="1117" y="21"/>
                  </a:lnTo>
                  <a:lnTo>
                    <a:pt x="1134" y="9"/>
                  </a:lnTo>
                  <a:lnTo>
                    <a:pt x="1153" y="3"/>
                  </a:lnTo>
                  <a:lnTo>
                    <a:pt x="1174" y="0"/>
                  </a:lnTo>
                  <a:lnTo>
                    <a:pt x="16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22"/>
            <p:cNvSpPr>
              <a:spLocks/>
            </p:cNvSpPr>
            <p:nvPr/>
          </p:nvSpPr>
          <p:spPr bwMode="auto">
            <a:xfrm>
              <a:off x="10186988" y="3049588"/>
              <a:ext cx="90488" cy="103187"/>
            </a:xfrm>
            <a:custGeom>
              <a:avLst/>
              <a:gdLst>
                <a:gd name="T0" fmla="*/ 250 w 514"/>
                <a:gd name="T1" fmla="*/ 0 h 587"/>
                <a:gd name="T2" fmla="*/ 264 w 514"/>
                <a:gd name="T3" fmla="*/ 0 h 587"/>
                <a:gd name="T4" fmla="*/ 276 w 514"/>
                <a:gd name="T5" fmla="*/ 4 h 587"/>
                <a:gd name="T6" fmla="*/ 288 w 514"/>
                <a:gd name="T7" fmla="*/ 12 h 587"/>
                <a:gd name="T8" fmla="*/ 501 w 514"/>
                <a:gd name="T9" fmla="*/ 225 h 587"/>
                <a:gd name="T10" fmla="*/ 510 w 514"/>
                <a:gd name="T11" fmla="*/ 238 h 587"/>
                <a:gd name="T12" fmla="*/ 514 w 514"/>
                <a:gd name="T13" fmla="*/ 252 h 587"/>
                <a:gd name="T14" fmla="*/ 513 w 514"/>
                <a:gd name="T15" fmla="*/ 267 h 587"/>
                <a:gd name="T16" fmla="*/ 508 w 514"/>
                <a:gd name="T17" fmla="*/ 279 h 587"/>
                <a:gd name="T18" fmla="*/ 498 w 514"/>
                <a:gd name="T19" fmla="*/ 291 h 587"/>
                <a:gd name="T20" fmla="*/ 486 w 514"/>
                <a:gd name="T21" fmla="*/ 298 h 587"/>
                <a:gd name="T22" fmla="*/ 470 w 514"/>
                <a:gd name="T23" fmla="*/ 300 h 587"/>
                <a:gd name="T24" fmla="*/ 400 w 514"/>
                <a:gd name="T25" fmla="*/ 300 h 587"/>
                <a:gd name="T26" fmla="*/ 400 w 514"/>
                <a:gd name="T27" fmla="*/ 543 h 587"/>
                <a:gd name="T28" fmla="*/ 397 w 514"/>
                <a:gd name="T29" fmla="*/ 556 h 587"/>
                <a:gd name="T30" fmla="*/ 391 w 514"/>
                <a:gd name="T31" fmla="*/ 569 h 587"/>
                <a:gd name="T32" fmla="*/ 382 w 514"/>
                <a:gd name="T33" fmla="*/ 578 h 587"/>
                <a:gd name="T34" fmla="*/ 369 w 514"/>
                <a:gd name="T35" fmla="*/ 584 h 587"/>
                <a:gd name="T36" fmla="*/ 355 w 514"/>
                <a:gd name="T37" fmla="*/ 587 h 587"/>
                <a:gd name="T38" fmla="*/ 159 w 514"/>
                <a:gd name="T39" fmla="*/ 587 h 587"/>
                <a:gd name="T40" fmla="*/ 145 w 514"/>
                <a:gd name="T41" fmla="*/ 584 h 587"/>
                <a:gd name="T42" fmla="*/ 133 w 514"/>
                <a:gd name="T43" fmla="*/ 578 h 587"/>
                <a:gd name="T44" fmla="*/ 123 w 514"/>
                <a:gd name="T45" fmla="*/ 569 h 587"/>
                <a:gd name="T46" fmla="*/ 117 w 514"/>
                <a:gd name="T47" fmla="*/ 556 h 587"/>
                <a:gd name="T48" fmla="*/ 115 w 514"/>
                <a:gd name="T49" fmla="*/ 543 h 587"/>
                <a:gd name="T50" fmla="*/ 115 w 514"/>
                <a:gd name="T51" fmla="*/ 300 h 587"/>
                <a:gd name="T52" fmla="*/ 44 w 514"/>
                <a:gd name="T53" fmla="*/ 300 h 587"/>
                <a:gd name="T54" fmla="*/ 28 w 514"/>
                <a:gd name="T55" fmla="*/ 298 h 587"/>
                <a:gd name="T56" fmla="*/ 16 w 514"/>
                <a:gd name="T57" fmla="*/ 291 h 587"/>
                <a:gd name="T58" fmla="*/ 6 w 514"/>
                <a:gd name="T59" fmla="*/ 279 h 587"/>
                <a:gd name="T60" fmla="*/ 1 w 514"/>
                <a:gd name="T61" fmla="*/ 267 h 587"/>
                <a:gd name="T62" fmla="*/ 0 w 514"/>
                <a:gd name="T63" fmla="*/ 252 h 587"/>
                <a:gd name="T64" fmla="*/ 3 w 514"/>
                <a:gd name="T65" fmla="*/ 238 h 587"/>
                <a:gd name="T66" fmla="*/ 13 w 514"/>
                <a:gd name="T67" fmla="*/ 225 h 587"/>
                <a:gd name="T68" fmla="*/ 225 w 514"/>
                <a:gd name="T69" fmla="*/ 12 h 587"/>
                <a:gd name="T70" fmla="*/ 237 w 514"/>
                <a:gd name="T71" fmla="*/ 4 h 587"/>
                <a:gd name="T72" fmla="*/ 250 w 514"/>
                <a:gd name="T73" fmla="*/ 0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4" h="587">
                  <a:moveTo>
                    <a:pt x="250" y="0"/>
                  </a:moveTo>
                  <a:lnTo>
                    <a:pt x="264" y="0"/>
                  </a:lnTo>
                  <a:lnTo>
                    <a:pt x="276" y="4"/>
                  </a:lnTo>
                  <a:lnTo>
                    <a:pt x="288" y="12"/>
                  </a:lnTo>
                  <a:lnTo>
                    <a:pt x="501" y="225"/>
                  </a:lnTo>
                  <a:lnTo>
                    <a:pt x="510" y="238"/>
                  </a:lnTo>
                  <a:lnTo>
                    <a:pt x="514" y="252"/>
                  </a:lnTo>
                  <a:lnTo>
                    <a:pt x="513" y="267"/>
                  </a:lnTo>
                  <a:lnTo>
                    <a:pt x="508" y="279"/>
                  </a:lnTo>
                  <a:lnTo>
                    <a:pt x="498" y="291"/>
                  </a:lnTo>
                  <a:lnTo>
                    <a:pt x="486" y="298"/>
                  </a:lnTo>
                  <a:lnTo>
                    <a:pt x="470" y="300"/>
                  </a:lnTo>
                  <a:lnTo>
                    <a:pt x="400" y="300"/>
                  </a:lnTo>
                  <a:lnTo>
                    <a:pt x="400" y="543"/>
                  </a:lnTo>
                  <a:lnTo>
                    <a:pt x="397" y="556"/>
                  </a:lnTo>
                  <a:lnTo>
                    <a:pt x="391" y="569"/>
                  </a:lnTo>
                  <a:lnTo>
                    <a:pt x="382" y="578"/>
                  </a:lnTo>
                  <a:lnTo>
                    <a:pt x="369" y="584"/>
                  </a:lnTo>
                  <a:lnTo>
                    <a:pt x="355" y="587"/>
                  </a:lnTo>
                  <a:lnTo>
                    <a:pt x="159" y="587"/>
                  </a:lnTo>
                  <a:lnTo>
                    <a:pt x="145" y="584"/>
                  </a:lnTo>
                  <a:lnTo>
                    <a:pt x="133" y="578"/>
                  </a:lnTo>
                  <a:lnTo>
                    <a:pt x="123" y="569"/>
                  </a:lnTo>
                  <a:lnTo>
                    <a:pt x="117" y="556"/>
                  </a:lnTo>
                  <a:lnTo>
                    <a:pt x="115" y="543"/>
                  </a:lnTo>
                  <a:lnTo>
                    <a:pt x="115" y="300"/>
                  </a:lnTo>
                  <a:lnTo>
                    <a:pt x="44" y="300"/>
                  </a:lnTo>
                  <a:lnTo>
                    <a:pt x="28" y="298"/>
                  </a:lnTo>
                  <a:lnTo>
                    <a:pt x="16" y="291"/>
                  </a:lnTo>
                  <a:lnTo>
                    <a:pt x="6" y="279"/>
                  </a:lnTo>
                  <a:lnTo>
                    <a:pt x="1" y="267"/>
                  </a:lnTo>
                  <a:lnTo>
                    <a:pt x="0" y="252"/>
                  </a:lnTo>
                  <a:lnTo>
                    <a:pt x="3" y="238"/>
                  </a:lnTo>
                  <a:lnTo>
                    <a:pt x="13" y="225"/>
                  </a:lnTo>
                  <a:lnTo>
                    <a:pt x="225" y="12"/>
                  </a:lnTo>
                  <a:lnTo>
                    <a:pt x="237" y="4"/>
                  </a:lnTo>
                  <a:lnTo>
                    <a:pt x="2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23"/>
            <p:cNvSpPr>
              <a:spLocks/>
            </p:cNvSpPr>
            <p:nvPr/>
          </p:nvSpPr>
          <p:spPr bwMode="auto">
            <a:xfrm>
              <a:off x="10312400" y="3049588"/>
              <a:ext cx="90488" cy="103187"/>
            </a:xfrm>
            <a:custGeom>
              <a:avLst/>
              <a:gdLst>
                <a:gd name="T0" fmla="*/ 251 w 515"/>
                <a:gd name="T1" fmla="*/ 0 h 587"/>
                <a:gd name="T2" fmla="*/ 265 w 515"/>
                <a:gd name="T3" fmla="*/ 0 h 587"/>
                <a:gd name="T4" fmla="*/ 277 w 515"/>
                <a:gd name="T5" fmla="*/ 4 h 587"/>
                <a:gd name="T6" fmla="*/ 289 w 515"/>
                <a:gd name="T7" fmla="*/ 12 h 587"/>
                <a:gd name="T8" fmla="*/ 502 w 515"/>
                <a:gd name="T9" fmla="*/ 225 h 587"/>
                <a:gd name="T10" fmla="*/ 511 w 515"/>
                <a:gd name="T11" fmla="*/ 238 h 587"/>
                <a:gd name="T12" fmla="*/ 515 w 515"/>
                <a:gd name="T13" fmla="*/ 252 h 587"/>
                <a:gd name="T14" fmla="*/ 514 w 515"/>
                <a:gd name="T15" fmla="*/ 267 h 587"/>
                <a:gd name="T16" fmla="*/ 508 w 515"/>
                <a:gd name="T17" fmla="*/ 279 h 587"/>
                <a:gd name="T18" fmla="*/ 499 w 515"/>
                <a:gd name="T19" fmla="*/ 291 h 587"/>
                <a:gd name="T20" fmla="*/ 486 w 515"/>
                <a:gd name="T21" fmla="*/ 298 h 587"/>
                <a:gd name="T22" fmla="*/ 470 w 515"/>
                <a:gd name="T23" fmla="*/ 300 h 587"/>
                <a:gd name="T24" fmla="*/ 400 w 515"/>
                <a:gd name="T25" fmla="*/ 300 h 587"/>
                <a:gd name="T26" fmla="*/ 400 w 515"/>
                <a:gd name="T27" fmla="*/ 543 h 587"/>
                <a:gd name="T28" fmla="*/ 398 w 515"/>
                <a:gd name="T29" fmla="*/ 556 h 587"/>
                <a:gd name="T30" fmla="*/ 392 w 515"/>
                <a:gd name="T31" fmla="*/ 569 h 587"/>
                <a:gd name="T32" fmla="*/ 382 w 515"/>
                <a:gd name="T33" fmla="*/ 578 h 587"/>
                <a:gd name="T34" fmla="*/ 370 w 515"/>
                <a:gd name="T35" fmla="*/ 584 h 587"/>
                <a:gd name="T36" fmla="*/ 356 w 515"/>
                <a:gd name="T37" fmla="*/ 587 h 587"/>
                <a:gd name="T38" fmla="*/ 159 w 515"/>
                <a:gd name="T39" fmla="*/ 587 h 587"/>
                <a:gd name="T40" fmla="*/ 145 w 515"/>
                <a:gd name="T41" fmla="*/ 584 h 587"/>
                <a:gd name="T42" fmla="*/ 133 w 515"/>
                <a:gd name="T43" fmla="*/ 578 h 587"/>
                <a:gd name="T44" fmla="*/ 124 w 515"/>
                <a:gd name="T45" fmla="*/ 569 h 587"/>
                <a:gd name="T46" fmla="*/ 118 w 515"/>
                <a:gd name="T47" fmla="*/ 556 h 587"/>
                <a:gd name="T48" fmla="*/ 115 w 515"/>
                <a:gd name="T49" fmla="*/ 543 h 587"/>
                <a:gd name="T50" fmla="*/ 115 w 515"/>
                <a:gd name="T51" fmla="*/ 300 h 587"/>
                <a:gd name="T52" fmla="*/ 45 w 515"/>
                <a:gd name="T53" fmla="*/ 300 h 587"/>
                <a:gd name="T54" fmla="*/ 29 w 515"/>
                <a:gd name="T55" fmla="*/ 298 h 587"/>
                <a:gd name="T56" fmla="*/ 17 w 515"/>
                <a:gd name="T57" fmla="*/ 291 h 587"/>
                <a:gd name="T58" fmla="*/ 7 w 515"/>
                <a:gd name="T59" fmla="*/ 279 h 587"/>
                <a:gd name="T60" fmla="*/ 2 w 515"/>
                <a:gd name="T61" fmla="*/ 267 h 587"/>
                <a:gd name="T62" fmla="*/ 0 w 515"/>
                <a:gd name="T63" fmla="*/ 252 h 587"/>
                <a:gd name="T64" fmla="*/ 4 w 515"/>
                <a:gd name="T65" fmla="*/ 238 h 587"/>
                <a:gd name="T66" fmla="*/ 14 w 515"/>
                <a:gd name="T67" fmla="*/ 225 h 587"/>
                <a:gd name="T68" fmla="*/ 226 w 515"/>
                <a:gd name="T69" fmla="*/ 12 h 587"/>
                <a:gd name="T70" fmla="*/ 238 w 515"/>
                <a:gd name="T71" fmla="*/ 4 h 587"/>
                <a:gd name="T72" fmla="*/ 251 w 515"/>
                <a:gd name="T73" fmla="*/ 0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5" h="587">
                  <a:moveTo>
                    <a:pt x="251" y="0"/>
                  </a:moveTo>
                  <a:lnTo>
                    <a:pt x="265" y="0"/>
                  </a:lnTo>
                  <a:lnTo>
                    <a:pt x="277" y="4"/>
                  </a:lnTo>
                  <a:lnTo>
                    <a:pt x="289" y="12"/>
                  </a:lnTo>
                  <a:lnTo>
                    <a:pt x="502" y="225"/>
                  </a:lnTo>
                  <a:lnTo>
                    <a:pt x="511" y="238"/>
                  </a:lnTo>
                  <a:lnTo>
                    <a:pt x="515" y="252"/>
                  </a:lnTo>
                  <a:lnTo>
                    <a:pt x="514" y="267"/>
                  </a:lnTo>
                  <a:lnTo>
                    <a:pt x="508" y="279"/>
                  </a:lnTo>
                  <a:lnTo>
                    <a:pt x="499" y="291"/>
                  </a:lnTo>
                  <a:lnTo>
                    <a:pt x="486" y="298"/>
                  </a:lnTo>
                  <a:lnTo>
                    <a:pt x="470" y="300"/>
                  </a:lnTo>
                  <a:lnTo>
                    <a:pt x="400" y="300"/>
                  </a:lnTo>
                  <a:lnTo>
                    <a:pt x="400" y="543"/>
                  </a:lnTo>
                  <a:lnTo>
                    <a:pt x="398" y="556"/>
                  </a:lnTo>
                  <a:lnTo>
                    <a:pt x="392" y="569"/>
                  </a:lnTo>
                  <a:lnTo>
                    <a:pt x="382" y="578"/>
                  </a:lnTo>
                  <a:lnTo>
                    <a:pt x="370" y="584"/>
                  </a:lnTo>
                  <a:lnTo>
                    <a:pt x="356" y="587"/>
                  </a:lnTo>
                  <a:lnTo>
                    <a:pt x="159" y="587"/>
                  </a:lnTo>
                  <a:lnTo>
                    <a:pt x="145" y="584"/>
                  </a:lnTo>
                  <a:lnTo>
                    <a:pt x="133" y="578"/>
                  </a:lnTo>
                  <a:lnTo>
                    <a:pt x="124" y="569"/>
                  </a:lnTo>
                  <a:lnTo>
                    <a:pt x="118" y="556"/>
                  </a:lnTo>
                  <a:lnTo>
                    <a:pt x="115" y="543"/>
                  </a:lnTo>
                  <a:lnTo>
                    <a:pt x="115" y="300"/>
                  </a:lnTo>
                  <a:lnTo>
                    <a:pt x="45" y="300"/>
                  </a:lnTo>
                  <a:lnTo>
                    <a:pt x="29" y="298"/>
                  </a:lnTo>
                  <a:lnTo>
                    <a:pt x="17" y="291"/>
                  </a:lnTo>
                  <a:lnTo>
                    <a:pt x="7" y="279"/>
                  </a:lnTo>
                  <a:lnTo>
                    <a:pt x="2" y="267"/>
                  </a:lnTo>
                  <a:lnTo>
                    <a:pt x="0" y="252"/>
                  </a:lnTo>
                  <a:lnTo>
                    <a:pt x="4" y="238"/>
                  </a:lnTo>
                  <a:lnTo>
                    <a:pt x="14" y="225"/>
                  </a:lnTo>
                  <a:lnTo>
                    <a:pt x="226" y="12"/>
                  </a:lnTo>
                  <a:lnTo>
                    <a:pt x="238" y="4"/>
                  </a:lnTo>
                  <a:lnTo>
                    <a:pt x="2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24"/>
            <p:cNvSpPr>
              <a:spLocks/>
            </p:cNvSpPr>
            <p:nvPr/>
          </p:nvSpPr>
          <p:spPr bwMode="auto">
            <a:xfrm>
              <a:off x="10171113" y="3186113"/>
              <a:ext cx="247650" cy="31750"/>
            </a:xfrm>
            <a:custGeom>
              <a:avLst/>
              <a:gdLst>
                <a:gd name="T0" fmla="*/ 91 w 1400"/>
                <a:gd name="T1" fmla="*/ 0 h 184"/>
                <a:gd name="T2" fmla="*/ 1308 w 1400"/>
                <a:gd name="T3" fmla="*/ 0 h 184"/>
                <a:gd name="T4" fmla="*/ 1329 w 1400"/>
                <a:gd name="T5" fmla="*/ 2 h 184"/>
                <a:gd name="T6" fmla="*/ 1349 w 1400"/>
                <a:gd name="T7" fmla="*/ 9 h 184"/>
                <a:gd name="T8" fmla="*/ 1366 w 1400"/>
                <a:gd name="T9" fmla="*/ 20 h 184"/>
                <a:gd name="T10" fmla="*/ 1380 w 1400"/>
                <a:gd name="T11" fmla="*/ 34 h 184"/>
                <a:gd name="T12" fmla="*/ 1391 w 1400"/>
                <a:gd name="T13" fmla="*/ 52 h 184"/>
                <a:gd name="T14" fmla="*/ 1398 w 1400"/>
                <a:gd name="T15" fmla="*/ 71 h 184"/>
                <a:gd name="T16" fmla="*/ 1400 w 1400"/>
                <a:gd name="T17" fmla="*/ 91 h 184"/>
                <a:gd name="T18" fmla="*/ 1398 w 1400"/>
                <a:gd name="T19" fmla="*/ 113 h 184"/>
                <a:gd name="T20" fmla="*/ 1391 w 1400"/>
                <a:gd name="T21" fmla="*/ 132 h 184"/>
                <a:gd name="T22" fmla="*/ 1380 w 1400"/>
                <a:gd name="T23" fmla="*/ 150 h 184"/>
                <a:gd name="T24" fmla="*/ 1366 w 1400"/>
                <a:gd name="T25" fmla="*/ 164 h 184"/>
                <a:gd name="T26" fmla="*/ 1349 w 1400"/>
                <a:gd name="T27" fmla="*/ 175 h 184"/>
                <a:gd name="T28" fmla="*/ 1329 w 1400"/>
                <a:gd name="T29" fmla="*/ 181 h 184"/>
                <a:gd name="T30" fmla="*/ 1308 w 1400"/>
                <a:gd name="T31" fmla="*/ 184 h 184"/>
                <a:gd name="T32" fmla="*/ 91 w 1400"/>
                <a:gd name="T33" fmla="*/ 184 h 184"/>
                <a:gd name="T34" fmla="*/ 71 w 1400"/>
                <a:gd name="T35" fmla="*/ 181 h 184"/>
                <a:gd name="T36" fmla="*/ 51 w 1400"/>
                <a:gd name="T37" fmla="*/ 175 h 184"/>
                <a:gd name="T38" fmla="*/ 34 w 1400"/>
                <a:gd name="T39" fmla="*/ 164 h 184"/>
                <a:gd name="T40" fmla="*/ 20 w 1400"/>
                <a:gd name="T41" fmla="*/ 150 h 184"/>
                <a:gd name="T42" fmla="*/ 9 w 1400"/>
                <a:gd name="T43" fmla="*/ 132 h 184"/>
                <a:gd name="T44" fmla="*/ 2 w 1400"/>
                <a:gd name="T45" fmla="*/ 113 h 184"/>
                <a:gd name="T46" fmla="*/ 0 w 1400"/>
                <a:gd name="T47" fmla="*/ 91 h 184"/>
                <a:gd name="T48" fmla="*/ 2 w 1400"/>
                <a:gd name="T49" fmla="*/ 71 h 184"/>
                <a:gd name="T50" fmla="*/ 9 w 1400"/>
                <a:gd name="T51" fmla="*/ 52 h 184"/>
                <a:gd name="T52" fmla="*/ 20 w 1400"/>
                <a:gd name="T53" fmla="*/ 34 h 184"/>
                <a:gd name="T54" fmla="*/ 34 w 1400"/>
                <a:gd name="T55" fmla="*/ 20 h 184"/>
                <a:gd name="T56" fmla="*/ 51 w 1400"/>
                <a:gd name="T57" fmla="*/ 9 h 184"/>
                <a:gd name="T58" fmla="*/ 71 w 1400"/>
                <a:gd name="T59" fmla="*/ 2 h 184"/>
                <a:gd name="T60" fmla="*/ 91 w 1400"/>
                <a:gd name="T6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00" h="184">
                  <a:moveTo>
                    <a:pt x="91" y="0"/>
                  </a:moveTo>
                  <a:lnTo>
                    <a:pt x="1308" y="0"/>
                  </a:lnTo>
                  <a:lnTo>
                    <a:pt x="1329" y="2"/>
                  </a:lnTo>
                  <a:lnTo>
                    <a:pt x="1349" y="9"/>
                  </a:lnTo>
                  <a:lnTo>
                    <a:pt x="1366" y="20"/>
                  </a:lnTo>
                  <a:lnTo>
                    <a:pt x="1380" y="34"/>
                  </a:lnTo>
                  <a:lnTo>
                    <a:pt x="1391" y="52"/>
                  </a:lnTo>
                  <a:lnTo>
                    <a:pt x="1398" y="71"/>
                  </a:lnTo>
                  <a:lnTo>
                    <a:pt x="1400" y="91"/>
                  </a:lnTo>
                  <a:lnTo>
                    <a:pt x="1398" y="113"/>
                  </a:lnTo>
                  <a:lnTo>
                    <a:pt x="1391" y="132"/>
                  </a:lnTo>
                  <a:lnTo>
                    <a:pt x="1380" y="150"/>
                  </a:lnTo>
                  <a:lnTo>
                    <a:pt x="1366" y="164"/>
                  </a:lnTo>
                  <a:lnTo>
                    <a:pt x="1349" y="175"/>
                  </a:lnTo>
                  <a:lnTo>
                    <a:pt x="1329" y="181"/>
                  </a:lnTo>
                  <a:lnTo>
                    <a:pt x="1308" y="184"/>
                  </a:lnTo>
                  <a:lnTo>
                    <a:pt x="91" y="184"/>
                  </a:lnTo>
                  <a:lnTo>
                    <a:pt x="71" y="181"/>
                  </a:lnTo>
                  <a:lnTo>
                    <a:pt x="51" y="175"/>
                  </a:lnTo>
                  <a:lnTo>
                    <a:pt x="34" y="164"/>
                  </a:lnTo>
                  <a:lnTo>
                    <a:pt x="20" y="150"/>
                  </a:lnTo>
                  <a:lnTo>
                    <a:pt x="9" y="132"/>
                  </a:lnTo>
                  <a:lnTo>
                    <a:pt x="2" y="113"/>
                  </a:lnTo>
                  <a:lnTo>
                    <a:pt x="0" y="91"/>
                  </a:lnTo>
                  <a:lnTo>
                    <a:pt x="2" y="71"/>
                  </a:lnTo>
                  <a:lnTo>
                    <a:pt x="9" y="52"/>
                  </a:lnTo>
                  <a:lnTo>
                    <a:pt x="20" y="34"/>
                  </a:lnTo>
                  <a:lnTo>
                    <a:pt x="34" y="20"/>
                  </a:lnTo>
                  <a:lnTo>
                    <a:pt x="51" y="9"/>
                  </a:lnTo>
                  <a:lnTo>
                    <a:pt x="71" y="2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9072710" y="2665413"/>
            <a:ext cx="585787" cy="596900"/>
            <a:chOff x="9085263" y="2665413"/>
            <a:chExt cx="585787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7" name="Freeform 129"/>
            <p:cNvSpPr>
              <a:spLocks/>
            </p:cNvSpPr>
            <p:nvPr/>
          </p:nvSpPr>
          <p:spPr bwMode="auto">
            <a:xfrm>
              <a:off x="9085263" y="2779713"/>
              <a:ext cx="585787" cy="482600"/>
            </a:xfrm>
            <a:custGeom>
              <a:avLst/>
              <a:gdLst>
                <a:gd name="T0" fmla="*/ 3142 w 3320"/>
                <a:gd name="T1" fmla="*/ 815 h 2735"/>
                <a:gd name="T2" fmla="*/ 3185 w 3320"/>
                <a:gd name="T3" fmla="*/ 818 h 2735"/>
                <a:gd name="T4" fmla="*/ 3238 w 3320"/>
                <a:gd name="T5" fmla="*/ 839 h 2735"/>
                <a:gd name="T6" fmla="*/ 3282 w 3320"/>
                <a:gd name="T7" fmla="*/ 875 h 2735"/>
                <a:gd name="T8" fmla="*/ 3309 w 3320"/>
                <a:gd name="T9" fmla="*/ 923 h 2735"/>
                <a:gd name="T10" fmla="*/ 3320 w 3320"/>
                <a:gd name="T11" fmla="*/ 981 h 2735"/>
                <a:gd name="T12" fmla="*/ 3318 w 3320"/>
                <a:gd name="T13" fmla="*/ 2600 h 2735"/>
                <a:gd name="T14" fmla="*/ 3298 w 3320"/>
                <a:gd name="T15" fmla="*/ 2653 h 2735"/>
                <a:gd name="T16" fmla="*/ 3262 w 3320"/>
                <a:gd name="T17" fmla="*/ 2697 h 2735"/>
                <a:gd name="T18" fmla="*/ 3213 w 3320"/>
                <a:gd name="T19" fmla="*/ 2725 h 2735"/>
                <a:gd name="T20" fmla="*/ 3156 w 3320"/>
                <a:gd name="T21" fmla="*/ 2735 h 2735"/>
                <a:gd name="T22" fmla="*/ 134 w 3320"/>
                <a:gd name="T23" fmla="*/ 2733 h 2735"/>
                <a:gd name="T24" fmla="*/ 82 w 3320"/>
                <a:gd name="T25" fmla="*/ 2713 h 2735"/>
                <a:gd name="T26" fmla="*/ 38 w 3320"/>
                <a:gd name="T27" fmla="*/ 2677 h 2735"/>
                <a:gd name="T28" fmla="*/ 10 w 3320"/>
                <a:gd name="T29" fmla="*/ 2628 h 2735"/>
                <a:gd name="T30" fmla="*/ 0 w 3320"/>
                <a:gd name="T31" fmla="*/ 2571 h 2735"/>
                <a:gd name="T32" fmla="*/ 0 w 3320"/>
                <a:gd name="T33" fmla="*/ 981 h 2735"/>
                <a:gd name="T34" fmla="*/ 10 w 3320"/>
                <a:gd name="T35" fmla="*/ 923 h 2735"/>
                <a:gd name="T36" fmla="*/ 38 w 3320"/>
                <a:gd name="T37" fmla="*/ 875 h 2735"/>
                <a:gd name="T38" fmla="*/ 82 w 3320"/>
                <a:gd name="T39" fmla="*/ 839 h 2735"/>
                <a:gd name="T40" fmla="*/ 134 w 3320"/>
                <a:gd name="T41" fmla="*/ 818 h 2735"/>
                <a:gd name="T42" fmla="*/ 178 w 3320"/>
                <a:gd name="T43" fmla="*/ 815 h 2735"/>
                <a:gd name="T44" fmla="*/ 1340 w 3320"/>
                <a:gd name="T45" fmla="*/ 13 h 2735"/>
                <a:gd name="T46" fmla="*/ 1348 w 3320"/>
                <a:gd name="T47" fmla="*/ 26 h 2735"/>
                <a:gd name="T48" fmla="*/ 1400 w 3320"/>
                <a:gd name="T49" fmla="*/ 107 h 2735"/>
                <a:gd name="T50" fmla="*/ 467 w 3320"/>
                <a:gd name="T51" fmla="*/ 815 h 2735"/>
                <a:gd name="T52" fmla="*/ 470 w 3320"/>
                <a:gd name="T53" fmla="*/ 2380 h 2735"/>
                <a:gd name="T54" fmla="*/ 634 w 3320"/>
                <a:gd name="T55" fmla="*/ 815 h 2735"/>
                <a:gd name="T56" fmla="*/ 1018 w 3320"/>
                <a:gd name="T57" fmla="*/ 2380 h 2735"/>
                <a:gd name="T58" fmla="*/ 1182 w 3320"/>
                <a:gd name="T59" fmla="*/ 815 h 2735"/>
                <a:gd name="T60" fmla="*/ 1566 w 3320"/>
                <a:gd name="T61" fmla="*/ 2380 h 2735"/>
                <a:gd name="T62" fmla="*/ 1730 w 3320"/>
                <a:gd name="T63" fmla="*/ 815 h 2735"/>
                <a:gd name="T64" fmla="*/ 2114 w 3320"/>
                <a:gd name="T65" fmla="*/ 2380 h 2735"/>
                <a:gd name="T66" fmla="*/ 2279 w 3320"/>
                <a:gd name="T67" fmla="*/ 815 h 2735"/>
                <a:gd name="T68" fmla="*/ 2662 w 3320"/>
                <a:gd name="T69" fmla="*/ 2380 h 2735"/>
                <a:gd name="T70" fmla="*/ 2826 w 3320"/>
                <a:gd name="T71" fmla="*/ 815 h 2735"/>
                <a:gd name="T72" fmla="*/ 1901 w 3320"/>
                <a:gd name="T73" fmla="*/ 155 h 2735"/>
                <a:gd name="T74" fmla="*/ 1911 w 3320"/>
                <a:gd name="T75" fmla="*/ 140 h 2735"/>
                <a:gd name="T76" fmla="*/ 1947 w 3320"/>
                <a:gd name="T77" fmla="*/ 73 h 2735"/>
                <a:gd name="T78" fmla="*/ 1968 w 3320"/>
                <a:gd name="T79" fmla="*/ 0 h 2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20" h="2735">
                  <a:moveTo>
                    <a:pt x="1968" y="0"/>
                  </a:moveTo>
                  <a:lnTo>
                    <a:pt x="3142" y="815"/>
                  </a:lnTo>
                  <a:lnTo>
                    <a:pt x="3156" y="815"/>
                  </a:lnTo>
                  <a:lnTo>
                    <a:pt x="3185" y="818"/>
                  </a:lnTo>
                  <a:lnTo>
                    <a:pt x="3213" y="826"/>
                  </a:lnTo>
                  <a:lnTo>
                    <a:pt x="3238" y="839"/>
                  </a:lnTo>
                  <a:lnTo>
                    <a:pt x="3262" y="855"/>
                  </a:lnTo>
                  <a:lnTo>
                    <a:pt x="3282" y="875"/>
                  </a:lnTo>
                  <a:lnTo>
                    <a:pt x="3298" y="897"/>
                  </a:lnTo>
                  <a:lnTo>
                    <a:pt x="3309" y="923"/>
                  </a:lnTo>
                  <a:lnTo>
                    <a:pt x="3318" y="951"/>
                  </a:lnTo>
                  <a:lnTo>
                    <a:pt x="3320" y="981"/>
                  </a:lnTo>
                  <a:lnTo>
                    <a:pt x="3320" y="2571"/>
                  </a:lnTo>
                  <a:lnTo>
                    <a:pt x="3318" y="2600"/>
                  </a:lnTo>
                  <a:lnTo>
                    <a:pt x="3309" y="2628"/>
                  </a:lnTo>
                  <a:lnTo>
                    <a:pt x="3298" y="2653"/>
                  </a:lnTo>
                  <a:lnTo>
                    <a:pt x="3282" y="2677"/>
                  </a:lnTo>
                  <a:lnTo>
                    <a:pt x="3262" y="2697"/>
                  </a:lnTo>
                  <a:lnTo>
                    <a:pt x="3238" y="2713"/>
                  </a:lnTo>
                  <a:lnTo>
                    <a:pt x="3213" y="2725"/>
                  </a:lnTo>
                  <a:lnTo>
                    <a:pt x="3185" y="2733"/>
                  </a:lnTo>
                  <a:lnTo>
                    <a:pt x="3156" y="2735"/>
                  </a:lnTo>
                  <a:lnTo>
                    <a:pt x="164" y="2735"/>
                  </a:lnTo>
                  <a:lnTo>
                    <a:pt x="134" y="2733"/>
                  </a:lnTo>
                  <a:lnTo>
                    <a:pt x="107" y="2725"/>
                  </a:lnTo>
                  <a:lnTo>
                    <a:pt x="82" y="2713"/>
                  </a:lnTo>
                  <a:lnTo>
                    <a:pt x="58" y="2697"/>
                  </a:lnTo>
                  <a:lnTo>
                    <a:pt x="38" y="2677"/>
                  </a:lnTo>
                  <a:lnTo>
                    <a:pt x="22" y="2653"/>
                  </a:lnTo>
                  <a:lnTo>
                    <a:pt x="10" y="2628"/>
                  </a:lnTo>
                  <a:lnTo>
                    <a:pt x="2" y="2600"/>
                  </a:lnTo>
                  <a:lnTo>
                    <a:pt x="0" y="2571"/>
                  </a:lnTo>
                  <a:lnTo>
                    <a:pt x="0" y="1060"/>
                  </a:lnTo>
                  <a:lnTo>
                    <a:pt x="0" y="981"/>
                  </a:lnTo>
                  <a:lnTo>
                    <a:pt x="2" y="951"/>
                  </a:lnTo>
                  <a:lnTo>
                    <a:pt x="10" y="923"/>
                  </a:lnTo>
                  <a:lnTo>
                    <a:pt x="22" y="897"/>
                  </a:lnTo>
                  <a:lnTo>
                    <a:pt x="38" y="875"/>
                  </a:lnTo>
                  <a:lnTo>
                    <a:pt x="58" y="855"/>
                  </a:lnTo>
                  <a:lnTo>
                    <a:pt x="82" y="839"/>
                  </a:lnTo>
                  <a:lnTo>
                    <a:pt x="107" y="826"/>
                  </a:lnTo>
                  <a:lnTo>
                    <a:pt x="134" y="818"/>
                  </a:lnTo>
                  <a:lnTo>
                    <a:pt x="164" y="815"/>
                  </a:lnTo>
                  <a:lnTo>
                    <a:pt x="178" y="815"/>
                  </a:lnTo>
                  <a:lnTo>
                    <a:pt x="1339" y="10"/>
                  </a:lnTo>
                  <a:lnTo>
                    <a:pt x="1340" y="13"/>
                  </a:lnTo>
                  <a:lnTo>
                    <a:pt x="1341" y="15"/>
                  </a:lnTo>
                  <a:lnTo>
                    <a:pt x="1348" y="26"/>
                  </a:lnTo>
                  <a:lnTo>
                    <a:pt x="1374" y="66"/>
                  </a:lnTo>
                  <a:lnTo>
                    <a:pt x="1400" y="107"/>
                  </a:lnTo>
                  <a:lnTo>
                    <a:pt x="1430" y="147"/>
                  </a:lnTo>
                  <a:lnTo>
                    <a:pt x="467" y="815"/>
                  </a:lnTo>
                  <a:lnTo>
                    <a:pt x="470" y="815"/>
                  </a:lnTo>
                  <a:lnTo>
                    <a:pt x="470" y="2380"/>
                  </a:lnTo>
                  <a:lnTo>
                    <a:pt x="634" y="2149"/>
                  </a:lnTo>
                  <a:lnTo>
                    <a:pt x="634" y="815"/>
                  </a:lnTo>
                  <a:lnTo>
                    <a:pt x="1018" y="815"/>
                  </a:lnTo>
                  <a:lnTo>
                    <a:pt x="1018" y="2380"/>
                  </a:lnTo>
                  <a:lnTo>
                    <a:pt x="1182" y="2149"/>
                  </a:lnTo>
                  <a:lnTo>
                    <a:pt x="1182" y="815"/>
                  </a:lnTo>
                  <a:lnTo>
                    <a:pt x="1566" y="815"/>
                  </a:lnTo>
                  <a:lnTo>
                    <a:pt x="1566" y="2380"/>
                  </a:lnTo>
                  <a:lnTo>
                    <a:pt x="1730" y="2149"/>
                  </a:lnTo>
                  <a:lnTo>
                    <a:pt x="1730" y="815"/>
                  </a:lnTo>
                  <a:lnTo>
                    <a:pt x="2114" y="815"/>
                  </a:lnTo>
                  <a:lnTo>
                    <a:pt x="2114" y="2380"/>
                  </a:lnTo>
                  <a:lnTo>
                    <a:pt x="2279" y="2149"/>
                  </a:lnTo>
                  <a:lnTo>
                    <a:pt x="2279" y="815"/>
                  </a:lnTo>
                  <a:lnTo>
                    <a:pt x="2662" y="815"/>
                  </a:lnTo>
                  <a:lnTo>
                    <a:pt x="2662" y="2380"/>
                  </a:lnTo>
                  <a:lnTo>
                    <a:pt x="2826" y="2149"/>
                  </a:lnTo>
                  <a:lnTo>
                    <a:pt x="2826" y="815"/>
                  </a:lnTo>
                  <a:lnTo>
                    <a:pt x="2853" y="815"/>
                  </a:lnTo>
                  <a:lnTo>
                    <a:pt x="1901" y="155"/>
                  </a:lnTo>
                  <a:lnTo>
                    <a:pt x="1906" y="148"/>
                  </a:lnTo>
                  <a:lnTo>
                    <a:pt x="1911" y="140"/>
                  </a:lnTo>
                  <a:lnTo>
                    <a:pt x="1932" y="107"/>
                  </a:lnTo>
                  <a:lnTo>
                    <a:pt x="1947" y="73"/>
                  </a:lnTo>
                  <a:lnTo>
                    <a:pt x="1959" y="37"/>
                  </a:lnTo>
                  <a:lnTo>
                    <a:pt x="19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30"/>
            <p:cNvSpPr>
              <a:spLocks/>
            </p:cNvSpPr>
            <p:nvPr/>
          </p:nvSpPr>
          <p:spPr bwMode="auto">
            <a:xfrm>
              <a:off x="9355138" y="2759075"/>
              <a:ext cx="0" cy="0"/>
            </a:xfrm>
            <a:custGeom>
              <a:avLst/>
              <a:gdLst>
                <a:gd name="T0" fmla="*/ 6 w 6"/>
                <a:gd name="T1" fmla="*/ 0 h 7"/>
                <a:gd name="T2" fmla="*/ 4 w 6"/>
                <a:gd name="T3" fmla="*/ 3 h 7"/>
                <a:gd name="T4" fmla="*/ 2 w 6"/>
                <a:gd name="T5" fmla="*/ 7 h 7"/>
                <a:gd name="T6" fmla="*/ 1 w 6"/>
                <a:gd name="T7" fmla="*/ 5 h 7"/>
                <a:gd name="T8" fmla="*/ 0 w 6"/>
                <a:gd name="T9" fmla="*/ 4 h 7"/>
                <a:gd name="T10" fmla="*/ 6 w 6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4" y="3"/>
                  </a:lnTo>
                  <a:lnTo>
                    <a:pt x="2" y="7"/>
                  </a:lnTo>
                  <a:lnTo>
                    <a:pt x="1" y="5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31"/>
            <p:cNvSpPr>
              <a:spLocks/>
            </p:cNvSpPr>
            <p:nvPr/>
          </p:nvSpPr>
          <p:spPr bwMode="auto">
            <a:xfrm>
              <a:off x="9328150" y="2665413"/>
              <a:ext cx="95250" cy="155575"/>
            </a:xfrm>
            <a:custGeom>
              <a:avLst/>
              <a:gdLst>
                <a:gd name="T0" fmla="*/ 223 w 538"/>
                <a:gd name="T1" fmla="*/ 3 h 879"/>
                <a:gd name="T2" fmla="*/ 271 w 538"/>
                <a:gd name="T3" fmla="*/ 26 h 879"/>
                <a:gd name="T4" fmla="*/ 305 w 538"/>
                <a:gd name="T5" fmla="*/ 68 h 879"/>
                <a:gd name="T6" fmla="*/ 314 w 538"/>
                <a:gd name="T7" fmla="*/ 94 h 879"/>
                <a:gd name="T8" fmla="*/ 319 w 538"/>
                <a:gd name="T9" fmla="*/ 123 h 879"/>
                <a:gd name="T10" fmla="*/ 314 w 538"/>
                <a:gd name="T11" fmla="*/ 152 h 879"/>
                <a:gd name="T12" fmla="*/ 298 w 538"/>
                <a:gd name="T13" fmla="*/ 189 h 879"/>
                <a:gd name="T14" fmla="*/ 274 w 538"/>
                <a:gd name="T15" fmla="*/ 217 h 879"/>
                <a:gd name="T16" fmla="*/ 260 w 538"/>
                <a:gd name="T17" fmla="*/ 308 h 879"/>
                <a:gd name="T18" fmla="*/ 328 w 538"/>
                <a:gd name="T19" fmla="*/ 329 h 879"/>
                <a:gd name="T20" fmla="*/ 395 w 538"/>
                <a:gd name="T21" fmla="*/ 359 h 879"/>
                <a:gd name="T22" fmla="*/ 453 w 538"/>
                <a:gd name="T23" fmla="*/ 400 h 879"/>
                <a:gd name="T24" fmla="*/ 500 w 538"/>
                <a:gd name="T25" fmla="*/ 454 h 879"/>
                <a:gd name="T26" fmla="*/ 526 w 538"/>
                <a:gd name="T27" fmla="*/ 515 h 879"/>
                <a:gd name="T28" fmla="*/ 538 w 538"/>
                <a:gd name="T29" fmla="*/ 580 h 879"/>
                <a:gd name="T30" fmla="*/ 532 w 538"/>
                <a:gd name="T31" fmla="*/ 650 h 879"/>
                <a:gd name="T32" fmla="*/ 508 w 538"/>
                <a:gd name="T33" fmla="*/ 724 h 879"/>
                <a:gd name="T34" fmla="*/ 483 w 538"/>
                <a:gd name="T35" fmla="*/ 765 h 879"/>
                <a:gd name="T36" fmla="*/ 456 w 538"/>
                <a:gd name="T37" fmla="*/ 797 h 879"/>
                <a:gd name="T38" fmla="*/ 409 w 538"/>
                <a:gd name="T39" fmla="*/ 839 h 879"/>
                <a:gd name="T40" fmla="*/ 354 w 538"/>
                <a:gd name="T41" fmla="*/ 868 h 879"/>
                <a:gd name="T42" fmla="*/ 293 w 538"/>
                <a:gd name="T43" fmla="*/ 879 h 879"/>
                <a:gd name="T44" fmla="*/ 245 w 538"/>
                <a:gd name="T45" fmla="*/ 872 h 879"/>
                <a:gd name="T46" fmla="*/ 191 w 538"/>
                <a:gd name="T47" fmla="*/ 849 h 879"/>
                <a:gd name="T48" fmla="*/ 140 w 538"/>
                <a:gd name="T49" fmla="*/ 811 h 879"/>
                <a:gd name="T50" fmla="*/ 96 w 538"/>
                <a:gd name="T51" fmla="*/ 764 h 879"/>
                <a:gd name="T52" fmla="*/ 36 w 538"/>
                <a:gd name="T53" fmla="*/ 678 h 879"/>
                <a:gd name="T54" fmla="*/ 7 w 538"/>
                <a:gd name="T55" fmla="*/ 631 h 879"/>
                <a:gd name="T56" fmla="*/ 5 w 538"/>
                <a:gd name="T57" fmla="*/ 626 h 879"/>
                <a:gd name="T58" fmla="*/ 1 w 538"/>
                <a:gd name="T59" fmla="*/ 591 h 879"/>
                <a:gd name="T60" fmla="*/ 18 w 538"/>
                <a:gd name="T61" fmla="*/ 562 h 879"/>
                <a:gd name="T62" fmla="*/ 47 w 538"/>
                <a:gd name="T63" fmla="*/ 546 h 879"/>
                <a:gd name="T64" fmla="*/ 77 w 538"/>
                <a:gd name="T65" fmla="*/ 545 h 879"/>
                <a:gd name="T66" fmla="*/ 103 w 538"/>
                <a:gd name="T67" fmla="*/ 559 h 879"/>
                <a:gd name="T68" fmla="*/ 114 w 538"/>
                <a:gd name="T69" fmla="*/ 572 h 879"/>
                <a:gd name="T70" fmla="*/ 127 w 538"/>
                <a:gd name="T71" fmla="*/ 603 h 879"/>
                <a:gd name="T72" fmla="*/ 130 w 538"/>
                <a:gd name="T73" fmla="*/ 639 h 879"/>
                <a:gd name="T74" fmla="*/ 151 w 538"/>
                <a:gd name="T75" fmla="*/ 691 h 879"/>
                <a:gd name="T76" fmla="*/ 191 w 538"/>
                <a:gd name="T77" fmla="*/ 732 h 879"/>
                <a:gd name="T78" fmla="*/ 245 w 538"/>
                <a:gd name="T79" fmla="*/ 756 h 879"/>
                <a:gd name="T80" fmla="*/ 303 w 538"/>
                <a:gd name="T81" fmla="*/ 758 h 879"/>
                <a:gd name="T82" fmla="*/ 349 w 538"/>
                <a:gd name="T83" fmla="*/ 741 h 879"/>
                <a:gd name="T84" fmla="*/ 387 w 538"/>
                <a:gd name="T85" fmla="*/ 710 h 879"/>
                <a:gd name="T86" fmla="*/ 417 w 538"/>
                <a:gd name="T87" fmla="*/ 664 h 879"/>
                <a:gd name="T88" fmla="*/ 428 w 538"/>
                <a:gd name="T89" fmla="*/ 609 h 879"/>
                <a:gd name="T90" fmla="*/ 417 w 538"/>
                <a:gd name="T91" fmla="*/ 555 h 879"/>
                <a:gd name="T92" fmla="*/ 390 w 538"/>
                <a:gd name="T93" fmla="*/ 510 h 879"/>
                <a:gd name="T94" fmla="*/ 351 w 538"/>
                <a:gd name="T95" fmla="*/ 478 h 879"/>
                <a:gd name="T96" fmla="*/ 307 w 538"/>
                <a:gd name="T97" fmla="*/ 453 h 879"/>
                <a:gd name="T98" fmla="*/ 236 w 538"/>
                <a:gd name="T99" fmla="*/ 427 h 879"/>
                <a:gd name="T100" fmla="*/ 184 w 538"/>
                <a:gd name="T101" fmla="*/ 414 h 879"/>
                <a:gd name="T102" fmla="*/ 164 w 538"/>
                <a:gd name="T103" fmla="*/ 399 h 879"/>
                <a:gd name="T104" fmla="*/ 155 w 538"/>
                <a:gd name="T105" fmla="*/ 378 h 879"/>
                <a:gd name="T106" fmla="*/ 132 w 538"/>
                <a:gd name="T107" fmla="*/ 229 h 879"/>
                <a:gd name="T108" fmla="*/ 105 w 538"/>
                <a:gd name="T109" fmla="*/ 207 h 879"/>
                <a:gd name="T110" fmla="*/ 85 w 538"/>
                <a:gd name="T111" fmla="*/ 176 h 879"/>
                <a:gd name="T112" fmla="*/ 73 w 538"/>
                <a:gd name="T113" fmla="*/ 141 h 879"/>
                <a:gd name="T114" fmla="*/ 73 w 538"/>
                <a:gd name="T115" fmla="*/ 105 h 879"/>
                <a:gd name="T116" fmla="*/ 86 w 538"/>
                <a:gd name="T117" fmla="*/ 68 h 879"/>
                <a:gd name="T118" fmla="*/ 118 w 538"/>
                <a:gd name="T119" fmla="*/ 26 h 879"/>
                <a:gd name="T120" fmla="*/ 167 w 538"/>
                <a:gd name="T121" fmla="*/ 3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38" h="879">
                  <a:moveTo>
                    <a:pt x="195" y="0"/>
                  </a:moveTo>
                  <a:lnTo>
                    <a:pt x="223" y="3"/>
                  </a:lnTo>
                  <a:lnTo>
                    <a:pt x="249" y="11"/>
                  </a:lnTo>
                  <a:lnTo>
                    <a:pt x="271" y="26"/>
                  </a:lnTo>
                  <a:lnTo>
                    <a:pt x="290" y="45"/>
                  </a:lnTo>
                  <a:lnTo>
                    <a:pt x="305" y="68"/>
                  </a:lnTo>
                  <a:lnTo>
                    <a:pt x="310" y="80"/>
                  </a:lnTo>
                  <a:lnTo>
                    <a:pt x="314" y="94"/>
                  </a:lnTo>
                  <a:lnTo>
                    <a:pt x="318" y="108"/>
                  </a:lnTo>
                  <a:lnTo>
                    <a:pt x="319" y="123"/>
                  </a:lnTo>
                  <a:lnTo>
                    <a:pt x="318" y="138"/>
                  </a:lnTo>
                  <a:lnTo>
                    <a:pt x="314" y="152"/>
                  </a:lnTo>
                  <a:lnTo>
                    <a:pt x="308" y="171"/>
                  </a:lnTo>
                  <a:lnTo>
                    <a:pt x="298" y="189"/>
                  </a:lnTo>
                  <a:lnTo>
                    <a:pt x="287" y="205"/>
                  </a:lnTo>
                  <a:lnTo>
                    <a:pt x="274" y="217"/>
                  </a:lnTo>
                  <a:lnTo>
                    <a:pt x="260" y="228"/>
                  </a:lnTo>
                  <a:lnTo>
                    <a:pt x="260" y="308"/>
                  </a:lnTo>
                  <a:lnTo>
                    <a:pt x="294" y="317"/>
                  </a:lnTo>
                  <a:lnTo>
                    <a:pt x="328" y="329"/>
                  </a:lnTo>
                  <a:lnTo>
                    <a:pt x="362" y="343"/>
                  </a:lnTo>
                  <a:lnTo>
                    <a:pt x="395" y="359"/>
                  </a:lnTo>
                  <a:lnTo>
                    <a:pt x="426" y="378"/>
                  </a:lnTo>
                  <a:lnTo>
                    <a:pt x="453" y="400"/>
                  </a:lnTo>
                  <a:lnTo>
                    <a:pt x="478" y="425"/>
                  </a:lnTo>
                  <a:lnTo>
                    <a:pt x="500" y="454"/>
                  </a:lnTo>
                  <a:lnTo>
                    <a:pt x="514" y="484"/>
                  </a:lnTo>
                  <a:lnTo>
                    <a:pt x="526" y="515"/>
                  </a:lnTo>
                  <a:lnTo>
                    <a:pt x="535" y="547"/>
                  </a:lnTo>
                  <a:lnTo>
                    <a:pt x="538" y="580"/>
                  </a:lnTo>
                  <a:lnTo>
                    <a:pt x="538" y="613"/>
                  </a:lnTo>
                  <a:lnTo>
                    <a:pt x="532" y="650"/>
                  </a:lnTo>
                  <a:lnTo>
                    <a:pt x="523" y="689"/>
                  </a:lnTo>
                  <a:lnTo>
                    <a:pt x="508" y="724"/>
                  </a:lnTo>
                  <a:lnTo>
                    <a:pt x="488" y="758"/>
                  </a:lnTo>
                  <a:lnTo>
                    <a:pt x="483" y="765"/>
                  </a:lnTo>
                  <a:lnTo>
                    <a:pt x="477" y="771"/>
                  </a:lnTo>
                  <a:lnTo>
                    <a:pt x="456" y="797"/>
                  </a:lnTo>
                  <a:lnTo>
                    <a:pt x="433" y="819"/>
                  </a:lnTo>
                  <a:lnTo>
                    <a:pt x="409" y="839"/>
                  </a:lnTo>
                  <a:lnTo>
                    <a:pt x="382" y="855"/>
                  </a:lnTo>
                  <a:lnTo>
                    <a:pt x="354" y="868"/>
                  </a:lnTo>
                  <a:lnTo>
                    <a:pt x="324" y="876"/>
                  </a:lnTo>
                  <a:lnTo>
                    <a:pt x="293" y="879"/>
                  </a:lnTo>
                  <a:lnTo>
                    <a:pt x="270" y="877"/>
                  </a:lnTo>
                  <a:lnTo>
                    <a:pt x="245" y="872"/>
                  </a:lnTo>
                  <a:lnTo>
                    <a:pt x="221" y="864"/>
                  </a:lnTo>
                  <a:lnTo>
                    <a:pt x="191" y="849"/>
                  </a:lnTo>
                  <a:lnTo>
                    <a:pt x="165" y="831"/>
                  </a:lnTo>
                  <a:lnTo>
                    <a:pt x="140" y="811"/>
                  </a:lnTo>
                  <a:lnTo>
                    <a:pt x="117" y="788"/>
                  </a:lnTo>
                  <a:lnTo>
                    <a:pt x="96" y="764"/>
                  </a:lnTo>
                  <a:lnTo>
                    <a:pt x="64" y="723"/>
                  </a:lnTo>
                  <a:lnTo>
                    <a:pt x="36" y="678"/>
                  </a:lnTo>
                  <a:lnTo>
                    <a:pt x="8" y="634"/>
                  </a:lnTo>
                  <a:lnTo>
                    <a:pt x="7" y="631"/>
                  </a:lnTo>
                  <a:lnTo>
                    <a:pt x="6" y="629"/>
                  </a:lnTo>
                  <a:lnTo>
                    <a:pt x="5" y="626"/>
                  </a:lnTo>
                  <a:lnTo>
                    <a:pt x="0" y="608"/>
                  </a:lnTo>
                  <a:lnTo>
                    <a:pt x="1" y="591"/>
                  </a:lnTo>
                  <a:lnTo>
                    <a:pt x="7" y="575"/>
                  </a:lnTo>
                  <a:lnTo>
                    <a:pt x="18" y="562"/>
                  </a:lnTo>
                  <a:lnTo>
                    <a:pt x="32" y="553"/>
                  </a:lnTo>
                  <a:lnTo>
                    <a:pt x="47" y="546"/>
                  </a:lnTo>
                  <a:lnTo>
                    <a:pt x="64" y="543"/>
                  </a:lnTo>
                  <a:lnTo>
                    <a:pt x="77" y="545"/>
                  </a:lnTo>
                  <a:lnTo>
                    <a:pt x="91" y="551"/>
                  </a:lnTo>
                  <a:lnTo>
                    <a:pt x="103" y="559"/>
                  </a:lnTo>
                  <a:lnTo>
                    <a:pt x="108" y="564"/>
                  </a:lnTo>
                  <a:lnTo>
                    <a:pt x="114" y="572"/>
                  </a:lnTo>
                  <a:lnTo>
                    <a:pt x="128" y="596"/>
                  </a:lnTo>
                  <a:lnTo>
                    <a:pt x="127" y="603"/>
                  </a:lnTo>
                  <a:lnTo>
                    <a:pt x="127" y="609"/>
                  </a:lnTo>
                  <a:lnTo>
                    <a:pt x="130" y="639"/>
                  </a:lnTo>
                  <a:lnTo>
                    <a:pt x="139" y="666"/>
                  </a:lnTo>
                  <a:lnTo>
                    <a:pt x="151" y="691"/>
                  </a:lnTo>
                  <a:lnTo>
                    <a:pt x="169" y="713"/>
                  </a:lnTo>
                  <a:lnTo>
                    <a:pt x="191" y="732"/>
                  </a:lnTo>
                  <a:lnTo>
                    <a:pt x="217" y="747"/>
                  </a:lnTo>
                  <a:lnTo>
                    <a:pt x="245" y="756"/>
                  </a:lnTo>
                  <a:lnTo>
                    <a:pt x="277" y="760"/>
                  </a:lnTo>
                  <a:lnTo>
                    <a:pt x="303" y="758"/>
                  </a:lnTo>
                  <a:lnTo>
                    <a:pt x="327" y="750"/>
                  </a:lnTo>
                  <a:lnTo>
                    <a:pt x="349" y="741"/>
                  </a:lnTo>
                  <a:lnTo>
                    <a:pt x="370" y="727"/>
                  </a:lnTo>
                  <a:lnTo>
                    <a:pt x="387" y="710"/>
                  </a:lnTo>
                  <a:lnTo>
                    <a:pt x="404" y="687"/>
                  </a:lnTo>
                  <a:lnTo>
                    <a:pt x="417" y="664"/>
                  </a:lnTo>
                  <a:lnTo>
                    <a:pt x="424" y="638"/>
                  </a:lnTo>
                  <a:lnTo>
                    <a:pt x="428" y="609"/>
                  </a:lnTo>
                  <a:lnTo>
                    <a:pt x="424" y="581"/>
                  </a:lnTo>
                  <a:lnTo>
                    <a:pt x="417" y="555"/>
                  </a:lnTo>
                  <a:lnTo>
                    <a:pt x="405" y="531"/>
                  </a:lnTo>
                  <a:lnTo>
                    <a:pt x="390" y="510"/>
                  </a:lnTo>
                  <a:lnTo>
                    <a:pt x="372" y="493"/>
                  </a:lnTo>
                  <a:lnTo>
                    <a:pt x="351" y="478"/>
                  </a:lnTo>
                  <a:lnTo>
                    <a:pt x="330" y="465"/>
                  </a:lnTo>
                  <a:lnTo>
                    <a:pt x="307" y="453"/>
                  </a:lnTo>
                  <a:lnTo>
                    <a:pt x="274" y="439"/>
                  </a:lnTo>
                  <a:lnTo>
                    <a:pt x="236" y="427"/>
                  </a:lnTo>
                  <a:lnTo>
                    <a:pt x="197" y="418"/>
                  </a:lnTo>
                  <a:lnTo>
                    <a:pt x="184" y="414"/>
                  </a:lnTo>
                  <a:lnTo>
                    <a:pt x="172" y="407"/>
                  </a:lnTo>
                  <a:lnTo>
                    <a:pt x="164" y="399"/>
                  </a:lnTo>
                  <a:lnTo>
                    <a:pt x="159" y="388"/>
                  </a:lnTo>
                  <a:lnTo>
                    <a:pt x="155" y="378"/>
                  </a:lnTo>
                  <a:lnTo>
                    <a:pt x="132" y="378"/>
                  </a:lnTo>
                  <a:lnTo>
                    <a:pt x="132" y="229"/>
                  </a:lnTo>
                  <a:lnTo>
                    <a:pt x="117" y="218"/>
                  </a:lnTo>
                  <a:lnTo>
                    <a:pt x="105" y="207"/>
                  </a:lnTo>
                  <a:lnTo>
                    <a:pt x="93" y="192"/>
                  </a:lnTo>
                  <a:lnTo>
                    <a:pt x="85" y="176"/>
                  </a:lnTo>
                  <a:lnTo>
                    <a:pt x="77" y="158"/>
                  </a:lnTo>
                  <a:lnTo>
                    <a:pt x="73" y="141"/>
                  </a:lnTo>
                  <a:lnTo>
                    <a:pt x="72" y="123"/>
                  </a:lnTo>
                  <a:lnTo>
                    <a:pt x="73" y="105"/>
                  </a:lnTo>
                  <a:lnTo>
                    <a:pt x="77" y="88"/>
                  </a:lnTo>
                  <a:lnTo>
                    <a:pt x="86" y="68"/>
                  </a:lnTo>
                  <a:lnTo>
                    <a:pt x="99" y="45"/>
                  </a:lnTo>
                  <a:lnTo>
                    <a:pt x="118" y="26"/>
                  </a:lnTo>
                  <a:lnTo>
                    <a:pt x="142" y="11"/>
                  </a:lnTo>
                  <a:lnTo>
                    <a:pt x="167" y="3"/>
                  </a:lnTo>
                  <a:lnTo>
                    <a:pt x="1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8213415" y="2663825"/>
            <a:ext cx="433388" cy="593725"/>
            <a:chOff x="8181975" y="2663825"/>
            <a:chExt cx="433388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1" name="Freeform 136"/>
            <p:cNvSpPr>
              <a:spLocks noEditPoints="1"/>
            </p:cNvSpPr>
            <p:nvPr/>
          </p:nvSpPr>
          <p:spPr bwMode="auto">
            <a:xfrm>
              <a:off x="8191500" y="2663825"/>
              <a:ext cx="414338" cy="447675"/>
            </a:xfrm>
            <a:custGeom>
              <a:avLst/>
              <a:gdLst>
                <a:gd name="T0" fmla="*/ 1976 w 2348"/>
                <a:gd name="T1" fmla="*/ 1629 h 2536"/>
                <a:gd name="T2" fmla="*/ 1638 w 2348"/>
                <a:gd name="T3" fmla="*/ 2146 h 2536"/>
                <a:gd name="T4" fmla="*/ 1703 w 2348"/>
                <a:gd name="T5" fmla="*/ 2259 h 2536"/>
                <a:gd name="T6" fmla="*/ 1827 w 2348"/>
                <a:gd name="T7" fmla="*/ 2305 h 2536"/>
                <a:gd name="T8" fmla="*/ 1951 w 2348"/>
                <a:gd name="T9" fmla="*/ 2259 h 2536"/>
                <a:gd name="T10" fmla="*/ 2017 w 2348"/>
                <a:gd name="T11" fmla="*/ 2146 h 2536"/>
                <a:gd name="T12" fmla="*/ 2186 w 2348"/>
                <a:gd name="T13" fmla="*/ 1948 h 2536"/>
                <a:gd name="T14" fmla="*/ 2244 w 2348"/>
                <a:gd name="T15" fmla="*/ 1844 h 2536"/>
                <a:gd name="T16" fmla="*/ 2230 w 2348"/>
                <a:gd name="T17" fmla="*/ 1726 h 2536"/>
                <a:gd name="T18" fmla="*/ 2149 w 2348"/>
                <a:gd name="T19" fmla="*/ 1636 h 2536"/>
                <a:gd name="T20" fmla="*/ 268 w 2348"/>
                <a:gd name="T21" fmla="*/ 1612 h 2536"/>
                <a:gd name="T22" fmla="*/ 159 w 2348"/>
                <a:gd name="T23" fmla="*/ 1653 h 2536"/>
                <a:gd name="T24" fmla="*/ 92 w 2348"/>
                <a:gd name="T25" fmla="*/ 1755 h 2536"/>
                <a:gd name="T26" fmla="*/ 97 w 2348"/>
                <a:gd name="T27" fmla="*/ 1872 h 2536"/>
                <a:gd name="T28" fmla="*/ 172 w 2348"/>
                <a:gd name="T29" fmla="*/ 1966 h 2536"/>
                <a:gd name="T30" fmla="*/ 325 w 2348"/>
                <a:gd name="T31" fmla="*/ 2178 h 2536"/>
                <a:gd name="T32" fmla="*/ 409 w 2348"/>
                <a:gd name="T33" fmla="*/ 2278 h 2536"/>
                <a:gd name="T34" fmla="*/ 540 w 2348"/>
                <a:gd name="T35" fmla="*/ 2302 h 2536"/>
                <a:gd name="T36" fmla="*/ 652 w 2348"/>
                <a:gd name="T37" fmla="*/ 2236 h 2536"/>
                <a:gd name="T38" fmla="*/ 698 w 2348"/>
                <a:gd name="T39" fmla="*/ 2112 h 2536"/>
                <a:gd name="T40" fmla="*/ 327 w 2348"/>
                <a:gd name="T41" fmla="*/ 1619 h 2536"/>
                <a:gd name="T42" fmla="*/ 423 w 2348"/>
                <a:gd name="T43" fmla="*/ 222 h 2536"/>
                <a:gd name="T44" fmla="*/ 364 w 2348"/>
                <a:gd name="T45" fmla="*/ 272 h 2536"/>
                <a:gd name="T46" fmla="*/ 224 w 2348"/>
                <a:gd name="T47" fmla="*/ 1034 h 2536"/>
                <a:gd name="T48" fmla="*/ 219 w 2348"/>
                <a:gd name="T49" fmla="*/ 1442 h 2536"/>
                <a:gd name="T50" fmla="*/ 264 w 2348"/>
                <a:gd name="T51" fmla="*/ 1457 h 2536"/>
                <a:gd name="T52" fmla="*/ 391 w 2348"/>
                <a:gd name="T53" fmla="*/ 1492 h 2536"/>
                <a:gd name="T54" fmla="*/ 589 w 2348"/>
                <a:gd name="T55" fmla="*/ 1535 h 2536"/>
                <a:gd name="T56" fmla="*/ 846 w 2348"/>
                <a:gd name="T57" fmla="*/ 1573 h 2536"/>
                <a:gd name="T58" fmla="*/ 1149 w 2348"/>
                <a:gd name="T59" fmla="*/ 1591 h 2536"/>
                <a:gd name="T60" fmla="*/ 1488 w 2348"/>
                <a:gd name="T61" fmla="*/ 1579 h 2536"/>
                <a:gd name="T62" fmla="*/ 1850 w 2348"/>
                <a:gd name="T63" fmla="*/ 1522 h 2536"/>
                <a:gd name="T64" fmla="*/ 2126 w 2348"/>
                <a:gd name="T65" fmla="*/ 1122 h 2536"/>
                <a:gd name="T66" fmla="*/ 2118 w 2348"/>
                <a:gd name="T67" fmla="*/ 1004 h 2536"/>
                <a:gd name="T68" fmla="*/ 1975 w 2348"/>
                <a:gd name="T69" fmla="*/ 254 h 2536"/>
                <a:gd name="T70" fmla="*/ 1906 w 2348"/>
                <a:gd name="T71" fmla="*/ 219 h 2536"/>
                <a:gd name="T72" fmla="*/ 2130 w 2348"/>
                <a:gd name="T73" fmla="*/ 2 h 2536"/>
                <a:gd name="T74" fmla="*/ 2171 w 2348"/>
                <a:gd name="T75" fmla="*/ 47 h 2536"/>
                <a:gd name="T76" fmla="*/ 2339 w 2348"/>
                <a:gd name="T77" fmla="*/ 1034 h 2536"/>
                <a:gd name="T78" fmla="*/ 2348 w 2348"/>
                <a:gd name="T79" fmla="*/ 2128 h 2536"/>
                <a:gd name="T80" fmla="*/ 2293 w 2348"/>
                <a:gd name="T81" fmla="*/ 2323 h 2536"/>
                <a:gd name="T82" fmla="*/ 2230 w 2348"/>
                <a:gd name="T83" fmla="*/ 2466 h 2536"/>
                <a:gd name="T84" fmla="*/ 2179 w 2348"/>
                <a:gd name="T85" fmla="*/ 2533 h 2536"/>
                <a:gd name="T86" fmla="*/ 422 w 2348"/>
                <a:gd name="T87" fmla="*/ 2536 h 2536"/>
                <a:gd name="T88" fmla="*/ 172 w 2348"/>
                <a:gd name="T89" fmla="*/ 2528 h 2536"/>
                <a:gd name="T90" fmla="*/ 126 w 2348"/>
                <a:gd name="T91" fmla="*/ 2463 h 2536"/>
                <a:gd name="T92" fmla="*/ 62 w 2348"/>
                <a:gd name="T93" fmla="*/ 2321 h 2536"/>
                <a:gd name="T94" fmla="*/ 0 w 2348"/>
                <a:gd name="T95" fmla="*/ 2139 h 2536"/>
                <a:gd name="T96" fmla="*/ 4 w 2348"/>
                <a:gd name="T97" fmla="*/ 1034 h 2536"/>
                <a:gd name="T98" fmla="*/ 178 w 2348"/>
                <a:gd name="T99" fmla="*/ 47 h 2536"/>
                <a:gd name="T100" fmla="*/ 219 w 2348"/>
                <a:gd name="T101" fmla="*/ 2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48" h="2536">
                  <a:moveTo>
                    <a:pt x="2065" y="1612"/>
                  </a:moveTo>
                  <a:lnTo>
                    <a:pt x="2035" y="1613"/>
                  </a:lnTo>
                  <a:lnTo>
                    <a:pt x="2005" y="1619"/>
                  </a:lnTo>
                  <a:lnTo>
                    <a:pt x="1976" y="1629"/>
                  </a:lnTo>
                  <a:lnTo>
                    <a:pt x="1949" y="1644"/>
                  </a:lnTo>
                  <a:lnTo>
                    <a:pt x="1635" y="1852"/>
                  </a:lnTo>
                  <a:lnTo>
                    <a:pt x="1635" y="2112"/>
                  </a:lnTo>
                  <a:lnTo>
                    <a:pt x="1638" y="2146"/>
                  </a:lnTo>
                  <a:lnTo>
                    <a:pt x="1646" y="2178"/>
                  </a:lnTo>
                  <a:lnTo>
                    <a:pt x="1661" y="2209"/>
                  </a:lnTo>
                  <a:lnTo>
                    <a:pt x="1679" y="2236"/>
                  </a:lnTo>
                  <a:lnTo>
                    <a:pt x="1703" y="2259"/>
                  </a:lnTo>
                  <a:lnTo>
                    <a:pt x="1729" y="2278"/>
                  </a:lnTo>
                  <a:lnTo>
                    <a:pt x="1760" y="2292"/>
                  </a:lnTo>
                  <a:lnTo>
                    <a:pt x="1793" y="2302"/>
                  </a:lnTo>
                  <a:lnTo>
                    <a:pt x="1827" y="2305"/>
                  </a:lnTo>
                  <a:lnTo>
                    <a:pt x="1862" y="2302"/>
                  </a:lnTo>
                  <a:lnTo>
                    <a:pt x="1894" y="2292"/>
                  </a:lnTo>
                  <a:lnTo>
                    <a:pt x="1924" y="2278"/>
                  </a:lnTo>
                  <a:lnTo>
                    <a:pt x="1951" y="2259"/>
                  </a:lnTo>
                  <a:lnTo>
                    <a:pt x="1974" y="2236"/>
                  </a:lnTo>
                  <a:lnTo>
                    <a:pt x="1993" y="2209"/>
                  </a:lnTo>
                  <a:lnTo>
                    <a:pt x="2008" y="2178"/>
                  </a:lnTo>
                  <a:lnTo>
                    <a:pt x="2017" y="2146"/>
                  </a:lnTo>
                  <a:lnTo>
                    <a:pt x="2020" y="2112"/>
                  </a:lnTo>
                  <a:lnTo>
                    <a:pt x="2020" y="2059"/>
                  </a:lnTo>
                  <a:lnTo>
                    <a:pt x="2161" y="1966"/>
                  </a:lnTo>
                  <a:lnTo>
                    <a:pt x="2186" y="1948"/>
                  </a:lnTo>
                  <a:lnTo>
                    <a:pt x="2206" y="1925"/>
                  </a:lnTo>
                  <a:lnTo>
                    <a:pt x="2223" y="1900"/>
                  </a:lnTo>
                  <a:lnTo>
                    <a:pt x="2236" y="1872"/>
                  </a:lnTo>
                  <a:lnTo>
                    <a:pt x="2244" y="1844"/>
                  </a:lnTo>
                  <a:lnTo>
                    <a:pt x="2247" y="1815"/>
                  </a:lnTo>
                  <a:lnTo>
                    <a:pt x="2246" y="1785"/>
                  </a:lnTo>
                  <a:lnTo>
                    <a:pt x="2241" y="1755"/>
                  </a:lnTo>
                  <a:lnTo>
                    <a:pt x="2230" y="1726"/>
                  </a:lnTo>
                  <a:lnTo>
                    <a:pt x="2216" y="1699"/>
                  </a:lnTo>
                  <a:lnTo>
                    <a:pt x="2196" y="1674"/>
                  </a:lnTo>
                  <a:lnTo>
                    <a:pt x="2174" y="1653"/>
                  </a:lnTo>
                  <a:lnTo>
                    <a:pt x="2149" y="1636"/>
                  </a:lnTo>
                  <a:lnTo>
                    <a:pt x="2122" y="1624"/>
                  </a:lnTo>
                  <a:lnTo>
                    <a:pt x="2094" y="1616"/>
                  </a:lnTo>
                  <a:lnTo>
                    <a:pt x="2065" y="1612"/>
                  </a:lnTo>
                  <a:close/>
                  <a:moveTo>
                    <a:pt x="268" y="1612"/>
                  </a:moveTo>
                  <a:lnTo>
                    <a:pt x="239" y="1616"/>
                  </a:lnTo>
                  <a:lnTo>
                    <a:pt x="211" y="1624"/>
                  </a:lnTo>
                  <a:lnTo>
                    <a:pt x="184" y="1636"/>
                  </a:lnTo>
                  <a:lnTo>
                    <a:pt x="159" y="1653"/>
                  </a:lnTo>
                  <a:lnTo>
                    <a:pt x="136" y="1674"/>
                  </a:lnTo>
                  <a:lnTo>
                    <a:pt x="117" y="1699"/>
                  </a:lnTo>
                  <a:lnTo>
                    <a:pt x="101" y="1726"/>
                  </a:lnTo>
                  <a:lnTo>
                    <a:pt x="92" y="1755"/>
                  </a:lnTo>
                  <a:lnTo>
                    <a:pt x="86" y="1785"/>
                  </a:lnTo>
                  <a:lnTo>
                    <a:pt x="86" y="1815"/>
                  </a:lnTo>
                  <a:lnTo>
                    <a:pt x="89" y="1844"/>
                  </a:lnTo>
                  <a:lnTo>
                    <a:pt x="97" y="1872"/>
                  </a:lnTo>
                  <a:lnTo>
                    <a:pt x="110" y="1900"/>
                  </a:lnTo>
                  <a:lnTo>
                    <a:pt x="126" y="1925"/>
                  </a:lnTo>
                  <a:lnTo>
                    <a:pt x="147" y="1948"/>
                  </a:lnTo>
                  <a:lnTo>
                    <a:pt x="172" y="1966"/>
                  </a:lnTo>
                  <a:lnTo>
                    <a:pt x="313" y="2059"/>
                  </a:lnTo>
                  <a:lnTo>
                    <a:pt x="313" y="2112"/>
                  </a:lnTo>
                  <a:lnTo>
                    <a:pt x="316" y="2146"/>
                  </a:lnTo>
                  <a:lnTo>
                    <a:pt x="325" y="2178"/>
                  </a:lnTo>
                  <a:lnTo>
                    <a:pt x="339" y="2209"/>
                  </a:lnTo>
                  <a:lnTo>
                    <a:pt x="359" y="2236"/>
                  </a:lnTo>
                  <a:lnTo>
                    <a:pt x="381" y="2259"/>
                  </a:lnTo>
                  <a:lnTo>
                    <a:pt x="409" y="2278"/>
                  </a:lnTo>
                  <a:lnTo>
                    <a:pt x="439" y="2292"/>
                  </a:lnTo>
                  <a:lnTo>
                    <a:pt x="471" y="2302"/>
                  </a:lnTo>
                  <a:lnTo>
                    <a:pt x="505" y="2305"/>
                  </a:lnTo>
                  <a:lnTo>
                    <a:pt x="540" y="2302"/>
                  </a:lnTo>
                  <a:lnTo>
                    <a:pt x="573" y="2292"/>
                  </a:lnTo>
                  <a:lnTo>
                    <a:pt x="602" y="2278"/>
                  </a:lnTo>
                  <a:lnTo>
                    <a:pt x="629" y="2259"/>
                  </a:lnTo>
                  <a:lnTo>
                    <a:pt x="652" y="2236"/>
                  </a:lnTo>
                  <a:lnTo>
                    <a:pt x="672" y="2209"/>
                  </a:lnTo>
                  <a:lnTo>
                    <a:pt x="686" y="2178"/>
                  </a:lnTo>
                  <a:lnTo>
                    <a:pt x="695" y="2146"/>
                  </a:lnTo>
                  <a:lnTo>
                    <a:pt x="698" y="2112"/>
                  </a:lnTo>
                  <a:lnTo>
                    <a:pt x="698" y="1852"/>
                  </a:lnTo>
                  <a:lnTo>
                    <a:pt x="384" y="1644"/>
                  </a:lnTo>
                  <a:lnTo>
                    <a:pt x="355" y="1629"/>
                  </a:lnTo>
                  <a:lnTo>
                    <a:pt x="327" y="1619"/>
                  </a:lnTo>
                  <a:lnTo>
                    <a:pt x="298" y="1613"/>
                  </a:lnTo>
                  <a:lnTo>
                    <a:pt x="268" y="1612"/>
                  </a:lnTo>
                  <a:close/>
                  <a:moveTo>
                    <a:pt x="443" y="219"/>
                  </a:moveTo>
                  <a:lnTo>
                    <a:pt x="423" y="222"/>
                  </a:lnTo>
                  <a:lnTo>
                    <a:pt x="404" y="229"/>
                  </a:lnTo>
                  <a:lnTo>
                    <a:pt x="388" y="240"/>
                  </a:lnTo>
                  <a:lnTo>
                    <a:pt x="374" y="254"/>
                  </a:lnTo>
                  <a:lnTo>
                    <a:pt x="364" y="272"/>
                  </a:lnTo>
                  <a:lnTo>
                    <a:pt x="359" y="291"/>
                  </a:lnTo>
                  <a:lnTo>
                    <a:pt x="231" y="977"/>
                  </a:lnTo>
                  <a:lnTo>
                    <a:pt x="227" y="1004"/>
                  </a:lnTo>
                  <a:lnTo>
                    <a:pt x="224" y="1034"/>
                  </a:lnTo>
                  <a:lnTo>
                    <a:pt x="221" y="1066"/>
                  </a:lnTo>
                  <a:lnTo>
                    <a:pt x="220" y="1096"/>
                  </a:lnTo>
                  <a:lnTo>
                    <a:pt x="219" y="1122"/>
                  </a:lnTo>
                  <a:lnTo>
                    <a:pt x="219" y="1442"/>
                  </a:lnTo>
                  <a:lnTo>
                    <a:pt x="222" y="1443"/>
                  </a:lnTo>
                  <a:lnTo>
                    <a:pt x="230" y="1446"/>
                  </a:lnTo>
                  <a:lnTo>
                    <a:pt x="245" y="1450"/>
                  </a:lnTo>
                  <a:lnTo>
                    <a:pt x="264" y="1457"/>
                  </a:lnTo>
                  <a:lnTo>
                    <a:pt x="289" y="1464"/>
                  </a:lnTo>
                  <a:lnTo>
                    <a:pt x="318" y="1472"/>
                  </a:lnTo>
                  <a:lnTo>
                    <a:pt x="352" y="1482"/>
                  </a:lnTo>
                  <a:lnTo>
                    <a:pt x="391" y="1492"/>
                  </a:lnTo>
                  <a:lnTo>
                    <a:pt x="435" y="1503"/>
                  </a:lnTo>
                  <a:lnTo>
                    <a:pt x="483" y="1513"/>
                  </a:lnTo>
                  <a:lnTo>
                    <a:pt x="534" y="1525"/>
                  </a:lnTo>
                  <a:lnTo>
                    <a:pt x="589" y="1535"/>
                  </a:lnTo>
                  <a:lnTo>
                    <a:pt x="648" y="1545"/>
                  </a:lnTo>
                  <a:lnTo>
                    <a:pt x="711" y="1555"/>
                  </a:lnTo>
                  <a:lnTo>
                    <a:pt x="777" y="1564"/>
                  </a:lnTo>
                  <a:lnTo>
                    <a:pt x="846" y="1573"/>
                  </a:lnTo>
                  <a:lnTo>
                    <a:pt x="918" y="1579"/>
                  </a:lnTo>
                  <a:lnTo>
                    <a:pt x="993" y="1585"/>
                  </a:lnTo>
                  <a:lnTo>
                    <a:pt x="1070" y="1589"/>
                  </a:lnTo>
                  <a:lnTo>
                    <a:pt x="1149" y="1591"/>
                  </a:lnTo>
                  <a:lnTo>
                    <a:pt x="1231" y="1591"/>
                  </a:lnTo>
                  <a:lnTo>
                    <a:pt x="1315" y="1589"/>
                  </a:lnTo>
                  <a:lnTo>
                    <a:pt x="1401" y="1585"/>
                  </a:lnTo>
                  <a:lnTo>
                    <a:pt x="1488" y="1579"/>
                  </a:lnTo>
                  <a:lnTo>
                    <a:pt x="1577" y="1569"/>
                  </a:lnTo>
                  <a:lnTo>
                    <a:pt x="1667" y="1557"/>
                  </a:lnTo>
                  <a:lnTo>
                    <a:pt x="1759" y="1541"/>
                  </a:lnTo>
                  <a:lnTo>
                    <a:pt x="1850" y="1522"/>
                  </a:lnTo>
                  <a:lnTo>
                    <a:pt x="1943" y="1500"/>
                  </a:lnTo>
                  <a:lnTo>
                    <a:pt x="2037" y="1472"/>
                  </a:lnTo>
                  <a:lnTo>
                    <a:pt x="2130" y="1442"/>
                  </a:lnTo>
                  <a:lnTo>
                    <a:pt x="2126" y="1122"/>
                  </a:lnTo>
                  <a:lnTo>
                    <a:pt x="2125" y="1096"/>
                  </a:lnTo>
                  <a:lnTo>
                    <a:pt x="2123" y="1066"/>
                  </a:lnTo>
                  <a:lnTo>
                    <a:pt x="2121" y="1034"/>
                  </a:lnTo>
                  <a:lnTo>
                    <a:pt x="2118" y="1004"/>
                  </a:lnTo>
                  <a:lnTo>
                    <a:pt x="2114" y="977"/>
                  </a:lnTo>
                  <a:lnTo>
                    <a:pt x="1991" y="291"/>
                  </a:lnTo>
                  <a:lnTo>
                    <a:pt x="1986" y="272"/>
                  </a:lnTo>
                  <a:lnTo>
                    <a:pt x="1975" y="254"/>
                  </a:lnTo>
                  <a:lnTo>
                    <a:pt x="1961" y="240"/>
                  </a:lnTo>
                  <a:lnTo>
                    <a:pt x="1944" y="229"/>
                  </a:lnTo>
                  <a:lnTo>
                    <a:pt x="1926" y="222"/>
                  </a:lnTo>
                  <a:lnTo>
                    <a:pt x="1906" y="219"/>
                  </a:lnTo>
                  <a:lnTo>
                    <a:pt x="443" y="219"/>
                  </a:lnTo>
                  <a:close/>
                  <a:moveTo>
                    <a:pt x="234" y="0"/>
                  </a:moveTo>
                  <a:lnTo>
                    <a:pt x="2116" y="0"/>
                  </a:lnTo>
                  <a:lnTo>
                    <a:pt x="2130" y="2"/>
                  </a:lnTo>
                  <a:lnTo>
                    <a:pt x="2145" y="9"/>
                  </a:lnTo>
                  <a:lnTo>
                    <a:pt x="2156" y="19"/>
                  </a:lnTo>
                  <a:lnTo>
                    <a:pt x="2166" y="32"/>
                  </a:lnTo>
                  <a:lnTo>
                    <a:pt x="2171" y="47"/>
                  </a:lnTo>
                  <a:lnTo>
                    <a:pt x="2328" y="945"/>
                  </a:lnTo>
                  <a:lnTo>
                    <a:pt x="2333" y="971"/>
                  </a:lnTo>
                  <a:lnTo>
                    <a:pt x="2337" y="1001"/>
                  </a:lnTo>
                  <a:lnTo>
                    <a:pt x="2339" y="1034"/>
                  </a:lnTo>
                  <a:lnTo>
                    <a:pt x="2342" y="1066"/>
                  </a:lnTo>
                  <a:lnTo>
                    <a:pt x="2343" y="1096"/>
                  </a:lnTo>
                  <a:lnTo>
                    <a:pt x="2344" y="1123"/>
                  </a:lnTo>
                  <a:lnTo>
                    <a:pt x="2348" y="2128"/>
                  </a:lnTo>
                  <a:lnTo>
                    <a:pt x="2336" y="2181"/>
                  </a:lnTo>
                  <a:lnTo>
                    <a:pt x="2322" y="2231"/>
                  </a:lnTo>
                  <a:lnTo>
                    <a:pt x="2308" y="2278"/>
                  </a:lnTo>
                  <a:lnTo>
                    <a:pt x="2293" y="2323"/>
                  </a:lnTo>
                  <a:lnTo>
                    <a:pt x="2277" y="2364"/>
                  </a:lnTo>
                  <a:lnTo>
                    <a:pt x="2262" y="2402"/>
                  </a:lnTo>
                  <a:lnTo>
                    <a:pt x="2246" y="2435"/>
                  </a:lnTo>
                  <a:lnTo>
                    <a:pt x="2230" y="2466"/>
                  </a:lnTo>
                  <a:lnTo>
                    <a:pt x="2216" y="2491"/>
                  </a:lnTo>
                  <a:lnTo>
                    <a:pt x="2202" y="2511"/>
                  </a:lnTo>
                  <a:lnTo>
                    <a:pt x="2190" y="2524"/>
                  </a:lnTo>
                  <a:lnTo>
                    <a:pt x="2179" y="2533"/>
                  </a:lnTo>
                  <a:lnTo>
                    <a:pt x="2170" y="2536"/>
                  </a:lnTo>
                  <a:lnTo>
                    <a:pt x="2167" y="2536"/>
                  </a:lnTo>
                  <a:lnTo>
                    <a:pt x="1943" y="2536"/>
                  </a:lnTo>
                  <a:lnTo>
                    <a:pt x="422" y="2536"/>
                  </a:lnTo>
                  <a:lnTo>
                    <a:pt x="183" y="2536"/>
                  </a:lnTo>
                  <a:lnTo>
                    <a:pt x="179" y="2535"/>
                  </a:lnTo>
                  <a:lnTo>
                    <a:pt x="175" y="2532"/>
                  </a:lnTo>
                  <a:lnTo>
                    <a:pt x="172" y="2528"/>
                  </a:lnTo>
                  <a:lnTo>
                    <a:pt x="168" y="2524"/>
                  </a:lnTo>
                  <a:lnTo>
                    <a:pt x="154" y="2510"/>
                  </a:lnTo>
                  <a:lnTo>
                    <a:pt x="141" y="2489"/>
                  </a:lnTo>
                  <a:lnTo>
                    <a:pt x="126" y="2463"/>
                  </a:lnTo>
                  <a:lnTo>
                    <a:pt x="111" y="2433"/>
                  </a:lnTo>
                  <a:lnTo>
                    <a:pt x="94" y="2399"/>
                  </a:lnTo>
                  <a:lnTo>
                    <a:pt x="78" y="2361"/>
                  </a:lnTo>
                  <a:lnTo>
                    <a:pt x="62" y="2321"/>
                  </a:lnTo>
                  <a:lnTo>
                    <a:pt x="45" y="2278"/>
                  </a:lnTo>
                  <a:lnTo>
                    <a:pt x="29" y="2233"/>
                  </a:lnTo>
                  <a:lnTo>
                    <a:pt x="15" y="2186"/>
                  </a:lnTo>
                  <a:lnTo>
                    <a:pt x="0" y="2139"/>
                  </a:lnTo>
                  <a:lnTo>
                    <a:pt x="0" y="1122"/>
                  </a:lnTo>
                  <a:lnTo>
                    <a:pt x="0" y="1096"/>
                  </a:lnTo>
                  <a:lnTo>
                    <a:pt x="2" y="1066"/>
                  </a:lnTo>
                  <a:lnTo>
                    <a:pt x="4" y="1034"/>
                  </a:lnTo>
                  <a:lnTo>
                    <a:pt x="8" y="1002"/>
                  </a:lnTo>
                  <a:lnTo>
                    <a:pt x="11" y="972"/>
                  </a:lnTo>
                  <a:lnTo>
                    <a:pt x="15" y="946"/>
                  </a:lnTo>
                  <a:lnTo>
                    <a:pt x="178" y="47"/>
                  </a:lnTo>
                  <a:lnTo>
                    <a:pt x="184" y="32"/>
                  </a:lnTo>
                  <a:lnTo>
                    <a:pt x="192" y="19"/>
                  </a:lnTo>
                  <a:lnTo>
                    <a:pt x="204" y="9"/>
                  </a:lnTo>
                  <a:lnTo>
                    <a:pt x="219" y="2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37"/>
            <p:cNvSpPr>
              <a:spLocks/>
            </p:cNvSpPr>
            <p:nvPr/>
          </p:nvSpPr>
          <p:spPr bwMode="auto">
            <a:xfrm>
              <a:off x="8261350" y="3009900"/>
              <a:ext cx="41275" cy="41275"/>
            </a:xfrm>
            <a:custGeom>
              <a:avLst/>
              <a:gdLst>
                <a:gd name="T0" fmla="*/ 117 w 234"/>
                <a:gd name="T1" fmla="*/ 0 h 235"/>
                <a:gd name="T2" fmla="*/ 144 w 234"/>
                <a:gd name="T3" fmla="*/ 3 h 235"/>
                <a:gd name="T4" fmla="*/ 169 w 234"/>
                <a:gd name="T5" fmla="*/ 13 h 235"/>
                <a:gd name="T6" fmla="*/ 191 w 234"/>
                <a:gd name="T7" fmla="*/ 26 h 235"/>
                <a:gd name="T8" fmla="*/ 208 w 234"/>
                <a:gd name="T9" fmla="*/ 44 h 235"/>
                <a:gd name="T10" fmla="*/ 222 w 234"/>
                <a:gd name="T11" fmla="*/ 66 h 235"/>
                <a:gd name="T12" fmla="*/ 231 w 234"/>
                <a:gd name="T13" fmla="*/ 91 h 235"/>
                <a:gd name="T14" fmla="*/ 234 w 234"/>
                <a:gd name="T15" fmla="*/ 117 h 235"/>
                <a:gd name="T16" fmla="*/ 231 w 234"/>
                <a:gd name="T17" fmla="*/ 144 h 235"/>
                <a:gd name="T18" fmla="*/ 222 w 234"/>
                <a:gd name="T19" fmla="*/ 169 h 235"/>
                <a:gd name="T20" fmla="*/ 208 w 234"/>
                <a:gd name="T21" fmla="*/ 191 h 235"/>
                <a:gd name="T22" fmla="*/ 191 w 234"/>
                <a:gd name="T23" fmla="*/ 209 h 235"/>
                <a:gd name="T24" fmla="*/ 169 w 234"/>
                <a:gd name="T25" fmla="*/ 223 h 235"/>
                <a:gd name="T26" fmla="*/ 144 w 234"/>
                <a:gd name="T27" fmla="*/ 232 h 235"/>
                <a:gd name="T28" fmla="*/ 117 w 234"/>
                <a:gd name="T29" fmla="*/ 235 h 235"/>
                <a:gd name="T30" fmla="*/ 91 w 234"/>
                <a:gd name="T31" fmla="*/ 232 h 235"/>
                <a:gd name="T32" fmla="*/ 66 w 234"/>
                <a:gd name="T33" fmla="*/ 223 h 235"/>
                <a:gd name="T34" fmla="*/ 44 w 234"/>
                <a:gd name="T35" fmla="*/ 209 h 235"/>
                <a:gd name="T36" fmla="*/ 26 w 234"/>
                <a:gd name="T37" fmla="*/ 191 h 235"/>
                <a:gd name="T38" fmla="*/ 11 w 234"/>
                <a:gd name="T39" fmla="*/ 169 h 235"/>
                <a:gd name="T40" fmla="*/ 3 w 234"/>
                <a:gd name="T41" fmla="*/ 144 h 235"/>
                <a:gd name="T42" fmla="*/ 0 w 234"/>
                <a:gd name="T43" fmla="*/ 117 h 235"/>
                <a:gd name="T44" fmla="*/ 3 w 234"/>
                <a:gd name="T45" fmla="*/ 91 h 235"/>
                <a:gd name="T46" fmla="*/ 11 w 234"/>
                <a:gd name="T47" fmla="*/ 66 h 235"/>
                <a:gd name="T48" fmla="*/ 26 w 234"/>
                <a:gd name="T49" fmla="*/ 44 h 235"/>
                <a:gd name="T50" fmla="*/ 44 w 234"/>
                <a:gd name="T51" fmla="*/ 26 h 235"/>
                <a:gd name="T52" fmla="*/ 66 w 234"/>
                <a:gd name="T53" fmla="*/ 13 h 235"/>
                <a:gd name="T54" fmla="*/ 91 w 234"/>
                <a:gd name="T55" fmla="*/ 3 h 235"/>
                <a:gd name="T56" fmla="*/ 117 w 234"/>
                <a:gd name="T57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35">
                  <a:moveTo>
                    <a:pt x="117" y="0"/>
                  </a:moveTo>
                  <a:lnTo>
                    <a:pt x="144" y="3"/>
                  </a:lnTo>
                  <a:lnTo>
                    <a:pt x="169" y="13"/>
                  </a:lnTo>
                  <a:lnTo>
                    <a:pt x="191" y="26"/>
                  </a:lnTo>
                  <a:lnTo>
                    <a:pt x="208" y="44"/>
                  </a:lnTo>
                  <a:lnTo>
                    <a:pt x="222" y="66"/>
                  </a:lnTo>
                  <a:lnTo>
                    <a:pt x="231" y="91"/>
                  </a:lnTo>
                  <a:lnTo>
                    <a:pt x="234" y="117"/>
                  </a:lnTo>
                  <a:lnTo>
                    <a:pt x="231" y="144"/>
                  </a:lnTo>
                  <a:lnTo>
                    <a:pt x="222" y="169"/>
                  </a:lnTo>
                  <a:lnTo>
                    <a:pt x="208" y="191"/>
                  </a:lnTo>
                  <a:lnTo>
                    <a:pt x="191" y="209"/>
                  </a:lnTo>
                  <a:lnTo>
                    <a:pt x="169" y="223"/>
                  </a:lnTo>
                  <a:lnTo>
                    <a:pt x="144" y="232"/>
                  </a:lnTo>
                  <a:lnTo>
                    <a:pt x="117" y="235"/>
                  </a:lnTo>
                  <a:lnTo>
                    <a:pt x="91" y="232"/>
                  </a:lnTo>
                  <a:lnTo>
                    <a:pt x="66" y="223"/>
                  </a:lnTo>
                  <a:lnTo>
                    <a:pt x="44" y="209"/>
                  </a:lnTo>
                  <a:lnTo>
                    <a:pt x="26" y="191"/>
                  </a:lnTo>
                  <a:lnTo>
                    <a:pt x="11" y="169"/>
                  </a:lnTo>
                  <a:lnTo>
                    <a:pt x="3" y="144"/>
                  </a:lnTo>
                  <a:lnTo>
                    <a:pt x="0" y="117"/>
                  </a:lnTo>
                  <a:lnTo>
                    <a:pt x="3" y="91"/>
                  </a:lnTo>
                  <a:lnTo>
                    <a:pt x="11" y="66"/>
                  </a:lnTo>
                  <a:lnTo>
                    <a:pt x="26" y="44"/>
                  </a:lnTo>
                  <a:lnTo>
                    <a:pt x="44" y="26"/>
                  </a:lnTo>
                  <a:lnTo>
                    <a:pt x="66" y="13"/>
                  </a:lnTo>
                  <a:lnTo>
                    <a:pt x="91" y="3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38"/>
            <p:cNvSpPr>
              <a:spLocks/>
            </p:cNvSpPr>
            <p:nvPr/>
          </p:nvSpPr>
          <p:spPr bwMode="auto">
            <a:xfrm>
              <a:off x="8228013" y="2968625"/>
              <a:ext cx="41275" cy="41275"/>
            </a:xfrm>
            <a:custGeom>
              <a:avLst/>
              <a:gdLst>
                <a:gd name="T0" fmla="*/ 117 w 234"/>
                <a:gd name="T1" fmla="*/ 0 h 235"/>
                <a:gd name="T2" fmla="*/ 144 w 234"/>
                <a:gd name="T3" fmla="*/ 3 h 235"/>
                <a:gd name="T4" fmla="*/ 168 w 234"/>
                <a:gd name="T5" fmla="*/ 12 h 235"/>
                <a:gd name="T6" fmla="*/ 190 w 234"/>
                <a:gd name="T7" fmla="*/ 25 h 235"/>
                <a:gd name="T8" fmla="*/ 209 w 234"/>
                <a:gd name="T9" fmla="*/ 44 h 235"/>
                <a:gd name="T10" fmla="*/ 222 w 234"/>
                <a:gd name="T11" fmla="*/ 66 h 235"/>
                <a:gd name="T12" fmla="*/ 231 w 234"/>
                <a:gd name="T13" fmla="*/ 90 h 235"/>
                <a:gd name="T14" fmla="*/ 234 w 234"/>
                <a:gd name="T15" fmla="*/ 117 h 235"/>
                <a:gd name="T16" fmla="*/ 231 w 234"/>
                <a:gd name="T17" fmla="*/ 144 h 235"/>
                <a:gd name="T18" fmla="*/ 222 w 234"/>
                <a:gd name="T19" fmla="*/ 169 h 235"/>
                <a:gd name="T20" fmla="*/ 209 w 234"/>
                <a:gd name="T21" fmla="*/ 190 h 235"/>
                <a:gd name="T22" fmla="*/ 190 w 234"/>
                <a:gd name="T23" fmla="*/ 209 h 235"/>
                <a:gd name="T24" fmla="*/ 168 w 234"/>
                <a:gd name="T25" fmla="*/ 223 h 235"/>
                <a:gd name="T26" fmla="*/ 144 w 234"/>
                <a:gd name="T27" fmla="*/ 232 h 235"/>
                <a:gd name="T28" fmla="*/ 117 w 234"/>
                <a:gd name="T29" fmla="*/ 235 h 235"/>
                <a:gd name="T30" fmla="*/ 90 w 234"/>
                <a:gd name="T31" fmla="*/ 232 h 235"/>
                <a:gd name="T32" fmla="*/ 66 w 234"/>
                <a:gd name="T33" fmla="*/ 223 h 235"/>
                <a:gd name="T34" fmla="*/ 44 w 234"/>
                <a:gd name="T35" fmla="*/ 209 h 235"/>
                <a:gd name="T36" fmla="*/ 25 w 234"/>
                <a:gd name="T37" fmla="*/ 190 h 235"/>
                <a:gd name="T38" fmla="*/ 12 w 234"/>
                <a:gd name="T39" fmla="*/ 169 h 235"/>
                <a:gd name="T40" fmla="*/ 4 w 234"/>
                <a:gd name="T41" fmla="*/ 144 h 235"/>
                <a:gd name="T42" fmla="*/ 0 w 234"/>
                <a:gd name="T43" fmla="*/ 117 h 235"/>
                <a:gd name="T44" fmla="*/ 4 w 234"/>
                <a:gd name="T45" fmla="*/ 90 h 235"/>
                <a:gd name="T46" fmla="*/ 12 w 234"/>
                <a:gd name="T47" fmla="*/ 66 h 235"/>
                <a:gd name="T48" fmla="*/ 25 w 234"/>
                <a:gd name="T49" fmla="*/ 44 h 235"/>
                <a:gd name="T50" fmla="*/ 44 w 234"/>
                <a:gd name="T51" fmla="*/ 25 h 235"/>
                <a:gd name="T52" fmla="*/ 66 w 234"/>
                <a:gd name="T53" fmla="*/ 12 h 235"/>
                <a:gd name="T54" fmla="*/ 90 w 234"/>
                <a:gd name="T55" fmla="*/ 3 h 235"/>
                <a:gd name="T56" fmla="*/ 117 w 234"/>
                <a:gd name="T57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35">
                  <a:moveTo>
                    <a:pt x="117" y="0"/>
                  </a:moveTo>
                  <a:lnTo>
                    <a:pt x="144" y="3"/>
                  </a:lnTo>
                  <a:lnTo>
                    <a:pt x="168" y="12"/>
                  </a:lnTo>
                  <a:lnTo>
                    <a:pt x="190" y="25"/>
                  </a:lnTo>
                  <a:lnTo>
                    <a:pt x="209" y="44"/>
                  </a:lnTo>
                  <a:lnTo>
                    <a:pt x="222" y="66"/>
                  </a:lnTo>
                  <a:lnTo>
                    <a:pt x="231" y="90"/>
                  </a:lnTo>
                  <a:lnTo>
                    <a:pt x="234" y="117"/>
                  </a:lnTo>
                  <a:lnTo>
                    <a:pt x="231" y="144"/>
                  </a:lnTo>
                  <a:lnTo>
                    <a:pt x="222" y="169"/>
                  </a:lnTo>
                  <a:lnTo>
                    <a:pt x="209" y="190"/>
                  </a:lnTo>
                  <a:lnTo>
                    <a:pt x="190" y="209"/>
                  </a:lnTo>
                  <a:lnTo>
                    <a:pt x="168" y="223"/>
                  </a:lnTo>
                  <a:lnTo>
                    <a:pt x="144" y="232"/>
                  </a:lnTo>
                  <a:lnTo>
                    <a:pt x="117" y="235"/>
                  </a:lnTo>
                  <a:lnTo>
                    <a:pt x="90" y="232"/>
                  </a:lnTo>
                  <a:lnTo>
                    <a:pt x="66" y="223"/>
                  </a:lnTo>
                  <a:lnTo>
                    <a:pt x="44" y="209"/>
                  </a:lnTo>
                  <a:lnTo>
                    <a:pt x="25" y="190"/>
                  </a:lnTo>
                  <a:lnTo>
                    <a:pt x="12" y="169"/>
                  </a:lnTo>
                  <a:lnTo>
                    <a:pt x="4" y="144"/>
                  </a:lnTo>
                  <a:lnTo>
                    <a:pt x="0" y="117"/>
                  </a:lnTo>
                  <a:lnTo>
                    <a:pt x="4" y="90"/>
                  </a:lnTo>
                  <a:lnTo>
                    <a:pt x="12" y="66"/>
                  </a:lnTo>
                  <a:lnTo>
                    <a:pt x="25" y="44"/>
                  </a:lnTo>
                  <a:lnTo>
                    <a:pt x="44" y="25"/>
                  </a:lnTo>
                  <a:lnTo>
                    <a:pt x="66" y="12"/>
                  </a:lnTo>
                  <a:lnTo>
                    <a:pt x="90" y="3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39"/>
            <p:cNvSpPr>
              <a:spLocks/>
            </p:cNvSpPr>
            <p:nvPr/>
          </p:nvSpPr>
          <p:spPr bwMode="auto">
            <a:xfrm>
              <a:off x="8526463" y="2968625"/>
              <a:ext cx="41275" cy="41275"/>
            </a:xfrm>
            <a:custGeom>
              <a:avLst/>
              <a:gdLst>
                <a:gd name="T0" fmla="*/ 118 w 234"/>
                <a:gd name="T1" fmla="*/ 0 h 235"/>
                <a:gd name="T2" fmla="*/ 145 w 234"/>
                <a:gd name="T3" fmla="*/ 3 h 235"/>
                <a:gd name="T4" fmla="*/ 169 w 234"/>
                <a:gd name="T5" fmla="*/ 12 h 235"/>
                <a:gd name="T6" fmla="*/ 191 w 234"/>
                <a:gd name="T7" fmla="*/ 25 h 235"/>
                <a:gd name="T8" fmla="*/ 209 w 234"/>
                <a:gd name="T9" fmla="*/ 44 h 235"/>
                <a:gd name="T10" fmla="*/ 223 w 234"/>
                <a:gd name="T11" fmla="*/ 66 h 235"/>
                <a:gd name="T12" fmla="*/ 231 w 234"/>
                <a:gd name="T13" fmla="*/ 90 h 235"/>
                <a:gd name="T14" fmla="*/ 234 w 234"/>
                <a:gd name="T15" fmla="*/ 117 h 235"/>
                <a:gd name="T16" fmla="*/ 231 w 234"/>
                <a:gd name="T17" fmla="*/ 144 h 235"/>
                <a:gd name="T18" fmla="*/ 223 w 234"/>
                <a:gd name="T19" fmla="*/ 169 h 235"/>
                <a:gd name="T20" fmla="*/ 209 w 234"/>
                <a:gd name="T21" fmla="*/ 190 h 235"/>
                <a:gd name="T22" fmla="*/ 191 w 234"/>
                <a:gd name="T23" fmla="*/ 209 h 235"/>
                <a:gd name="T24" fmla="*/ 169 w 234"/>
                <a:gd name="T25" fmla="*/ 223 h 235"/>
                <a:gd name="T26" fmla="*/ 145 w 234"/>
                <a:gd name="T27" fmla="*/ 232 h 235"/>
                <a:gd name="T28" fmla="*/ 118 w 234"/>
                <a:gd name="T29" fmla="*/ 235 h 235"/>
                <a:gd name="T30" fmla="*/ 91 w 234"/>
                <a:gd name="T31" fmla="*/ 232 h 235"/>
                <a:gd name="T32" fmla="*/ 66 w 234"/>
                <a:gd name="T33" fmla="*/ 223 h 235"/>
                <a:gd name="T34" fmla="*/ 45 w 234"/>
                <a:gd name="T35" fmla="*/ 209 h 235"/>
                <a:gd name="T36" fmla="*/ 26 w 234"/>
                <a:gd name="T37" fmla="*/ 190 h 235"/>
                <a:gd name="T38" fmla="*/ 12 w 234"/>
                <a:gd name="T39" fmla="*/ 169 h 235"/>
                <a:gd name="T40" fmla="*/ 3 w 234"/>
                <a:gd name="T41" fmla="*/ 144 h 235"/>
                <a:gd name="T42" fmla="*/ 0 w 234"/>
                <a:gd name="T43" fmla="*/ 117 h 235"/>
                <a:gd name="T44" fmla="*/ 3 w 234"/>
                <a:gd name="T45" fmla="*/ 90 h 235"/>
                <a:gd name="T46" fmla="*/ 12 w 234"/>
                <a:gd name="T47" fmla="*/ 66 h 235"/>
                <a:gd name="T48" fmla="*/ 26 w 234"/>
                <a:gd name="T49" fmla="*/ 44 h 235"/>
                <a:gd name="T50" fmla="*/ 45 w 234"/>
                <a:gd name="T51" fmla="*/ 25 h 235"/>
                <a:gd name="T52" fmla="*/ 66 w 234"/>
                <a:gd name="T53" fmla="*/ 12 h 235"/>
                <a:gd name="T54" fmla="*/ 91 w 234"/>
                <a:gd name="T55" fmla="*/ 3 h 235"/>
                <a:gd name="T56" fmla="*/ 118 w 234"/>
                <a:gd name="T57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35">
                  <a:moveTo>
                    <a:pt x="118" y="0"/>
                  </a:moveTo>
                  <a:lnTo>
                    <a:pt x="145" y="3"/>
                  </a:lnTo>
                  <a:lnTo>
                    <a:pt x="169" y="12"/>
                  </a:lnTo>
                  <a:lnTo>
                    <a:pt x="191" y="25"/>
                  </a:lnTo>
                  <a:lnTo>
                    <a:pt x="209" y="44"/>
                  </a:lnTo>
                  <a:lnTo>
                    <a:pt x="223" y="66"/>
                  </a:lnTo>
                  <a:lnTo>
                    <a:pt x="231" y="90"/>
                  </a:lnTo>
                  <a:lnTo>
                    <a:pt x="234" y="117"/>
                  </a:lnTo>
                  <a:lnTo>
                    <a:pt x="231" y="144"/>
                  </a:lnTo>
                  <a:lnTo>
                    <a:pt x="223" y="169"/>
                  </a:lnTo>
                  <a:lnTo>
                    <a:pt x="209" y="190"/>
                  </a:lnTo>
                  <a:lnTo>
                    <a:pt x="191" y="209"/>
                  </a:lnTo>
                  <a:lnTo>
                    <a:pt x="169" y="223"/>
                  </a:lnTo>
                  <a:lnTo>
                    <a:pt x="145" y="232"/>
                  </a:lnTo>
                  <a:lnTo>
                    <a:pt x="118" y="235"/>
                  </a:lnTo>
                  <a:lnTo>
                    <a:pt x="91" y="232"/>
                  </a:lnTo>
                  <a:lnTo>
                    <a:pt x="66" y="223"/>
                  </a:lnTo>
                  <a:lnTo>
                    <a:pt x="45" y="209"/>
                  </a:lnTo>
                  <a:lnTo>
                    <a:pt x="26" y="190"/>
                  </a:lnTo>
                  <a:lnTo>
                    <a:pt x="12" y="169"/>
                  </a:lnTo>
                  <a:lnTo>
                    <a:pt x="3" y="144"/>
                  </a:lnTo>
                  <a:lnTo>
                    <a:pt x="0" y="117"/>
                  </a:lnTo>
                  <a:lnTo>
                    <a:pt x="3" y="90"/>
                  </a:lnTo>
                  <a:lnTo>
                    <a:pt x="12" y="66"/>
                  </a:lnTo>
                  <a:lnTo>
                    <a:pt x="26" y="44"/>
                  </a:lnTo>
                  <a:lnTo>
                    <a:pt x="45" y="25"/>
                  </a:lnTo>
                  <a:lnTo>
                    <a:pt x="66" y="12"/>
                  </a:lnTo>
                  <a:lnTo>
                    <a:pt x="91" y="3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40"/>
            <p:cNvSpPr>
              <a:spLocks/>
            </p:cNvSpPr>
            <p:nvPr/>
          </p:nvSpPr>
          <p:spPr bwMode="auto">
            <a:xfrm>
              <a:off x="8493125" y="3009900"/>
              <a:ext cx="41275" cy="41275"/>
            </a:xfrm>
            <a:custGeom>
              <a:avLst/>
              <a:gdLst>
                <a:gd name="T0" fmla="*/ 118 w 235"/>
                <a:gd name="T1" fmla="*/ 0 h 235"/>
                <a:gd name="T2" fmla="*/ 144 w 235"/>
                <a:gd name="T3" fmla="*/ 3 h 235"/>
                <a:gd name="T4" fmla="*/ 169 w 235"/>
                <a:gd name="T5" fmla="*/ 13 h 235"/>
                <a:gd name="T6" fmla="*/ 191 w 235"/>
                <a:gd name="T7" fmla="*/ 26 h 235"/>
                <a:gd name="T8" fmla="*/ 209 w 235"/>
                <a:gd name="T9" fmla="*/ 44 h 235"/>
                <a:gd name="T10" fmla="*/ 222 w 235"/>
                <a:gd name="T11" fmla="*/ 66 h 235"/>
                <a:gd name="T12" fmla="*/ 232 w 235"/>
                <a:gd name="T13" fmla="*/ 91 h 235"/>
                <a:gd name="T14" fmla="*/ 235 w 235"/>
                <a:gd name="T15" fmla="*/ 117 h 235"/>
                <a:gd name="T16" fmla="*/ 232 w 235"/>
                <a:gd name="T17" fmla="*/ 144 h 235"/>
                <a:gd name="T18" fmla="*/ 222 w 235"/>
                <a:gd name="T19" fmla="*/ 169 h 235"/>
                <a:gd name="T20" fmla="*/ 209 w 235"/>
                <a:gd name="T21" fmla="*/ 191 h 235"/>
                <a:gd name="T22" fmla="*/ 191 w 235"/>
                <a:gd name="T23" fmla="*/ 209 h 235"/>
                <a:gd name="T24" fmla="*/ 169 w 235"/>
                <a:gd name="T25" fmla="*/ 223 h 235"/>
                <a:gd name="T26" fmla="*/ 144 w 235"/>
                <a:gd name="T27" fmla="*/ 232 h 235"/>
                <a:gd name="T28" fmla="*/ 118 w 235"/>
                <a:gd name="T29" fmla="*/ 235 h 235"/>
                <a:gd name="T30" fmla="*/ 91 w 235"/>
                <a:gd name="T31" fmla="*/ 232 h 235"/>
                <a:gd name="T32" fmla="*/ 66 w 235"/>
                <a:gd name="T33" fmla="*/ 223 h 235"/>
                <a:gd name="T34" fmla="*/ 44 w 235"/>
                <a:gd name="T35" fmla="*/ 209 h 235"/>
                <a:gd name="T36" fmla="*/ 27 w 235"/>
                <a:gd name="T37" fmla="*/ 191 h 235"/>
                <a:gd name="T38" fmla="*/ 13 w 235"/>
                <a:gd name="T39" fmla="*/ 169 h 235"/>
                <a:gd name="T40" fmla="*/ 4 w 235"/>
                <a:gd name="T41" fmla="*/ 144 h 235"/>
                <a:gd name="T42" fmla="*/ 0 w 235"/>
                <a:gd name="T43" fmla="*/ 117 h 235"/>
                <a:gd name="T44" fmla="*/ 4 w 235"/>
                <a:gd name="T45" fmla="*/ 91 h 235"/>
                <a:gd name="T46" fmla="*/ 13 w 235"/>
                <a:gd name="T47" fmla="*/ 66 h 235"/>
                <a:gd name="T48" fmla="*/ 27 w 235"/>
                <a:gd name="T49" fmla="*/ 44 h 235"/>
                <a:gd name="T50" fmla="*/ 44 w 235"/>
                <a:gd name="T51" fmla="*/ 26 h 235"/>
                <a:gd name="T52" fmla="*/ 66 w 235"/>
                <a:gd name="T53" fmla="*/ 13 h 235"/>
                <a:gd name="T54" fmla="*/ 91 w 235"/>
                <a:gd name="T55" fmla="*/ 3 h 235"/>
                <a:gd name="T56" fmla="*/ 118 w 235"/>
                <a:gd name="T57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5" h="235">
                  <a:moveTo>
                    <a:pt x="118" y="0"/>
                  </a:moveTo>
                  <a:lnTo>
                    <a:pt x="144" y="3"/>
                  </a:lnTo>
                  <a:lnTo>
                    <a:pt x="169" y="13"/>
                  </a:lnTo>
                  <a:lnTo>
                    <a:pt x="191" y="26"/>
                  </a:lnTo>
                  <a:lnTo>
                    <a:pt x="209" y="44"/>
                  </a:lnTo>
                  <a:lnTo>
                    <a:pt x="222" y="66"/>
                  </a:lnTo>
                  <a:lnTo>
                    <a:pt x="232" y="91"/>
                  </a:lnTo>
                  <a:lnTo>
                    <a:pt x="235" y="117"/>
                  </a:lnTo>
                  <a:lnTo>
                    <a:pt x="232" y="144"/>
                  </a:lnTo>
                  <a:lnTo>
                    <a:pt x="222" y="169"/>
                  </a:lnTo>
                  <a:lnTo>
                    <a:pt x="209" y="191"/>
                  </a:lnTo>
                  <a:lnTo>
                    <a:pt x="191" y="209"/>
                  </a:lnTo>
                  <a:lnTo>
                    <a:pt x="169" y="223"/>
                  </a:lnTo>
                  <a:lnTo>
                    <a:pt x="144" y="232"/>
                  </a:lnTo>
                  <a:lnTo>
                    <a:pt x="118" y="235"/>
                  </a:lnTo>
                  <a:lnTo>
                    <a:pt x="91" y="232"/>
                  </a:lnTo>
                  <a:lnTo>
                    <a:pt x="66" y="223"/>
                  </a:lnTo>
                  <a:lnTo>
                    <a:pt x="44" y="209"/>
                  </a:lnTo>
                  <a:lnTo>
                    <a:pt x="27" y="191"/>
                  </a:lnTo>
                  <a:lnTo>
                    <a:pt x="13" y="169"/>
                  </a:lnTo>
                  <a:lnTo>
                    <a:pt x="4" y="144"/>
                  </a:lnTo>
                  <a:lnTo>
                    <a:pt x="0" y="117"/>
                  </a:lnTo>
                  <a:lnTo>
                    <a:pt x="4" y="91"/>
                  </a:lnTo>
                  <a:lnTo>
                    <a:pt x="13" y="66"/>
                  </a:lnTo>
                  <a:lnTo>
                    <a:pt x="27" y="44"/>
                  </a:lnTo>
                  <a:lnTo>
                    <a:pt x="44" y="26"/>
                  </a:lnTo>
                  <a:lnTo>
                    <a:pt x="66" y="13"/>
                  </a:lnTo>
                  <a:lnTo>
                    <a:pt x="91" y="3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41"/>
            <p:cNvSpPr>
              <a:spLocks noEditPoints="1"/>
            </p:cNvSpPr>
            <p:nvPr/>
          </p:nvSpPr>
          <p:spPr bwMode="auto">
            <a:xfrm>
              <a:off x="8181975" y="3117850"/>
              <a:ext cx="433388" cy="139700"/>
            </a:xfrm>
            <a:custGeom>
              <a:avLst/>
              <a:gdLst>
                <a:gd name="T0" fmla="*/ 431 w 2454"/>
                <a:gd name="T1" fmla="*/ 199 h 799"/>
                <a:gd name="T2" fmla="*/ 402 w 2454"/>
                <a:gd name="T3" fmla="*/ 345 h 799"/>
                <a:gd name="T4" fmla="*/ 2073 w 2454"/>
                <a:gd name="T5" fmla="*/ 345 h 799"/>
                <a:gd name="T6" fmla="*/ 2044 w 2454"/>
                <a:gd name="T7" fmla="*/ 199 h 799"/>
                <a:gd name="T8" fmla="*/ 431 w 2454"/>
                <a:gd name="T9" fmla="*/ 199 h 799"/>
                <a:gd name="T10" fmla="*/ 118 w 2454"/>
                <a:gd name="T11" fmla="*/ 0 h 799"/>
                <a:gd name="T12" fmla="*/ 140 w 2454"/>
                <a:gd name="T13" fmla="*/ 27 h 799"/>
                <a:gd name="T14" fmla="*/ 161 w 2454"/>
                <a:gd name="T15" fmla="*/ 48 h 799"/>
                <a:gd name="T16" fmla="*/ 184 w 2454"/>
                <a:gd name="T17" fmla="*/ 65 h 799"/>
                <a:gd name="T18" fmla="*/ 208 w 2454"/>
                <a:gd name="T19" fmla="*/ 75 h 799"/>
                <a:gd name="T20" fmla="*/ 233 w 2454"/>
                <a:gd name="T21" fmla="*/ 79 h 799"/>
                <a:gd name="T22" fmla="*/ 234 w 2454"/>
                <a:gd name="T23" fmla="*/ 79 h 799"/>
                <a:gd name="T24" fmla="*/ 234 w 2454"/>
                <a:gd name="T25" fmla="*/ 79 h 799"/>
                <a:gd name="T26" fmla="*/ 2225 w 2454"/>
                <a:gd name="T27" fmla="*/ 79 h 799"/>
                <a:gd name="T28" fmla="*/ 2232 w 2454"/>
                <a:gd name="T29" fmla="*/ 79 h 799"/>
                <a:gd name="T30" fmla="*/ 2241 w 2454"/>
                <a:gd name="T31" fmla="*/ 77 h 799"/>
                <a:gd name="T32" fmla="*/ 2266 w 2454"/>
                <a:gd name="T33" fmla="*/ 71 h 799"/>
                <a:gd name="T34" fmla="*/ 2289 w 2454"/>
                <a:gd name="T35" fmla="*/ 60 h 799"/>
                <a:gd name="T36" fmla="*/ 2311 w 2454"/>
                <a:gd name="T37" fmla="*/ 43 h 799"/>
                <a:gd name="T38" fmla="*/ 2332 w 2454"/>
                <a:gd name="T39" fmla="*/ 22 h 799"/>
                <a:gd name="T40" fmla="*/ 2370 w 2454"/>
                <a:gd name="T41" fmla="*/ 199 h 799"/>
                <a:gd name="T42" fmla="*/ 2263 w 2454"/>
                <a:gd name="T43" fmla="*/ 199 h 799"/>
                <a:gd name="T44" fmla="*/ 2289 w 2454"/>
                <a:gd name="T45" fmla="*/ 345 h 799"/>
                <a:gd name="T46" fmla="*/ 2400 w 2454"/>
                <a:gd name="T47" fmla="*/ 345 h 799"/>
                <a:gd name="T48" fmla="*/ 2454 w 2454"/>
                <a:gd name="T49" fmla="*/ 586 h 799"/>
                <a:gd name="T50" fmla="*/ 2332 w 2454"/>
                <a:gd name="T51" fmla="*/ 586 h 799"/>
                <a:gd name="T52" fmla="*/ 2370 w 2454"/>
                <a:gd name="T53" fmla="*/ 799 h 799"/>
                <a:gd name="T54" fmla="*/ 2164 w 2454"/>
                <a:gd name="T55" fmla="*/ 799 h 799"/>
                <a:gd name="T56" fmla="*/ 2121 w 2454"/>
                <a:gd name="T57" fmla="*/ 586 h 799"/>
                <a:gd name="T58" fmla="*/ 353 w 2454"/>
                <a:gd name="T59" fmla="*/ 586 h 799"/>
                <a:gd name="T60" fmla="*/ 315 w 2454"/>
                <a:gd name="T61" fmla="*/ 779 h 799"/>
                <a:gd name="T62" fmla="*/ 101 w 2454"/>
                <a:gd name="T63" fmla="*/ 779 h 799"/>
                <a:gd name="T64" fmla="*/ 138 w 2454"/>
                <a:gd name="T65" fmla="*/ 586 h 799"/>
                <a:gd name="T66" fmla="*/ 0 w 2454"/>
                <a:gd name="T67" fmla="*/ 586 h 799"/>
                <a:gd name="T68" fmla="*/ 55 w 2454"/>
                <a:gd name="T69" fmla="*/ 345 h 799"/>
                <a:gd name="T70" fmla="*/ 183 w 2454"/>
                <a:gd name="T71" fmla="*/ 345 h 799"/>
                <a:gd name="T72" fmla="*/ 210 w 2454"/>
                <a:gd name="T73" fmla="*/ 199 h 799"/>
                <a:gd name="T74" fmla="*/ 75 w 2454"/>
                <a:gd name="T75" fmla="*/ 199 h 799"/>
                <a:gd name="T76" fmla="*/ 118 w 2454"/>
                <a:gd name="T77" fmla="*/ 0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454" h="799">
                  <a:moveTo>
                    <a:pt x="431" y="199"/>
                  </a:moveTo>
                  <a:lnTo>
                    <a:pt x="402" y="345"/>
                  </a:lnTo>
                  <a:lnTo>
                    <a:pt x="2073" y="345"/>
                  </a:lnTo>
                  <a:lnTo>
                    <a:pt x="2044" y="199"/>
                  </a:lnTo>
                  <a:lnTo>
                    <a:pt x="431" y="199"/>
                  </a:lnTo>
                  <a:close/>
                  <a:moveTo>
                    <a:pt x="118" y="0"/>
                  </a:moveTo>
                  <a:lnTo>
                    <a:pt x="140" y="27"/>
                  </a:lnTo>
                  <a:lnTo>
                    <a:pt x="161" y="48"/>
                  </a:lnTo>
                  <a:lnTo>
                    <a:pt x="184" y="65"/>
                  </a:lnTo>
                  <a:lnTo>
                    <a:pt x="208" y="75"/>
                  </a:lnTo>
                  <a:lnTo>
                    <a:pt x="233" y="79"/>
                  </a:lnTo>
                  <a:lnTo>
                    <a:pt x="234" y="79"/>
                  </a:lnTo>
                  <a:lnTo>
                    <a:pt x="234" y="79"/>
                  </a:lnTo>
                  <a:lnTo>
                    <a:pt x="2225" y="79"/>
                  </a:lnTo>
                  <a:lnTo>
                    <a:pt x="2232" y="79"/>
                  </a:lnTo>
                  <a:lnTo>
                    <a:pt x="2241" y="77"/>
                  </a:lnTo>
                  <a:lnTo>
                    <a:pt x="2266" y="71"/>
                  </a:lnTo>
                  <a:lnTo>
                    <a:pt x="2289" y="60"/>
                  </a:lnTo>
                  <a:lnTo>
                    <a:pt x="2311" y="43"/>
                  </a:lnTo>
                  <a:lnTo>
                    <a:pt x="2332" y="22"/>
                  </a:lnTo>
                  <a:lnTo>
                    <a:pt x="2370" y="199"/>
                  </a:lnTo>
                  <a:lnTo>
                    <a:pt x="2263" y="199"/>
                  </a:lnTo>
                  <a:lnTo>
                    <a:pt x="2289" y="345"/>
                  </a:lnTo>
                  <a:lnTo>
                    <a:pt x="2400" y="345"/>
                  </a:lnTo>
                  <a:lnTo>
                    <a:pt x="2454" y="586"/>
                  </a:lnTo>
                  <a:lnTo>
                    <a:pt x="2332" y="586"/>
                  </a:lnTo>
                  <a:lnTo>
                    <a:pt x="2370" y="799"/>
                  </a:lnTo>
                  <a:lnTo>
                    <a:pt x="2164" y="799"/>
                  </a:lnTo>
                  <a:lnTo>
                    <a:pt x="2121" y="586"/>
                  </a:lnTo>
                  <a:lnTo>
                    <a:pt x="353" y="586"/>
                  </a:lnTo>
                  <a:lnTo>
                    <a:pt x="315" y="779"/>
                  </a:lnTo>
                  <a:lnTo>
                    <a:pt x="101" y="779"/>
                  </a:lnTo>
                  <a:lnTo>
                    <a:pt x="138" y="586"/>
                  </a:lnTo>
                  <a:lnTo>
                    <a:pt x="0" y="586"/>
                  </a:lnTo>
                  <a:lnTo>
                    <a:pt x="55" y="345"/>
                  </a:lnTo>
                  <a:lnTo>
                    <a:pt x="183" y="345"/>
                  </a:lnTo>
                  <a:lnTo>
                    <a:pt x="210" y="199"/>
                  </a:lnTo>
                  <a:lnTo>
                    <a:pt x="75" y="199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7" name="Freeform 146"/>
          <p:cNvSpPr>
            <a:spLocks noEditPoints="1"/>
          </p:cNvSpPr>
          <p:nvPr/>
        </p:nvSpPr>
        <p:spPr bwMode="auto">
          <a:xfrm>
            <a:off x="7317609" y="2671763"/>
            <a:ext cx="354013" cy="585787"/>
          </a:xfrm>
          <a:custGeom>
            <a:avLst/>
            <a:gdLst>
              <a:gd name="T0" fmla="*/ 370 w 2011"/>
              <a:gd name="T1" fmla="*/ 2996 h 3327"/>
              <a:gd name="T2" fmla="*/ 420 w 2011"/>
              <a:gd name="T3" fmla="*/ 3165 h 3327"/>
              <a:gd name="T4" fmla="*/ 1113 w 2011"/>
              <a:gd name="T5" fmla="*/ 3169 h 3327"/>
              <a:gd name="T6" fmla="*/ 1181 w 2011"/>
              <a:gd name="T7" fmla="*/ 3050 h 3327"/>
              <a:gd name="T8" fmla="*/ 1072 w 2011"/>
              <a:gd name="T9" fmla="*/ 2914 h 3327"/>
              <a:gd name="T10" fmla="*/ 308 w 2011"/>
              <a:gd name="T11" fmla="*/ 2426 h 3327"/>
              <a:gd name="T12" fmla="*/ 257 w 2011"/>
              <a:gd name="T13" fmla="*/ 2619 h 3327"/>
              <a:gd name="T14" fmla="*/ 420 w 2011"/>
              <a:gd name="T15" fmla="*/ 2733 h 3327"/>
              <a:gd name="T16" fmla="*/ 1210 w 2011"/>
              <a:gd name="T17" fmla="*/ 2646 h 3327"/>
              <a:gd name="T18" fmla="*/ 1192 w 2011"/>
              <a:gd name="T19" fmla="*/ 2447 h 3327"/>
              <a:gd name="T20" fmla="*/ 383 w 2011"/>
              <a:gd name="T21" fmla="*/ 1757 h 3327"/>
              <a:gd name="T22" fmla="*/ 165 w 2011"/>
              <a:gd name="T23" fmla="*/ 1889 h 3327"/>
              <a:gd name="T24" fmla="*/ 185 w 2011"/>
              <a:gd name="T25" fmla="*/ 2146 h 3327"/>
              <a:gd name="T26" fmla="*/ 1119 w 2011"/>
              <a:gd name="T27" fmla="*/ 2246 h 3327"/>
              <a:gd name="T28" fmla="*/ 1334 w 2011"/>
              <a:gd name="T29" fmla="*/ 2114 h 3327"/>
              <a:gd name="T30" fmla="*/ 1349 w 2011"/>
              <a:gd name="T31" fmla="*/ 1923 h 3327"/>
              <a:gd name="T32" fmla="*/ 1157 w 2011"/>
              <a:gd name="T33" fmla="*/ 1760 h 3327"/>
              <a:gd name="T34" fmla="*/ 1685 w 2011"/>
              <a:gd name="T35" fmla="*/ 1800 h 3327"/>
              <a:gd name="T36" fmla="*/ 1670 w 2011"/>
              <a:gd name="T37" fmla="*/ 2458 h 3327"/>
              <a:gd name="T38" fmla="*/ 340 w 2011"/>
              <a:gd name="T39" fmla="*/ 1185 h 3327"/>
              <a:gd name="T40" fmla="*/ 161 w 2011"/>
              <a:gd name="T41" fmla="*/ 1302 h 3327"/>
              <a:gd name="T42" fmla="*/ 177 w 2011"/>
              <a:gd name="T43" fmla="*/ 1530 h 3327"/>
              <a:gd name="T44" fmla="*/ 913 w 2011"/>
              <a:gd name="T45" fmla="*/ 1619 h 3327"/>
              <a:gd name="T46" fmla="*/ 1091 w 2011"/>
              <a:gd name="T47" fmla="*/ 1501 h 3327"/>
              <a:gd name="T48" fmla="*/ 1076 w 2011"/>
              <a:gd name="T49" fmla="*/ 1273 h 3327"/>
              <a:gd name="T50" fmla="*/ 340 w 2011"/>
              <a:gd name="T51" fmla="*/ 1185 h 3327"/>
              <a:gd name="T52" fmla="*/ 1252 w 2011"/>
              <a:gd name="T53" fmla="*/ 1402 h 3327"/>
              <a:gd name="T54" fmla="*/ 1224 w 2011"/>
              <a:gd name="T55" fmla="*/ 1635 h 3327"/>
              <a:gd name="T56" fmla="*/ 1441 w 2011"/>
              <a:gd name="T57" fmla="*/ 1796 h 3327"/>
              <a:gd name="T58" fmla="*/ 1499 w 2011"/>
              <a:gd name="T59" fmla="*/ 2036 h 3327"/>
              <a:gd name="T60" fmla="*/ 1397 w 2011"/>
              <a:gd name="T61" fmla="*/ 2263 h 3327"/>
              <a:gd name="T62" fmla="*/ 1349 w 2011"/>
              <a:gd name="T63" fmla="*/ 2443 h 3327"/>
              <a:gd name="T64" fmla="*/ 1330 w 2011"/>
              <a:gd name="T65" fmla="*/ 2712 h 3327"/>
              <a:gd name="T66" fmla="*/ 1279 w 2011"/>
              <a:gd name="T67" fmla="*/ 2907 h 3327"/>
              <a:gd name="T68" fmla="*/ 1446 w 2011"/>
              <a:gd name="T69" fmla="*/ 2719 h 3327"/>
              <a:gd name="T70" fmla="*/ 1560 w 2011"/>
              <a:gd name="T71" fmla="*/ 2238 h 3327"/>
              <a:gd name="T72" fmla="*/ 1524 w 2011"/>
              <a:gd name="T73" fmla="*/ 1680 h 3327"/>
              <a:gd name="T74" fmla="*/ 1388 w 2011"/>
              <a:gd name="T75" fmla="*/ 1336 h 3327"/>
              <a:gd name="T76" fmla="*/ 1174 w 2011"/>
              <a:gd name="T77" fmla="*/ 1175 h 3327"/>
              <a:gd name="T78" fmla="*/ 658 w 2011"/>
              <a:gd name="T79" fmla="*/ 229 h 3327"/>
              <a:gd name="T80" fmla="*/ 571 w 2011"/>
              <a:gd name="T81" fmla="*/ 1047 h 3327"/>
              <a:gd name="T82" fmla="*/ 1139 w 2011"/>
              <a:gd name="T83" fmla="*/ 1138 h 3327"/>
              <a:gd name="T84" fmla="*/ 1105 w 2011"/>
              <a:gd name="T85" fmla="*/ 258 h 3327"/>
              <a:gd name="T86" fmla="*/ 869 w 2011"/>
              <a:gd name="T87" fmla="*/ 138 h 3327"/>
              <a:gd name="T88" fmla="*/ 1142 w 2011"/>
              <a:gd name="T89" fmla="*/ 98 h 3327"/>
              <a:gd name="T90" fmla="*/ 1303 w 2011"/>
              <a:gd name="T91" fmla="*/ 395 h 3327"/>
              <a:gd name="T92" fmla="*/ 1487 w 2011"/>
              <a:gd name="T93" fmla="*/ 1236 h 3327"/>
              <a:gd name="T94" fmla="*/ 1474 w 2011"/>
              <a:gd name="T95" fmla="*/ 2943 h 3327"/>
              <a:gd name="T96" fmla="*/ 1277 w 2011"/>
              <a:gd name="T97" fmla="*/ 3196 h 3327"/>
              <a:gd name="T98" fmla="*/ 1042 w 2011"/>
              <a:gd name="T99" fmla="*/ 3327 h 3327"/>
              <a:gd name="T100" fmla="*/ 289 w 2011"/>
              <a:gd name="T101" fmla="*/ 3232 h 3327"/>
              <a:gd name="T102" fmla="*/ 232 w 2011"/>
              <a:gd name="T103" fmla="*/ 2974 h 3327"/>
              <a:gd name="T104" fmla="*/ 205 w 2011"/>
              <a:gd name="T105" fmla="*/ 2783 h 3327"/>
              <a:gd name="T106" fmla="*/ 111 w 2011"/>
              <a:gd name="T107" fmla="*/ 2515 h 3327"/>
              <a:gd name="T108" fmla="*/ 127 w 2011"/>
              <a:gd name="T109" fmla="*/ 2286 h 3327"/>
              <a:gd name="T110" fmla="*/ 0 w 2011"/>
              <a:gd name="T111" fmla="*/ 2002 h 3327"/>
              <a:gd name="T112" fmla="*/ 119 w 2011"/>
              <a:gd name="T113" fmla="*/ 1726 h 3327"/>
              <a:gd name="T114" fmla="*/ 10 w 2011"/>
              <a:gd name="T115" fmla="*/ 1491 h 3327"/>
              <a:gd name="T116" fmla="*/ 71 w 2011"/>
              <a:gd name="T117" fmla="*/ 1185 h 3327"/>
              <a:gd name="T118" fmla="*/ 340 w 2011"/>
              <a:gd name="T119" fmla="*/ 1046 h 3327"/>
              <a:gd name="T120" fmla="*/ 501 w 2011"/>
              <a:gd name="T121" fmla="*/ 208 h 3327"/>
              <a:gd name="T122" fmla="*/ 768 w 2011"/>
              <a:gd name="T123" fmla="*/ 13 h 3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11" h="3327">
                <a:moveTo>
                  <a:pt x="498" y="2911"/>
                </a:moveTo>
                <a:lnTo>
                  <a:pt x="469" y="2914"/>
                </a:lnTo>
                <a:lnTo>
                  <a:pt x="443" y="2923"/>
                </a:lnTo>
                <a:lnTo>
                  <a:pt x="420" y="2935"/>
                </a:lnTo>
                <a:lnTo>
                  <a:pt x="399" y="2952"/>
                </a:lnTo>
                <a:lnTo>
                  <a:pt x="383" y="2973"/>
                </a:lnTo>
                <a:lnTo>
                  <a:pt x="370" y="2996"/>
                </a:lnTo>
                <a:lnTo>
                  <a:pt x="362" y="3022"/>
                </a:lnTo>
                <a:lnTo>
                  <a:pt x="359" y="3050"/>
                </a:lnTo>
                <a:lnTo>
                  <a:pt x="362" y="3078"/>
                </a:lnTo>
                <a:lnTo>
                  <a:pt x="370" y="3105"/>
                </a:lnTo>
                <a:lnTo>
                  <a:pt x="383" y="3128"/>
                </a:lnTo>
                <a:lnTo>
                  <a:pt x="399" y="3148"/>
                </a:lnTo>
                <a:lnTo>
                  <a:pt x="420" y="3165"/>
                </a:lnTo>
                <a:lnTo>
                  <a:pt x="443" y="3178"/>
                </a:lnTo>
                <a:lnTo>
                  <a:pt x="469" y="3186"/>
                </a:lnTo>
                <a:lnTo>
                  <a:pt x="498" y="3189"/>
                </a:lnTo>
                <a:lnTo>
                  <a:pt x="1042" y="3189"/>
                </a:lnTo>
                <a:lnTo>
                  <a:pt x="1067" y="3187"/>
                </a:lnTo>
                <a:lnTo>
                  <a:pt x="1091" y="3180"/>
                </a:lnTo>
                <a:lnTo>
                  <a:pt x="1113" y="3169"/>
                </a:lnTo>
                <a:lnTo>
                  <a:pt x="1132" y="3156"/>
                </a:lnTo>
                <a:lnTo>
                  <a:pt x="1149" y="3138"/>
                </a:lnTo>
                <a:lnTo>
                  <a:pt x="1163" y="3118"/>
                </a:lnTo>
                <a:lnTo>
                  <a:pt x="1173" y="3097"/>
                </a:lnTo>
                <a:lnTo>
                  <a:pt x="1179" y="3074"/>
                </a:lnTo>
                <a:lnTo>
                  <a:pt x="1181" y="3050"/>
                </a:lnTo>
                <a:lnTo>
                  <a:pt x="1181" y="3050"/>
                </a:lnTo>
                <a:lnTo>
                  <a:pt x="1178" y="3025"/>
                </a:lnTo>
                <a:lnTo>
                  <a:pt x="1172" y="3001"/>
                </a:lnTo>
                <a:lnTo>
                  <a:pt x="1162" y="2979"/>
                </a:lnTo>
                <a:lnTo>
                  <a:pt x="1145" y="2957"/>
                </a:lnTo>
                <a:lnTo>
                  <a:pt x="1124" y="2938"/>
                </a:lnTo>
                <a:lnTo>
                  <a:pt x="1099" y="2924"/>
                </a:lnTo>
                <a:lnTo>
                  <a:pt x="1072" y="2914"/>
                </a:lnTo>
                <a:lnTo>
                  <a:pt x="1042" y="2911"/>
                </a:lnTo>
                <a:lnTo>
                  <a:pt x="498" y="2911"/>
                </a:lnTo>
                <a:close/>
                <a:moveTo>
                  <a:pt x="420" y="2384"/>
                </a:moveTo>
                <a:lnTo>
                  <a:pt x="389" y="2387"/>
                </a:lnTo>
                <a:lnTo>
                  <a:pt x="360" y="2395"/>
                </a:lnTo>
                <a:lnTo>
                  <a:pt x="332" y="2408"/>
                </a:lnTo>
                <a:lnTo>
                  <a:pt x="308" y="2426"/>
                </a:lnTo>
                <a:lnTo>
                  <a:pt x="288" y="2447"/>
                </a:lnTo>
                <a:lnTo>
                  <a:pt x="270" y="2471"/>
                </a:lnTo>
                <a:lnTo>
                  <a:pt x="257" y="2498"/>
                </a:lnTo>
                <a:lnTo>
                  <a:pt x="249" y="2527"/>
                </a:lnTo>
                <a:lnTo>
                  <a:pt x="246" y="2558"/>
                </a:lnTo>
                <a:lnTo>
                  <a:pt x="249" y="2590"/>
                </a:lnTo>
                <a:lnTo>
                  <a:pt x="257" y="2619"/>
                </a:lnTo>
                <a:lnTo>
                  <a:pt x="270" y="2646"/>
                </a:lnTo>
                <a:lnTo>
                  <a:pt x="288" y="2670"/>
                </a:lnTo>
                <a:lnTo>
                  <a:pt x="308" y="2692"/>
                </a:lnTo>
                <a:lnTo>
                  <a:pt x="332" y="2709"/>
                </a:lnTo>
                <a:lnTo>
                  <a:pt x="360" y="2721"/>
                </a:lnTo>
                <a:lnTo>
                  <a:pt x="389" y="2730"/>
                </a:lnTo>
                <a:lnTo>
                  <a:pt x="420" y="2733"/>
                </a:lnTo>
                <a:lnTo>
                  <a:pt x="1059" y="2733"/>
                </a:lnTo>
                <a:lnTo>
                  <a:pt x="1090" y="2730"/>
                </a:lnTo>
                <a:lnTo>
                  <a:pt x="1120" y="2721"/>
                </a:lnTo>
                <a:lnTo>
                  <a:pt x="1147" y="2709"/>
                </a:lnTo>
                <a:lnTo>
                  <a:pt x="1171" y="2692"/>
                </a:lnTo>
                <a:lnTo>
                  <a:pt x="1192" y="2670"/>
                </a:lnTo>
                <a:lnTo>
                  <a:pt x="1210" y="2646"/>
                </a:lnTo>
                <a:lnTo>
                  <a:pt x="1222" y="2619"/>
                </a:lnTo>
                <a:lnTo>
                  <a:pt x="1231" y="2590"/>
                </a:lnTo>
                <a:lnTo>
                  <a:pt x="1233" y="2558"/>
                </a:lnTo>
                <a:lnTo>
                  <a:pt x="1231" y="2527"/>
                </a:lnTo>
                <a:lnTo>
                  <a:pt x="1222" y="2498"/>
                </a:lnTo>
                <a:lnTo>
                  <a:pt x="1210" y="2471"/>
                </a:lnTo>
                <a:lnTo>
                  <a:pt x="1192" y="2447"/>
                </a:lnTo>
                <a:lnTo>
                  <a:pt x="1171" y="2426"/>
                </a:lnTo>
                <a:lnTo>
                  <a:pt x="1147" y="2408"/>
                </a:lnTo>
                <a:lnTo>
                  <a:pt x="1120" y="2395"/>
                </a:lnTo>
                <a:lnTo>
                  <a:pt x="1090" y="2387"/>
                </a:lnTo>
                <a:lnTo>
                  <a:pt x="1059" y="2384"/>
                </a:lnTo>
                <a:lnTo>
                  <a:pt x="420" y="2384"/>
                </a:lnTo>
                <a:close/>
                <a:moveTo>
                  <a:pt x="383" y="1757"/>
                </a:moveTo>
                <a:lnTo>
                  <a:pt x="343" y="1760"/>
                </a:lnTo>
                <a:lnTo>
                  <a:pt x="305" y="1770"/>
                </a:lnTo>
                <a:lnTo>
                  <a:pt x="271" y="1784"/>
                </a:lnTo>
                <a:lnTo>
                  <a:pt x="238" y="1804"/>
                </a:lnTo>
                <a:lnTo>
                  <a:pt x="210" y="1829"/>
                </a:lnTo>
                <a:lnTo>
                  <a:pt x="185" y="1857"/>
                </a:lnTo>
                <a:lnTo>
                  <a:pt x="165" y="1889"/>
                </a:lnTo>
                <a:lnTo>
                  <a:pt x="151" y="1924"/>
                </a:lnTo>
                <a:lnTo>
                  <a:pt x="141" y="1962"/>
                </a:lnTo>
                <a:lnTo>
                  <a:pt x="138" y="2002"/>
                </a:lnTo>
                <a:lnTo>
                  <a:pt x="141" y="2041"/>
                </a:lnTo>
                <a:lnTo>
                  <a:pt x="151" y="2079"/>
                </a:lnTo>
                <a:lnTo>
                  <a:pt x="165" y="2113"/>
                </a:lnTo>
                <a:lnTo>
                  <a:pt x="185" y="2146"/>
                </a:lnTo>
                <a:lnTo>
                  <a:pt x="210" y="2174"/>
                </a:lnTo>
                <a:lnTo>
                  <a:pt x="238" y="2199"/>
                </a:lnTo>
                <a:lnTo>
                  <a:pt x="271" y="2219"/>
                </a:lnTo>
                <a:lnTo>
                  <a:pt x="305" y="2233"/>
                </a:lnTo>
                <a:lnTo>
                  <a:pt x="343" y="2243"/>
                </a:lnTo>
                <a:lnTo>
                  <a:pt x="383" y="2246"/>
                </a:lnTo>
                <a:lnTo>
                  <a:pt x="1119" y="2246"/>
                </a:lnTo>
                <a:lnTo>
                  <a:pt x="1157" y="2243"/>
                </a:lnTo>
                <a:lnTo>
                  <a:pt x="1195" y="2233"/>
                </a:lnTo>
                <a:lnTo>
                  <a:pt x="1229" y="2219"/>
                </a:lnTo>
                <a:lnTo>
                  <a:pt x="1262" y="2199"/>
                </a:lnTo>
                <a:lnTo>
                  <a:pt x="1290" y="2175"/>
                </a:lnTo>
                <a:lnTo>
                  <a:pt x="1314" y="2147"/>
                </a:lnTo>
                <a:lnTo>
                  <a:pt x="1334" y="2114"/>
                </a:lnTo>
                <a:lnTo>
                  <a:pt x="1349" y="2080"/>
                </a:lnTo>
                <a:lnTo>
                  <a:pt x="1356" y="2055"/>
                </a:lnTo>
                <a:lnTo>
                  <a:pt x="1361" y="2029"/>
                </a:lnTo>
                <a:lnTo>
                  <a:pt x="1363" y="2002"/>
                </a:lnTo>
                <a:lnTo>
                  <a:pt x="1361" y="1974"/>
                </a:lnTo>
                <a:lnTo>
                  <a:pt x="1356" y="1948"/>
                </a:lnTo>
                <a:lnTo>
                  <a:pt x="1349" y="1923"/>
                </a:lnTo>
                <a:lnTo>
                  <a:pt x="1334" y="1889"/>
                </a:lnTo>
                <a:lnTo>
                  <a:pt x="1314" y="1856"/>
                </a:lnTo>
                <a:lnTo>
                  <a:pt x="1290" y="1828"/>
                </a:lnTo>
                <a:lnTo>
                  <a:pt x="1262" y="1804"/>
                </a:lnTo>
                <a:lnTo>
                  <a:pt x="1229" y="1784"/>
                </a:lnTo>
                <a:lnTo>
                  <a:pt x="1195" y="1770"/>
                </a:lnTo>
                <a:lnTo>
                  <a:pt x="1157" y="1760"/>
                </a:lnTo>
                <a:lnTo>
                  <a:pt x="1119" y="1757"/>
                </a:lnTo>
                <a:lnTo>
                  <a:pt x="383" y="1757"/>
                </a:lnTo>
                <a:close/>
                <a:moveTo>
                  <a:pt x="1607" y="1474"/>
                </a:moveTo>
                <a:lnTo>
                  <a:pt x="1632" y="1549"/>
                </a:lnTo>
                <a:lnTo>
                  <a:pt x="1653" y="1629"/>
                </a:lnTo>
                <a:lnTo>
                  <a:pt x="1671" y="1713"/>
                </a:lnTo>
                <a:lnTo>
                  <a:pt x="1685" y="1800"/>
                </a:lnTo>
                <a:lnTo>
                  <a:pt x="1696" y="1891"/>
                </a:lnTo>
                <a:lnTo>
                  <a:pt x="1702" y="1985"/>
                </a:lnTo>
                <a:lnTo>
                  <a:pt x="1704" y="2082"/>
                </a:lnTo>
                <a:lnTo>
                  <a:pt x="1702" y="2180"/>
                </a:lnTo>
                <a:lnTo>
                  <a:pt x="1696" y="2276"/>
                </a:lnTo>
                <a:lnTo>
                  <a:pt x="1684" y="2369"/>
                </a:lnTo>
                <a:lnTo>
                  <a:pt x="1670" y="2458"/>
                </a:lnTo>
                <a:lnTo>
                  <a:pt x="1651" y="2543"/>
                </a:lnTo>
                <a:lnTo>
                  <a:pt x="1629" y="2624"/>
                </a:lnTo>
                <a:lnTo>
                  <a:pt x="1603" y="2699"/>
                </a:lnTo>
                <a:lnTo>
                  <a:pt x="1873" y="2699"/>
                </a:lnTo>
                <a:lnTo>
                  <a:pt x="1873" y="1474"/>
                </a:lnTo>
                <a:lnTo>
                  <a:pt x="1607" y="1474"/>
                </a:lnTo>
                <a:close/>
                <a:moveTo>
                  <a:pt x="340" y="1185"/>
                </a:moveTo>
                <a:lnTo>
                  <a:pt x="306" y="1187"/>
                </a:lnTo>
                <a:lnTo>
                  <a:pt x="276" y="1195"/>
                </a:lnTo>
                <a:lnTo>
                  <a:pt x="247" y="1209"/>
                </a:lnTo>
                <a:lnTo>
                  <a:pt x="221" y="1226"/>
                </a:lnTo>
                <a:lnTo>
                  <a:pt x="197" y="1248"/>
                </a:lnTo>
                <a:lnTo>
                  <a:pt x="177" y="1273"/>
                </a:lnTo>
                <a:lnTo>
                  <a:pt x="161" y="1302"/>
                </a:lnTo>
                <a:lnTo>
                  <a:pt x="148" y="1333"/>
                </a:lnTo>
                <a:lnTo>
                  <a:pt x="141" y="1366"/>
                </a:lnTo>
                <a:lnTo>
                  <a:pt x="138" y="1402"/>
                </a:lnTo>
                <a:lnTo>
                  <a:pt x="141" y="1436"/>
                </a:lnTo>
                <a:lnTo>
                  <a:pt x="148" y="1470"/>
                </a:lnTo>
                <a:lnTo>
                  <a:pt x="161" y="1501"/>
                </a:lnTo>
                <a:lnTo>
                  <a:pt x="177" y="1530"/>
                </a:lnTo>
                <a:lnTo>
                  <a:pt x="197" y="1556"/>
                </a:lnTo>
                <a:lnTo>
                  <a:pt x="221" y="1577"/>
                </a:lnTo>
                <a:lnTo>
                  <a:pt x="247" y="1595"/>
                </a:lnTo>
                <a:lnTo>
                  <a:pt x="276" y="1608"/>
                </a:lnTo>
                <a:lnTo>
                  <a:pt x="306" y="1616"/>
                </a:lnTo>
                <a:lnTo>
                  <a:pt x="340" y="1619"/>
                </a:lnTo>
                <a:lnTo>
                  <a:pt x="913" y="1619"/>
                </a:lnTo>
                <a:lnTo>
                  <a:pt x="945" y="1616"/>
                </a:lnTo>
                <a:lnTo>
                  <a:pt x="976" y="1608"/>
                </a:lnTo>
                <a:lnTo>
                  <a:pt x="1006" y="1595"/>
                </a:lnTo>
                <a:lnTo>
                  <a:pt x="1032" y="1577"/>
                </a:lnTo>
                <a:lnTo>
                  <a:pt x="1055" y="1556"/>
                </a:lnTo>
                <a:lnTo>
                  <a:pt x="1076" y="1530"/>
                </a:lnTo>
                <a:lnTo>
                  <a:pt x="1091" y="1501"/>
                </a:lnTo>
                <a:lnTo>
                  <a:pt x="1104" y="1470"/>
                </a:lnTo>
                <a:lnTo>
                  <a:pt x="1111" y="1436"/>
                </a:lnTo>
                <a:lnTo>
                  <a:pt x="1114" y="1402"/>
                </a:lnTo>
                <a:lnTo>
                  <a:pt x="1111" y="1366"/>
                </a:lnTo>
                <a:lnTo>
                  <a:pt x="1104" y="1333"/>
                </a:lnTo>
                <a:lnTo>
                  <a:pt x="1091" y="1302"/>
                </a:lnTo>
                <a:lnTo>
                  <a:pt x="1076" y="1273"/>
                </a:lnTo>
                <a:lnTo>
                  <a:pt x="1055" y="1248"/>
                </a:lnTo>
                <a:lnTo>
                  <a:pt x="1032" y="1226"/>
                </a:lnTo>
                <a:lnTo>
                  <a:pt x="1006" y="1209"/>
                </a:lnTo>
                <a:lnTo>
                  <a:pt x="976" y="1195"/>
                </a:lnTo>
                <a:lnTo>
                  <a:pt x="945" y="1187"/>
                </a:lnTo>
                <a:lnTo>
                  <a:pt x="913" y="1185"/>
                </a:lnTo>
                <a:lnTo>
                  <a:pt x="340" y="1185"/>
                </a:lnTo>
                <a:close/>
                <a:moveTo>
                  <a:pt x="1174" y="1175"/>
                </a:moveTo>
                <a:lnTo>
                  <a:pt x="1197" y="1208"/>
                </a:lnTo>
                <a:lnTo>
                  <a:pt x="1216" y="1242"/>
                </a:lnTo>
                <a:lnTo>
                  <a:pt x="1232" y="1280"/>
                </a:lnTo>
                <a:lnTo>
                  <a:pt x="1243" y="1318"/>
                </a:lnTo>
                <a:lnTo>
                  <a:pt x="1249" y="1359"/>
                </a:lnTo>
                <a:lnTo>
                  <a:pt x="1252" y="1402"/>
                </a:lnTo>
                <a:lnTo>
                  <a:pt x="1250" y="1444"/>
                </a:lnTo>
                <a:lnTo>
                  <a:pt x="1243" y="1483"/>
                </a:lnTo>
                <a:lnTo>
                  <a:pt x="1233" y="1522"/>
                </a:lnTo>
                <a:lnTo>
                  <a:pt x="1217" y="1559"/>
                </a:lnTo>
                <a:lnTo>
                  <a:pt x="1199" y="1592"/>
                </a:lnTo>
                <a:lnTo>
                  <a:pt x="1177" y="1624"/>
                </a:lnTo>
                <a:lnTo>
                  <a:pt x="1224" y="1635"/>
                </a:lnTo>
                <a:lnTo>
                  <a:pt x="1268" y="1651"/>
                </a:lnTo>
                <a:lnTo>
                  <a:pt x="1310" y="1671"/>
                </a:lnTo>
                <a:lnTo>
                  <a:pt x="1349" y="1698"/>
                </a:lnTo>
                <a:lnTo>
                  <a:pt x="1374" y="1717"/>
                </a:lnTo>
                <a:lnTo>
                  <a:pt x="1397" y="1740"/>
                </a:lnTo>
                <a:lnTo>
                  <a:pt x="1418" y="1764"/>
                </a:lnTo>
                <a:lnTo>
                  <a:pt x="1441" y="1796"/>
                </a:lnTo>
                <a:lnTo>
                  <a:pt x="1459" y="1828"/>
                </a:lnTo>
                <a:lnTo>
                  <a:pt x="1475" y="1864"/>
                </a:lnTo>
                <a:lnTo>
                  <a:pt x="1487" y="1900"/>
                </a:lnTo>
                <a:lnTo>
                  <a:pt x="1495" y="1934"/>
                </a:lnTo>
                <a:lnTo>
                  <a:pt x="1499" y="1967"/>
                </a:lnTo>
                <a:lnTo>
                  <a:pt x="1501" y="2002"/>
                </a:lnTo>
                <a:lnTo>
                  <a:pt x="1499" y="2036"/>
                </a:lnTo>
                <a:lnTo>
                  <a:pt x="1495" y="2069"/>
                </a:lnTo>
                <a:lnTo>
                  <a:pt x="1487" y="2103"/>
                </a:lnTo>
                <a:lnTo>
                  <a:pt x="1475" y="2139"/>
                </a:lnTo>
                <a:lnTo>
                  <a:pt x="1459" y="2175"/>
                </a:lnTo>
                <a:lnTo>
                  <a:pt x="1441" y="2208"/>
                </a:lnTo>
                <a:lnTo>
                  <a:pt x="1418" y="2239"/>
                </a:lnTo>
                <a:lnTo>
                  <a:pt x="1397" y="2263"/>
                </a:lnTo>
                <a:lnTo>
                  <a:pt x="1374" y="2286"/>
                </a:lnTo>
                <a:lnTo>
                  <a:pt x="1349" y="2305"/>
                </a:lnTo>
                <a:lnTo>
                  <a:pt x="1318" y="2326"/>
                </a:lnTo>
                <a:lnTo>
                  <a:pt x="1286" y="2345"/>
                </a:lnTo>
                <a:lnTo>
                  <a:pt x="1311" y="2374"/>
                </a:lnTo>
                <a:lnTo>
                  <a:pt x="1332" y="2408"/>
                </a:lnTo>
                <a:lnTo>
                  <a:pt x="1349" y="2443"/>
                </a:lnTo>
                <a:lnTo>
                  <a:pt x="1361" y="2480"/>
                </a:lnTo>
                <a:lnTo>
                  <a:pt x="1369" y="2519"/>
                </a:lnTo>
                <a:lnTo>
                  <a:pt x="1371" y="2558"/>
                </a:lnTo>
                <a:lnTo>
                  <a:pt x="1369" y="2598"/>
                </a:lnTo>
                <a:lnTo>
                  <a:pt x="1361" y="2637"/>
                </a:lnTo>
                <a:lnTo>
                  <a:pt x="1349" y="2673"/>
                </a:lnTo>
                <a:lnTo>
                  <a:pt x="1330" y="2712"/>
                </a:lnTo>
                <a:lnTo>
                  <a:pt x="1307" y="2748"/>
                </a:lnTo>
                <a:lnTo>
                  <a:pt x="1278" y="2780"/>
                </a:lnTo>
                <a:lnTo>
                  <a:pt x="1245" y="2808"/>
                </a:lnTo>
                <a:lnTo>
                  <a:pt x="1210" y="2832"/>
                </a:lnTo>
                <a:lnTo>
                  <a:pt x="1236" y="2854"/>
                </a:lnTo>
                <a:lnTo>
                  <a:pt x="1259" y="2879"/>
                </a:lnTo>
                <a:lnTo>
                  <a:pt x="1279" y="2907"/>
                </a:lnTo>
                <a:lnTo>
                  <a:pt x="1294" y="2937"/>
                </a:lnTo>
                <a:lnTo>
                  <a:pt x="1326" y="2910"/>
                </a:lnTo>
                <a:lnTo>
                  <a:pt x="1355" y="2877"/>
                </a:lnTo>
                <a:lnTo>
                  <a:pt x="1383" y="2837"/>
                </a:lnTo>
                <a:lnTo>
                  <a:pt x="1403" y="2805"/>
                </a:lnTo>
                <a:lnTo>
                  <a:pt x="1423" y="2768"/>
                </a:lnTo>
                <a:lnTo>
                  <a:pt x="1446" y="2719"/>
                </a:lnTo>
                <a:lnTo>
                  <a:pt x="1468" y="2666"/>
                </a:lnTo>
                <a:lnTo>
                  <a:pt x="1487" y="2608"/>
                </a:lnTo>
                <a:lnTo>
                  <a:pt x="1508" y="2539"/>
                </a:lnTo>
                <a:lnTo>
                  <a:pt x="1524" y="2466"/>
                </a:lnTo>
                <a:lnTo>
                  <a:pt x="1539" y="2391"/>
                </a:lnTo>
                <a:lnTo>
                  <a:pt x="1550" y="2315"/>
                </a:lnTo>
                <a:lnTo>
                  <a:pt x="1560" y="2238"/>
                </a:lnTo>
                <a:lnTo>
                  <a:pt x="1564" y="2159"/>
                </a:lnTo>
                <a:lnTo>
                  <a:pt x="1566" y="2082"/>
                </a:lnTo>
                <a:lnTo>
                  <a:pt x="1564" y="1993"/>
                </a:lnTo>
                <a:lnTo>
                  <a:pt x="1559" y="1910"/>
                </a:lnTo>
                <a:lnTo>
                  <a:pt x="1550" y="1829"/>
                </a:lnTo>
                <a:lnTo>
                  <a:pt x="1539" y="1752"/>
                </a:lnTo>
                <a:lnTo>
                  <a:pt x="1524" y="1680"/>
                </a:lnTo>
                <a:lnTo>
                  <a:pt x="1507" y="1611"/>
                </a:lnTo>
                <a:lnTo>
                  <a:pt x="1487" y="1546"/>
                </a:lnTo>
                <a:lnTo>
                  <a:pt x="1469" y="1496"/>
                </a:lnTo>
                <a:lnTo>
                  <a:pt x="1449" y="1449"/>
                </a:lnTo>
                <a:lnTo>
                  <a:pt x="1429" y="1405"/>
                </a:lnTo>
                <a:lnTo>
                  <a:pt x="1409" y="1369"/>
                </a:lnTo>
                <a:lnTo>
                  <a:pt x="1388" y="1336"/>
                </a:lnTo>
                <a:lnTo>
                  <a:pt x="1362" y="1298"/>
                </a:lnTo>
                <a:lnTo>
                  <a:pt x="1334" y="1265"/>
                </a:lnTo>
                <a:lnTo>
                  <a:pt x="1306" y="1237"/>
                </a:lnTo>
                <a:lnTo>
                  <a:pt x="1277" y="1215"/>
                </a:lnTo>
                <a:lnTo>
                  <a:pt x="1247" y="1198"/>
                </a:lnTo>
                <a:lnTo>
                  <a:pt x="1218" y="1188"/>
                </a:lnTo>
                <a:lnTo>
                  <a:pt x="1174" y="1175"/>
                </a:lnTo>
                <a:close/>
                <a:moveTo>
                  <a:pt x="869" y="138"/>
                </a:moveTo>
                <a:lnTo>
                  <a:pt x="828" y="141"/>
                </a:lnTo>
                <a:lnTo>
                  <a:pt x="789" y="150"/>
                </a:lnTo>
                <a:lnTo>
                  <a:pt x="753" y="163"/>
                </a:lnTo>
                <a:lnTo>
                  <a:pt x="718" y="181"/>
                </a:lnTo>
                <a:lnTo>
                  <a:pt x="687" y="203"/>
                </a:lnTo>
                <a:lnTo>
                  <a:pt x="658" y="229"/>
                </a:lnTo>
                <a:lnTo>
                  <a:pt x="633" y="258"/>
                </a:lnTo>
                <a:lnTo>
                  <a:pt x="612" y="292"/>
                </a:lnTo>
                <a:lnTo>
                  <a:pt x="594" y="327"/>
                </a:lnTo>
                <a:lnTo>
                  <a:pt x="581" y="365"/>
                </a:lnTo>
                <a:lnTo>
                  <a:pt x="573" y="405"/>
                </a:lnTo>
                <a:lnTo>
                  <a:pt x="571" y="447"/>
                </a:lnTo>
                <a:lnTo>
                  <a:pt x="571" y="1047"/>
                </a:lnTo>
                <a:lnTo>
                  <a:pt x="913" y="1047"/>
                </a:lnTo>
                <a:lnTo>
                  <a:pt x="956" y="1049"/>
                </a:lnTo>
                <a:lnTo>
                  <a:pt x="996" y="1057"/>
                </a:lnTo>
                <a:lnTo>
                  <a:pt x="1036" y="1071"/>
                </a:lnTo>
                <a:lnTo>
                  <a:pt x="1073" y="1089"/>
                </a:lnTo>
                <a:lnTo>
                  <a:pt x="1107" y="1112"/>
                </a:lnTo>
                <a:lnTo>
                  <a:pt x="1139" y="1138"/>
                </a:lnTo>
                <a:lnTo>
                  <a:pt x="1168" y="1167"/>
                </a:lnTo>
                <a:lnTo>
                  <a:pt x="1168" y="447"/>
                </a:lnTo>
                <a:lnTo>
                  <a:pt x="1165" y="405"/>
                </a:lnTo>
                <a:lnTo>
                  <a:pt x="1156" y="365"/>
                </a:lnTo>
                <a:lnTo>
                  <a:pt x="1144" y="327"/>
                </a:lnTo>
                <a:lnTo>
                  <a:pt x="1127" y="292"/>
                </a:lnTo>
                <a:lnTo>
                  <a:pt x="1105" y="258"/>
                </a:lnTo>
                <a:lnTo>
                  <a:pt x="1080" y="229"/>
                </a:lnTo>
                <a:lnTo>
                  <a:pt x="1051" y="203"/>
                </a:lnTo>
                <a:lnTo>
                  <a:pt x="1019" y="181"/>
                </a:lnTo>
                <a:lnTo>
                  <a:pt x="985" y="163"/>
                </a:lnTo>
                <a:lnTo>
                  <a:pt x="948" y="150"/>
                </a:lnTo>
                <a:lnTo>
                  <a:pt x="910" y="141"/>
                </a:lnTo>
                <a:lnTo>
                  <a:pt x="869" y="138"/>
                </a:lnTo>
                <a:close/>
                <a:moveTo>
                  <a:pt x="869" y="0"/>
                </a:moveTo>
                <a:lnTo>
                  <a:pt x="920" y="3"/>
                </a:lnTo>
                <a:lnTo>
                  <a:pt x="969" y="13"/>
                </a:lnTo>
                <a:lnTo>
                  <a:pt x="1016" y="26"/>
                </a:lnTo>
                <a:lnTo>
                  <a:pt x="1060" y="46"/>
                </a:lnTo>
                <a:lnTo>
                  <a:pt x="1103" y="70"/>
                </a:lnTo>
                <a:lnTo>
                  <a:pt x="1142" y="98"/>
                </a:lnTo>
                <a:lnTo>
                  <a:pt x="1177" y="132"/>
                </a:lnTo>
                <a:lnTo>
                  <a:pt x="1210" y="168"/>
                </a:lnTo>
                <a:lnTo>
                  <a:pt x="1237" y="208"/>
                </a:lnTo>
                <a:lnTo>
                  <a:pt x="1261" y="251"/>
                </a:lnTo>
                <a:lnTo>
                  <a:pt x="1280" y="297"/>
                </a:lnTo>
                <a:lnTo>
                  <a:pt x="1294" y="345"/>
                </a:lnTo>
                <a:lnTo>
                  <a:pt x="1303" y="395"/>
                </a:lnTo>
                <a:lnTo>
                  <a:pt x="1306" y="447"/>
                </a:lnTo>
                <a:lnTo>
                  <a:pt x="1306" y="1073"/>
                </a:lnTo>
                <a:lnTo>
                  <a:pt x="1344" y="1095"/>
                </a:lnTo>
                <a:lnTo>
                  <a:pt x="1383" y="1122"/>
                </a:lnTo>
                <a:lnTo>
                  <a:pt x="1419" y="1155"/>
                </a:lnTo>
                <a:lnTo>
                  <a:pt x="1454" y="1193"/>
                </a:lnTo>
                <a:lnTo>
                  <a:pt x="1487" y="1236"/>
                </a:lnTo>
                <a:lnTo>
                  <a:pt x="1518" y="1284"/>
                </a:lnTo>
                <a:lnTo>
                  <a:pt x="1547" y="1336"/>
                </a:lnTo>
                <a:lnTo>
                  <a:pt x="2011" y="1336"/>
                </a:lnTo>
                <a:lnTo>
                  <a:pt x="2011" y="2837"/>
                </a:lnTo>
                <a:lnTo>
                  <a:pt x="1541" y="2837"/>
                </a:lnTo>
                <a:lnTo>
                  <a:pt x="1509" y="2893"/>
                </a:lnTo>
                <a:lnTo>
                  <a:pt x="1474" y="2943"/>
                </a:lnTo>
                <a:lnTo>
                  <a:pt x="1438" y="2988"/>
                </a:lnTo>
                <a:lnTo>
                  <a:pt x="1399" y="3025"/>
                </a:lnTo>
                <a:lnTo>
                  <a:pt x="1358" y="3058"/>
                </a:lnTo>
                <a:lnTo>
                  <a:pt x="1316" y="3084"/>
                </a:lnTo>
                <a:lnTo>
                  <a:pt x="1308" y="3123"/>
                </a:lnTo>
                <a:lnTo>
                  <a:pt x="1294" y="3161"/>
                </a:lnTo>
                <a:lnTo>
                  <a:pt x="1277" y="3196"/>
                </a:lnTo>
                <a:lnTo>
                  <a:pt x="1254" y="3229"/>
                </a:lnTo>
                <a:lnTo>
                  <a:pt x="1226" y="3257"/>
                </a:lnTo>
                <a:lnTo>
                  <a:pt x="1195" y="3281"/>
                </a:lnTo>
                <a:lnTo>
                  <a:pt x="1160" y="3300"/>
                </a:lnTo>
                <a:lnTo>
                  <a:pt x="1124" y="3315"/>
                </a:lnTo>
                <a:lnTo>
                  <a:pt x="1084" y="3324"/>
                </a:lnTo>
                <a:lnTo>
                  <a:pt x="1042" y="3327"/>
                </a:lnTo>
                <a:lnTo>
                  <a:pt x="498" y="3327"/>
                </a:lnTo>
                <a:lnTo>
                  <a:pt x="457" y="3324"/>
                </a:lnTo>
                <a:lnTo>
                  <a:pt x="418" y="3316"/>
                </a:lnTo>
                <a:lnTo>
                  <a:pt x="381" y="3301"/>
                </a:lnTo>
                <a:lnTo>
                  <a:pt x="347" y="3282"/>
                </a:lnTo>
                <a:lnTo>
                  <a:pt x="316" y="3259"/>
                </a:lnTo>
                <a:lnTo>
                  <a:pt x="289" y="3232"/>
                </a:lnTo>
                <a:lnTo>
                  <a:pt x="266" y="3201"/>
                </a:lnTo>
                <a:lnTo>
                  <a:pt x="247" y="3167"/>
                </a:lnTo>
                <a:lnTo>
                  <a:pt x="232" y="3131"/>
                </a:lnTo>
                <a:lnTo>
                  <a:pt x="224" y="3091"/>
                </a:lnTo>
                <a:lnTo>
                  <a:pt x="221" y="3050"/>
                </a:lnTo>
                <a:lnTo>
                  <a:pt x="224" y="3012"/>
                </a:lnTo>
                <a:lnTo>
                  <a:pt x="232" y="2974"/>
                </a:lnTo>
                <a:lnTo>
                  <a:pt x="245" y="2938"/>
                </a:lnTo>
                <a:lnTo>
                  <a:pt x="262" y="2906"/>
                </a:lnTo>
                <a:lnTo>
                  <a:pt x="283" y="2876"/>
                </a:lnTo>
                <a:lnTo>
                  <a:pt x="308" y="2850"/>
                </a:lnTo>
                <a:lnTo>
                  <a:pt x="271" y="2832"/>
                </a:lnTo>
                <a:lnTo>
                  <a:pt x="236" y="2810"/>
                </a:lnTo>
                <a:lnTo>
                  <a:pt x="205" y="2783"/>
                </a:lnTo>
                <a:lnTo>
                  <a:pt x="177" y="2753"/>
                </a:lnTo>
                <a:lnTo>
                  <a:pt x="154" y="2719"/>
                </a:lnTo>
                <a:lnTo>
                  <a:pt x="134" y="2683"/>
                </a:lnTo>
                <a:lnTo>
                  <a:pt x="120" y="2643"/>
                </a:lnTo>
                <a:lnTo>
                  <a:pt x="111" y="2601"/>
                </a:lnTo>
                <a:lnTo>
                  <a:pt x="108" y="2558"/>
                </a:lnTo>
                <a:lnTo>
                  <a:pt x="111" y="2515"/>
                </a:lnTo>
                <a:lnTo>
                  <a:pt x="119" y="2475"/>
                </a:lnTo>
                <a:lnTo>
                  <a:pt x="133" y="2437"/>
                </a:lnTo>
                <a:lnTo>
                  <a:pt x="151" y="2401"/>
                </a:lnTo>
                <a:lnTo>
                  <a:pt x="174" y="2367"/>
                </a:lnTo>
                <a:lnTo>
                  <a:pt x="200" y="2338"/>
                </a:lnTo>
                <a:lnTo>
                  <a:pt x="162" y="2314"/>
                </a:lnTo>
                <a:lnTo>
                  <a:pt x="127" y="2286"/>
                </a:lnTo>
                <a:lnTo>
                  <a:pt x="95" y="2253"/>
                </a:lnTo>
                <a:lnTo>
                  <a:pt x="68" y="2219"/>
                </a:lnTo>
                <a:lnTo>
                  <a:pt x="44" y="2180"/>
                </a:lnTo>
                <a:lnTo>
                  <a:pt x="25" y="2138"/>
                </a:lnTo>
                <a:lnTo>
                  <a:pt x="12" y="2094"/>
                </a:lnTo>
                <a:lnTo>
                  <a:pt x="3" y="2049"/>
                </a:lnTo>
                <a:lnTo>
                  <a:pt x="0" y="2002"/>
                </a:lnTo>
                <a:lnTo>
                  <a:pt x="3" y="1956"/>
                </a:lnTo>
                <a:lnTo>
                  <a:pt x="10" y="1912"/>
                </a:lnTo>
                <a:lnTo>
                  <a:pt x="24" y="1869"/>
                </a:lnTo>
                <a:lnTo>
                  <a:pt x="42" y="1829"/>
                </a:lnTo>
                <a:lnTo>
                  <a:pt x="64" y="1792"/>
                </a:lnTo>
                <a:lnTo>
                  <a:pt x="89" y="1757"/>
                </a:lnTo>
                <a:lnTo>
                  <a:pt x="119" y="1726"/>
                </a:lnTo>
                <a:lnTo>
                  <a:pt x="152" y="1698"/>
                </a:lnTo>
                <a:lnTo>
                  <a:pt x="119" y="1671"/>
                </a:lnTo>
                <a:lnTo>
                  <a:pt x="90" y="1642"/>
                </a:lnTo>
                <a:lnTo>
                  <a:pt x="64" y="1609"/>
                </a:lnTo>
                <a:lnTo>
                  <a:pt x="42" y="1572"/>
                </a:lnTo>
                <a:lnTo>
                  <a:pt x="24" y="1533"/>
                </a:lnTo>
                <a:lnTo>
                  <a:pt x="10" y="1491"/>
                </a:lnTo>
                <a:lnTo>
                  <a:pt x="3" y="1447"/>
                </a:lnTo>
                <a:lnTo>
                  <a:pt x="0" y="1402"/>
                </a:lnTo>
                <a:lnTo>
                  <a:pt x="3" y="1354"/>
                </a:lnTo>
                <a:lnTo>
                  <a:pt x="13" y="1307"/>
                </a:lnTo>
                <a:lnTo>
                  <a:pt x="27" y="1263"/>
                </a:lnTo>
                <a:lnTo>
                  <a:pt x="46" y="1222"/>
                </a:lnTo>
                <a:lnTo>
                  <a:pt x="71" y="1185"/>
                </a:lnTo>
                <a:lnTo>
                  <a:pt x="99" y="1150"/>
                </a:lnTo>
                <a:lnTo>
                  <a:pt x="132" y="1120"/>
                </a:lnTo>
                <a:lnTo>
                  <a:pt x="168" y="1095"/>
                </a:lnTo>
                <a:lnTo>
                  <a:pt x="207" y="1074"/>
                </a:lnTo>
                <a:lnTo>
                  <a:pt x="249" y="1059"/>
                </a:lnTo>
                <a:lnTo>
                  <a:pt x="294" y="1050"/>
                </a:lnTo>
                <a:lnTo>
                  <a:pt x="340" y="1046"/>
                </a:lnTo>
                <a:lnTo>
                  <a:pt x="433" y="1046"/>
                </a:lnTo>
                <a:lnTo>
                  <a:pt x="433" y="447"/>
                </a:lnTo>
                <a:lnTo>
                  <a:pt x="435" y="395"/>
                </a:lnTo>
                <a:lnTo>
                  <a:pt x="444" y="345"/>
                </a:lnTo>
                <a:lnTo>
                  <a:pt x="458" y="297"/>
                </a:lnTo>
                <a:lnTo>
                  <a:pt x="477" y="251"/>
                </a:lnTo>
                <a:lnTo>
                  <a:pt x="501" y="208"/>
                </a:lnTo>
                <a:lnTo>
                  <a:pt x="528" y="168"/>
                </a:lnTo>
                <a:lnTo>
                  <a:pt x="560" y="132"/>
                </a:lnTo>
                <a:lnTo>
                  <a:pt x="596" y="98"/>
                </a:lnTo>
                <a:lnTo>
                  <a:pt x="635" y="70"/>
                </a:lnTo>
                <a:lnTo>
                  <a:pt x="677" y="46"/>
                </a:lnTo>
                <a:lnTo>
                  <a:pt x="721" y="26"/>
                </a:lnTo>
                <a:lnTo>
                  <a:pt x="768" y="13"/>
                </a:lnTo>
                <a:lnTo>
                  <a:pt x="818" y="3"/>
                </a:lnTo>
                <a:lnTo>
                  <a:pt x="86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8" name="Group 137"/>
          <p:cNvGrpSpPr/>
          <p:nvPr/>
        </p:nvGrpSpPr>
        <p:grpSpPr>
          <a:xfrm>
            <a:off x="6322584" y="2662238"/>
            <a:ext cx="473075" cy="604837"/>
            <a:chOff x="6323013" y="2662238"/>
            <a:chExt cx="473075" cy="6048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9" name="Freeform 151"/>
            <p:cNvSpPr>
              <a:spLocks/>
            </p:cNvSpPr>
            <p:nvPr/>
          </p:nvSpPr>
          <p:spPr bwMode="auto">
            <a:xfrm>
              <a:off x="6367463" y="3089275"/>
              <a:ext cx="387350" cy="177800"/>
            </a:xfrm>
            <a:custGeom>
              <a:avLst/>
              <a:gdLst>
                <a:gd name="T0" fmla="*/ 525 w 2200"/>
                <a:gd name="T1" fmla="*/ 0 h 1009"/>
                <a:gd name="T2" fmla="*/ 660 w 2200"/>
                <a:gd name="T3" fmla="*/ 0 h 1009"/>
                <a:gd name="T4" fmla="*/ 1100 w 2200"/>
                <a:gd name="T5" fmla="*/ 507 h 1009"/>
                <a:gd name="T6" fmla="*/ 1522 w 2200"/>
                <a:gd name="T7" fmla="*/ 0 h 1009"/>
                <a:gd name="T8" fmla="*/ 1676 w 2200"/>
                <a:gd name="T9" fmla="*/ 0 h 1009"/>
                <a:gd name="T10" fmla="*/ 1730 w 2200"/>
                <a:gd name="T11" fmla="*/ 3 h 1009"/>
                <a:gd name="T12" fmla="*/ 1783 w 2200"/>
                <a:gd name="T13" fmla="*/ 12 h 1009"/>
                <a:gd name="T14" fmla="*/ 1833 w 2200"/>
                <a:gd name="T15" fmla="*/ 27 h 1009"/>
                <a:gd name="T16" fmla="*/ 1881 w 2200"/>
                <a:gd name="T17" fmla="*/ 47 h 1009"/>
                <a:gd name="T18" fmla="*/ 1926 w 2200"/>
                <a:gd name="T19" fmla="*/ 72 h 1009"/>
                <a:gd name="T20" fmla="*/ 1967 w 2200"/>
                <a:gd name="T21" fmla="*/ 102 h 1009"/>
                <a:gd name="T22" fmla="*/ 2005 w 2200"/>
                <a:gd name="T23" fmla="*/ 135 h 1009"/>
                <a:gd name="T24" fmla="*/ 2040 w 2200"/>
                <a:gd name="T25" fmla="*/ 173 h 1009"/>
                <a:gd name="T26" fmla="*/ 2069 w 2200"/>
                <a:gd name="T27" fmla="*/ 215 h 1009"/>
                <a:gd name="T28" fmla="*/ 2095 w 2200"/>
                <a:gd name="T29" fmla="*/ 259 h 1009"/>
                <a:gd name="T30" fmla="*/ 2115 w 2200"/>
                <a:gd name="T31" fmla="*/ 308 h 1009"/>
                <a:gd name="T32" fmla="*/ 2130 w 2200"/>
                <a:gd name="T33" fmla="*/ 357 h 1009"/>
                <a:gd name="T34" fmla="*/ 2140 w 2200"/>
                <a:gd name="T35" fmla="*/ 410 h 1009"/>
                <a:gd name="T36" fmla="*/ 2143 w 2200"/>
                <a:gd name="T37" fmla="*/ 464 h 1009"/>
                <a:gd name="T38" fmla="*/ 2200 w 2200"/>
                <a:gd name="T39" fmla="*/ 1009 h 1009"/>
                <a:gd name="T40" fmla="*/ 0 w 2200"/>
                <a:gd name="T41" fmla="*/ 1009 h 1009"/>
                <a:gd name="T42" fmla="*/ 59 w 2200"/>
                <a:gd name="T43" fmla="*/ 464 h 1009"/>
                <a:gd name="T44" fmla="*/ 62 w 2200"/>
                <a:gd name="T45" fmla="*/ 410 h 1009"/>
                <a:gd name="T46" fmla="*/ 71 w 2200"/>
                <a:gd name="T47" fmla="*/ 357 h 1009"/>
                <a:gd name="T48" fmla="*/ 86 w 2200"/>
                <a:gd name="T49" fmla="*/ 308 h 1009"/>
                <a:gd name="T50" fmla="*/ 107 w 2200"/>
                <a:gd name="T51" fmla="*/ 259 h 1009"/>
                <a:gd name="T52" fmla="*/ 132 w 2200"/>
                <a:gd name="T53" fmla="*/ 215 h 1009"/>
                <a:gd name="T54" fmla="*/ 161 w 2200"/>
                <a:gd name="T55" fmla="*/ 173 h 1009"/>
                <a:gd name="T56" fmla="*/ 195 w 2200"/>
                <a:gd name="T57" fmla="*/ 135 h 1009"/>
                <a:gd name="T58" fmla="*/ 233 w 2200"/>
                <a:gd name="T59" fmla="*/ 102 h 1009"/>
                <a:gd name="T60" fmla="*/ 276 w 2200"/>
                <a:gd name="T61" fmla="*/ 72 h 1009"/>
                <a:gd name="T62" fmla="*/ 320 w 2200"/>
                <a:gd name="T63" fmla="*/ 47 h 1009"/>
                <a:gd name="T64" fmla="*/ 368 w 2200"/>
                <a:gd name="T65" fmla="*/ 27 h 1009"/>
                <a:gd name="T66" fmla="*/ 419 w 2200"/>
                <a:gd name="T67" fmla="*/ 12 h 1009"/>
                <a:gd name="T68" fmla="*/ 471 w 2200"/>
                <a:gd name="T69" fmla="*/ 3 h 1009"/>
                <a:gd name="T70" fmla="*/ 525 w 2200"/>
                <a:gd name="T71" fmla="*/ 0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00" h="1009">
                  <a:moveTo>
                    <a:pt x="525" y="0"/>
                  </a:moveTo>
                  <a:lnTo>
                    <a:pt x="660" y="0"/>
                  </a:lnTo>
                  <a:lnTo>
                    <a:pt x="1100" y="507"/>
                  </a:lnTo>
                  <a:lnTo>
                    <a:pt x="1522" y="0"/>
                  </a:lnTo>
                  <a:lnTo>
                    <a:pt x="1676" y="0"/>
                  </a:lnTo>
                  <a:lnTo>
                    <a:pt x="1730" y="3"/>
                  </a:lnTo>
                  <a:lnTo>
                    <a:pt x="1783" y="12"/>
                  </a:lnTo>
                  <a:lnTo>
                    <a:pt x="1833" y="27"/>
                  </a:lnTo>
                  <a:lnTo>
                    <a:pt x="1881" y="47"/>
                  </a:lnTo>
                  <a:lnTo>
                    <a:pt x="1926" y="72"/>
                  </a:lnTo>
                  <a:lnTo>
                    <a:pt x="1967" y="102"/>
                  </a:lnTo>
                  <a:lnTo>
                    <a:pt x="2005" y="135"/>
                  </a:lnTo>
                  <a:lnTo>
                    <a:pt x="2040" y="173"/>
                  </a:lnTo>
                  <a:lnTo>
                    <a:pt x="2069" y="215"/>
                  </a:lnTo>
                  <a:lnTo>
                    <a:pt x="2095" y="259"/>
                  </a:lnTo>
                  <a:lnTo>
                    <a:pt x="2115" y="308"/>
                  </a:lnTo>
                  <a:lnTo>
                    <a:pt x="2130" y="357"/>
                  </a:lnTo>
                  <a:lnTo>
                    <a:pt x="2140" y="410"/>
                  </a:lnTo>
                  <a:lnTo>
                    <a:pt x="2143" y="464"/>
                  </a:lnTo>
                  <a:lnTo>
                    <a:pt x="2200" y="1009"/>
                  </a:lnTo>
                  <a:lnTo>
                    <a:pt x="0" y="1009"/>
                  </a:lnTo>
                  <a:lnTo>
                    <a:pt x="59" y="464"/>
                  </a:lnTo>
                  <a:lnTo>
                    <a:pt x="62" y="410"/>
                  </a:lnTo>
                  <a:lnTo>
                    <a:pt x="71" y="357"/>
                  </a:lnTo>
                  <a:lnTo>
                    <a:pt x="86" y="308"/>
                  </a:lnTo>
                  <a:lnTo>
                    <a:pt x="107" y="259"/>
                  </a:lnTo>
                  <a:lnTo>
                    <a:pt x="132" y="215"/>
                  </a:lnTo>
                  <a:lnTo>
                    <a:pt x="161" y="173"/>
                  </a:lnTo>
                  <a:lnTo>
                    <a:pt x="195" y="135"/>
                  </a:lnTo>
                  <a:lnTo>
                    <a:pt x="233" y="102"/>
                  </a:lnTo>
                  <a:lnTo>
                    <a:pt x="276" y="72"/>
                  </a:lnTo>
                  <a:lnTo>
                    <a:pt x="320" y="47"/>
                  </a:lnTo>
                  <a:lnTo>
                    <a:pt x="368" y="27"/>
                  </a:lnTo>
                  <a:lnTo>
                    <a:pt x="419" y="12"/>
                  </a:lnTo>
                  <a:lnTo>
                    <a:pt x="471" y="3"/>
                  </a:lnTo>
                  <a:lnTo>
                    <a:pt x="5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52"/>
            <p:cNvSpPr>
              <a:spLocks/>
            </p:cNvSpPr>
            <p:nvPr/>
          </p:nvSpPr>
          <p:spPr bwMode="auto">
            <a:xfrm>
              <a:off x="6496051" y="2894013"/>
              <a:ext cx="34925" cy="33337"/>
            </a:xfrm>
            <a:custGeom>
              <a:avLst/>
              <a:gdLst>
                <a:gd name="T0" fmla="*/ 97 w 195"/>
                <a:gd name="T1" fmla="*/ 0 h 195"/>
                <a:gd name="T2" fmla="*/ 120 w 195"/>
                <a:gd name="T3" fmla="*/ 3 h 195"/>
                <a:gd name="T4" fmla="*/ 141 w 195"/>
                <a:gd name="T5" fmla="*/ 10 h 195"/>
                <a:gd name="T6" fmla="*/ 158 w 195"/>
                <a:gd name="T7" fmla="*/ 21 h 195"/>
                <a:gd name="T8" fmla="*/ 173 w 195"/>
                <a:gd name="T9" fmla="*/ 36 h 195"/>
                <a:gd name="T10" fmla="*/ 185 w 195"/>
                <a:gd name="T11" fmla="*/ 55 h 195"/>
                <a:gd name="T12" fmla="*/ 193 w 195"/>
                <a:gd name="T13" fmla="*/ 75 h 195"/>
                <a:gd name="T14" fmla="*/ 195 w 195"/>
                <a:gd name="T15" fmla="*/ 97 h 195"/>
                <a:gd name="T16" fmla="*/ 193 w 195"/>
                <a:gd name="T17" fmla="*/ 119 h 195"/>
                <a:gd name="T18" fmla="*/ 185 w 195"/>
                <a:gd name="T19" fmla="*/ 140 h 195"/>
                <a:gd name="T20" fmla="*/ 173 w 195"/>
                <a:gd name="T21" fmla="*/ 158 h 195"/>
                <a:gd name="T22" fmla="*/ 158 w 195"/>
                <a:gd name="T23" fmla="*/ 173 h 195"/>
                <a:gd name="T24" fmla="*/ 141 w 195"/>
                <a:gd name="T25" fmla="*/ 185 h 195"/>
                <a:gd name="T26" fmla="*/ 120 w 195"/>
                <a:gd name="T27" fmla="*/ 193 h 195"/>
                <a:gd name="T28" fmla="*/ 97 w 195"/>
                <a:gd name="T29" fmla="*/ 195 h 195"/>
                <a:gd name="T30" fmla="*/ 75 w 195"/>
                <a:gd name="T31" fmla="*/ 193 h 195"/>
                <a:gd name="T32" fmla="*/ 54 w 195"/>
                <a:gd name="T33" fmla="*/ 185 h 195"/>
                <a:gd name="T34" fmla="*/ 36 w 195"/>
                <a:gd name="T35" fmla="*/ 173 h 195"/>
                <a:gd name="T36" fmla="*/ 20 w 195"/>
                <a:gd name="T37" fmla="*/ 158 h 195"/>
                <a:gd name="T38" fmla="*/ 10 w 195"/>
                <a:gd name="T39" fmla="*/ 140 h 195"/>
                <a:gd name="T40" fmla="*/ 2 w 195"/>
                <a:gd name="T41" fmla="*/ 119 h 195"/>
                <a:gd name="T42" fmla="*/ 0 w 195"/>
                <a:gd name="T43" fmla="*/ 97 h 195"/>
                <a:gd name="T44" fmla="*/ 2 w 195"/>
                <a:gd name="T45" fmla="*/ 75 h 195"/>
                <a:gd name="T46" fmla="*/ 10 w 195"/>
                <a:gd name="T47" fmla="*/ 55 h 195"/>
                <a:gd name="T48" fmla="*/ 20 w 195"/>
                <a:gd name="T49" fmla="*/ 36 h 195"/>
                <a:gd name="T50" fmla="*/ 36 w 195"/>
                <a:gd name="T51" fmla="*/ 21 h 195"/>
                <a:gd name="T52" fmla="*/ 54 w 195"/>
                <a:gd name="T53" fmla="*/ 10 h 195"/>
                <a:gd name="T54" fmla="*/ 75 w 195"/>
                <a:gd name="T55" fmla="*/ 3 h 195"/>
                <a:gd name="T56" fmla="*/ 97 w 195"/>
                <a:gd name="T5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5" h="195">
                  <a:moveTo>
                    <a:pt x="97" y="0"/>
                  </a:moveTo>
                  <a:lnTo>
                    <a:pt x="120" y="3"/>
                  </a:lnTo>
                  <a:lnTo>
                    <a:pt x="141" y="10"/>
                  </a:lnTo>
                  <a:lnTo>
                    <a:pt x="158" y="21"/>
                  </a:lnTo>
                  <a:lnTo>
                    <a:pt x="173" y="36"/>
                  </a:lnTo>
                  <a:lnTo>
                    <a:pt x="185" y="55"/>
                  </a:lnTo>
                  <a:lnTo>
                    <a:pt x="193" y="75"/>
                  </a:lnTo>
                  <a:lnTo>
                    <a:pt x="195" y="97"/>
                  </a:lnTo>
                  <a:lnTo>
                    <a:pt x="193" y="119"/>
                  </a:lnTo>
                  <a:lnTo>
                    <a:pt x="185" y="140"/>
                  </a:lnTo>
                  <a:lnTo>
                    <a:pt x="173" y="158"/>
                  </a:lnTo>
                  <a:lnTo>
                    <a:pt x="158" y="173"/>
                  </a:lnTo>
                  <a:lnTo>
                    <a:pt x="141" y="185"/>
                  </a:lnTo>
                  <a:lnTo>
                    <a:pt x="120" y="193"/>
                  </a:lnTo>
                  <a:lnTo>
                    <a:pt x="97" y="195"/>
                  </a:lnTo>
                  <a:lnTo>
                    <a:pt x="75" y="193"/>
                  </a:lnTo>
                  <a:lnTo>
                    <a:pt x="54" y="185"/>
                  </a:lnTo>
                  <a:lnTo>
                    <a:pt x="36" y="173"/>
                  </a:lnTo>
                  <a:lnTo>
                    <a:pt x="20" y="158"/>
                  </a:lnTo>
                  <a:lnTo>
                    <a:pt x="10" y="140"/>
                  </a:lnTo>
                  <a:lnTo>
                    <a:pt x="2" y="119"/>
                  </a:lnTo>
                  <a:lnTo>
                    <a:pt x="0" y="97"/>
                  </a:lnTo>
                  <a:lnTo>
                    <a:pt x="2" y="75"/>
                  </a:lnTo>
                  <a:lnTo>
                    <a:pt x="10" y="55"/>
                  </a:lnTo>
                  <a:lnTo>
                    <a:pt x="20" y="36"/>
                  </a:lnTo>
                  <a:lnTo>
                    <a:pt x="36" y="21"/>
                  </a:lnTo>
                  <a:lnTo>
                    <a:pt x="54" y="10"/>
                  </a:lnTo>
                  <a:lnTo>
                    <a:pt x="75" y="3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53"/>
            <p:cNvSpPr>
              <a:spLocks/>
            </p:cNvSpPr>
            <p:nvPr/>
          </p:nvSpPr>
          <p:spPr bwMode="auto">
            <a:xfrm>
              <a:off x="6588126" y="2894013"/>
              <a:ext cx="34925" cy="33337"/>
            </a:xfrm>
            <a:custGeom>
              <a:avLst/>
              <a:gdLst>
                <a:gd name="T0" fmla="*/ 98 w 196"/>
                <a:gd name="T1" fmla="*/ 0 h 195"/>
                <a:gd name="T2" fmla="*/ 121 w 196"/>
                <a:gd name="T3" fmla="*/ 3 h 195"/>
                <a:gd name="T4" fmla="*/ 141 w 196"/>
                <a:gd name="T5" fmla="*/ 10 h 195"/>
                <a:gd name="T6" fmla="*/ 160 w 196"/>
                <a:gd name="T7" fmla="*/ 21 h 195"/>
                <a:gd name="T8" fmla="*/ 175 w 196"/>
                <a:gd name="T9" fmla="*/ 36 h 195"/>
                <a:gd name="T10" fmla="*/ 187 w 196"/>
                <a:gd name="T11" fmla="*/ 55 h 195"/>
                <a:gd name="T12" fmla="*/ 193 w 196"/>
                <a:gd name="T13" fmla="*/ 75 h 195"/>
                <a:gd name="T14" fmla="*/ 196 w 196"/>
                <a:gd name="T15" fmla="*/ 97 h 195"/>
                <a:gd name="T16" fmla="*/ 193 w 196"/>
                <a:gd name="T17" fmla="*/ 119 h 195"/>
                <a:gd name="T18" fmla="*/ 187 w 196"/>
                <a:gd name="T19" fmla="*/ 140 h 195"/>
                <a:gd name="T20" fmla="*/ 175 w 196"/>
                <a:gd name="T21" fmla="*/ 158 h 195"/>
                <a:gd name="T22" fmla="*/ 160 w 196"/>
                <a:gd name="T23" fmla="*/ 173 h 195"/>
                <a:gd name="T24" fmla="*/ 141 w 196"/>
                <a:gd name="T25" fmla="*/ 185 h 195"/>
                <a:gd name="T26" fmla="*/ 121 w 196"/>
                <a:gd name="T27" fmla="*/ 193 h 195"/>
                <a:gd name="T28" fmla="*/ 98 w 196"/>
                <a:gd name="T29" fmla="*/ 195 h 195"/>
                <a:gd name="T30" fmla="*/ 76 w 196"/>
                <a:gd name="T31" fmla="*/ 193 h 195"/>
                <a:gd name="T32" fmla="*/ 56 w 196"/>
                <a:gd name="T33" fmla="*/ 185 h 195"/>
                <a:gd name="T34" fmla="*/ 37 w 196"/>
                <a:gd name="T35" fmla="*/ 173 h 195"/>
                <a:gd name="T36" fmla="*/ 22 w 196"/>
                <a:gd name="T37" fmla="*/ 158 h 195"/>
                <a:gd name="T38" fmla="*/ 10 w 196"/>
                <a:gd name="T39" fmla="*/ 140 h 195"/>
                <a:gd name="T40" fmla="*/ 2 w 196"/>
                <a:gd name="T41" fmla="*/ 119 h 195"/>
                <a:gd name="T42" fmla="*/ 0 w 196"/>
                <a:gd name="T43" fmla="*/ 97 h 195"/>
                <a:gd name="T44" fmla="*/ 2 w 196"/>
                <a:gd name="T45" fmla="*/ 75 h 195"/>
                <a:gd name="T46" fmla="*/ 10 w 196"/>
                <a:gd name="T47" fmla="*/ 55 h 195"/>
                <a:gd name="T48" fmla="*/ 22 w 196"/>
                <a:gd name="T49" fmla="*/ 36 h 195"/>
                <a:gd name="T50" fmla="*/ 37 w 196"/>
                <a:gd name="T51" fmla="*/ 21 h 195"/>
                <a:gd name="T52" fmla="*/ 56 w 196"/>
                <a:gd name="T53" fmla="*/ 10 h 195"/>
                <a:gd name="T54" fmla="*/ 76 w 196"/>
                <a:gd name="T55" fmla="*/ 3 h 195"/>
                <a:gd name="T56" fmla="*/ 98 w 196"/>
                <a:gd name="T5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6" h="195">
                  <a:moveTo>
                    <a:pt x="98" y="0"/>
                  </a:moveTo>
                  <a:lnTo>
                    <a:pt x="121" y="3"/>
                  </a:lnTo>
                  <a:lnTo>
                    <a:pt x="141" y="10"/>
                  </a:lnTo>
                  <a:lnTo>
                    <a:pt x="160" y="21"/>
                  </a:lnTo>
                  <a:lnTo>
                    <a:pt x="175" y="36"/>
                  </a:lnTo>
                  <a:lnTo>
                    <a:pt x="187" y="55"/>
                  </a:lnTo>
                  <a:lnTo>
                    <a:pt x="193" y="75"/>
                  </a:lnTo>
                  <a:lnTo>
                    <a:pt x="196" y="97"/>
                  </a:lnTo>
                  <a:lnTo>
                    <a:pt x="193" y="119"/>
                  </a:lnTo>
                  <a:lnTo>
                    <a:pt x="187" y="140"/>
                  </a:lnTo>
                  <a:lnTo>
                    <a:pt x="175" y="158"/>
                  </a:lnTo>
                  <a:lnTo>
                    <a:pt x="160" y="173"/>
                  </a:lnTo>
                  <a:lnTo>
                    <a:pt x="141" y="185"/>
                  </a:lnTo>
                  <a:lnTo>
                    <a:pt x="121" y="193"/>
                  </a:lnTo>
                  <a:lnTo>
                    <a:pt x="98" y="195"/>
                  </a:lnTo>
                  <a:lnTo>
                    <a:pt x="76" y="193"/>
                  </a:lnTo>
                  <a:lnTo>
                    <a:pt x="56" y="185"/>
                  </a:lnTo>
                  <a:lnTo>
                    <a:pt x="37" y="173"/>
                  </a:lnTo>
                  <a:lnTo>
                    <a:pt x="22" y="158"/>
                  </a:lnTo>
                  <a:lnTo>
                    <a:pt x="10" y="140"/>
                  </a:lnTo>
                  <a:lnTo>
                    <a:pt x="2" y="119"/>
                  </a:lnTo>
                  <a:lnTo>
                    <a:pt x="0" y="97"/>
                  </a:lnTo>
                  <a:lnTo>
                    <a:pt x="2" y="75"/>
                  </a:lnTo>
                  <a:lnTo>
                    <a:pt x="10" y="55"/>
                  </a:lnTo>
                  <a:lnTo>
                    <a:pt x="22" y="36"/>
                  </a:lnTo>
                  <a:lnTo>
                    <a:pt x="37" y="21"/>
                  </a:lnTo>
                  <a:lnTo>
                    <a:pt x="56" y="10"/>
                  </a:lnTo>
                  <a:lnTo>
                    <a:pt x="76" y="3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54"/>
            <p:cNvSpPr>
              <a:spLocks/>
            </p:cNvSpPr>
            <p:nvPr/>
          </p:nvSpPr>
          <p:spPr bwMode="auto">
            <a:xfrm>
              <a:off x="6323013" y="2662238"/>
              <a:ext cx="473075" cy="355600"/>
            </a:xfrm>
            <a:custGeom>
              <a:avLst/>
              <a:gdLst>
                <a:gd name="T0" fmla="*/ 1494 w 2681"/>
                <a:gd name="T1" fmla="*/ 10 h 2017"/>
                <a:gd name="T2" fmla="*/ 1838 w 2681"/>
                <a:gd name="T3" fmla="*/ 100 h 2017"/>
                <a:gd name="T4" fmla="*/ 2138 w 2681"/>
                <a:gd name="T5" fmla="*/ 276 h 2017"/>
                <a:gd name="T6" fmla="*/ 2377 w 2681"/>
                <a:gd name="T7" fmla="*/ 522 h 2017"/>
                <a:gd name="T8" fmla="*/ 2544 w 2681"/>
                <a:gd name="T9" fmla="*/ 826 h 2017"/>
                <a:gd name="T10" fmla="*/ 2624 w 2681"/>
                <a:gd name="T11" fmla="*/ 1173 h 2017"/>
                <a:gd name="T12" fmla="*/ 2679 w 2681"/>
                <a:gd name="T13" fmla="*/ 1350 h 2017"/>
                <a:gd name="T14" fmla="*/ 2654 w 2681"/>
                <a:gd name="T15" fmla="*/ 1555 h 2017"/>
                <a:gd name="T16" fmla="*/ 2545 w 2681"/>
                <a:gd name="T17" fmla="*/ 1730 h 2017"/>
                <a:gd name="T18" fmla="*/ 2374 w 2681"/>
                <a:gd name="T19" fmla="*/ 1843 h 2017"/>
                <a:gd name="T20" fmla="*/ 2217 w 2681"/>
                <a:gd name="T21" fmla="*/ 920 h 2017"/>
                <a:gd name="T22" fmla="*/ 2406 w 2681"/>
                <a:gd name="T23" fmla="*/ 966 h 2017"/>
                <a:gd name="T24" fmla="*/ 2437 w 2681"/>
                <a:gd name="T25" fmla="*/ 856 h 2017"/>
                <a:gd name="T26" fmla="*/ 2276 w 2681"/>
                <a:gd name="T27" fmla="*/ 572 h 2017"/>
                <a:gd name="T28" fmla="*/ 2045 w 2681"/>
                <a:gd name="T29" fmla="*/ 344 h 2017"/>
                <a:gd name="T30" fmla="*/ 1758 w 2681"/>
                <a:gd name="T31" fmla="*/ 185 h 2017"/>
                <a:gd name="T32" fmla="*/ 1428 w 2681"/>
                <a:gd name="T33" fmla="*/ 113 h 2017"/>
                <a:gd name="T34" fmla="*/ 1085 w 2681"/>
                <a:gd name="T35" fmla="*/ 138 h 2017"/>
                <a:gd name="T36" fmla="*/ 775 w 2681"/>
                <a:gd name="T37" fmla="*/ 255 h 2017"/>
                <a:gd name="T38" fmla="*/ 514 w 2681"/>
                <a:gd name="T39" fmla="*/ 450 h 2017"/>
                <a:gd name="T40" fmla="*/ 315 w 2681"/>
                <a:gd name="T41" fmla="*/ 708 h 2017"/>
                <a:gd name="T42" fmla="*/ 194 w 2681"/>
                <a:gd name="T43" fmla="*/ 1015 h 2017"/>
                <a:gd name="T44" fmla="*/ 366 w 2681"/>
                <a:gd name="T45" fmla="*/ 934 h 2017"/>
                <a:gd name="T46" fmla="*/ 483 w 2681"/>
                <a:gd name="T47" fmla="*/ 1632 h 2017"/>
                <a:gd name="T48" fmla="*/ 589 w 2681"/>
                <a:gd name="T49" fmla="*/ 1708 h 2017"/>
                <a:gd name="T50" fmla="*/ 752 w 2681"/>
                <a:gd name="T51" fmla="*/ 1778 h 2017"/>
                <a:gd name="T52" fmla="*/ 983 w 2681"/>
                <a:gd name="T53" fmla="*/ 1827 h 2017"/>
                <a:gd name="T54" fmla="*/ 1221 w 2681"/>
                <a:gd name="T55" fmla="*/ 1824 h 2017"/>
                <a:gd name="T56" fmla="*/ 1313 w 2681"/>
                <a:gd name="T57" fmla="*/ 1780 h 2017"/>
                <a:gd name="T58" fmla="*/ 1427 w 2681"/>
                <a:gd name="T59" fmla="*/ 1798 h 2017"/>
                <a:gd name="T60" fmla="*/ 1491 w 2681"/>
                <a:gd name="T61" fmla="*/ 1872 h 2017"/>
                <a:gd name="T62" fmla="*/ 1468 w 2681"/>
                <a:gd name="T63" fmla="*/ 1964 h 2017"/>
                <a:gd name="T64" fmla="*/ 1372 w 2681"/>
                <a:gd name="T65" fmla="*/ 2014 h 2017"/>
                <a:gd name="T66" fmla="*/ 1261 w 2681"/>
                <a:gd name="T67" fmla="*/ 1998 h 2017"/>
                <a:gd name="T68" fmla="*/ 1127 w 2681"/>
                <a:gd name="T69" fmla="*/ 1949 h 2017"/>
                <a:gd name="T70" fmla="*/ 853 w 2681"/>
                <a:gd name="T71" fmla="*/ 1917 h 2017"/>
                <a:gd name="T72" fmla="*/ 645 w 2681"/>
                <a:gd name="T73" fmla="*/ 1857 h 2017"/>
                <a:gd name="T74" fmla="*/ 494 w 2681"/>
                <a:gd name="T75" fmla="*/ 1780 h 2017"/>
                <a:gd name="T76" fmla="*/ 358 w 2681"/>
                <a:gd name="T77" fmla="*/ 1859 h 2017"/>
                <a:gd name="T78" fmla="*/ 173 w 2681"/>
                <a:gd name="T79" fmla="*/ 1764 h 2017"/>
                <a:gd name="T80" fmla="*/ 48 w 2681"/>
                <a:gd name="T81" fmla="*/ 1603 h 2017"/>
                <a:gd name="T82" fmla="*/ 0 w 2681"/>
                <a:gd name="T83" fmla="*/ 1397 h 2017"/>
                <a:gd name="T84" fmla="*/ 37 w 2681"/>
                <a:gd name="T85" fmla="*/ 1215 h 2017"/>
                <a:gd name="T86" fmla="*/ 107 w 2681"/>
                <a:gd name="T87" fmla="*/ 910 h 2017"/>
                <a:gd name="T88" fmla="*/ 253 w 2681"/>
                <a:gd name="T89" fmla="*/ 593 h 2017"/>
                <a:gd name="T90" fmla="*/ 478 w 2681"/>
                <a:gd name="T91" fmla="*/ 332 h 2017"/>
                <a:gd name="T92" fmla="*/ 763 w 2681"/>
                <a:gd name="T93" fmla="*/ 137 h 2017"/>
                <a:gd name="T94" fmla="*/ 1098 w 2681"/>
                <a:gd name="T95" fmla="*/ 22 h 2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81" h="2017">
                  <a:moveTo>
                    <a:pt x="1337" y="0"/>
                  </a:moveTo>
                  <a:lnTo>
                    <a:pt x="1344" y="0"/>
                  </a:lnTo>
                  <a:lnTo>
                    <a:pt x="1402" y="1"/>
                  </a:lnTo>
                  <a:lnTo>
                    <a:pt x="1494" y="10"/>
                  </a:lnTo>
                  <a:lnTo>
                    <a:pt x="1583" y="22"/>
                  </a:lnTo>
                  <a:lnTo>
                    <a:pt x="1671" y="43"/>
                  </a:lnTo>
                  <a:lnTo>
                    <a:pt x="1755" y="69"/>
                  </a:lnTo>
                  <a:lnTo>
                    <a:pt x="1838" y="100"/>
                  </a:lnTo>
                  <a:lnTo>
                    <a:pt x="1918" y="137"/>
                  </a:lnTo>
                  <a:lnTo>
                    <a:pt x="1995" y="178"/>
                  </a:lnTo>
                  <a:lnTo>
                    <a:pt x="2067" y="224"/>
                  </a:lnTo>
                  <a:lnTo>
                    <a:pt x="2138" y="276"/>
                  </a:lnTo>
                  <a:lnTo>
                    <a:pt x="2204" y="332"/>
                  </a:lnTo>
                  <a:lnTo>
                    <a:pt x="2266" y="391"/>
                  </a:lnTo>
                  <a:lnTo>
                    <a:pt x="2324" y="454"/>
                  </a:lnTo>
                  <a:lnTo>
                    <a:pt x="2377" y="522"/>
                  </a:lnTo>
                  <a:lnTo>
                    <a:pt x="2427" y="593"/>
                  </a:lnTo>
                  <a:lnTo>
                    <a:pt x="2472" y="668"/>
                  </a:lnTo>
                  <a:lnTo>
                    <a:pt x="2511" y="746"/>
                  </a:lnTo>
                  <a:lnTo>
                    <a:pt x="2544" y="826"/>
                  </a:lnTo>
                  <a:lnTo>
                    <a:pt x="2574" y="910"/>
                  </a:lnTo>
                  <a:lnTo>
                    <a:pt x="2596" y="995"/>
                  </a:lnTo>
                  <a:lnTo>
                    <a:pt x="2614" y="1084"/>
                  </a:lnTo>
                  <a:lnTo>
                    <a:pt x="2624" y="1173"/>
                  </a:lnTo>
                  <a:lnTo>
                    <a:pt x="2644" y="1215"/>
                  </a:lnTo>
                  <a:lnTo>
                    <a:pt x="2659" y="1258"/>
                  </a:lnTo>
                  <a:lnTo>
                    <a:pt x="2671" y="1302"/>
                  </a:lnTo>
                  <a:lnTo>
                    <a:pt x="2679" y="1350"/>
                  </a:lnTo>
                  <a:lnTo>
                    <a:pt x="2681" y="1397"/>
                  </a:lnTo>
                  <a:lnTo>
                    <a:pt x="2678" y="1452"/>
                  </a:lnTo>
                  <a:lnTo>
                    <a:pt x="2669" y="1505"/>
                  </a:lnTo>
                  <a:lnTo>
                    <a:pt x="2654" y="1555"/>
                  </a:lnTo>
                  <a:lnTo>
                    <a:pt x="2634" y="1603"/>
                  </a:lnTo>
                  <a:lnTo>
                    <a:pt x="2609" y="1649"/>
                  </a:lnTo>
                  <a:lnTo>
                    <a:pt x="2579" y="1691"/>
                  </a:lnTo>
                  <a:lnTo>
                    <a:pt x="2545" y="1730"/>
                  </a:lnTo>
                  <a:lnTo>
                    <a:pt x="2507" y="1764"/>
                  </a:lnTo>
                  <a:lnTo>
                    <a:pt x="2466" y="1796"/>
                  </a:lnTo>
                  <a:lnTo>
                    <a:pt x="2422" y="1822"/>
                  </a:lnTo>
                  <a:lnTo>
                    <a:pt x="2374" y="1843"/>
                  </a:lnTo>
                  <a:lnTo>
                    <a:pt x="2323" y="1859"/>
                  </a:lnTo>
                  <a:lnTo>
                    <a:pt x="2271" y="1870"/>
                  </a:lnTo>
                  <a:lnTo>
                    <a:pt x="2217" y="1875"/>
                  </a:lnTo>
                  <a:lnTo>
                    <a:pt x="2217" y="920"/>
                  </a:lnTo>
                  <a:lnTo>
                    <a:pt x="2267" y="924"/>
                  </a:lnTo>
                  <a:lnTo>
                    <a:pt x="2315" y="933"/>
                  </a:lnTo>
                  <a:lnTo>
                    <a:pt x="2361" y="947"/>
                  </a:lnTo>
                  <a:lnTo>
                    <a:pt x="2406" y="966"/>
                  </a:lnTo>
                  <a:lnTo>
                    <a:pt x="2448" y="988"/>
                  </a:lnTo>
                  <a:lnTo>
                    <a:pt x="2487" y="1015"/>
                  </a:lnTo>
                  <a:lnTo>
                    <a:pt x="2465" y="934"/>
                  </a:lnTo>
                  <a:lnTo>
                    <a:pt x="2437" y="856"/>
                  </a:lnTo>
                  <a:lnTo>
                    <a:pt x="2405" y="780"/>
                  </a:lnTo>
                  <a:lnTo>
                    <a:pt x="2367" y="708"/>
                  </a:lnTo>
                  <a:lnTo>
                    <a:pt x="2323" y="638"/>
                  </a:lnTo>
                  <a:lnTo>
                    <a:pt x="2276" y="572"/>
                  </a:lnTo>
                  <a:lnTo>
                    <a:pt x="2224" y="508"/>
                  </a:lnTo>
                  <a:lnTo>
                    <a:pt x="2168" y="449"/>
                  </a:lnTo>
                  <a:lnTo>
                    <a:pt x="2109" y="394"/>
                  </a:lnTo>
                  <a:lnTo>
                    <a:pt x="2045" y="344"/>
                  </a:lnTo>
                  <a:lnTo>
                    <a:pt x="1978" y="297"/>
                  </a:lnTo>
                  <a:lnTo>
                    <a:pt x="1907" y="255"/>
                  </a:lnTo>
                  <a:lnTo>
                    <a:pt x="1833" y="217"/>
                  </a:lnTo>
                  <a:lnTo>
                    <a:pt x="1758" y="185"/>
                  </a:lnTo>
                  <a:lnTo>
                    <a:pt x="1678" y="159"/>
                  </a:lnTo>
                  <a:lnTo>
                    <a:pt x="1597" y="138"/>
                  </a:lnTo>
                  <a:lnTo>
                    <a:pt x="1514" y="122"/>
                  </a:lnTo>
                  <a:lnTo>
                    <a:pt x="1428" y="113"/>
                  </a:lnTo>
                  <a:lnTo>
                    <a:pt x="1340" y="109"/>
                  </a:lnTo>
                  <a:lnTo>
                    <a:pt x="1254" y="113"/>
                  </a:lnTo>
                  <a:lnTo>
                    <a:pt x="1168" y="122"/>
                  </a:lnTo>
                  <a:lnTo>
                    <a:pt x="1085" y="138"/>
                  </a:lnTo>
                  <a:lnTo>
                    <a:pt x="1003" y="159"/>
                  </a:lnTo>
                  <a:lnTo>
                    <a:pt x="924" y="185"/>
                  </a:lnTo>
                  <a:lnTo>
                    <a:pt x="847" y="217"/>
                  </a:lnTo>
                  <a:lnTo>
                    <a:pt x="775" y="255"/>
                  </a:lnTo>
                  <a:lnTo>
                    <a:pt x="704" y="297"/>
                  </a:lnTo>
                  <a:lnTo>
                    <a:pt x="637" y="344"/>
                  </a:lnTo>
                  <a:lnTo>
                    <a:pt x="573" y="394"/>
                  </a:lnTo>
                  <a:lnTo>
                    <a:pt x="514" y="450"/>
                  </a:lnTo>
                  <a:lnTo>
                    <a:pt x="457" y="508"/>
                  </a:lnTo>
                  <a:lnTo>
                    <a:pt x="405" y="572"/>
                  </a:lnTo>
                  <a:lnTo>
                    <a:pt x="358" y="638"/>
                  </a:lnTo>
                  <a:lnTo>
                    <a:pt x="315" y="708"/>
                  </a:lnTo>
                  <a:lnTo>
                    <a:pt x="276" y="781"/>
                  </a:lnTo>
                  <a:lnTo>
                    <a:pt x="244" y="856"/>
                  </a:lnTo>
                  <a:lnTo>
                    <a:pt x="216" y="934"/>
                  </a:lnTo>
                  <a:lnTo>
                    <a:pt x="194" y="1015"/>
                  </a:lnTo>
                  <a:lnTo>
                    <a:pt x="233" y="989"/>
                  </a:lnTo>
                  <a:lnTo>
                    <a:pt x="275" y="966"/>
                  </a:lnTo>
                  <a:lnTo>
                    <a:pt x="320" y="948"/>
                  </a:lnTo>
                  <a:lnTo>
                    <a:pt x="366" y="934"/>
                  </a:lnTo>
                  <a:lnTo>
                    <a:pt x="415" y="924"/>
                  </a:lnTo>
                  <a:lnTo>
                    <a:pt x="465" y="920"/>
                  </a:lnTo>
                  <a:lnTo>
                    <a:pt x="465" y="1614"/>
                  </a:lnTo>
                  <a:lnTo>
                    <a:pt x="483" y="1632"/>
                  </a:lnTo>
                  <a:lnTo>
                    <a:pt x="505" y="1650"/>
                  </a:lnTo>
                  <a:lnTo>
                    <a:pt x="530" y="1670"/>
                  </a:lnTo>
                  <a:lnTo>
                    <a:pt x="558" y="1689"/>
                  </a:lnTo>
                  <a:lnTo>
                    <a:pt x="589" y="1708"/>
                  </a:lnTo>
                  <a:lnTo>
                    <a:pt x="624" y="1727"/>
                  </a:lnTo>
                  <a:lnTo>
                    <a:pt x="663" y="1745"/>
                  </a:lnTo>
                  <a:lnTo>
                    <a:pt x="705" y="1762"/>
                  </a:lnTo>
                  <a:lnTo>
                    <a:pt x="752" y="1778"/>
                  </a:lnTo>
                  <a:lnTo>
                    <a:pt x="803" y="1794"/>
                  </a:lnTo>
                  <a:lnTo>
                    <a:pt x="858" y="1806"/>
                  </a:lnTo>
                  <a:lnTo>
                    <a:pt x="918" y="1818"/>
                  </a:lnTo>
                  <a:lnTo>
                    <a:pt x="983" y="1827"/>
                  </a:lnTo>
                  <a:lnTo>
                    <a:pt x="1052" y="1834"/>
                  </a:lnTo>
                  <a:lnTo>
                    <a:pt x="1127" y="1840"/>
                  </a:lnTo>
                  <a:lnTo>
                    <a:pt x="1207" y="1842"/>
                  </a:lnTo>
                  <a:lnTo>
                    <a:pt x="1221" y="1824"/>
                  </a:lnTo>
                  <a:lnTo>
                    <a:pt x="1240" y="1808"/>
                  </a:lnTo>
                  <a:lnTo>
                    <a:pt x="1261" y="1796"/>
                  </a:lnTo>
                  <a:lnTo>
                    <a:pt x="1286" y="1786"/>
                  </a:lnTo>
                  <a:lnTo>
                    <a:pt x="1313" y="1780"/>
                  </a:lnTo>
                  <a:lnTo>
                    <a:pt x="1341" y="1777"/>
                  </a:lnTo>
                  <a:lnTo>
                    <a:pt x="1372" y="1780"/>
                  </a:lnTo>
                  <a:lnTo>
                    <a:pt x="1401" y="1787"/>
                  </a:lnTo>
                  <a:lnTo>
                    <a:pt x="1427" y="1798"/>
                  </a:lnTo>
                  <a:lnTo>
                    <a:pt x="1449" y="1812"/>
                  </a:lnTo>
                  <a:lnTo>
                    <a:pt x="1468" y="1830"/>
                  </a:lnTo>
                  <a:lnTo>
                    <a:pt x="1482" y="1851"/>
                  </a:lnTo>
                  <a:lnTo>
                    <a:pt x="1491" y="1872"/>
                  </a:lnTo>
                  <a:lnTo>
                    <a:pt x="1494" y="1897"/>
                  </a:lnTo>
                  <a:lnTo>
                    <a:pt x="1491" y="1921"/>
                  </a:lnTo>
                  <a:lnTo>
                    <a:pt x="1482" y="1943"/>
                  </a:lnTo>
                  <a:lnTo>
                    <a:pt x="1468" y="1964"/>
                  </a:lnTo>
                  <a:lnTo>
                    <a:pt x="1449" y="1981"/>
                  </a:lnTo>
                  <a:lnTo>
                    <a:pt x="1427" y="1996"/>
                  </a:lnTo>
                  <a:lnTo>
                    <a:pt x="1401" y="2007"/>
                  </a:lnTo>
                  <a:lnTo>
                    <a:pt x="1372" y="2014"/>
                  </a:lnTo>
                  <a:lnTo>
                    <a:pt x="1341" y="2017"/>
                  </a:lnTo>
                  <a:lnTo>
                    <a:pt x="1312" y="2014"/>
                  </a:lnTo>
                  <a:lnTo>
                    <a:pt x="1286" y="2008"/>
                  </a:lnTo>
                  <a:lnTo>
                    <a:pt x="1261" y="1998"/>
                  </a:lnTo>
                  <a:lnTo>
                    <a:pt x="1240" y="1985"/>
                  </a:lnTo>
                  <a:lnTo>
                    <a:pt x="1221" y="1969"/>
                  </a:lnTo>
                  <a:lnTo>
                    <a:pt x="1206" y="1951"/>
                  </a:lnTo>
                  <a:lnTo>
                    <a:pt x="1127" y="1949"/>
                  </a:lnTo>
                  <a:lnTo>
                    <a:pt x="1051" y="1944"/>
                  </a:lnTo>
                  <a:lnTo>
                    <a:pt x="981" y="1938"/>
                  </a:lnTo>
                  <a:lnTo>
                    <a:pt x="915" y="1928"/>
                  </a:lnTo>
                  <a:lnTo>
                    <a:pt x="853" y="1917"/>
                  </a:lnTo>
                  <a:lnTo>
                    <a:pt x="795" y="1904"/>
                  </a:lnTo>
                  <a:lnTo>
                    <a:pt x="741" y="1890"/>
                  </a:lnTo>
                  <a:lnTo>
                    <a:pt x="691" y="1874"/>
                  </a:lnTo>
                  <a:lnTo>
                    <a:pt x="645" y="1857"/>
                  </a:lnTo>
                  <a:lnTo>
                    <a:pt x="602" y="1839"/>
                  </a:lnTo>
                  <a:lnTo>
                    <a:pt x="563" y="1820"/>
                  </a:lnTo>
                  <a:lnTo>
                    <a:pt x="527" y="1800"/>
                  </a:lnTo>
                  <a:lnTo>
                    <a:pt x="494" y="1780"/>
                  </a:lnTo>
                  <a:lnTo>
                    <a:pt x="465" y="1759"/>
                  </a:lnTo>
                  <a:lnTo>
                    <a:pt x="465" y="1875"/>
                  </a:lnTo>
                  <a:lnTo>
                    <a:pt x="410" y="1870"/>
                  </a:lnTo>
                  <a:lnTo>
                    <a:pt x="358" y="1859"/>
                  </a:lnTo>
                  <a:lnTo>
                    <a:pt x="308" y="1843"/>
                  </a:lnTo>
                  <a:lnTo>
                    <a:pt x="260" y="1822"/>
                  </a:lnTo>
                  <a:lnTo>
                    <a:pt x="216" y="1796"/>
                  </a:lnTo>
                  <a:lnTo>
                    <a:pt x="173" y="1764"/>
                  </a:lnTo>
                  <a:lnTo>
                    <a:pt x="135" y="1730"/>
                  </a:lnTo>
                  <a:lnTo>
                    <a:pt x="102" y="1691"/>
                  </a:lnTo>
                  <a:lnTo>
                    <a:pt x="73" y="1649"/>
                  </a:lnTo>
                  <a:lnTo>
                    <a:pt x="48" y="1603"/>
                  </a:lnTo>
                  <a:lnTo>
                    <a:pt x="27" y="1555"/>
                  </a:lnTo>
                  <a:lnTo>
                    <a:pt x="13" y="1505"/>
                  </a:lnTo>
                  <a:lnTo>
                    <a:pt x="3" y="1452"/>
                  </a:lnTo>
                  <a:lnTo>
                    <a:pt x="0" y="1397"/>
                  </a:lnTo>
                  <a:lnTo>
                    <a:pt x="3" y="1350"/>
                  </a:lnTo>
                  <a:lnTo>
                    <a:pt x="10" y="1302"/>
                  </a:lnTo>
                  <a:lnTo>
                    <a:pt x="22" y="1258"/>
                  </a:lnTo>
                  <a:lnTo>
                    <a:pt x="37" y="1215"/>
                  </a:lnTo>
                  <a:lnTo>
                    <a:pt x="56" y="1173"/>
                  </a:lnTo>
                  <a:lnTo>
                    <a:pt x="67" y="1084"/>
                  </a:lnTo>
                  <a:lnTo>
                    <a:pt x="84" y="995"/>
                  </a:lnTo>
                  <a:lnTo>
                    <a:pt x="107" y="910"/>
                  </a:lnTo>
                  <a:lnTo>
                    <a:pt x="136" y="826"/>
                  </a:lnTo>
                  <a:lnTo>
                    <a:pt x="170" y="746"/>
                  </a:lnTo>
                  <a:lnTo>
                    <a:pt x="210" y="668"/>
                  </a:lnTo>
                  <a:lnTo>
                    <a:pt x="253" y="593"/>
                  </a:lnTo>
                  <a:lnTo>
                    <a:pt x="303" y="522"/>
                  </a:lnTo>
                  <a:lnTo>
                    <a:pt x="356" y="454"/>
                  </a:lnTo>
                  <a:lnTo>
                    <a:pt x="415" y="391"/>
                  </a:lnTo>
                  <a:lnTo>
                    <a:pt x="478" y="332"/>
                  </a:lnTo>
                  <a:lnTo>
                    <a:pt x="544" y="276"/>
                  </a:lnTo>
                  <a:lnTo>
                    <a:pt x="613" y="224"/>
                  </a:lnTo>
                  <a:lnTo>
                    <a:pt x="687" y="178"/>
                  </a:lnTo>
                  <a:lnTo>
                    <a:pt x="763" y="137"/>
                  </a:lnTo>
                  <a:lnTo>
                    <a:pt x="843" y="100"/>
                  </a:lnTo>
                  <a:lnTo>
                    <a:pt x="925" y="69"/>
                  </a:lnTo>
                  <a:lnTo>
                    <a:pt x="1010" y="43"/>
                  </a:lnTo>
                  <a:lnTo>
                    <a:pt x="1098" y="22"/>
                  </a:lnTo>
                  <a:lnTo>
                    <a:pt x="1188" y="10"/>
                  </a:lnTo>
                  <a:lnTo>
                    <a:pt x="1279" y="1"/>
                  </a:lnTo>
                  <a:lnTo>
                    <a:pt x="13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55"/>
            <p:cNvSpPr>
              <a:spLocks/>
            </p:cNvSpPr>
            <p:nvPr/>
          </p:nvSpPr>
          <p:spPr bwMode="auto">
            <a:xfrm>
              <a:off x="6384926" y="2698750"/>
              <a:ext cx="354013" cy="120650"/>
            </a:xfrm>
            <a:custGeom>
              <a:avLst/>
              <a:gdLst>
                <a:gd name="T0" fmla="*/ 1029 w 2007"/>
                <a:gd name="T1" fmla="*/ 1 h 683"/>
                <a:gd name="T2" fmla="*/ 1100 w 2007"/>
                <a:gd name="T3" fmla="*/ 4 h 683"/>
                <a:gd name="T4" fmla="*/ 1162 w 2007"/>
                <a:gd name="T5" fmla="*/ 9 h 683"/>
                <a:gd name="T6" fmla="*/ 1208 w 2007"/>
                <a:gd name="T7" fmla="*/ 16 h 683"/>
                <a:gd name="T8" fmla="*/ 1234 w 2007"/>
                <a:gd name="T9" fmla="*/ 19 h 683"/>
                <a:gd name="T10" fmla="*/ 1318 w 2007"/>
                <a:gd name="T11" fmla="*/ 42 h 683"/>
                <a:gd name="T12" fmla="*/ 1469 w 2007"/>
                <a:gd name="T13" fmla="*/ 102 h 683"/>
                <a:gd name="T14" fmla="*/ 1610 w 2007"/>
                <a:gd name="T15" fmla="*/ 183 h 683"/>
                <a:gd name="T16" fmla="*/ 1736 w 2007"/>
                <a:gd name="T17" fmla="*/ 284 h 683"/>
                <a:gd name="T18" fmla="*/ 1844 w 2007"/>
                <a:gd name="T19" fmla="*/ 402 h 683"/>
                <a:gd name="T20" fmla="*/ 1936 w 2007"/>
                <a:gd name="T21" fmla="*/ 536 h 683"/>
                <a:gd name="T22" fmla="*/ 2007 w 2007"/>
                <a:gd name="T23" fmla="*/ 683 h 683"/>
                <a:gd name="T24" fmla="*/ 1921 w 2007"/>
                <a:gd name="T25" fmla="*/ 664 h 683"/>
                <a:gd name="T26" fmla="*/ 1843 w 2007"/>
                <a:gd name="T27" fmla="*/ 594 h 683"/>
                <a:gd name="T28" fmla="*/ 1760 w 2007"/>
                <a:gd name="T29" fmla="*/ 472 h 683"/>
                <a:gd name="T30" fmla="*/ 1660 w 2007"/>
                <a:gd name="T31" fmla="*/ 364 h 683"/>
                <a:gd name="T32" fmla="*/ 1545 w 2007"/>
                <a:gd name="T33" fmla="*/ 272 h 683"/>
                <a:gd name="T34" fmla="*/ 1417 w 2007"/>
                <a:gd name="T35" fmla="*/ 198 h 683"/>
                <a:gd name="T36" fmla="*/ 1277 w 2007"/>
                <a:gd name="T37" fmla="*/ 144 h 683"/>
                <a:gd name="T38" fmla="*/ 1178 w 2007"/>
                <a:gd name="T39" fmla="*/ 119 h 683"/>
                <a:gd name="T40" fmla="*/ 1104 w 2007"/>
                <a:gd name="T41" fmla="*/ 111 h 683"/>
                <a:gd name="T42" fmla="*/ 1012 w 2007"/>
                <a:gd name="T43" fmla="*/ 105 h 683"/>
                <a:gd name="T44" fmla="*/ 907 w 2007"/>
                <a:gd name="T45" fmla="*/ 108 h 683"/>
                <a:gd name="T46" fmla="*/ 800 w 2007"/>
                <a:gd name="T47" fmla="*/ 125 h 683"/>
                <a:gd name="T48" fmla="*/ 655 w 2007"/>
                <a:gd name="T49" fmla="*/ 169 h 683"/>
                <a:gd name="T50" fmla="*/ 522 w 2007"/>
                <a:gd name="T51" fmla="*/ 232 h 683"/>
                <a:gd name="T52" fmla="*/ 401 w 2007"/>
                <a:gd name="T53" fmla="*/ 316 h 683"/>
                <a:gd name="T54" fmla="*/ 292 w 2007"/>
                <a:gd name="T55" fmla="*/ 416 h 683"/>
                <a:gd name="T56" fmla="*/ 201 w 2007"/>
                <a:gd name="T57" fmla="*/ 531 h 683"/>
                <a:gd name="T58" fmla="*/ 128 w 2007"/>
                <a:gd name="T59" fmla="*/ 660 h 683"/>
                <a:gd name="T60" fmla="*/ 56 w 2007"/>
                <a:gd name="T61" fmla="*/ 665 h 683"/>
                <a:gd name="T62" fmla="*/ 33 w 2007"/>
                <a:gd name="T63" fmla="*/ 602 h 683"/>
                <a:gd name="T64" fmla="*/ 115 w 2007"/>
                <a:gd name="T65" fmla="*/ 463 h 683"/>
                <a:gd name="T66" fmla="*/ 214 w 2007"/>
                <a:gd name="T67" fmla="*/ 338 h 683"/>
                <a:gd name="T68" fmla="*/ 333 w 2007"/>
                <a:gd name="T69" fmla="*/ 229 h 683"/>
                <a:gd name="T70" fmla="*/ 465 w 2007"/>
                <a:gd name="T71" fmla="*/ 139 h 683"/>
                <a:gd name="T72" fmla="*/ 610 w 2007"/>
                <a:gd name="T73" fmla="*/ 68 h 683"/>
                <a:gd name="T74" fmla="*/ 767 w 2007"/>
                <a:gd name="T75" fmla="*/ 20 h 683"/>
                <a:gd name="T76" fmla="*/ 780 w 2007"/>
                <a:gd name="T77" fmla="*/ 18 h 683"/>
                <a:gd name="T78" fmla="*/ 815 w 2007"/>
                <a:gd name="T79" fmla="*/ 12 h 683"/>
                <a:gd name="T80" fmla="*/ 866 w 2007"/>
                <a:gd name="T81" fmla="*/ 7 h 683"/>
                <a:gd name="T82" fmla="*/ 926 w 2007"/>
                <a:gd name="T83" fmla="*/ 2 h 683"/>
                <a:gd name="T84" fmla="*/ 991 w 2007"/>
                <a:gd name="T85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7" h="683">
                  <a:moveTo>
                    <a:pt x="991" y="0"/>
                  </a:moveTo>
                  <a:lnTo>
                    <a:pt x="1029" y="1"/>
                  </a:lnTo>
                  <a:lnTo>
                    <a:pt x="1065" y="2"/>
                  </a:lnTo>
                  <a:lnTo>
                    <a:pt x="1100" y="4"/>
                  </a:lnTo>
                  <a:lnTo>
                    <a:pt x="1132" y="7"/>
                  </a:lnTo>
                  <a:lnTo>
                    <a:pt x="1162" y="9"/>
                  </a:lnTo>
                  <a:lnTo>
                    <a:pt x="1186" y="12"/>
                  </a:lnTo>
                  <a:lnTo>
                    <a:pt x="1208" y="16"/>
                  </a:lnTo>
                  <a:lnTo>
                    <a:pt x="1223" y="18"/>
                  </a:lnTo>
                  <a:lnTo>
                    <a:pt x="1234" y="19"/>
                  </a:lnTo>
                  <a:lnTo>
                    <a:pt x="1237" y="20"/>
                  </a:lnTo>
                  <a:lnTo>
                    <a:pt x="1318" y="42"/>
                  </a:lnTo>
                  <a:lnTo>
                    <a:pt x="1394" y="68"/>
                  </a:lnTo>
                  <a:lnTo>
                    <a:pt x="1469" y="102"/>
                  </a:lnTo>
                  <a:lnTo>
                    <a:pt x="1541" y="140"/>
                  </a:lnTo>
                  <a:lnTo>
                    <a:pt x="1610" y="183"/>
                  </a:lnTo>
                  <a:lnTo>
                    <a:pt x="1674" y="231"/>
                  </a:lnTo>
                  <a:lnTo>
                    <a:pt x="1736" y="284"/>
                  </a:lnTo>
                  <a:lnTo>
                    <a:pt x="1792" y="341"/>
                  </a:lnTo>
                  <a:lnTo>
                    <a:pt x="1844" y="402"/>
                  </a:lnTo>
                  <a:lnTo>
                    <a:pt x="1893" y="467"/>
                  </a:lnTo>
                  <a:lnTo>
                    <a:pt x="1936" y="536"/>
                  </a:lnTo>
                  <a:lnTo>
                    <a:pt x="1974" y="608"/>
                  </a:lnTo>
                  <a:lnTo>
                    <a:pt x="2007" y="683"/>
                  </a:lnTo>
                  <a:lnTo>
                    <a:pt x="1964" y="672"/>
                  </a:lnTo>
                  <a:lnTo>
                    <a:pt x="1921" y="664"/>
                  </a:lnTo>
                  <a:lnTo>
                    <a:pt x="1878" y="661"/>
                  </a:lnTo>
                  <a:lnTo>
                    <a:pt x="1843" y="594"/>
                  </a:lnTo>
                  <a:lnTo>
                    <a:pt x="1804" y="532"/>
                  </a:lnTo>
                  <a:lnTo>
                    <a:pt x="1760" y="472"/>
                  </a:lnTo>
                  <a:lnTo>
                    <a:pt x="1712" y="416"/>
                  </a:lnTo>
                  <a:lnTo>
                    <a:pt x="1660" y="364"/>
                  </a:lnTo>
                  <a:lnTo>
                    <a:pt x="1605" y="316"/>
                  </a:lnTo>
                  <a:lnTo>
                    <a:pt x="1545" y="272"/>
                  </a:lnTo>
                  <a:lnTo>
                    <a:pt x="1482" y="232"/>
                  </a:lnTo>
                  <a:lnTo>
                    <a:pt x="1417" y="198"/>
                  </a:lnTo>
                  <a:lnTo>
                    <a:pt x="1349" y="169"/>
                  </a:lnTo>
                  <a:lnTo>
                    <a:pt x="1277" y="144"/>
                  </a:lnTo>
                  <a:lnTo>
                    <a:pt x="1205" y="125"/>
                  </a:lnTo>
                  <a:lnTo>
                    <a:pt x="1178" y="119"/>
                  </a:lnTo>
                  <a:lnTo>
                    <a:pt x="1144" y="115"/>
                  </a:lnTo>
                  <a:lnTo>
                    <a:pt x="1104" y="111"/>
                  </a:lnTo>
                  <a:lnTo>
                    <a:pt x="1060" y="107"/>
                  </a:lnTo>
                  <a:lnTo>
                    <a:pt x="1012" y="105"/>
                  </a:lnTo>
                  <a:lnTo>
                    <a:pt x="960" y="105"/>
                  </a:lnTo>
                  <a:lnTo>
                    <a:pt x="907" y="108"/>
                  </a:lnTo>
                  <a:lnTo>
                    <a:pt x="854" y="115"/>
                  </a:lnTo>
                  <a:lnTo>
                    <a:pt x="800" y="125"/>
                  </a:lnTo>
                  <a:lnTo>
                    <a:pt x="727" y="144"/>
                  </a:lnTo>
                  <a:lnTo>
                    <a:pt x="655" y="169"/>
                  </a:lnTo>
                  <a:lnTo>
                    <a:pt x="587" y="198"/>
                  </a:lnTo>
                  <a:lnTo>
                    <a:pt x="522" y="232"/>
                  </a:lnTo>
                  <a:lnTo>
                    <a:pt x="459" y="272"/>
                  </a:lnTo>
                  <a:lnTo>
                    <a:pt x="401" y="316"/>
                  </a:lnTo>
                  <a:lnTo>
                    <a:pt x="344" y="364"/>
                  </a:lnTo>
                  <a:lnTo>
                    <a:pt x="292" y="416"/>
                  </a:lnTo>
                  <a:lnTo>
                    <a:pt x="245" y="471"/>
                  </a:lnTo>
                  <a:lnTo>
                    <a:pt x="201" y="531"/>
                  </a:lnTo>
                  <a:lnTo>
                    <a:pt x="162" y="594"/>
                  </a:lnTo>
                  <a:lnTo>
                    <a:pt x="128" y="660"/>
                  </a:lnTo>
                  <a:lnTo>
                    <a:pt x="114" y="660"/>
                  </a:lnTo>
                  <a:lnTo>
                    <a:pt x="56" y="665"/>
                  </a:lnTo>
                  <a:lnTo>
                    <a:pt x="0" y="676"/>
                  </a:lnTo>
                  <a:lnTo>
                    <a:pt x="33" y="602"/>
                  </a:lnTo>
                  <a:lnTo>
                    <a:pt x="71" y="531"/>
                  </a:lnTo>
                  <a:lnTo>
                    <a:pt x="115" y="463"/>
                  </a:lnTo>
                  <a:lnTo>
                    <a:pt x="162" y="398"/>
                  </a:lnTo>
                  <a:lnTo>
                    <a:pt x="214" y="338"/>
                  </a:lnTo>
                  <a:lnTo>
                    <a:pt x="272" y="282"/>
                  </a:lnTo>
                  <a:lnTo>
                    <a:pt x="333" y="229"/>
                  </a:lnTo>
                  <a:lnTo>
                    <a:pt x="396" y="182"/>
                  </a:lnTo>
                  <a:lnTo>
                    <a:pt x="465" y="139"/>
                  </a:lnTo>
                  <a:lnTo>
                    <a:pt x="536" y="101"/>
                  </a:lnTo>
                  <a:lnTo>
                    <a:pt x="610" y="68"/>
                  </a:lnTo>
                  <a:lnTo>
                    <a:pt x="688" y="42"/>
                  </a:lnTo>
                  <a:lnTo>
                    <a:pt x="767" y="20"/>
                  </a:lnTo>
                  <a:lnTo>
                    <a:pt x="770" y="19"/>
                  </a:lnTo>
                  <a:lnTo>
                    <a:pt x="780" y="18"/>
                  </a:lnTo>
                  <a:lnTo>
                    <a:pt x="795" y="16"/>
                  </a:lnTo>
                  <a:lnTo>
                    <a:pt x="815" y="12"/>
                  </a:lnTo>
                  <a:lnTo>
                    <a:pt x="839" y="9"/>
                  </a:lnTo>
                  <a:lnTo>
                    <a:pt x="866" y="7"/>
                  </a:lnTo>
                  <a:lnTo>
                    <a:pt x="895" y="4"/>
                  </a:lnTo>
                  <a:lnTo>
                    <a:pt x="926" y="2"/>
                  </a:lnTo>
                  <a:lnTo>
                    <a:pt x="959" y="1"/>
                  </a:lnTo>
                  <a:lnTo>
                    <a:pt x="9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56"/>
            <p:cNvSpPr>
              <a:spLocks noEditPoints="1"/>
            </p:cNvSpPr>
            <p:nvPr/>
          </p:nvSpPr>
          <p:spPr bwMode="auto">
            <a:xfrm>
              <a:off x="6370638" y="2746375"/>
              <a:ext cx="381000" cy="333375"/>
            </a:xfrm>
            <a:custGeom>
              <a:avLst/>
              <a:gdLst>
                <a:gd name="T0" fmla="*/ 1615 w 2159"/>
                <a:gd name="T1" fmla="*/ 504 h 1890"/>
                <a:gd name="T2" fmla="*/ 1644 w 2159"/>
                <a:gd name="T3" fmla="*/ 695 h 1890"/>
                <a:gd name="T4" fmla="*/ 1765 w 2159"/>
                <a:gd name="T5" fmla="*/ 880 h 1890"/>
                <a:gd name="T6" fmla="*/ 1741 w 2159"/>
                <a:gd name="T7" fmla="*/ 609 h 1890"/>
                <a:gd name="T8" fmla="*/ 1072 w 2159"/>
                <a:gd name="T9" fmla="*/ 110 h 1890"/>
                <a:gd name="T10" fmla="*/ 756 w 2159"/>
                <a:gd name="T11" fmla="*/ 185 h 1890"/>
                <a:gd name="T12" fmla="*/ 516 w 2159"/>
                <a:gd name="T13" fmla="*/ 384 h 1890"/>
                <a:gd name="T14" fmla="*/ 386 w 2159"/>
                <a:gd name="T15" fmla="*/ 673 h 1890"/>
                <a:gd name="T16" fmla="*/ 439 w 2159"/>
                <a:gd name="T17" fmla="*/ 752 h 1890"/>
                <a:gd name="T18" fmla="*/ 650 w 2159"/>
                <a:gd name="T19" fmla="*/ 618 h 1890"/>
                <a:gd name="T20" fmla="*/ 950 w 2159"/>
                <a:gd name="T21" fmla="*/ 570 h 1890"/>
                <a:gd name="T22" fmla="*/ 1240 w 2159"/>
                <a:gd name="T23" fmla="*/ 563 h 1890"/>
                <a:gd name="T24" fmla="*/ 1399 w 2159"/>
                <a:gd name="T25" fmla="*/ 489 h 1890"/>
                <a:gd name="T26" fmla="*/ 1488 w 2159"/>
                <a:gd name="T27" fmla="*/ 384 h 1890"/>
                <a:gd name="T28" fmla="*/ 1527 w 2159"/>
                <a:gd name="T29" fmla="*/ 294 h 1890"/>
                <a:gd name="T30" fmla="*/ 1320 w 2159"/>
                <a:gd name="T31" fmla="*/ 155 h 1890"/>
                <a:gd name="T32" fmla="*/ 1072 w 2159"/>
                <a:gd name="T33" fmla="*/ 0 h 1890"/>
                <a:gd name="T34" fmla="*/ 1417 w 2159"/>
                <a:gd name="T35" fmla="*/ 78 h 1890"/>
                <a:gd name="T36" fmla="*/ 1689 w 2159"/>
                <a:gd name="T37" fmla="*/ 287 h 1890"/>
                <a:gd name="T38" fmla="*/ 1851 w 2159"/>
                <a:gd name="T39" fmla="*/ 591 h 1890"/>
                <a:gd name="T40" fmla="*/ 1867 w 2159"/>
                <a:gd name="T41" fmla="*/ 942 h 1890"/>
                <a:gd name="T42" fmla="*/ 1743 w 2159"/>
                <a:gd name="T43" fmla="*/ 1249 h 1890"/>
                <a:gd name="T44" fmla="*/ 1512 w 2159"/>
                <a:gd name="T45" fmla="*/ 1477 h 1890"/>
                <a:gd name="T46" fmla="*/ 1607 w 2159"/>
                <a:gd name="T47" fmla="*/ 1624 h 1890"/>
                <a:gd name="T48" fmla="*/ 1856 w 2159"/>
                <a:gd name="T49" fmla="*/ 1720 h 1890"/>
                <a:gd name="T50" fmla="*/ 2049 w 2159"/>
                <a:gd name="T51" fmla="*/ 1436 h 1890"/>
                <a:gd name="T52" fmla="*/ 2155 w 2159"/>
                <a:gd name="T53" fmla="*/ 1890 h 1890"/>
                <a:gd name="T54" fmla="*/ 2045 w 2159"/>
                <a:gd name="T55" fmla="*/ 1874 h 1890"/>
                <a:gd name="T56" fmla="*/ 1831 w 2159"/>
                <a:gd name="T57" fmla="*/ 1826 h 1890"/>
                <a:gd name="T58" fmla="*/ 1586 w 2159"/>
                <a:gd name="T59" fmla="*/ 1737 h 1890"/>
                <a:gd name="T60" fmla="*/ 1380 w 2159"/>
                <a:gd name="T61" fmla="*/ 1594 h 1890"/>
                <a:gd name="T62" fmla="*/ 1072 w 2159"/>
                <a:gd name="T63" fmla="*/ 1608 h 1890"/>
                <a:gd name="T64" fmla="*/ 775 w 2159"/>
                <a:gd name="T65" fmla="*/ 1598 h 1890"/>
                <a:gd name="T66" fmla="*/ 569 w 2159"/>
                <a:gd name="T67" fmla="*/ 1739 h 1890"/>
                <a:gd name="T68" fmla="*/ 325 w 2159"/>
                <a:gd name="T69" fmla="*/ 1827 h 1890"/>
                <a:gd name="T70" fmla="*/ 113 w 2159"/>
                <a:gd name="T71" fmla="*/ 1874 h 1890"/>
                <a:gd name="T72" fmla="*/ 3 w 2159"/>
                <a:gd name="T73" fmla="*/ 1890 h 1890"/>
                <a:gd name="T74" fmla="*/ 109 w 2159"/>
                <a:gd name="T75" fmla="*/ 1441 h 1890"/>
                <a:gd name="T76" fmla="*/ 300 w 2159"/>
                <a:gd name="T77" fmla="*/ 1720 h 1890"/>
                <a:gd name="T78" fmla="*/ 547 w 2159"/>
                <a:gd name="T79" fmla="*/ 1626 h 1890"/>
                <a:gd name="T80" fmla="*/ 747 w 2159"/>
                <a:gd name="T81" fmla="*/ 1521 h 1890"/>
                <a:gd name="T82" fmla="*/ 929 w 2159"/>
                <a:gd name="T83" fmla="*/ 1545 h 1890"/>
                <a:gd name="T84" fmla="*/ 1069 w 2159"/>
                <a:gd name="T85" fmla="*/ 1591 h 1890"/>
                <a:gd name="T86" fmla="*/ 1232 w 2159"/>
                <a:gd name="T87" fmla="*/ 1525 h 1890"/>
                <a:gd name="T88" fmla="*/ 1440 w 2159"/>
                <a:gd name="T89" fmla="*/ 1392 h 1890"/>
                <a:gd name="T90" fmla="*/ 1661 w 2159"/>
                <a:gd name="T91" fmla="*/ 1173 h 1890"/>
                <a:gd name="T92" fmla="*/ 1661 w 2159"/>
                <a:gd name="T93" fmla="*/ 933 h 1890"/>
                <a:gd name="T94" fmla="*/ 1542 w 2159"/>
                <a:gd name="T95" fmla="*/ 736 h 1890"/>
                <a:gd name="T96" fmla="*/ 1507 w 2159"/>
                <a:gd name="T97" fmla="*/ 535 h 1890"/>
                <a:gd name="T98" fmla="*/ 1365 w 2159"/>
                <a:gd name="T99" fmla="*/ 636 h 1890"/>
                <a:gd name="T100" fmla="*/ 1151 w 2159"/>
                <a:gd name="T101" fmla="*/ 682 h 1890"/>
                <a:gd name="T102" fmla="*/ 836 w 2159"/>
                <a:gd name="T103" fmla="*/ 688 h 1890"/>
                <a:gd name="T104" fmla="*/ 607 w 2159"/>
                <a:gd name="T105" fmla="*/ 759 h 1890"/>
                <a:gd name="T106" fmla="*/ 452 w 2159"/>
                <a:gd name="T107" fmla="*/ 916 h 1890"/>
                <a:gd name="T108" fmla="*/ 478 w 2159"/>
                <a:gd name="T109" fmla="*/ 1167 h 1890"/>
                <a:gd name="T110" fmla="*/ 402 w 2159"/>
                <a:gd name="T111" fmla="*/ 1208 h 1890"/>
                <a:gd name="T112" fmla="*/ 275 w 2159"/>
                <a:gd name="T113" fmla="*/ 941 h 1890"/>
                <a:gd name="T114" fmla="*/ 292 w 2159"/>
                <a:gd name="T115" fmla="*/ 591 h 1890"/>
                <a:gd name="T116" fmla="*/ 453 w 2159"/>
                <a:gd name="T117" fmla="*/ 287 h 1890"/>
                <a:gd name="T118" fmla="*/ 725 w 2159"/>
                <a:gd name="T119" fmla="*/ 78 h 1890"/>
                <a:gd name="T120" fmla="*/ 1072 w 2159"/>
                <a:gd name="T121" fmla="*/ 0 h 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59" h="1890">
                  <a:moveTo>
                    <a:pt x="1625" y="384"/>
                  </a:moveTo>
                  <a:lnTo>
                    <a:pt x="1622" y="410"/>
                  </a:lnTo>
                  <a:lnTo>
                    <a:pt x="1619" y="439"/>
                  </a:lnTo>
                  <a:lnTo>
                    <a:pt x="1616" y="471"/>
                  </a:lnTo>
                  <a:lnTo>
                    <a:pt x="1615" y="504"/>
                  </a:lnTo>
                  <a:lnTo>
                    <a:pt x="1616" y="541"/>
                  </a:lnTo>
                  <a:lnTo>
                    <a:pt x="1619" y="579"/>
                  </a:lnTo>
                  <a:lnTo>
                    <a:pt x="1623" y="617"/>
                  </a:lnTo>
                  <a:lnTo>
                    <a:pt x="1632" y="656"/>
                  </a:lnTo>
                  <a:lnTo>
                    <a:pt x="1644" y="695"/>
                  </a:lnTo>
                  <a:lnTo>
                    <a:pt x="1659" y="735"/>
                  </a:lnTo>
                  <a:lnTo>
                    <a:pt x="1678" y="774"/>
                  </a:lnTo>
                  <a:lnTo>
                    <a:pt x="1702" y="810"/>
                  </a:lnTo>
                  <a:lnTo>
                    <a:pt x="1730" y="846"/>
                  </a:lnTo>
                  <a:lnTo>
                    <a:pt x="1765" y="880"/>
                  </a:lnTo>
                  <a:lnTo>
                    <a:pt x="1768" y="843"/>
                  </a:lnTo>
                  <a:lnTo>
                    <a:pt x="1769" y="804"/>
                  </a:lnTo>
                  <a:lnTo>
                    <a:pt x="1766" y="737"/>
                  </a:lnTo>
                  <a:lnTo>
                    <a:pt x="1756" y="673"/>
                  </a:lnTo>
                  <a:lnTo>
                    <a:pt x="1741" y="609"/>
                  </a:lnTo>
                  <a:lnTo>
                    <a:pt x="1720" y="549"/>
                  </a:lnTo>
                  <a:lnTo>
                    <a:pt x="1694" y="490"/>
                  </a:lnTo>
                  <a:lnTo>
                    <a:pt x="1662" y="436"/>
                  </a:lnTo>
                  <a:lnTo>
                    <a:pt x="1625" y="384"/>
                  </a:lnTo>
                  <a:close/>
                  <a:moveTo>
                    <a:pt x="1072" y="110"/>
                  </a:moveTo>
                  <a:lnTo>
                    <a:pt x="1004" y="113"/>
                  </a:lnTo>
                  <a:lnTo>
                    <a:pt x="938" y="122"/>
                  </a:lnTo>
                  <a:lnTo>
                    <a:pt x="875" y="137"/>
                  </a:lnTo>
                  <a:lnTo>
                    <a:pt x="815" y="159"/>
                  </a:lnTo>
                  <a:lnTo>
                    <a:pt x="756" y="185"/>
                  </a:lnTo>
                  <a:lnTo>
                    <a:pt x="701" y="216"/>
                  </a:lnTo>
                  <a:lnTo>
                    <a:pt x="649" y="251"/>
                  </a:lnTo>
                  <a:lnTo>
                    <a:pt x="600" y="291"/>
                  </a:lnTo>
                  <a:lnTo>
                    <a:pt x="556" y="336"/>
                  </a:lnTo>
                  <a:lnTo>
                    <a:pt x="516" y="384"/>
                  </a:lnTo>
                  <a:lnTo>
                    <a:pt x="480" y="436"/>
                  </a:lnTo>
                  <a:lnTo>
                    <a:pt x="449" y="490"/>
                  </a:lnTo>
                  <a:lnTo>
                    <a:pt x="423" y="549"/>
                  </a:lnTo>
                  <a:lnTo>
                    <a:pt x="401" y="609"/>
                  </a:lnTo>
                  <a:lnTo>
                    <a:pt x="386" y="673"/>
                  </a:lnTo>
                  <a:lnTo>
                    <a:pt x="376" y="737"/>
                  </a:lnTo>
                  <a:lnTo>
                    <a:pt x="373" y="804"/>
                  </a:lnTo>
                  <a:lnTo>
                    <a:pt x="375" y="833"/>
                  </a:lnTo>
                  <a:lnTo>
                    <a:pt x="405" y="790"/>
                  </a:lnTo>
                  <a:lnTo>
                    <a:pt x="439" y="752"/>
                  </a:lnTo>
                  <a:lnTo>
                    <a:pt x="476" y="718"/>
                  </a:lnTo>
                  <a:lnTo>
                    <a:pt x="515" y="687"/>
                  </a:lnTo>
                  <a:lnTo>
                    <a:pt x="556" y="660"/>
                  </a:lnTo>
                  <a:lnTo>
                    <a:pt x="601" y="637"/>
                  </a:lnTo>
                  <a:lnTo>
                    <a:pt x="650" y="618"/>
                  </a:lnTo>
                  <a:lnTo>
                    <a:pt x="702" y="601"/>
                  </a:lnTo>
                  <a:lnTo>
                    <a:pt x="757" y="589"/>
                  </a:lnTo>
                  <a:lnTo>
                    <a:pt x="818" y="580"/>
                  </a:lnTo>
                  <a:lnTo>
                    <a:pt x="882" y="573"/>
                  </a:lnTo>
                  <a:lnTo>
                    <a:pt x="950" y="570"/>
                  </a:lnTo>
                  <a:lnTo>
                    <a:pt x="1024" y="570"/>
                  </a:lnTo>
                  <a:lnTo>
                    <a:pt x="1102" y="572"/>
                  </a:lnTo>
                  <a:lnTo>
                    <a:pt x="1152" y="573"/>
                  </a:lnTo>
                  <a:lnTo>
                    <a:pt x="1197" y="569"/>
                  </a:lnTo>
                  <a:lnTo>
                    <a:pt x="1240" y="563"/>
                  </a:lnTo>
                  <a:lnTo>
                    <a:pt x="1278" y="553"/>
                  </a:lnTo>
                  <a:lnTo>
                    <a:pt x="1312" y="540"/>
                  </a:lnTo>
                  <a:lnTo>
                    <a:pt x="1345" y="525"/>
                  </a:lnTo>
                  <a:lnTo>
                    <a:pt x="1373" y="508"/>
                  </a:lnTo>
                  <a:lnTo>
                    <a:pt x="1399" y="489"/>
                  </a:lnTo>
                  <a:lnTo>
                    <a:pt x="1422" y="469"/>
                  </a:lnTo>
                  <a:lnTo>
                    <a:pt x="1441" y="448"/>
                  </a:lnTo>
                  <a:lnTo>
                    <a:pt x="1460" y="427"/>
                  </a:lnTo>
                  <a:lnTo>
                    <a:pt x="1475" y="405"/>
                  </a:lnTo>
                  <a:lnTo>
                    <a:pt x="1488" y="384"/>
                  </a:lnTo>
                  <a:lnTo>
                    <a:pt x="1499" y="363"/>
                  </a:lnTo>
                  <a:lnTo>
                    <a:pt x="1508" y="343"/>
                  </a:lnTo>
                  <a:lnTo>
                    <a:pt x="1516" y="325"/>
                  </a:lnTo>
                  <a:lnTo>
                    <a:pt x="1521" y="308"/>
                  </a:lnTo>
                  <a:lnTo>
                    <a:pt x="1527" y="294"/>
                  </a:lnTo>
                  <a:lnTo>
                    <a:pt x="1530" y="281"/>
                  </a:lnTo>
                  <a:lnTo>
                    <a:pt x="1482" y="244"/>
                  </a:lnTo>
                  <a:lnTo>
                    <a:pt x="1431" y="210"/>
                  </a:lnTo>
                  <a:lnTo>
                    <a:pt x="1377" y="180"/>
                  </a:lnTo>
                  <a:lnTo>
                    <a:pt x="1320" y="155"/>
                  </a:lnTo>
                  <a:lnTo>
                    <a:pt x="1261" y="136"/>
                  </a:lnTo>
                  <a:lnTo>
                    <a:pt x="1199" y="122"/>
                  </a:lnTo>
                  <a:lnTo>
                    <a:pt x="1137" y="112"/>
                  </a:lnTo>
                  <a:lnTo>
                    <a:pt x="1072" y="110"/>
                  </a:lnTo>
                  <a:close/>
                  <a:moveTo>
                    <a:pt x="1072" y="0"/>
                  </a:moveTo>
                  <a:lnTo>
                    <a:pt x="1145" y="4"/>
                  </a:lnTo>
                  <a:lnTo>
                    <a:pt x="1217" y="13"/>
                  </a:lnTo>
                  <a:lnTo>
                    <a:pt x="1286" y="29"/>
                  </a:lnTo>
                  <a:lnTo>
                    <a:pt x="1353" y="51"/>
                  </a:lnTo>
                  <a:lnTo>
                    <a:pt x="1417" y="78"/>
                  </a:lnTo>
                  <a:lnTo>
                    <a:pt x="1479" y="110"/>
                  </a:lnTo>
                  <a:lnTo>
                    <a:pt x="1538" y="148"/>
                  </a:lnTo>
                  <a:lnTo>
                    <a:pt x="1592" y="190"/>
                  </a:lnTo>
                  <a:lnTo>
                    <a:pt x="1643" y="236"/>
                  </a:lnTo>
                  <a:lnTo>
                    <a:pt x="1689" y="287"/>
                  </a:lnTo>
                  <a:lnTo>
                    <a:pt x="1732" y="341"/>
                  </a:lnTo>
                  <a:lnTo>
                    <a:pt x="1769" y="399"/>
                  </a:lnTo>
                  <a:lnTo>
                    <a:pt x="1802" y="459"/>
                  </a:lnTo>
                  <a:lnTo>
                    <a:pt x="1829" y="524"/>
                  </a:lnTo>
                  <a:lnTo>
                    <a:pt x="1851" y="591"/>
                  </a:lnTo>
                  <a:lnTo>
                    <a:pt x="1866" y="660"/>
                  </a:lnTo>
                  <a:lnTo>
                    <a:pt x="1876" y="731"/>
                  </a:lnTo>
                  <a:lnTo>
                    <a:pt x="1879" y="804"/>
                  </a:lnTo>
                  <a:lnTo>
                    <a:pt x="1877" y="874"/>
                  </a:lnTo>
                  <a:lnTo>
                    <a:pt x="1867" y="942"/>
                  </a:lnTo>
                  <a:lnTo>
                    <a:pt x="1853" y="1009"/>
                  </a:lnTo>
                  <a:lnTo>
                    <a:pt x="1833" y="1072"/>
                  </a:lnTo>
                  <a:lnTo>
                    <a:pt x="1808" y="1134"/>
                  </a:lnTo>
                  <a:lnTo>
                    <a:pt x="1778" y="1193"/>
                  </a:lnTo>
                  <a:lnTo>
                    <a:pt x="1743" y="1249"/>
                  </a:lnTo>
                  <a:lnTo>
                    <a:pt x="1706" y="1302"/>
                  </a:lnTo>
                  <a:lnTo>
                    <a:pt x="1662" y="1351"/>
                  </a:lnTo>
                  <a:lnTo>
                    <a:pt x="1616" y="1398"/>
                  </a:lnTo>
                  <a:lnTo>
                    <a:pt x="1565" y="1440"/>
                  </a:lnTo>
                  <a:lnTo>
                    <a:pt x="1512" y="1477"/>
                  </a:lnTo>
                  <a:lnTo>
                    <a:pt x="1454" y="1512"/>
                  </a:lnTo>
                  <a:lnTo>
                    <a:pt x="1486" y="1543"/>
                  </a:lnTo>
                  <a:lnTo>
                    <a:pt x="1521" y="1572"/>
                  </a:lnTo>
                  <a:lnTo>
                    <a:pt x="1563" y="1599"/>
                  </a:lnTo>
                  <a:lnTo>
                    <a:pt x="1607" y="1624"/>
                  </a:lnTo>
                  <a:lnTo>
                    <a:pt x="1654" y="1646"/>
                  </a:lnTo>
                  <a:lnTo>
                    <a:pt x="1702" y="1668"/>
                  </a:lnTo>
                  <a:lnTo>
                    <a:pt x="1753" y="1686"/>
                  </a:lnTo>
                  <a:lnTo>
                    <a:pt x="1804" y="1703"/>
                  </a:lnTo>
                  <a:lnTo>
                    <a:pt x="1856" y="1720"/>
                  </a:lnTo>
                  <a:lnTo>
                    <a:pt x="1907" y="1733"/>
                  </a:lnTo>
                  <a:lnTo>
                    <a:pt x="1957" y="1744"/>
                  </a:lnTo>
                  <a:lnTo>
                    <a:pt x="2005" y="1755"/>
                  </a:lnTo>
                  <a:lnTo>
                    <a:pt x="2049" y="1764"/>
                  </a:lnTo>
                  <a:lnTo>
                    <a:pt x="2049" y="1436"/>
                  </a:lnTo>
                  <a:lnTo>
                    <a:pt x="2087" y="1427"/>
                  </a:lnTo>
                  <a:lnTo>
                    <a:pt x="2124" y="1414"/>
                  </a:lnTo>
                  <a:lnTo>
                    <a:pt x="2159" y="1398"/>
                  </a:lnTo>
                  <a:lnTo>
                    <a:pt x="2159" y="1890"/>
                  </a:lnTo>
                  <a:lnTo>
                    <a:pt x="2155" y="1890"/>
                  </a:lnTo>
                  <a:lnTo>
                    <a:pt x="2144" y="1889"/>
                  </a:lnTo>
                  <a:lnTo>
                    <a:pt x="2127" y="1887"/>
                  </a:lnTo>
                  <a:lnTo>
                    <a:pt x="2104" y="1883"/>
                  </a:lnTo>
                  <a:lnTo>
                    <a:pt x="2077" y="1879"/>
                  </a:lnTo>
                  <a:lnTo>
                    <a:pt x="2045" y="1874"/>
                  </a:lnTo>
                  <a:lnTo>
                    <a:pt x="2008" y="1867"/>
                  </a:lnTo>
                  <a:lnTo>
                    <a:pt x="1968" y="1859"/>
                  </a:lnTo>
                  <a:lnTo>
                    <a:pt x="1924" y="1850"/>
                  </a:lnTo>
                  <a:lnTo>
                    <a:pt x="1879" y="1839"/>
                  </a:lnTo>
                  <a:lnTo>
                    <a:pt x="1831" y="1826"/>
                  </a:lnTo>
                  <a:lnTo>
                    <a:pt x="1782" y="1812"/>
                  </a:lnTo>
                  <a:lnTo>
                    <a:pt x="1733" y="1796"/>
                  </a:lnTo>
                  <a:lnTo>
                    <a:pt x="1683" y="1778"/>
                  </a:lnTo>
                  <a:lnTo>
                    <a:pt x="1634" y="1758"/>
                  </a:lnTo>
                  <a:lnTo>
                    <a:pt x="1586" y="1737"/>
                  </a:lnTo>
                  <a:lnTo>
                    <a:pt x="1540" y="1712"/>
                  </a:lnTo>
                  <a:lnTo>
                    <a:pt x="1495" y="1686"/>
                  </a:lnTo>
                  <a:lnTo>
                    <a:pt x="1453" y="1658"/>
                  </a:lnTo>
                  <a:lnTo>
                    <a:pt x="1415" y="1627"/>
                  </a:lnTo>
                  <a:lnTo>
                    <a:pt x="1380" y="1594"/>
                  </a:lnTo>
                  <a:lnTo>
                    <a:pt x="1350" y="1557"/>
                  </a:lnTo>
                  <a:lnTo>
                    <a:pt x="1283" y="1579"/>
                  </a:lnTo>
                  <a:lnTo>
                    <a:pt x="1215" y="1595"/>
                  </a:lnTo>
                  <a:lnTo>
                    <a:pt x="1144" y="1604"/>
                  </a:lnTo>
                  <a:lnTo>
                    <a:pt x="1072" y="1608"/>
                  </a:lnTo>
                  <a:lnTo>
                    <a:pt x="1002" y="1604"/>
                  </a:lnTo>
                  <a:lnTo>
                    <a:pt x="935" y="1596"/>
                  </a:lnTo>
                  <a:lnTo>
                    <a:pt x="869" y="1581"/>
                  </a:lnTo>
                  <a:lnTo>
                    <a:pt x="806" y="1562"/>
                  </a:lnTo>
                  <a:lnTo>
                    <a:pt x="775" y="1598"/>
                  </a:lnTo>
                  <a:lnTo>
                    <a:pt x="740" y="1630"/>
                  </a:lnTo>
                  <a:lnTo>
                    <a:pt x="701" y="1661"/>
                  </a:lnTo>
                  <a:lnTo>
                    <a:pt x="660" y="1689"/>
                  </a:lnTo>
                  <a:lnTo>
                    <a:pt x="615" y="1715"/>
                  </a:lnTo>
                  <a:lnTo>
                    <a:pt x="569" y="1739"/>
                  </a:lnTo>
                  <a:lnTo>
                    <a:pt x="520" y="1761"/>
                  </a:lnTo>
                  <a:lnTo>
                    <a:pt x="471" y="1780"/>
                  </a:lnTo>
                  <a:lnTo>
                    <a:pt x="423" y="1797"/>
                  </a:lnTo>
                  <a:lnTo>
                    <a:pt x="373" y="1813"/>
                  </a:lnTo>
                  <a:lnTo>
                    <a:pt x="325" y="1827"/>
                  </a:lnTo>
                  <a:lnTo>
                    <a:pt x="277" y="1839"/>
                  </a:lnTo>
                  <a:lnTo>
                    <a:pt x="232" y="1850"/>
                  </a:lnTo>
                  <a:lnTo>
                    <a:pt x="190" y="1860"/>
                  </a:lnTo>
                  <a:lnTo>
                    <a:pt x="149" y="1867"/>
                  </a:lnTo>
                  <a:lnTo>
                    <a:pt x="113" y="1874"/>
                  </a:lnTo>
                  <a:lnTo>
                    <a:pt x="80" y="1879"/>
                  </a:lnTo>
                  <a:lnTo>
                    <a:pt x="53" y="1883"/>
                  </a:lnTo>
                  <a:lnTo>
                    <a:pt x="30" y="1887"/>
                  </a:lnTo>
                  <a:lnTo>
                    <a:pt x="14" y="1889"/>
                  </a:lnTo>
                  <a:lnTo>
                    <a:pt x="3" y="1890"/>
                  </a:lnTo>
                  <a:lnTo>
                    <a:pt x="0" y="1890"/>
                  </a:lnTo>
                  <a:lnTo>
                    <a:pt x="0" y="1407"/>
                  </a:lnTo>
                  <a:lnTo>
                    <a:pt x="35" y="1421"/>
                  </a:lnTo>
                  <a:lnTo>
                    <a:pt x="71" y="1432"/>
                  </a:lnTo>
                  <a:lnTo>
                    <a:pt x="109" y="1441"/>
                  </a:lnTo>
                  <a:lnTo>
                    <a:pt x="109" y="1764"/>
                  </a:lnTo>
                  <a:lnTo>
                    <a:pt x="154" y="1755"/>
                  </a:lnTo>
                  <a:lnTo>
                    <a:pt x="200" y="1746"/>
                  </a:lnTo>
                  <a:lnTo>
                    <a:pt x="249" y="1734"/>
                  </a:lnTo>
                  <a:lnTo>
                    <a:pt x="300" y="1720"/>
                  </a:lnTo>
                  <a:lnTo>
                    <a:pt x="351" y="1705"/>
                  </a:lnTo>
                  <a:lnTo>
                    <a:pt x="401" y="1688"/>
                  </a:lnTo>
                  <a:lnTo>
                    <a:pt x="452" y="1669"/>
                  </a:lnTo>
                  <a:lnTo>
                    <a:pt x="501" y="1649"/>
                  </a:lnTo>
                  <a:lnTo>
                    <a:pt x="547" y="1626"/>
                  </a:lnTo>
                  <a:lnTo>
                    <a:pt x="590" y="1602"/>
                  </a:lnTo>
                  <a:lnTo>
                    <a:pt x="632" y="1575"/>
                  </a:lnTo>
                  <a:lnTo>
                    <a:pt x="667" y="1547"/>
                  </a:lnTo>
                  <a:lnTo>
                    <a:pt x="700" y="1517"/>
                  </a:lnTo>
                  <a:lnTo>
                    <a:pt x="747" y="1521"/>
                  </a:lnTo>
                  <a:lnTo>
                    <a:pt x="789" y="1525"/>
                  </a:lnTo>
                  <a:lnTo>
                    <a:pt x="830" y="1526"/>
                  </a:lnTo>
                  <a:lnTo>
                    <a:pt x="869" y="1527"/>
                  </a:lnTo>
                  <a:lnTo>
                    <a:pt x="908" y="1526"/>
                  </a:lnTo>
                  <a:lnTo>
                    <a:pt x="929" y="1545"/>
                  </a:lnTo>
                  <a:lnTo>
                    <a:pt x="952" y="1561"/>
                  </a:lnTo>
                  <a:lnTo>
                    <a:pt x="980" y="1574"/>
                  </a:lnTo>
                  <a:lnTo>
                    <a:pt x="1008" y="1583"/>
                  </a:lnTo>
                  <a:lnTo>
                    <a:pt x="1038" y="1589"/>
                  </a:lnTo>
                  <a:lnTo>
                    <a:pt x="1069" y="1591"/>
                  </a:lnTo>
                  <a:lnTo>
                    <a:pt x="1108" y="1588"/>
                  </a:lnTo>
                  <a:lnTo>
                    <a:pt x="1144" y="1580"/>
                  </a:lnTo>
                  <a:lnTo>
                    <a:pt x="1177" y="1566"/>
                  </a:lnTo>
                  <a:lnTo>
                    <a:pt x="1206" y="1547"/>
                  </a:lnTo>
                  <a:lnTo>
                    <a:pt x="1232" y="1525"/>
                  </a:lnTo>
                  <a:lnTo>
                    <a:pt x="1252" y="1499"/>
                  </a:lnTo>
                  <a:lnTo>
                    <a:pt x="1266" y="1470"/>
                  </a:lnTo>
                  <a:lnTo>
                    <a:pt x="1326" y="1449"/>
                  </a:lnTo>
                  <a:lnTo>
                    <a:pt x="1385" y="1423"/>
                  </a:lnTo>
                  <a:lnTo>
                    <a:pt x="1440" y="1392"/>
                  </a:lnTo>
                  <a:lnTo>
                    <a:pt x="1492" y="1357"/>
                  </a:lnTo>
                  <a:lnTo>
                    <a:pt x="1540" y="1317"/>
                  </a:lnTo>
                  <a:lnTo>
                    <a:pt x="1585" y="1273"/>
                  </a:lnTo>
                  <a:lnTo>
                    <a:pt x="1625" y="1225"/>
                  </a:lnTo>
                  <a:lnTo>
                    <a:pt x="1661" y="1173"/>
                  </a:lnTo>
                  <a:lnTo>
                    <a:pt x="1693" y="1119"/>
                  </a:lnTo>
                  <a:lnTo>
                    <a:pt x="1719" y="1061"/>
                  </a:lnTo>
                  <a:lnTo>
                    <a:pt x="1740" y="1001"/>
                  </a:lnTo>
                  <a:lnTo>
                    <a:pt x="1698" y="969"/>
                  </a:lnTo>
                  <a:lnTo>
                    <a:pt x="1661" y="933"/>
                  </a:lnTo>
                  <a:lnTo>
                    <a:pt x="1629" y="897"/>
                  </a:lnTo>
                  <a:lnTo>
                    <a:pt x="1600" y="858"/>
                  </a:lnTo>
                  <a:lnTo>
                    <a:pt x="1578" y="818"/>
                  </a:lnTo>
                  <a:lnTo>
                    <a:pt x="1558" y="777"/>
                  </a:lnTo>
                  <a:lnTo>
                    <a:pt x="1542" y="736"/>
                  </a:lnTo>
                  <a:lnTo>
                    <a:pt x="1530" y="695"/>
                  </a:lnTo>
                  <a:lnTo>
                    <a:pt x="1520" y="654"/>
                  </a:lnTo>
                  <a:lnTo>
                    <a:pt x="1514" y="613"/>
                  </a:lnTo>
                  <a:lnTo>
                    <a:pt x="1509" y="573"/>
                  </a:lnTo>
                  <a:lnTo>
                    <a:pt x="1507" y="535"/>
                  </a:lnTo>
                  <a:lnTo>
                    <a:pt x="1483" y="557"/>
                  </a:lnTo>
                  <a:lnTo>
                    <a:pt x="1458" y="579"/>
                  </a:lnTo>
                  <a:lnTo>
                    <a:pt x="1429" y="600"/>
                  </a:lnTo>
                  <a:lnTo>
                    <a:pt x="1399" y="619"/>
                  </a:lnTo>
                  <a:lnTo>
                    <a:pt x="1365" y="636"/>
                  </a:lnTo>
                  <a:lnTo>
                    <a:pt x="1328" y="651"/>
                  </a:lnTo>
                  <a:lnTo>
                    <a:pt x="1288" y="663"/>
                  </a:lnTo>
                  <a:lnTo>
                    <a:pt x="1246" y="673"/>
                  </a:lnTo>
                  <a:lnTo>
                    <a:pt x="1199" y="679"/>
                  </a:lnTo>
                  <a:lnTo>
                    <a:pt x="1151" y="682"/>
                  </a:lnTo>
                  <a:lnTo>
                    <a:pt x="1098" y="682"/>
                  </a:lnTo>
                  <a:lnTo>
                    <a:pt x="1025" y="679"/>
                  </a:lnTo>
                  <a:lnTo>
                    <a:pt x="958" y="679"/>
                  </a:lnTo>
                  <a:lnTo>
                    <a:pt x="895" y="682"/>
                  </a:lnTo>
                  <a:lnTo>
                    <a:pt x="836" y="688"/>
                  </a:lnTo>
                  <a:lnTo>
                    <a:pt x="783" y="695"/>
                  </a:lnTo>
                  <a:lnTo>
                    <a:pt x="734" y="706"/>
                  </a:lnTo>
                  <a:lnTo>
                    <a:pt x="688" y="720"/>
                  </a:lnTo>
                  <a:lnTo>
                    <a:pt x="646" y="737"/>
                  </a:lnTo>
                  <a:lnTo>
                    <a:pt x="607" y="759"/>
                  </a:lnTo>
                  <a:lnTo>
                    <a:pt x="571" y="782"/>
                  </a:lnTo>
                  <a:lnTo>
                    <a:pt x="537" y="810"/>
                  </a:lnTo>
                  <a:lnTo>
                    <a:pt x="507" y="842"/>
                  </a:lnTo>
                  <a:lnTo>
                    <a:pt x="479" y="877"/>
                  </a:lnTo>
                  <a:lnTo>
                    <a:pt x="452" y="916"/>
                  </a:lnTo>
                  <a:lnTo>
                    <a:pt x="428" y="959"/>
                  </a:lnTo>
                  <a:lnTo>
                    <a:pt x="404" y="1007"/>
                  </a:lnTo>
                  <a:lnTo>
                    <a:pt x="425" y="1063"/>
                  </a:lnTo>
                  <a:lnTo>
                    <a:pt x="449" y="1115"/>
                  </a:lnTo>
                  <a:lnTo>
                    <a:pt x="478" y="1167"/>
                  </a:lnTo>
                  <a:lnTo>
                    <a:pt x="510" y="1214"/>
                  </a:lnTo>
                  <a:lnTo>
                    <a:pt x="546" y="1260"/>
                  </a:lnTo>
                  <a:lnTo>
                    <a:pt x="493" y="1244"/>
                  </a:lnTo>
                  <a:lnTo>
                    <a:pt x="445" y="1226"/>
                  </a:lnTo>
                  <a:lnTo>
                    <a:pt x="402" y="1208"/>
                  </a:lnTo>
                  <a:lnTo>
                    <a:pt x="363" y="1190"/>
                  </a:lnTo>
                  <a:lnTo>
                    <a:pt x="334" y="1130"/>
                  </a:lnTo>
                  <a:lnTo>
                    <a:pt x="309" y="1070"/>
                  </a:lnTo>
                  <a:lnTo>
                    <a:pt x="289" y="1007"/>
                  </a:lnTo>
                  <a:lnTo>
                    <a:pt x="275" y="941"/>
                  </a:lnTo>
                  <a:lnTo>
                    <a:pt x="266" y="873"/>
                  </a:lnTo>
                  <a:lnTo>
                    <a:pt x="263" y="804"/>
                  </a:lnTo>
                  <a:lnTo>
                    <a:pt x="266" y="731"/>
                  </a:lnTo>
                  <a:lnTo>
                    <a:pt x="276" y="660"/>
                  </a:lnTo>
                  <a:lnTo>
                    <a:pt x="292" y="591"/>
                  </a:lnTo>
                  <a:lnTo>
                    <a:pt x="314" y="524"/>
                  </a:lnTo>
                  <a:lnTo>
                    <a:pt x="341" y="459"/>
                  </a:lnTo>
                  <a:lnTo>
                    <a:pt x="374" y="399"/>
                  </a:lnTo>
                  <a:lnTo>
                    <a:pt x="411" y="341"/>
                  </a:lnTo>
                  <a:lnTo>
                    <a:pt x="453" y="287"/>
                  </a:lnTo>
                  <a:lnTo>
                    <a:pt x="499" y="236"/>
                  </a:lnTo>
                  <a:lnTo>
                    <a:pt x="550" y="190"/>
                  </a:lnTo>
                  <a:lnTo>
                    <a:pt x="606" y="148"/>
                  </a:lnTo>
                  <a:lnTo>
                    <a:pt x="663" y="110"/>
                  </a:lnTo>
                  <a:lnTo>
                    <a:pt x="725" y="78"/>
                  </a:lnTo>
                  <a:lnTo>
                    <a:pt x="790" y="51"/>
                  </a:lnTo>
                  <a:lnTo>
                    <a:pt x="857" y="29"/>
                  </a:lnTo>
                  <a:lnTo>
                    <a:pt x="926" y="13"/>
                  </a:lnTo>
                  <a:lnTo>
                    <a:pt x="998" y="4"/>
                  </a:lnTo>
                  <a:lnTo>
                    <a:pt x="10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5330733" y="2811463"/>
            <a:ext cx="585788" cy="306387"/>
            <a:chOff x="5372100" y="2811463"/>
            <a:chExt cx="585788" cy="3063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6" name="Freeform 161"/>
            <p:cNvSpPr>
              <a:spLocks noEditPoints="1"/>
            </p:cNvSpPr>
            <p:nvPr/>
          </p:nvSpPr>
          <p:spPr bwMode="auto">
            <a:xfrm>
              <a:off x="5394325" y="3027363"/>
              <a:ext cx="92075" cy="90487"/>
            </a:xfrm>
            <a:custGeom>
              <a:avLst/>
              <a:gdLst>
                <a:gd name="T0" fmla="*/ 231 w 517"/>
                <a:gd name="T1" fmla="*/ 140 h 520"/>
                <a:gd name="T2" fmla="*/ 184 w 517"/>
                <a:gd name="T3" fmla="*/ 163 h 520"/>
                <a:gd name="T4" fmla="*/ 152 w 517"/>
                <a:gd name="T5" fmla="*/ 202 h 520"/>
                <a:gd name="T6" fmla="*/ 138 w 517"/>
                <a:gd name="T7" fmla="*/ 254 h 520"/>
                <a:gd name="T8" fmla="*/ 137 w 517"/>
                <a:gd name="T9" fmla="*/ 265 h 520"/>
                <a:gd name="T10" fmla="*/ 151 w 517"/>
                <a:gd name="T11" fmla="*/ 317 h 520"/>
                <a:gd name="T12" fmla="*/ 184 w 517"/>
                <a:gd name="T13" fmla="*/ 356 h 520"/>
                <a:gd name="T14" fmla="*/ 231 w 517"/>
                <a:gd name="T15" fmla="*/ 379 h 520"/>
                <a:gd name="T16" fmla="*/ 285 w 517"/>
                <a:gd name="T17" fmla="*/ 379 h 520"/>
                <a:gd name="T18" fmla="*/ 333 w 517"/>
                <a:gd name="T19" fmla="*/ 356 h 520"/>
                <a:gd name="T20" fmla="*/ 365 w 517"/>
                <a:gd name="T21" fmla="*/ 316 h 520"/>
                <a:gd name="T22" fmla="*/ 380 w 517"/>
                <a:gd name="T23" fmla="*/ 265 h 520"/>
                <a:gd name="T24" fmla="*/ 375 w 517"/>
                <a:gd name="T25" fmla="*/ 227 h 520"/>
                <a:gd name="T26" fmla="*/ 350 w 517"/>
                <a:gd name="T27" fmla="*/ 180 h 520"/>
                <a:gd name="T28" fmla="*/ 309 w 517"/>
                <a:gd name="T29" fmla="*/ 149 h 520"/>
                <a:gd name="T30" fmla="*/ 259 w 517"/>
                <a:gd name="T31" fmla="*/ 137 h 520"/>
                <a:gd name="T32" fmla="*/ 299 w 517"/>
                <a:gd name="T33" fmla="*/ 3 h 520"/>
                <a:gd name="T34" fmla="*/ 374 w 517"/>
                <a:gd name="T35" fmla="*/ 26 h 520"/>
                <a:gd name="T36" fmla="*/ 436 w 517"/>
                <a:gd name="T37" fmla="*/ 72 h 520"/>
                <a:gd name="T38" fmla="*/ 483 w 517"/>
                <a:gd name="T39" fmla="*/ 133 h 520"/>
                <a:gd name="T40" fmla="*/ 510 w 517"/>
                <a:gd name="T41" fmla="*/ 207 h 520"/>
                <a:gd name="T42" fmla="*/ 516 w 517"/>
                <a:gd name="T43" fmla="*/ 251 h 520"/>
                <a:gd name="T44" fmla="*/ 517 w 517"/>
                <a:gd name="T45" fmla="*/ 260 h 520"/>
                <a:gd name="T46" fmla="*/ 506 w 517"/>
                <a:gd name="T47" fmla="*/ 335 h 520"/>
                <a:gd name="T48" fmla="*/ 475 w 517"/>
                <a:gd name="T49" fmla="*/ 401 h 520"/>
                <a:gd name="T50" fmla="*/ 427 w 517"/>
                <a:gd name="T51" fmla="*/ 456 h 520"/>
                <a:gd name="T52" fmla="*/ 367 w 517"/>
                <a:gd name="T53" fmla="*/ 496 h 520"/>
                <a:gd name="T54" fmla="*/ 296 w 517"/>
                <a:gd name="T55" fmla="*/ 517 h 520"/>
                <a:gd name="T56" fmla="*/ 220 w 517"/>
                <a:gd name="T57" fmla="*/ 517 h 520"/>
                <a:gd name="T58" fmla="*/ 150 w 517"/>
                <a:gd name="T59" fmla="*/ 496 h 520"/>
                <a:gd name="T60" fmla="*/ 89 w 517"/>
                <a:gd name="T61" fmla="*/ 456 h 520"/>
                <a:gd name="T62" fmla="*/ 42 w 517"/>
                <a:gd name="T63" fmla="*/ 401 h 520"/>
                <a:gd name="T64" fmla="*/ 10 w 517"/>
                <a:gd name="T65" fmla="*/ 335 h 520"/>
                <a:gd name="T66" fmla="*/ 0 w 517"/>
                <a:gd name="T67" fmla="*/ 260 h 520"/>
                <a:gd name="T68" fmla="*/ 0 w 517"/>
                <a:gd name="T69" fmla="*/ 251 h 520"/>
                <a:gd name="T70" fmla="*/ 6 w 517"/>
                <a:gd name="T71" fmla="*/ 207 h 520"/>
                <a:gd name="T72" fmla="*/ 34 w 517"/>
                <a:gd name="T73" fmla="*/ 133 h 520"/>
                <a:gd name="T74" fmla="*/ 81 w 517"/>
                <a:gd name="T75" fmla="*/ 72 h 520"/>
                <a:gd name="T76" fmla="*/ 143 w 517"/>
                <a:gd name="T77" fmla="*/ 26 h 520"/>
                <a:gd name="T78" fmla="*/ 218 w 517"/>
                <a:gd name="T79" fmla="*/ 3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7" h="520">
                  <a:moveTo>
                    <a:pt x="259" y="137"/>
                  </a:moveTo>
                  <a:lnTo>
                    <a:pt x="231" y="140"/>
                  </a:lnTo>
                  <a:lnTo>
                    <a:pt x="207" y="149"/>
                  </a:lnTo>
                  <a:lnTo>
                    <a:pt x="184" y="163"/>
                  </a:lnTo>
                  <a:lnTo>
                    <a:pt x="166" y="180"/>
                  </a:lnTo>
                  <a:lnTo>
                    <a:pt x="152" y="202"/>
                  </a:lnTo>
                  <a:lnTo>
                    <a:pt x="143" y="227"/>
                  </a:lnTo>
                  <a:lnTo>
                    <a:pt x="138" y="254"/>
                  </a:lnTo>
                  <a:lnTo>
                    <a:pt x="138" y="260"/>
                  </a:lnTo>
                  <a:lnTo>
                    <a:pt x="137" y="265"/>
                  </a:lnTo>
                  <a:lnTo>
                    <a:pt x="141" y="293"/>
                  </a:lnTo>
                  <a:lnTo>
                    <a:pt x="151" y="317"/>
                  </a:lnTo>
                  <a:lnTo>
                    <a:pt x="165" y="339"/>
                  </a:lnTo>
                  <a:lnTo>
                    <a:pt x="184" y="356"/>
                  </a:lnTo>
                  <a:lnTo>
                    <a:pt x="206" y="371"/>
                  </a:lnTo>
                  <a:lnTo>
                    <a:pt x="231" y="379"/>
                  </a:lnTo>
                  <a:lnTo>
                    <a:pt x="259" y="382"/>
                  </a:lnTo>
                  <a:lnTo>
                    <a:pt x="285" y="379"/>
                  </a:lnTo>
                  <a:lnTo>
                    <a:pt x="310" y="371"/>
                  </a:lnTo>
                  <a:lnTo>
                    <a:pt x="333" y="356"/>
                  </a:lnTo>
                  <a:lnTo>
                    <a:pt x="351" y="339"/>
                  </a:lnTo>
                  <a:lnTo>
                    <a:pt x="365" y="316"/>
                  </a:lnTo>
                  <a:lnTo>
                    <a:pt x="376" y="292"/>
                  </a:lnTo>
                  <a:lnTo>
                    <a:pt x="380" y="265"/>
                  </a:lnTo>
                  <a:lnTo>
                    <a:pt x="379" y="254"/>
                  </a:lnTo>
                  <a:lnTo>
                    <a:pt x="375" y="227"/>
                  </a:lnTo>
                  <a:lnTo>
                    <a:pt x="364" y="202"/>
                  </a:lnTo>
                  <a:lnTo>
                    <a:pt x="350" y="180"/>
                  </a:lnTo>
                  <a:lnTo>
                    <a:pt x="332" y="163"/>
                  </a:lnTo>
                  <a:lnTo>
                    <a:pt x="309" y="149"/>
                  </a:lnTo>
                  <a:lnTo>
                    <a:pt x="285" y="140"/>
                  </a:lnTo>
                  <a:lnTo>
                    <a:pt x="259" y="137"/>
                  </a:lnTo>
                  <a:close/>
                  <a:moveTo>
                    <a:pt x="259" y="0"/>
                  </a:moveTo>
                  <a:lnTo>
                    <a:pt x="299" y="3"/>
                  </a:lnTo>
                  <a:lnTo>
                    <a:pt x="337" y="12"/>
                  </a:lnTo>
                  <a:lnTo>
                    <a:pt x="374" y="26"/>
                  </a:lnTo>
                  <a:lnTo>
                    <a:pt x="406" y="47"/>
                  </a:lnTo>
                  <a:lnTo>
                    <a:pt x="436" y="72"/>
                  </a:lnTo>
                  <a:lnTo>
                    <a:pt x="462" y="100"/>
                  </a:lnTo>
                  <a:lnTo>
                    <a:pt x="483" y="133"/>
                  </a:lnTo>
                  <a:lnTo>
                    <a:pt x="500" y="169"/>
                  </a:lnTo>
                  <a:lnTo>
                    <a:pt x="510" y="207"/>
                  </a:lnTo>
                  <a:lnTo>
                    <a:pt x="515" y="247"/>
                  </a:lnTo>
                  <a:lnTo>
                    <a:pt x="516" y="251"/>
                  </a:lnTo>
                  <a:lnTo>
                    <a:pt x="517" y="256"/>
                  </a:lnTo>
                  <a:lnTo>
                    <a:pt x="517" y="260"/>
                  </a:lnTo>
                  <a:lnTo>
                    <a:pt x="514" y="298"/>
                  </a:lnTo>
                  <a:lnTo>
                    <a:pt x="506" y="335"/>
                  </a:lnTo>
                  <a:lnTo>
                    <a:pt x="493" y="370"/>
                  </a:lnTo>
                  <a:lnTo>
                    <a:pt x="475" y="401"/>
                  </a:lnTo>
                  <a:lnTo>
                    <a:pt x="453" y="430"/>
                  </a:lnTo>
                  <a:lnTo>
                    <a:pt x="427" y="456"/>
                  </a:lnTo>
                  <a:lnTo>
                    <a:pt x="399" y="478"/>
                  </a:lnTo>
                  <a:lnTo>
                    <a:pt x="367" y="496"/>
                  </a:lnTo>
                  <a:lnTo>
                    <a:pt x="333" y="509"/>
                  </a:lnTo>
                  <a:lnTo>
                    <a:pt x="296" y="517"/>
                  </a:lnTo>
                  <a:lnTo>
                    <a:pt x="259" y="520"/>
                  </a:lnTo>
                  <a:lnTo>
                    <a:pt x="220" y="517"/>
                  </a:lnTo>
                  <a:lnTo>
                    <a:pt x="183" y="509"/>
                  </a:lnTo>
                  <a:lnTo>
                    <a:pt x="150" y="496"/>
                  </a:lnTo>
                  <a:lnTo>
                    <a:pt x="117" y="478"/>
                  </a:lnTo>
                  <a:lnTo>
                    <a:pt x="89" y="456"/>
                  </a:lnTo>
                  <a:lnTo>
                    <a:pt x="63" y="430"/>
                  </a:lnTo>
                  <a:lnTo>
                    <a:pt x="42" y="401"/>
                  </a:lnTo>
                  <a:lnTo>
                    <a:pt x="24" y="370"/>
                  </a:lnTo>
                  <a:lnTo>
                    <a:pt x="10" y="335"/>
                  </a:lnTo>
                  <a:lnTo>
                    <a:pt x="2" y="298"/>
                  </a:lnTo>
                  <a:lnTo>
                    <a:pt x="0" y="260"/>
                  </a:lnTo>
                  <a:lnTo>
                    <a:pt x="0" y="256"/>
                  </a:lnTo>
                  <a:lnTo>
                    <a:pt x="0" y="251"/>
                  </a:lnTo>
                  <a:lnTo>
                    <a:pt x="1" y="247"/>
                  </a:lnTo>
                  <a:lnTo>
                    <a:pt x="6" y="207"/>
                  </a:lnTo>
                  <a:lnTo>
                    <a:pt x="16" y="169"/>
                  </a:lnTo>
                  <a:lnTo>
                    <a:pt x="34" y="133"/>
                  </a:lnTo>
                  <a:lnTo>
                    <a:pt x="54" y="100"/>
                  </a:lnTo>
                  <a:lnTo>
                    <a:pt x="81" y="72"/>
                  </a:lnTo>
                  <a:lnTo>
                    <a:pt x="110" y="47"/>
                  </a:lnTo>
                  <a:lnTo>
                    <a:pt x="143" y="26"/>
                  </a:lnTo>
                  <a:lnTo>
                    <a:pt x="179" y="12"/>
                  </a:lnTo>
                  <a:lnTo>
                    <a:pt x="218" y="3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62"/>
            <p:cNvSpPr>
              <a:spLocks noEditPoints="1"/>
            </p:cNvSpPr>
            <p:nvPr/>
          </p:nvSpPr>
          <p:spPr bwMode="auto">
            <a:xfrm>
              <a:off x="5697538" y="3027363"/>
              <a:ext cx="90488" cy="90487"/>
            </a:xfrm>
            <a:custGeom>
              <a:avLst/>
              <a:gdLst>
                <a:gd name="T0" fmla="*/ 232 w 517"/>
                <a:gd name="T1" fmla="*/ 140 h 520"/>
                <a:gd name="T2" fmla="*/ 185 w 517"/>
                <a:gd name="T3" fmla="*/ 163 h 520"/>
                <a:gd name="T4" fmla="*/ 152 w 517"/>
                <a:gd name="T5" fmla="*/ 202 h 520"/>
                <a:gd name="T6" fmla="*/ 138 w 517"/>
                <a:gd name="T7" fmla="*/ 254 h 520"/>
                <a:gd name="T8" fmla="*/ 137 w 517"/>
                <a:gd name="T9" fmla="*/ 265 h 520"/>
                <a:gd name="T10" fmla="*/ 151 w 517"/>
                <a:gd name="T11" fmla="*/ 317 h 520"/>
                <a:gd name="T12" fmla="*/ 184 w 517"/>
                <a:gd name="T13" fmla="*/ 356 h 520"/>
                <a:gd name="T14" fmla="*/ 231 w 517"/>
                <a:gd name="T15" fmla="*/ 379 h 520"/>
                <a:gd name="T16" fmla="*/ 285 w 517"/>
                <a:gd name="T17" fmla="*/ 379 h 520"/>
                <a:gd name="T18" fmla="*/ 333 w 517"/>
                <a:gd name="T19" fmla="*/ 356 h 520"/>
                <a:gd name="T20" fmla="*/ 365 w 517"/>
                <a:gd name="T21" fmla="*/ 316 h 520"/>
                <a:gd name="T22" fmla="*/ 380 w 517"/>
                <a:gd name="T23" fmla="*/ 265 h 520"/>
                <a:gd name="T24" fmla="*/ 379 w 517"/>
                <a:gd name="T25" fmla="*/ 254 h 520"/>
                <a:gd name="T26" fmla="*/ 364 w 517"/>
                <a:gd name="T27" fmla="*/ 202 h 520"/>
                <a:gd name="T28" fmla="*/ 332 w 517"/>
                <a:gd name="T29" fmla="*/ 163 h 520"/>
                <a:gd name="T30" fmla="*/ 285 w 517"/>
                <a:gd name="T31" fmla="*/ 140 h 520"/>
                <a:gd name="T32" fmla="*/ 259 w 517"/>
                <a:gd name="T33" fmla="*/ 0 h 520"/>
                <a:gd name="T34" fmla="*/ 338 w 517"/>
                <a:gd name="T35" fmla="*/ 12 h 520"/>
                <a:gd name="T36" fmla="*/ 407 w 517"/>
                <a:gd name="T37" fmla="*/ 47 h 520"/>
                <a:gd name="T38" fmla="*/ 462 w 517"/>
                <a:gd name="T39" fmla="*/ 100 h 520"/>
                <a:gd name="T40" fmla="*/ 500 w 517"/>
                <a:gd name="T41" fmla="*/ 169 h 520"/>
                <a:gd name="T42" fmla="*/ 516 w 517"/>
                <a:gd name="T43" fmla="*/ 247 h 520"/>
                <a:gd name="T44" fmla="*/ 517 w 517"/>
                <a:gd name="T45" fmla="*/ 256 h 520"/>
                <a:gd name="T46" fmla="*/ 514 w 517"/>
                <a:gd name="T47" fmla="*/ 298 h 520"/>
                <a:gd name="T48" fmla="*/ 493 w 517"/>
                <a:gd name="T49" fmla="*/ 370 h 520"/>
                <a:gd name="T50" fmla="*/ 454 w 517"/>
                <a:gd name="T51" fmla="*/ 430 h 520"/>
                <a:gd name="T52" fmla="*/ 399 w 517"/>
                <a:gd name="T53" fmla="*/ 478 h 520"/>
                <a:gd name="T54" fmla="*/ 333 w 517"/>
                <a:gd name="T55" fmla="*/ 509 h 520"/>
                <a:gd name="T56" fmla="*/ 259 w 517"/>
                <a:gd name="T57" fmla="*/ 520 h 520"/>
                <a:gd name="T58" fmla="*/ 184 w 517"/>
                <a:gd name="T59" fmla="*/ 509 h 520"/>
                <a:gd name="T60" fmla="*/ 118 w 517"/>
                <a:gd name="T61" fmla="*/ 478 h 520"/>
                <a:gd name="T62" fmla="*/ 63 w 517"/>
                <a:gd name="T63" fmla="*/ 430 h 520"/>
                <a:gd name="T64" fmla="*/ 24 w 517"/>
                <a:gd name="T65" fmla="*/ 370 h 520"/>
                <a:gd name="T66" fmla="*/ 3 w 517"/>
                <a:gd name="T67" fmla="*/ 298 h 520"/>
                <a:gd name="T68" fmla="*/ 0 w 517"/>
                <a:gd name="T69" fmla="*/ 256 h 520"/>
                <a:gd name="T70" fmla="*/ 1 w 517"/>
                <a:gd name="T71" fmla="*/ 247 h 520"/>
                <a:gd name="T72" fmla="*/ 18 w 517"/>
                <a:gd name="T73" fmla="*/ 169 h 520"/>
                <a:gd name="T74" fmla="*/ 55 w 517"/>
                <a:gd name="T75" fmla="*/ 100 h 520"/>
                <a:gd name="T76" fmla="*/ 110 w 517"/>
                <a:gd name="T77" fmla="*/ 47 h 520"/>
                <a:gd name="T78" fmla="*/ 179 w 517"/>
                <a:gd name="T79" fmla="*/ 12 h 520"/>
                <a:gd name="T80" fmla="*/ 259 w 517"/>
                <a:gd name="T81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7" h="520">
                  <a:moveTo>
                    <a:pt x="259" y="137"/>
                  </a:moveTo>
                  <a:lnTo>
                    <a:pt x="232" y="140"/>
                  </a:lnTo>
                  <a:lnTo>
                    <a:pt x="207" y="149"/>
                  </a:lnTo>
                  <a:lnTo>
                    <a:pt x="185" y="163"/>
                  </a:lnTo>
                  <a:lnTo>
                    <a:pt x="167" y="180"/>
                  </a:lnTo>
                  <a:lnTo>
                    <a:pt x="152" y="202"/>
                  </a:lnTo>
                  <a:lnTo>
                    <a:pt x="143" y="227"/>
                  </a:lnTo>
                  <a:lnTo>
                    <a:pt x="138" y="254"/>
                  </a:lnTo>
                  <a:lnTo>
                    <a:pt x="138" y="260"/>
                  </a:lnTo>
                  <a:lnTo>
                    <a:pt x="137" y="265"/>
                  </a:lnTo>
                  <a:lnTo>
                    <a:pt x="142" y="293"/>
                  </a:lnTo>
                  <a:lnTo>
                    <a:pt x="151" y="317"/>
                  </a:lnTo>
                  <a:lnTo>
                    <a:pt x="166" y="339"/>
                  </a:lnTo>
                  <a:lnTo>
                    <a:pt x="184" y="356"/>
                  </a:lnTo>
                  <a:lnTo>
                    <a:pt x="207" y="371"/>
                  </a:lnTo>
                  <a:lnTo>
                    <a:pt x="231" y="379"/>
                  </a:lnTo>
                  <a:lnTo>
                    <a:pt x="259" y="382"/>
                  </a:lnTo>
                  <a:lnTo>
                    <a:pt x="285" y="379"/>
                  </a:lnTo>
                  <a:lnTo>
                    <a:pt x="311" y="371"/>
                  </a:lnTo>
                  <a:lnTo>
                    <a:pt x="333" y="356"/>
                  </a:lnTo>
                  <a:lnTo>
                    <a:pt x="351" y="339"/>
                  </a:lnTo>
                  <a:lnTo>
                    <a:pt x="365" y="316"/>
                  </a:lnTo>
                  <a:lnTo>
                    <a:pt x="376" y="292"/>
                  </a:lnTo>
                  <a:lnTo>
                    <a:pt x="380" y="265"/>
                  </a:lnTo>
                  <a:lnTo>
                    <a:pt x="380" y="260"/>
                  </a:lnTo>
                  <a:lnTo>
                    <a:pt x="379" y="254"/>
                  </a:lnTo>
                  <a:lnTo>
                    <a:pt x="375" y="227"/>
                  </a:lnTo>
                  <a:lnTo>
                    <a:pt x="364" y="202"/>
                  </a:lnTo>
                  <a:lnTo>
                    <a:pt x="350" y="180"/>
                  </a:lnTo>
                  <a:lnTo>
                    <a:pt x="332" y="163"/>
                  </a:lnTo>
                  <a:lnTo>
                    <a:pt x="310" y="149"/>
                  </a:lnTo>
                  <a:lnTo>
                    <a:pt x="285" y="140"/>
                  </a:lnTo>
                  <a:lnTo>
                    <a:pt x="259" y="137"/>
                  </a:lnTo>
                  <a:close/>
                  <a:moveTo>
                    <a:pt x="259" y="0"/>
                  </a:moveTo>
                  <a:lnTo>
                    <a:pt x="299" y="3"/>
                  </a:lnTo>
                  <a:lnTo>
                    <a:pt x="338" y="12"/>
                  </a:lnTo>
                  <a:lnTo>
                    <a:pt x="374" y="26"/>
                  </a:lnTo>
                  <a:lnTo>
                    <a:pt x="407" y="47"/>
                  </a:lnTo>
                  <a:lnTo>
                    <a:pt x="437" y="72"/>
                  </a:lnTo>
                  <a:lnTo>
                    <a:pt x="462" y="100"/>
                  </a:lnTo>
                  <a:lnTo>
                    <a:pt x="483" y="133"/>
                  </a:lnTo>
                  <a:lnTo>
                    <a:pt x="500" y="169"/>
                  </a:lnTo>
                  <a:lnTo>
                    <a:pt x="511" y="207"/>
                  </a:lnTo>
                  <a:lnTo>
                    <a:pt x="516" y="247"/>
                  </a:lnTo>
                  <a:lnTo>
                    <a:pt x="516" y="251"/>
                  </a:lnTo>
                  <a:lnTo>
                    <a:pt x="517" y="256"/>
                  </a:lnTo>
                  <a:lnTo>
                    <a:pt x="517" y="260"/>
                  </a:lnTo>
                  <a:lnTo>
                    <a:pt x="514" y="298"/>
                  </a:lnTo>
                  <a:lnTo>
                    <a:pt x="506" y="335"/>
                  </a:lnTo>
                  <a:lnTo>
                    <a:pt x="493" y="370"/>
                  </a:lnTo>
                  <a:lnTo>
                    <a:pt x="475" y="401"/>
                  </a:lnTo>
                  <a:lnTo>
                    <a:pt x="454" y="430"/>
                  </a:lnTo>
                  <a:lnTo>
                    <a:pt x="429" y="456"/>
                  </a:lnTo>
                  <a:lnTo>
                    <a:pt x="399" y="478"/>
                  </a:lnTo>
                  <a:lnTo>
                    <a:pt x="368" y="496"/>
                  </a:lnTo>
                  <a:lnTo>
                    <a:pt x="333" y="509"/>
                  </a:lnTo>
                  <a:lnTo>
                    <a:pt x="296" y="517"/>
                  </a:lnTo>
                  <a:lnTo>
                    <a:pt x="259" y="520"/>
                  </a:lnTo>
                  <a:lnTo>
                    <a:pt x="220" y="517"/>
                  </a:lnTo>
                  <a:lnTo>
                    <a:pt x="184" y="509"/>
                  </a:lnTo>
                  <a:lnTo>
                    <a:pt x="150" y="496"/>
                  </a:lnTo>
                  <a:lnTo>
                    <a:pt x="118" y="478"/>
                  </a:lnTo>
                  <a:lnTo>
                    <a:pt x="89" y="456"/>
                  </a:lnTo>
                  <a:lnTo>
                    <a:pt x="63" y="430"/>
                  </a:lnTo>
                  <a:lnTo>
                    <a:pt x="42" y="401"/>
                  </a:lnTo>
                  <a:lnTo>
                    <a:pt x="24" y="370"/>
                  </a:lnTo>
                  <a:lnTo>
                    <a:pt x="11" y="335"/>
                  </a:lnTo>
                  <a:lnTo>
                    <a:pt x="3" y="298"/>
                  </a:lnTo>
                  <a:lnTo>
                    <a:pt x="0" y="260"/>
                  </a:lnTo>
                  <a:lnTo>
                    <a:pt x="0" y="256"/>
                  </a:lnTo>
                  <a:lnTo>
                    <a:pt x="1" y="251"/>
                  </a:lnTo>
                  <a:lnTo>
                    <a:pt x="1" y="247"/>
                  </a:lnTo>
                  <a:lnTo>
                    <a:pt x="6" y="207"/>
                  </a:lnTo>
                  <a:lnTo>
                    <a:pt x="18" y="169"/>
                  </a:lnTo>
                  <a:lnTo>
                    <a:pt x="34" y="133"/>
                  </a:lnTo>
                  <a:lnTo>
                    <a:pt x="55" y="100"/>
                  </a:lnTo>
                  <a:lnTo>
                    <a:pt x="81" y="72"/>
                  </a:lnTo>
                  <a:lnTo>
                    <a:pt x="110" y="47"/>
                  </a:lnTo>
                  <a:lnTo>
                    <a:pt x="144" y="26"/>
                  </a:lnTo>
                  <a:lnTo>
                    <a:pt x="179" y="12"/>
                  </a:lnTo>
                  <a:lnTo>
                    <a:pt x="218" y="3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63"/>
            <p:cNvSpPr>
              <a:spLocks noEditPoints="1"/>
            </p:cNvSpPr>
            <p:nvPr/>
          </p:nvSpPr>
          <p:spPr bwMode="auto">
            <a:xfrm>
              <a:off x="5372100" y="2811463"/>
              <a:ext cx="585788" cy="258762"/>
            </a:xfrm>
            <a:custGeom>
              <a:avLst/>
              <a:gdLst>
                <a:gd name="T0" fmla="*/ 407 w 3319"/>
                <a:gd name="T1" fmla="*/ 381 h 1466"/>
                <a:gd name="T2" fmla="*/ 238 w 3319"/>
                <a:gd name="T3" fmla="*/ 501 h 1466"/>
                <a:gd name="T4" fmla="*/ 178 w 3319"/>
                <a:gd name="T5" fmla="*/ 596 h 1466"/>
                <a:gd name="T6" fmla="*/ 171 w 3319"/>
                <a:gd name="T7" fmla="*/ 715 h 1466"/>
                <a:gd name="T8" fmla="*/ 219 w 3319"/>
                <a:gd name="T9" fmla="*/ 775 h 1466"/>
                <a:gd name="T10" fmla="*/ 507 w 3319"/>
                <a:gd name="T11" fmla="*/ 782 h 1466"/>
                <a:gd name="T12" fmla="*/ 567 w 3319"/>
                <a:gd name="T13" fmla="*/ 733 h 1466"/>
                <a:gd name="T14" fmla="*/ 574 w 3319"/>
                <a:gd name="T15" fmla="*/ 433 h 1466"/>
                <a:gd name="T16" fmla="*/ 527 w 3319"/>
                <a:gd name="T17" fmla="*/ 372 h 1466"/>
                <a:gd name="T18" fmla="*/ 2060 w 3319"/>
                <a:gd name="T19" fmla="*/ 0 h 1466"/>
                <a:gd name="T20" fmla="*/ 2251 w 3319"/>
                <a:gd name="T21" fmla="*/ 18 h 1466"/>
                <a:gd name="T22" fmla="*/ 2413 w 3319"/>
                <a:gd name="T23" fmla="*/ 74 h 1466"/>
                <a:gd name="T24" fmla="*/ 2531 w 3319"/>
                <a:gd name="T25" fmla="*/ 176 h 1466"/>
                <a:gd name="T26" fmla="*/ 2594 w 3319"/>
                <a:gd name="T27" fmla="*/ 328 h 1466"/>
                <a:gd name="T28" fmla="*/ 2908 w 3319"/>
                <a:gd name="T29" fmla="*/ 353 h 1466"/>
                <a:gd name="T30" fmla="*/ 2949 w 3319"/>
                <a:gd name="T31" fmla="*/ 439 h 1466"/>
                <a:gd name="T32" fmla="*/ 2908 w 3319"/>
                <a:gd name="T33" fmla="*/ 525 h 1466"/>
                <a:gd name="T34" fmla="*/ 2601 w 3319"/>
                <a:gd name="T35" fmla="*/ 550 h 1466"/>
                <a:gd name="T36" fmla="*/ 3066 w 3319"/>
                <a:gd name="T37" fmla="*/ 637 h 1466"/>
                <a:gd name="T38" fmla="*/ 3124 w 3319"/>
                <a:gd name="T39" fmla="*/ 711 h 1466"/>
                <a:gd name="T40" fmla="*/ 3103 w 3319"/>
                <a:gd name="T41" fmla="*/ 805 h 1466"/>
                <a:gd name="T42" fmla="*/ 3017 w 3319"/>
                <a:gd name="T43" fmla="*/ 846 h 1466"/>
                <a:gd name="T44" fmla="*/ 3234 w 3319"/>
                <a:gd name="T45" fmla="*/ 952 h 1466"/>
                <a:gd name="T46" fmla="*/ 3308 w 3319"/>
                <a:gd name="T47" fmla="*/ 1012 h 1466"/>
                <a:gd name="T48" fmla="*/ 3308 w 3319"/>
                <a:gd name="T49" fmla="*/ 1109 h 1466"/>
                <a:gd name="T50" fmla="*/ 3234 w 3319"/>
                <a:gd name="T51" fmla="*/ 1168 h 1466"/>
                <a:gd name="T52" fmla="*/ 2420 w 3319"/>
                <a:gd name="T53" fmla="*/ 1466 h 1466"/>
                <a:gd name="T54" fmla="*/ 2372 w 3319"/>
                <a:gd name="T55" fmla="*/ 1308 h 1466"/>
                <a:gd name="T56" fmla="*/ 2258 w 3319"/>
                <a:gd name="T57" fmla="*/ 1197 h 1466"/>
                <a:gd name="T58" fmla="*/ 2101 w 3319"/>
                <a:gd name="T59" fmla="*/ 1155 h 1466"/>
                <a:gd name="T60" fmla="*/ 1943 w 3319"/>
                <a:gd name="T61" fmla="*/ 1197 h 1466"/>
                <a:gd name="T62" fmla="*/ 1829 w 3319"/>
                <a:gd name="T63" fmla="*/ 1308 h 1466"/>
                <a:gd name="T64" fmla="*/ 1782 w 3319"/>
                <a:gd name="T65" fmla="*/ 1466 h 1466"/>
                <a:gd name="T66" fmla="*/ 693 w 3319"/>
                <a:gd name="T67" fmla="*/ 1385 h 1466"/>
                <a:gd name="T68" fmla="*/ 611 w 3319"/>
                <a:gd name="T69" fmla="*/ 1249 h 1466"/>
                <a:gd name="T70" fmla="*/ 471 w 3319"/>
                <a:gd name="T71" fmla="*/ 1167 h 1466"/>
                <a:gd name="T72" fmla="*/ 304 w 3319"/>
                <a:gd name="T73" fmla="*/ 1166 h 1466"/>
                <a:gd name="T74" fmla="*/ 166 w 3319"/>
                <a:gd name="T75" fmla="*/ 1244 h 1466"/>
                <a:gd name="T76" fmla="*/ 82 w 3319"/>
                <a:gd name="T77" fmla="*/ 1381 h 1466"/>
                <a:gd name="T78" fmla="*/ 34 w 3319"/>
                <a:gd name="T79" fmla="*/ 1444 h 1466"/>
                <a:gd name="T80" fmla="*/ 0 w 3319"/>
                <a:gd name="T81" fmla="*/ 1375 h 1466"/>
                <a:gd name="T82" fmla="*/ 20 w 3319"/>
                <a:gd name="T83" fmla="*/ 494 h 1466"/>
                <a:gd name="T84" fmla="*/ 291 w 3319"/>
                <a:gd name="T85" fmla="*/ 240 h 1466"/>
                <a:gd name="T86" fmla="*/ 396 w 3319"/>
                <a:gd name="T87" fmla="*/ 190 h 1466"/>
                <a:gd name="T88" fmla="*/ 719 w 3319"/>
                <a:gd name="T89" fmla="*/ 184 h 1466"/>
                <a:gd name="T90" fmla="*/ 780 w 3319"/>
                <a:gd name="T91" fmla="*/ 233 h 1466"/>
                <a:gd name="T92" fmla="*/ 881 w 3319"/>
                <a:gd name="T93" fmla="*/ 1084 h 1466"/>
                <a:gd name="T94" fmla="*/ 900 w 3319"/>
                <a:gd name="T95" fmla="*/ 274 h 1466"/>
                <a:gd name="T96" fmla="*/ 981 w 3319"/>
                <a:gd name="T97" fmla="*/ 141 h 1466"/>
                <a:gd name="T98" fmla="*/ 1111 w 3319"/>
                <a:gd name="T99" fmla="*/ 54 h 1466"/>
                <a:gd name="T100" fmla="*/ 1279 w 3319"/>
                <a:gd name="T101" fmla="*/ 10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19" h="1466">
                  <a:moveTo>
                    <a:pt x="488" y="363"/>
                  </a:moveTo>
                  <a:lnTo>
                    <a:pt x="463" y="365"/>
                  </a:lnTo>
                  <a:lnTo>
                    <a:pt x="435" y="371"/>
                  </a:lnTo>
                  <a:lnTo>
                    <a:pt x="407" y="381"/>
                  </a:lnTo>
                  <a:lnTo>
                    <a:pt x="379" y="392"/>
                  </a:lnTo>
                  <a:lnTo>
                    <a:pt x="354" y="406"/>
                  </a:lnTo>
                  <a:lnTo>
                    <a:pt x="333" y="422"/>
                  </a:lnTo>
                  <a:lnTo>
                    <a:pt x="238" y="501"/>
                  </a:lnTo>
                  <a:lnTo>
                    <a:pt x="220" y="520"/>
                  </a:lnTo>
                  <a:lnTo>
                    <a:pt x="202" y="542"/>
                  </a:lnTo>
                  <a:lnTo>
                    <a:pt x="189" y="569"/>
                  </a:lnTo>
                  <a:lnTo>
                    <a:pt x="178" y="596"/>
                  </a:lnTo>
                  <a:lnTo>
                    <a:pt x="171" y="623"/>
                  </a:lnTo>
                  <a:lnTo>
                    <a:pt x="169" y="650"/>
                  </a:lnTo>
                  <a:lnTo>
                    <a:pt x="169" y="693"/>
                  </a:lnTo>
                  <a:lnTo>
                    <a:pt x="171" y="715"/>
                  </a:lnTo>
                  <a:lnTo>
                    <a:pt x="178" y="733"/>
                  </a:lnTo>
                  <a:lnTo>
                    <a:pt x="188" y="751"/>
                  </a:lnTo>
                  <a:lnTo>
                    <a:pt x="202" y="765"/>
                  </a:lnTo>
                  <a:lnTo>
                    <a:pt x="219" y="775"/>
                  </a:lnTo>
                  <a:lnTo>
                    <a:pt x="238" y="782"/>
                  </a:lnTo>
                  <a:lnTo>
                    <a:pt x="258" y="784"/>
                  </a:lnTo>
                  <a:lnTo>
                    <a:pt x="485" y="784"/>
                  </a:lnTo>
                  <a:lnTo>
                    <a:pt x="507" y="782"/>
                  </a:lnTo>
                  <a:lnTo>
                    <a:pt x="525" y="775"/>
                  </a:lnTo>
                  <a:lnTo>
                    <a:pt x="542" y="765"/>
                  </a:lnTo>
                  <a:lnTo>
                    <a:pt x="555" y="751"/>
                  </a:lnTo>
                  <a:lnTo>
                    <a:pt x="567" y="733"/>
                  </a:lnTo>
                  <a:lnTo>
                    <a:pt x="574" y="715"/>
                  </a:lnTo>
                  <a:lnTo>
                    <a:pt x="576" y="693"/>
                  </a:lnTo>
                  <a:lnTo>
                    <a:pt x="576" y="454"/>
                  </a:lnTo>
                  <a:lnTo>
                    <a:pt x="574" y="433"/>
                  </a:lnTo>
                  <a:lnTo>
                    <a:pt x="567" y="414"/>
                  </a:lnTo>
                  <a:lnTo>
                    <a:pt x="556" y="397"/>
                  </a:lnTo>
                  <a:lnTo>
                    <a:pt x="543" y="384"/>
                  </a:lnTo>
                  <a:lnTo>
                    <a:pt x="527" y="372"/>
                  </a:lnTo>
                  <a:lnTo>
                    <a:pt x="509" y="365"/>
                  </a:lnTo>
                  <a:lnTo>
                    <a:pt x="488" y="363"/>
                  </a:lnTo>
                  <a:close/>
                  <a:moveTo>
                    <a:pt x="1423" y="0"/>
                  </a:moveTo>
                  <a:lnTo>
                    <a:pt x="2060" y="0"/>
                  </a:lnTo>
                  <a:lnTo>
                    <a:pt x="2110" y="1"/>
                  </a:lnTo>
                  <a:lnTo>
                    <a:pt x="2159" y="4"/>
                  </a:lnTo>
                  <a:lnTo>
                    <a:pt x="2205" y="10"/>
                  </a:lnTo>
                  <a:lnTo>
                    <a:pt x="2251" y="18"/>
                  </a:lnTo>
                  <a:lnTo>
                    <a:pt x="2295" y="28"/>
                  </a:lnTo>
                  <a:lnTo>
                    <a:pt x="2337" y="40"/>
                  </a:lnTo>
                  <a:lnTo>
                    <a:pt x="2376" y="57"/>
                  </a:lnTo>
                  <a:lnTo>
                    <a:pt x="2413" y="74"/>
                  </a:lnTo>
                  <a:lnTo>
                    <a:pt x="2447" y="96"/>
                  </a:lnTo>
                  <a:lnTo>
                    <a:pt x="2478" y="119"/>
                  </a:lnTo>
                  <a:lnTo>
                    <a:pt x="2507" y="146"/>
                  </a:lnTo>
                  <a:lnTo>
                    <a:pt x="2531" y="176"/>
                  </a:lnTo>
                  <a:lnTo>
                    <a:pt x="2552" y="209"/>
                  </a:lnTo>
                  <a:lnTo>
                    <a:pt x="2571" y="245"/>
                  </a:lnTo>
                  <a:lnTo>
                    <a:pt x="2584" y="285"/>
                  </a:lnTo>
                  <a:lnTo>
                    <a:pt x="2594" y="328"/>
                  </a:lnTo>
                  <a:lnTo>
                    <a:pt x="2839" y="328"/>
                  </a:lnTo>
                  <a:lnTo>
                    <a:pt x="2865" y="331"/>
                  </a:lnTo>
                  <a:lnTo>
                    <a:pt x="2888" y="340"/>
                  </a:lnTo>
                  <a:lnTo>
                    <a:pt x="2908" y="353"/>
                  </a:lnTo>
                  <a:lnTo>
                    <a:pt x="2925" y="370"/>
                  </a:lnTo>
                  <a:lnTo>
                    <a:pt x="2938" y="391"/>
                  </a:lnTo>
                  <a:lnTo>
                    <a:pt x="2946" y="413"/>
                  </a:lnTo>
                  <a:lnTo>
                    <a:pt x="2949" y="439"/>
                  </a:lnTo>
                  <a:lnTo>
                    <a:pt x="2946" y="465"/>
                  </a:lnTo>
                  <a:lnTo>
                    <a:pt x="2938" y="487"/>
                  </a:lnTo>
                  <a:lnTo>
                    <a:pt x="2925" y="508"/>
                  </a:lnTo>
                  <a:lnTo>
                    <a:pt x="2908" y="525"/>
                  </a:lnTo>
                  <a:lnTo>
                    <a:pt x="2888" y="538"/>
                  </a:lnTo>
                  <a:lnTo>
                    <a:pt x="2865" y="547"/>
                  </a:lnTo>
                  <a:lnTo>
                    <a:pt x="2839" y="550"/>
                  </a:lnTo>
                  <a:lnTo>
                    <a:pt x="2601" y="550"/>
                  </a:lnTo>
                  <a:lnTo>
                    <a:pt x="2601" y="625"/>
                  </a:lnTo>
                  <a:lnTo>
                    <a:pt x="3017" y="625"/>
                  </a:lnTo>
                  <a:lnTo>
                    <a:pt x="3043" y="629"/>
                  </a:lnTo>
                  <a:lnTo>
                    <a:pt x="3066" y="637"/>
                  </a:lnTo>
                  <a:lnTo>
                    <a:pt x="3086" y="650"/>
                  </a:lnTo>
                  <a:lnTo>
                    <a:pt x="3103" y="666"/>
                  </a:lnTo>
                  <a:lnTo>
                    <a:pt x="3116" y="687"/>
                  </a:lnTo>
                  <a:lnTo>
                    <a:pt x="3124" y="711"/>
                  </a:lnTo>
                  <a:lnTo>
                    <a:pt x="3127" y="736"/>
                  </a:lnTo>
                  <a:lnTo>
                    <a:pt x="3124" y="761"/>
                  </a:lnTo>
                  <a:lnTo>
                    <a:pt x="3116" y="784"/>
                  </a:lnTo>
                  <a:lnTo>
                    <a:pt x="3103" y="805"/>
                  </a:lnTo>
                  <a:lnTo>
                    <a:pt x="3086" y="822"/>
                  </a:lnTo>
                  <a:lnTo>
                    <a:pt x="3066" y="835"/>
                  </a:lnTo>
                  <a:lnTo>
                    <a:pt x="3043" y="843"/>
                  </a:lnTo>
                  <a:lnTo>
                    <a:pt x="3017" y="846"/>
                  </a:lnTo>
                  <a:lnTo>
                    <a:pt x="2601" y="846"/>
                  </a:lnTo>
                  <a:lnTo>
                    <a:pt x="2601" y="949"/>
                  </a:lnTo>
                  <a:lnTo>
                    <a:pt x="3209" y="949"/>
                  </a:lnTo>
                  <a:lnTo>
                    <a:pt x="3234" y="952"/>
                  </a:lnTo>
                  <a:lnTo>
                    <a:pt x="3257" y="961"/>
                  </a:lnTo>
                  <a:lnTo>
                    <a:pt x="3278" y="974"/>
                  </a:lnTo>
                  <a:lnTo>
                    <a:pt x="3295" y="991"/>
                  </a:lnTo>
                  <a:lnTo>
                    <a:pt x="3308" y="1012"/>
                  </a:lnTo>
                  <a:lnTo>
                    <a:pt x="3316" y="1035"/>
                  </a:lnTo>
                  <a:lnTo>
                    <a:pt x="3319" y="1060"/>
                  </a:lnTo>
                  <a:lnTo>
                    <a:pt x="3316" y="1086"/>
                  </a:lnTo>
                  <a:lnTo>
                    <a:pt x="3308" y="1109"/>
                  </a:lnTo>
                  <a:lnTo>
                    <a:pt x="3295" y="1130"/>
                  </a:lnTo>
                  <a:lnTo>
                    <a:pt x="3278" y="1146"/>
                  </a:lnTo>
                  <a:lnTo>
                    <a:pt x="3257" y="1159"/>
                  </a:lnTo>
                  <a:lnTo>
                    <a:pt x="3234" y="1168"/>
                  </a:lnTo>
                  <a:lnTo>
                    <a:pt x="3209" y="1171"/>
                  </a:lnTo>
                  <a:lnTo>
                    <a:pt x="2601" y="1171"/>
                  </a:lnTo>
                  <a:lnTo>
                    <a:pt x="2601" y="1466"/>
                  </a:lnTo>
                  <a:lnTo>
                    <a:pt x="2420" y="1466"/>
                  </a:lnTo>
                  <a:lnTo>
                    <a:pt x="2416" y="1423"/>
                  </a:lnTo>
                  <a:lnTo>
                    <a:pt x="2406" y="1383"/>
                  </a:lnTo>
                  <a:lnTo>
                    <a:pt x="2392" y="1344"/>
                  </a:lnTo>
                  <a:lnTo>
                    <a:pt x="2372" y="1308"/>
                  </a:lnTo>
                  <a:lnTo>
                    <a:pt x="2350" y="1275"/>
                  </a:lnTo>
                  <a:lnTo>
                    <a:pt x="2322" y="1245"/>
                  </a:lnTo>
                  <a:lnTo>
                    <a:pt x="2292" y="1219"/>
                  </a:lnTo>
                  <a:lnTo>
                    <a:pt x="2258" y="1197"/>
                  </a:lnTo>
                  <a:lnTo>
                    <a:pt x="2223" y="1179"/>
                  </a:lnTo>
                  <a:lnTo>
                    <a:pt x="2184" y="1166"/>
                  </a:lnTo>
                  <a:lnTo>
                    <a:pt x="2143" y="1157"/>
                  </a:lnTo>
                  <a:lnTo>
                    <a:pt x="2101" y="1155"/>
                  </a:lnTo>
                  <a:lnTo>
                    <a:pt x="2059" y="1157"/>
                  </a:lnTo>
                  <a:lnTo>
                    <a:pt x="2018" y="1166"/>
                  </a:lnTo>
                  <a:lnTo>
                    <a:pt x="1980" y="1179"/>
                  </a:lnTo>
                  <a:lnTo>
                    <a:pt x="1943" y="1197"/>
                  </a:lnTo>
                  <a:lnTo>
                    <a:pt x="1909" y="1219"/>
                  </a:lnTo>
                  <a:lnTo>
                    <a:pt x="1879" y="1245"/>
                  </a:lnTo>
                  <a:lnTo>
                    <a:pt x="1852" y="1275"/>
                  </a:lnTo>
                  <a:lnTo>
                    <a:pt x="1829" y="1308"/>
                  </a:lnTo>
                  <a:lnTo>
                    <a:pt x="1810" y="1344"/>
                  </a:lnTo>
                  <a:lnTo>
                    <a:pt x="1795" y="1383"/>
                  </a:lnTo>
                  <a:lnTo>
                    <a:pt x="1786" y="1423"/>
                  </a:lnTo>
                  <a:lnTo>
                    <a:pt x="1782" y="1466"/>
                  </a:lnTo>
                  <a:lnTo>
                    <a:pt x="706" y="1466"/>
                  </a:lnTo>
                  <a:lnTo>
                    <a:pt x="706" y="1465"/>
                  </a:lnTo>
                  <a:lnTo>
                    <a:pt x="702" y="1424"/>
                  </a:lnTo>
                  <a:lnTo>
                    <a:pt x="693" y="1385"/>
                  </a:lnTo>
                  <a:lnTo>
                    <a:pt x="680" y="1348"/>
                  </a:lnTo>
                  <a:lnTo>
                    <a:pt x="661" y="1313"/>
                  </a:lnTo>
                  <a:lnTo>
                    <a:pt x="639" y="1279"/>
                  </a:lnTo>
                  <a:lnTo>
                    <a:pt x="611" y="1249"/>
                  </a:lnTo>
                  <a:lnTo>
                    <a:pt x="581" y="1221"/>
                  </a:lnTo>
                  <a:lnTo>
                    <a:pt x="547" y="1198"/>
                  </a:lnTo>
                  <a:lnTo>
                    <a:pt x="511" y="1180"/>
                  </a:lnTo>
                  <a:lnTo>
                    <a:pt x="471" y="1167"/>
                  </a:lnTo>
                  <a:lnTo>
                    <a:pt x="430" y="1157"/>
                  </a:lnTo>
                  <a:lnTo>
                    <a:pt x="388" y="1155"/>
                  </a:lnTo>
                  <a:lnTo>
                    <a:pt x="345" y="1157"/>
                  </a:lnTo>
                  <a:lnTo>
                    <a:pt x="304" y="1166"/>
                  </a:lnTo>
                  <a:lnTo>
                    <a:pt x="267" y="1179"/>
                  </a:lnTo>
                  <a:lnTo>
                    <a:pt x="230" y="1196"/>
                  </a:lnTo>
                  <a:lnTo>
                    <a:pt x="196" y="1219"/>
                  </a:lnTo>
                  <a:lnTo>
                    <a:pt x="166" y="1244"/>
                  </a:lnTo>
                  <a:lnTo>
                    <a:pt x="139" y="1274"/>
                  </a:lnTo>
                  <a:lnTo>
                    <a:pt x="116" y="1307"/>
                  </a:lnTo>
                  <a:lnTo>
                    <a:pt x="97" y="1342"/>
                  </a:lnTo>
                  <a:lnTo>
                    <a:pt x="82" y="1381"/>
                  </a:lnTo>
                  <a:lnTo>
                    <a:pt x="73" y="1421"/>
                  </a:lnTo>
                  <a:lnTo>
                    <a:pt x="68" y="1463"/>
                  </a:lnTo>
                  <a:lnTo>
                    <a:pt x="50" y="1456"/>
                  </a:lnTo>
                  <a:lnTo>
                    <a:pt x="34" y="1444"/>
                  </a:lnTo>
                  <a:lnTo>
                    <a:pt x="19" y="1431"/>
                  </a:lnTo>
                  <a:lnTo>
                    <a:pt x="9" y="1414"/>
                  </a:lnTo>
                  <a:lnTo>
                    <a:pt x="2" y="1395"/>
                  </a:lnTo>
                  <a:lnTo>
                    <a:pt x="0" y="1375"/>
                  </a:lnTo>
                  <a:lnTo>
                    <a:pt x="0" y="575"/>
                  </a:lnTo>
                  <a:lnTo>
                    <a:pt x="2" y="550"/>
                  </a:lnTo>
                  <a:lnTo>
                    <a:pt x="9" y="522"/>
                  </a:lnTo>
                  <a:lnTo>
                    <a:pt x="20" y="494"/>
                  </a:lnTo>
                  <a:lnTo>
                    <a:pt x="35" y="469"/>
                  </a:lnTo>
                  <a:lnTo>
                    <a:pt x="51" y="445"/>
                  </a:lnTo>
                  <a:lnTo>
                    <a:pt x="69" y="427"/>
                  </a:lnTo>
                  <a:lnTo>
                    <a:pt x="291" y="240"/>
                  </a:lnTo>
                  <a:lnTo>
                    <a:pt x="313" y="225"/>
                  </a:lnTo>
                  <a:lnTo>
                    <a:pt x="339" y="210"/>
                  </a:lnTo>
                  <a:lnTo>
                    <a:pt x="367" y="199"/>
                  </a:lnTo>
                  <a:lnTo>
                    <a:pt x="396" y="190"/>
                  </a:lnTo>
                  <a:lnTo>
                    <a:pt x="424" y="184"/>
                  </a:lnTo>
                  <a:lnTo>
                    <a:pt x="451" y="182"/>
                  </a:lnTo>
                  <a:lnTo>
                    <a:pt x="699" y="182"/>
                  </a:lnTo>
                  <a:lnTo>
                    <a:pt x="719" y="184"/>
                  </a:lnTo>
                  <a:lnTo>
                    <a:pt x="739" y="191"/>
                  </a:lnTo>
                  <a:lnTo>
                    <a:pt x="756" y="202"/>
                  </a:lnTo>
                  <a:lnTo>
                    <a:pt x="769" y="216"/>
                  </a:lnTo>
                  <a:lnTo>
                    <a:pt x="780" y="233"/>
                  </a:lnTo>
                  <a:lnTo>
                    <a:pt x="786" y="251"/>
                  </a:lnTo>
                  <a:lnTo>
                    <a:pt x="789" y="273"/>
                  </a:lnTo>
                  <a:lnTo>
                    <a:pt x="789" y="1084"/>
                  </a:lnTo>
                  <a:lnTo>
                    <a:pt x="881" y="1084"/>
                  </a:lnTo>
                  <a:lnTo>
                    <a:pt x="881" y="409"/>
                  </a:lnTo>
                  <a:lnTo>
                    <a:pt x="883" y="361"/>
                  </a:lnTo>
                  <a:lnTo>
                    <a:pt x="890" y="316"/>
                  </a:lnTo>
                  <a:lnTo>
                    <a:pt x="900" y="274"/>
                  </a:lnTo>
                  <a:lnTo>
                    <a:pt x="916" y="236"/>
                  </a:lnTo>
                  <a:lnTo>
                    <a:pt x="934" y="201"/>
                  </a:lnTo>
                  <a:lnTo>
                    <a:pt x="955" y="169"/>
                  </a:lnTo>
                  <a:lnTo>
                    <a:pt x="981" y="141"/>
                  </a:lnTo>
                  <a:lnTo>
                    <a:pt x="1008" y="115"/>
                  </a:lnTo>
                  <a:lnTo>
                    <a:pt x="1040" y="92"/>
                  </a:lnTo>
                  <a:lnTo>
                    <a:pt x="1074" y="71"/>
                  </a:lnTo>
                  <a:lnTo>
                    <a:pt x="1111" y="54"/>
                  </a:lnTo>
                  <a:lnTo>
                    <a:pt x="1150" y="39"/>
                  </a:lnTo>
                  <a:lnTo>
                    <a:pt x="1190" y="27"/>
                  </a:lnTo>
                  <a:lnTo>
                    <a:pt x="1234" y="17"/>
                  </a:lnTo>
                  <a:lnTo>
                    <a:pt x="1279" y="10"/>
                  </a:lnTo>
                  <a:lnTo>
                    <a:pt x="1326" y="4"/>
                  </a:lnTo>
                  <a:lnTo>
                    <a:pt x="1373" y="1"/>
                  </a:lnTo>
                  <a:lnTo>
                    <a:pt x="14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4411115" y="2684463"/>
            <a:ext cx="554037" cy="555625"/>
            <a:chOff x="4440238" y="2684463"/>
            <a:chExt cx="554037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0" name="Freeform 168"/>
            <p:cNvSpPr>
              <a:spLocks noEditPoints="1"/>
            </p:cNvSpPr>
            <p:nvPr/>
          </p:nvSpPr>
          <p:spPr bwMode="auto">
            <a:xfrm>
              <a:off x="4440238" y="2806700"/>
              <a:ext cx="554037" cy="433388"/>
            </a:xfrm>
            <a:custGeom>
              <a:avLst/>
              <a:gdLst>
                <a:gd name="T0" fmla="*/ 1915 w 3491"/>
                <a:gd name="T1" fmla="*/ 1952 h 2734"/>
                <a:gd name="T2" fmla="*/ 1839 w 3491"/>
                <a:gd name="T3" fmla="*/ 2006 h 2734"/>
                <a:gd name="T4" fmla="*/ 1800 w 3491"/>
                <a:gd name="T5" fmla="*/ 2092 h 2734"/>
                <a:gd name="T6" fmla="*/ 1800 w 3491"/>
                <a:gd name="T7" fmla="*/ 2362 h 2734"/>
                <a:gd name="T8" fmla="*/ 1839 w 3491"/>
                <a:gd name="T9" fmla="*/ 2449 h 2734"/>
                <a:gd name="T10" fmla="*/ 1915 w 3491"/>
                <a:gd name="T11" fmla="*/ 2503 h 2734"/>
                <a:gd name="T12" fmla="*/ 2181 w 3491"/>
                <a:gd name="T13" fmla="*/ 2513 h 2734"/>
                <a:gd name="T14" fmla="*/ 2273 w 3491"/>
                <a:gd name="T15" fmla="*/ 2488 h 2734"/>
                <a:gd name="T16" fmla="*/ 2338 w 3491"/>
                <a:gd name="T17" fmla="*/ 2423 h 2734"/>
                <a:gd name="T18" fmla="*/ 2363 w 3491"/>
                <a:gd name="T19" fmla="*/ 2330 h 2734"/>
                <a:gd name="T20" fmla="*/ 2352 w 3491"/>
                <a:gd name="T21" fmla="*/ 2061 h 2734"/>
                <a:gd name="T22" fmla="*/ 2298 w 3491"/>
                <a:gd name="T23" fmla="*/ 1984 h 2734"/>
                <a:gd name="T24" fmla="*/ 2213 w 3491"/>
                <a:gd name="T25" fmla="*/ 1944 h 2734"/>
                <a:gd name="T26" fmla="*/ 1189 w 3491"/>
                <a:gd name="T27" fmla="*/ 1940 h 2734"/>
                <a:gd name="T28" fmla="*/ 1097 w 3491"/>
                <a:gd name="T29" fmla="*/ 1965 h 2734"/>
                <a:gd name="T30" fmla="*/ 1032 w 3491"/>
                <a:gd name="T31" fmla="*/ 2032 h 2734"/>
                <a:gd name="T32" fmla="*/ 1007 w 3491"/>
                <a:gd name="T33" fmla="*/ 2125 h 2734"/>
                <a:gd name="T34" fmla="*/ 1018 w 3491"/>
                <a:gd name="T35" fmla="*/ 2394 h 2734"/>
                <a:gd name="T36" fmla="*/ 1071 w 3491"/>
                <a:gd name="T37" fmla="*/ 2471 h 2734"/>
                <a:gd name="T38" fmla="*/ 1156 w 3491"/>
                <a:gd name="T39" fmla="*/ 2511 h 2734"/>
                <a:gd name="T40" fmla="*/ 1424 w 3491"/>
                <a:gd name="T41" fmla="*/ 2511 h 2734"/>
                <a:gd name="T42" fmla="*/ 1509 w 3491"/>
                <a:gd name="T43" fmla="*/ 2471 h 2734"/>
                <a:gd name="T44" fmla="*/ 1562 w 3491"/>
                <a:gd name="T45" fmla="*/ 2394 h 2734"/>
                <a:gd name="T46" fmla="*/ 1574 w 3491"/>
                <a:gd name="T47" fmla="*/ 2125 h 2734"/>
                <a:gd name="T48" fmla="*/ 1549 w 3491"/>
                <a:gd name="T49" fmla="*/ 2032 h 2734"/>
                <a:gd name="T50" fmla="*/ 1483 w 3491"/>
                <a:gd name="T51" fmla="*/ 1965 h 2734"/>
                <a:gd name="T52" fmla="*/ 1391 w 3491"/>
                <a:gd name="T53" fmla="*/ 1940 h 2734"/>
                <a:gd name="T54" fmla="*/ 367 w 3491"/>
                <a:gd name="T55" fmla="*/ 1944 h 2734"/>
                <a:gd name="T56" fmla="*/ 282 w 3491"/>
                <a:gd name="T57" fmla="*/ 1984 h 2734"/>
                <a:gd name="T58" fmla="*/ 229 w 3491"/>
                <a:gd name="T59" fmla="*/ 2061 h 2734"/>
                <a:gd name="T60" fmla="*/ 217 w 3491"/>
                <a:gd name="T61" fmla="*/ 2330 h 2734"/>
                <a:gd name="T62" fmla="*/ 242 w 3491"/>
                <a:gd name="T63" fmla="*/ 2423 h 2734"/>
                <a:gd name="T64" fmla="*/ 308 w 3491"/>
                <a:gd name="T65" fmla="*/ 2488 h 2734"/>
                <a:gd name="T66" fmla="*/ 400 w 3491"/>
                <a:gd name="T67" fmla="*/ 2513 h 2734"/>
                <a:gd name="T68" fmla="*/ 666 w 3491"/>
                <a:gd name="T69" fmla="*/ 2503 h 2734"/>
                <a:gd name="T70" fmla="*/ 741 w 3491"/>
                <a:gd name="T71" fmla="*/ 2449 h 2734"/>
                <a:gd name="T72" fmla="*/ 781 w 3491"/>
                <a:gd name="T73" fmla="*/ 2362 h 2734"/>
                <a:gd name="T74" fmla="*/ 781 w 3491"/>
                <a:gd name="T75" fmla="*/ 2092 h 2734"/>
                <a:gd name="T76" fmla="*/ 741 w 3491"/>
                <a:gd name="T77" fmla="*/ 2006 h 2734"/>
                <a:gd name="T78" fmla="*/ 666 w 3491"/>
                <a:gd name="T79" fmla="*/ 1952 h 2734"/>
                <a:gd name="T80" fmla="*/ 400 w 3491"/>
                <a:gd name="T81" fmla="*/ 1940 h 2734"/>
                <a:gd name="T82" fmla="*/ 3491 w 3491"/>
                <a:gd name="T83" fmla="*/ 1952 h 2734"/>
                <a:gd name="T84" fmla="*/ 0 w 3491"/>
                <a:gd name="T85" fmla="*/ 1260 h 2734"/>
                <a:gd name="T86" fmla="*/ 1710 w 3491"/>
                <a:gd name="T87" fmla="*/ 819 h 2734"/>
                <a:gd name="T88" fmla="*/ 2560 w 3491"/>
                <a:gd name="T89" fmla="*/ 1952 h 2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91" h="2734">
                  <a:moveTo>
                    <a:pt x="1978" y="1940"/>
                  </a:moveTo>
                  <a:lnTo>
                    <a:pt x="1945" y="1944"/>
                  </a:lnTo>
                  <a:lnTo>
                    <a:pt x="1915" y="1952"/>
                  </a:lnTo>
                  <a:lnTo>
                    <a:pt x="1886" y="1965"/>
                  </a:lnTo>
                  <a:lnTo>
                    <a:pt x="1861" y="1984"/>
                  </a:lnTo>
                  <a:lnTo>
                    <a:pt x="1839" y="2006"/>
                  </a:lnTo>
                  <a:lnTo>
                    <a:pt x="1821" y="2032"/>
                  </a:lnTo>
                  <a:lnTo>
                    <a:pt x="1807" y="2061"/>
                  </a:lnTo>
                  <a:lnTo>
                    <a:pt x="1800" y="2092"/>
                  </a:lnTo>
                  <a:lnTo>
                    <a:pt x="1796" y="2125"/>
                  </a:lnTo>
                  <a:lnTo>
                    <a:pt x="1796" y="2330"/>
                  </a:lnTo>
                  <a:lnTo>
                    <a:pt x="1800" y="2362"/>
                  </a:lnTo>
                  <a:lnTo>
                    <a:pt x="1807" y="2394"/>
                  </a:lnTo>
                  <a:lnTo>
                    <a:pt x="1821" y="2423"/>
                  </a:lnTo>
                  <a:lnTo>
                    <a:pt x="1839" y="2449"/>
                  </a:lnTo>
                  <a:lnTo>
                    <a:pt x="1861" y="2471"/>
                  </a:lnTo>
                  <a:lnTo>
                    <a:pt x="1886" y="2488"/>
                  </a:lnTo>
                  <a:lnTo>
                    <a:pt x="1915" y="2503"/>
                  </a:lnTo>
                  <a:lnTo>
                    <a:pt x="1945" y="2511"/>
                  </a:lnTo>
                  <a:lnTo>
                    <a:pt x="1978" y="2513"/>
                  </a:lnTo>
                  <a:lnTo>
                    <a:pt x="2181" y="2513"/>
                  </a:lnTo>
                  <a:lnTo>
                    <a:pt x="2213" y="2511"/>
                  </a:lnTo>
                  <a:lnTo>
                    <a:pt x="2244" y="2503"/>
                  </a:lnTo>
                  <a:lnTo>
                    <a:pt x="2273" y="2488"/>
                  </a:lnTo>
                  <a:lnTo>
                    <a:pt x="2298" y="2471"/>
                  </a:lnTo>
                  <a:lnTo>
                    <a:pt x="2319" y="2449"/>
                  </a:lnTo>
                  <a:lnTo>
                    <a:pt x="2338" y="2423"/>
                  </a:lnTo>
                  <a:lnTo>
                    <a:pt x="2352" y="2394"/>
                  </a:lnTo>
                  <a:lnTo>
                    <a:pt x="2359" y="2362"/>
                  </a:lnTo>
                  <a:lnTo>
                    <a:pt x="2363" y="2330"/>
                  </a:lnTo>
                  <a:lnTo>
                    <a:pt x="2363" y="2125"/>
                  </a:lnTo>
                  <a:lnTo>
                    <a:pt x="2359" y="2092"/>
                  </a:lnTo>
                  <a:lnTo>
                    <a:pt x="2352" y="2061"/>
                  </a:lnTo>
                  <a:lnTo>
                    <a:pt x="2338" y="2032"/>
                  </a:lnTo>
                  <a:lnTo>
                    <a:pt x="2319" y="2006"/>
                  </a:lnTo>
                  <a:lnTo>
                    <a:pt x="2298" y="1984"/>
                  </a:lnTo>
                  <a:lnTo>
                    <a:pt x="2273" y="1965"/>
                  </a:lnTo>
                  <a:lnTo>
                    <a:pt x="2244" y="1952"/>
                  </a:lnTo>
                  <a:lnTo>
                    <a:pt x="2213" y="1944"/>
                  </a:lnTo>
                  <a:lnTo>
                    <a:pt x="2181" y="1940"/>
                  </a:lnTo>
                  <a:lnTo>
                    <a:pt x="1978" y="1940"/>
                  </a:lnTo>
                  <a:close/>
                  <a:moveTo>
                    <a:pt x="1189" y="1940"/>
                  </a:moveTo>
                  <a:lnTo>
                    <a:pt x="1156" y="1944"/>
                  </a:lnTo>
                  <a:lnTo>
                    <a:pt x="1125" y="1952"/>
                  </a:lnTo>
                  <a:lnTo>
                    <a:pt x="1097" y="1965"/>
                  </a:lnTo>
                  <a:lnTo>
                    <a:pt x="1071" y="1984"/>
                  </a:lnTo>
                  <a:lnTo>
                    <a:pt x="1049" y="2006"/>
                  </a:lnTo>
                  <a:lnTo>
                    <a:pt x="1032" y="2032"/>
                  </a:lnTo>
                  <a:lnTo>
                    <a:pt x="1018" y="2061"/>
                  </a:lnTo>
                  <a:lnTo>
                    <a:pt x="1009" y="2092"/>
                  </a:lnTo>
                  <a:lnTo>
                    <a:pt x="1007" y="2125"/>
                  </a:lnTo>
                  <a:lnTo>
                    <a:pt x="1007" y="2330"/>
                  </a:lnTo>
                  <a:lnTo>
                    <a:pt x="1009" y="2362"/>
                  </a:lnTo>
                  <a:lnTo>
                    <a:pt x="1018" y="2394"/>
                  </a:lnTo>
                  <a:lnTo>
                    <a:pt x="1032" y="2423"/>
                  </a:lnTo>
                  <a:lnTo>
                    <a:pt x="1049" y="2449"/>
                  </a:lnTo>
                  <a:lnTo>
                    <a:pt x="1071" y="2471"/>
                  </a:lnTo>
                  <a:lnTo>
                    <a:pt x="1097" y="2488"/>
                  </a:lnTo>
                  <a:lnTo>
                    <a:pt x="1125" y="2503"/>
                  </a:lnTo>
                  <a:lnTo>
                    <a:pt x="1156" y="2511"/>
                  </a:lnTo>
                  <a:lnTo>
                    <a:pt x="1189" y="2513"/>
                  </a:lnTo>
                  <a:lnTo>
                    <a:pt x="1391" y="2513"/>
                  </a:lnTo>
                  <a:lnTo>
                    <a:pt x="1424" y="2511"/>
                  </a:lnTo>
                  <a:lnTo>
                    <a:pt x="1455" y="2503"/>
                  </a:lnTo>
                  <a:lnTo>
                    <a:pt x="1483" y="2488"/>
                  </a:lnTo>
                  <a:lnTo>
                    <a:pt x="1509" y="2471"/>
                  </a:lnTo>
                  <a:lnTo>
                    <a:pt x="1530" y="2449"/>
                  </a:lnTo>
                  <a:lnTo>
                    <a:pt x="1549" y="2423"/>
                  </a:lnTo>
                  <a:lnTo>
                    <a:pt x="1562" y="2394"/>
                  </a:lnTo>
                  <a:lnTo>
                    <a:pt x="1570" y="2362"/>
                  </a:lnTo>
                  <a:lnTo>
                    <a:pt x="1574" y="2330"/>
                  </a:lnTo>
                  <a:lnTo>
                    <a:pt x="1574" y="2125"/>
                  </a:lnTo>
                  <a:lnTo>
                    <a:pt x="1570" y="2092"/>
                  </a:lnTo>
                  <a:lnTo>
                    <a:pt x="1562" y="2061"/>
                  </a:lnTo>
                  <a:lnTo>
                    <a:pt x="1549" y="2032"/>
                  </a:lnTo>
                  <a:lnTo>
                    <a:pt x="1530" y="2006"/>
                  </a:lnTo>
                  <a:lnTo>
                    <a:pt x="1509" y="1984"/>
                  </a:lnTo>
                  <a:lnTo>
                    <a:pt x="1483" y="1965"/>
                  </a:lnTo>
                  <a:lnTo>
                    <a:pt x="1455" y="1952"/>
                  </a:lnTo>
                  <a:lnTo>
                    <a:pt x="1424" y="1944"/>
                  </a:lnTo>
                  <a:lnTo>
                    <a:pt x="1391" y="1940"/>
                  </a:lnTo>
                  <a:lnTo>
                    <a:pt x="1189" y="1940"/>
                  </a:lnTo>
                  <a:close/>
                  <a:moveTo>
                    <a:pt x="400" y="1940"/>
                  </a:moveTo>
                  <a:lnTo>
                    <a:pt x="367" y="1944"/>
                  </a:lnTo>
                  <a:lnTo>
                    <a:pt x="336" y="1952"/>
                  </a:lnTo>
                  <a:lnTo>
                    <a:pt x="308" y="1965"/>
                  </a:lnTo>
                  <a:lnTo>
                    <a:pt x="282" y="1984"/>
                  </a:lnTo>
                  <a:lnTo>
                    <a:pt x="260" y="2006"/>
                  </a:lnTo>
                  <a:lnTo>
                    <a:pt x="242" y="2032"/>
                  </a:lnTo>
                  <a:lnTo>
                    <a:pt x="229" y="2061"/>
                  </a:lnTo>
                  <a:lnTo>
                    <a:pt x="220" y="2092"/>
                  </a:lnTo>
                  <a:lnTo>
                    <a:pt x="217" y="2125"/>
                  </a:lnTo>
                  <a:lnTo>
                    <a:pt x="217" y="2330"/>
                  </a:lnTo>
                  <a:lnTo>
                    <a:pt x="220" y="2362"/>
                  </a:lnTo>
                  <a:lnTo>
                    <a:pt x="229" y="2394"/>
                  </a:lnTo>
                  <a:lnTo>
                    <a:pt x="242" y="2423"/>
                  </a:lnTo>
                  <a:lnTo>
                    <a:pt x="260" y="2449"/>
                  </a:lnTo>
                  <a:lnTo>
                    <a:pt x="282" y="2471"/>
                  </a:lnTo>
                  <a:lnTo>
                    <a:pt x="308" y="2488"/>
                  </a:lnTo>
                  <a:lnTo>
                    <a:pt x="336" y="2503"/>
                  </a:lnTo>
                  <a:lnTo>
                    <a:pt x="367" y="2511"/>
                  </a:lnTo>
                  <a:lnTo>
                    <a:pt x="400" y="2513"/>
                  </a:lnTo>
                  <a:lnTo>
                    <a:pt x="602" y="2513"/>
                  </a:lnTo>
                  <a:lnTo>
                    <a:pt x="634" y="2511"/>
                  </a:lnTo>
                  <a:lnTo>
                    <a:pt x="666" y="2503"/>
                  </a:lnTo>
                  <a:lnTo>
                    <a:pt x="694" y="2488"/>
                  </a:lnTo>
                  <a:lnTo>
                    <a:pt x="720" y="2471"/>
                  </a:lnTo>
                  <a:lnTo>
                    <a:pt x="741" y="2449"/>
                  </a:lnTo>
                  <a:lnTo>
                    <a:pt x="760" y="2423"/>
                  </a:lnTo>
                  <a:lnTo>
                    <a:pt x="773" y="2394"/>
                  </a:lnTo>
                  <a:lnTo>
                    <a:pt x="781" y="2362"/>
                  </a:lnTo>
                  <a:lnTo>
                    <a:pt x="785" y="2330"/>
                  </a:lnTo>
                  <a:lnTo>
                    <a:pt x="785" y="2125"/>
                  </a:lnTo>
                  <a:lnTo>
                    <a:pt x="781" y="2092"/>
                  </a:lnTo>
                  <a:lnTo>
                    <a:pt x="773" y="2061"/>
                  </a:lnTo>
                  <a:lnTo>
                    <a:pt x="760" y="2032"/>
                  </a:lnTo>
                  <a:lnTo>
                    <a:pt x="741" y="2006"/>
                  </a:lnTo>
                  <a:lnTo>
                    <a:pt x="720" y="1984"/>
                  </a:lnTo>
                  <a:lnTo>
                    <a:pt x="694" y="1965"/>
                  </a:lnTo>
                  <a:lnTo>
                    <a:pt x="666" y="1952"/>
                  </a:lnTo>
                  <a:lnTo>
                    <a:pt x="634" y="1944"/>
                  </a:lnTo>
                  <a:lnTo>
                    <a:pt x="602" y="1940"/>
                  </a:lnTo>
                  <a:lnTo>
                    <a:pt x="400" y="1940"/>
                  </a:lnTo>
                  <a:close/>
                  <a:moveTo>
                    <a:pt x="2742" y="0"/>
                  </a:moveTo>
                  <a:lnTo>
                    <a:pt x="3308" y="0"/>
                  </a:lnTo>
                  <a:lnTo>
                    <a:pt x="3491" y="1952"/>
                  </a:lnTo>
                  <a:lnTo>
                    <a:pt x="3491" y="2734"/>
                  </a:lnTo>
                  <a:lnTo>
                    <a:pt x="0" y="2734"/>
                  </a:lnTo>
                  <a:lnTo>
                    <a:pt x="0" y="1260"/>
                  </a:lnTo>
                  <a:lnTo>
                    <a:pt x="860" y="819"/>
                  </a:lnTo>
                  <a:lnTo>
                    <a:pt x="860" y="1254"/>
                  </a:lnTo>
                  <a:lnTo>
                    <a:pt x="1710" y="819"/>
                  </a:lnTo>
                  <a:lnTo>
                    <a:pt x="1710" y="1254"/>
                  </a:lnTo>
                  <a:lnTo>
                    <a:pt x="2560" y="819"/>
                  </a:lnTo>
                  <a:lnTo>
                    <a:pt x="2560" y="1952"/>
                  </a:lnTo>
                  <a:lnTo>
                    <a:pt x="27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69"/>
            <p:cNvSpPr>
              <a:spLocks/>
            </p:cNvSpPr>
            <p:nvPr/>
          </p:nvSpPr>
          <p:spPr bwMode="auto">
            <a:xfrm>
              <a:off x="4651375" y="2684463"/>
              <a:ext cx="306387" cy="101600"/>
            </a:xfrm>
            <a:custGeom>
              <a:avLst/>
              <a:gdLst>
                <a:gd name="T0" fmla="*/ 29 w 1927"/>
                <a:gd name="T1" fmla="*/ 1 h 640"/>
                <a:gd name="T2" fmla="*/ 28 w 1927"/>
                <a:gd name="T3" fmla="*/ 9 h 640"/>
                <a:gd name="T4" fmla="*/ 27 w 1927"/>
                <a:gd name="T5" fmla="*/ 22 h 640"/>
                <a:gd name="T6" fmla="*/ 26 w 1927"/>
                <a:gd name="T7" fmla="*/ 41 h 640"/>
                <a:gd name="T8" fmla="*/ 28 w 1927"/>
                <a:gd name="T9" fmla="*/ 63 h 640"/>
                <a:gd name="T10" fmla="*/ 34 w 1927"/>
                <a:gd name="T11" fmla="*/ 87 h 640"/>
                <a:gd name="T12" fmla="*/ 45 w 1927"/>
                <a:gd name="T13" fmla="*/ 113 h 640"/>
                <a:gd name="T14" fmla="*/ 63 w 1927"/>
                <a:gd name="T15" fmla="*/ 138 h 640"/>
                <a:gd name="T16" fmla="*/ 88 w 1927"/>
                <a:gd name="T17" fmla="*/ 162 h 640"/>
                <a:gd name="T18" fmla="*/ 123 w 1927"/>
                <a:gd name="T19" fmla="*/ 183 h 640"/>
                <a:gd name="T20" fmla="*/ 167 w 1927"/>
                <a:gd name="T21" fmla="*/ 200 h 640"/>
                <a:gd name="T22" fmla="*/ 224 w 1927"/>
                <a:gd name="T23" fmla="*/ 214 h 640"/>
                <a:gd name="T24" fmla="*/ 294 w 1927"/>
                <a:gd name="T25" fmla="*/ 219 h 640"/>
                <a:gd name="T26" fmla="*/ 378 w 1927"/>
                <a:gd name="T27" fmla="*/ 218 h 640"/>
                <a:gd name="T28" fmla="*/ 476 w 1927"/>
                <a:gd name="T29" fmla="*/ 207 h 640"/>
                <a:gd name="T30" fmla="*/ 593 w 1927"/>
                <a:gd name="T31" fmla="*/ 186 h 640"/>
                <a:gd name="T32" fmla="*/ 728 w 1927"/>
                <a:gd name="T33" fmla="*/ 155 h 640"/>
                <a:gd name="T34" fmla="*/ 882 w 1927"/>
                <a:gd name="T35" fmla="*/ 110 h 640"/>
                <a:gd name="T36" fmla="*/ 1026 w 1927"/>
                <a:gd name="T37" fmla="*/ 71 h 640"/>
                <a:gd name="T38" fmla="*/ 1156 w 1927"/>
                <a:gd name="T39" fmla="*/ 51 h 640"/>
                <a:gd name="T40" fmla="*/ 1274 w 1927"/>
                <a:gd name="T41" fmla="*/ 44 h 640"/>
                <a:gd name="T42" fmla="*/ 1379 w 1927"/>
                <a:gd name="T43" fmla="*/ 53 h 640"/>
                <a:gd name="T44" fmla="*/ 1472 w 1927"/>
                <a:gd name="T45" fmla="*/ 72 h 640"/>
                <a:gd name="T46" fmla="*/ 1554 w 1927"/>
                <a:gd name="T47" fmla="*/ 102 h 640"/>
                <a:gd name="T48" fmla="*/ 1625 w 1927"/>
                <a:gd name="T49" fmla="*/ 140 h 640"/>
                <a:gd name="T50" fmla="*/ 1688 w 1927"/>
                <a:gd name="T51" fmla="*/ 186 h 640"/>
                <a:gd name="T52" fmla="*/ 1741 w 1927"/>
                <a:gd name="T53" fmla="*/ 235 h 640"/>
                <a:gd name="T54" fmla="*/ 1785 w 1927"/>
                <a:gd name="T55" fmla="*/ 289 h 640"/>
                <a:gd name="T56" fmla="*/ 1822 w 1927"/>
                <a:gd name="T57" fmla="*/ 345 h 640"/>
                <a:gd name="T58" fmla="*/ 1852 w 1927"/>
                <a:gd name="T59" fmla="*/ 400 h 640"/>
                <a:gd name="T60" fmla="*/ 1876 w 1927"/>
                <a:gd name="T61" fmla="*/ 453 h 640"/>
                <a:gd name="T62" fmla="*/ 1894 w 1927"/>
                <a:gd name="T63" fmla="*/ 503 h 640"/>
                <a:gd name="T64" fmla="*/ 1907 w 1927"/>
                <a:gd name="T65" fmla="*/ 547 h 640"/>
                <a:gd name="T66" fmla="*/ 1917 w 1927"/>
                <a:gd name="T67" fmla="*/ 586 h 640"/>
                <a:gd name="T68" fmla="*/ 1922 w 1927"/>
                <a:gd name="T69" fmla="*/ 614 h 640"/>
                <a:gd name="T70" fmla="*/ 1926 w 1927"/>
                <a:gd name="T71" fmla="*/ 634 h 640"/>
                <a:gd name="T72" fmla="*/ 1927 w 1927"/>
                <a:gd name="T73" fmla="*/ 640 h 640"/>
                <a:gd name="T74" fmla="*/ 1406 w 1927"/>
                <a:gd name="T75" fmla="*/ 605 h 640"/>
                <a:gd name="T76" fmla="*/ 1384 w 1927"/>
                <a:gd name="T77" fmla="*/ 548 h 640"/>
                <a:gd name="T78" fmla="*/ 1347 w 1927"/>
                <a:gd name="T79" fmla="*/ 505 h 640"/>
                <a:gd name="T80" fmla="*/ 1296 w 1927"/>
                <a:gd name="T81" fmla="*/ 473 h 640"/>
                <a:gd name="T82" fmla="*/ 1233 w 1927"/>
                <a:gd name="T83" fmla="*/ 451 h 640"/>
                <a:gd name="T84" fmla="*/ 1157 w 1927"/>
                <a:gd name="T85" fmla="*/ 437 h 640"/>
                <a:gd name="T86" fmla="*/ 1072 w 1927"/>
                <a:gd name="T87" fmla="*/ 429 h 640"/>
                <a:gd name="T88" fmla="*/ 979 w 1927"/>
                <a:gd name="T89" fmla="*/ 427 h 640"/>
                <a:gd name="T90" fmla="*/ 877 w 1927"/>
                <a:gd name="T91" fmla="*/ 426 h 640"/>
                <a:gd name="T92" fmla="*/ 770 w 1927"/>
                <a:gd name="T93" fmla="*/ 427 h 640"/>
                <a:gd name="T94" fmla="*/ 658 w 1927"/>
                <a:gd name="T95" fmla="*/ 427 h 640"/>
                <a:gd name="T96" fmla="*/ 542 w 1927"/>
                <a:gd name="T97" fmla="*/ 424 h 640"/>
                <a:gd name="T98" fmla="*/ 426 w 1927"/>
                <a:gd name="T99" fmla="*/ 416 h 640"/>
                <a:gd name="T100" fmla="*/ 310 w 1927"/>
                <a:gd name="T101" fmla="*/ 401 h 640"/>
                <a:gd name="T102" fmla="*/ 215 w 1927"/>
                <a:gd name="T103" fmla="*/ 378 h 640"/>
                <a:gd name="T104" fmla="*/ 140 w 1927"/>
                <a:gd name="T105" fmla="*/ 347 h 640"/>
                <a:gd name="T106" fmla="*/ 84 w 1927"/>
                <a:gd name="T107" fmla="*/ 310 h 640"/>
                <a:gd name="T108" fmla="*/ 45 w 1927"/>
                <a:gd name="T109" fmla="*/ 269 h 640"/>
                <a:gd name="T110" fmla="*/ 19 w 1927"/>
                <a:gd name="T111" fmla="*/ 226 h 640"/>
                <a:gd name="T112" fmla="*/ 5 w 1927"/>
                <a:gd name="T113" fmla="*/ 182 h 640"/>
                <a:gd name="T114" fmla="*/ 0 w 1927"/>
                <a:gd name="T115" fmla="*/ 139 h 640"/>
                <a:gd name="T116" fmla="*/ 2 w 1927"/>
                <a:gd name="T117" fmla="*/ 100 h 640"/>
                <a:gd name="T118" fmla="*/ 8 w 1927"/>
                <a:gd name="T119" fmla="*/ 64 h 640"/>
                <a:gd name="T120" fmla="*/ 16 w 1927"/>
                <a:gd name="T121" fmla="*/ 35 h 640"/>
                <a:gd name="T122" fmla="*/ 23 w 1927"/>
                <a:gd name="T123" fmla="*/ 13 h 640"/>
                <a:gd name="T124" fmla="*/ 29 w 1927"/>
                <a:gd name="T125" fmla="*/ 2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27" h="640">
                  <a:moveTo>
                    <a:pt x="29" y="0"/>
                  </a:moveTo>
                  <a:lnTo>
                    <a:pt x="29" y="1"/>
                  </a:lnTo>
                  <a:lnTo>
                    <a:pt x="29" y="5"/>
                  </a:lnTo>
                  <a:lnTo>
                    <a:pt x="28" y="9"/>
                  </a:lnTo>
                  <a:lnTo>
                    <a:pt x="27" y="16"/>
                  </a:lnTo>
                  <a:lnTo>
                    <a:pt x="27" y="22"/>
                  </a:lnTo>
                  <a:lnTo>
                    <a:pt x="26" y="31"/>
                  </a:lnTo>
                  <a:lnTo>
                    <a:pt x="26" y="41"/>
                  </a:lnTo>
                  <a:lnTo>
                    <a:pt x="27" y="52"/>
                  </a:lnTo>
                  <a:lnTo>
                    <a:pt x="28" y="63"/>
                  </a:lnTo>
                  <a:lnTo>
                    <a:pt x="31" y="75"/>
                  </a:lnTo>
                  <a:lnTo>
                    <a:pt x="34" y="87"/>
                  </a:lnTo>
                  <a:lnTo>
                    <a:pt x="40" y="100"/>
                  </a:lnTo>
                  <a:lnTo>
                    <a:pt x="45" y="113"/>
                  </a:lnTo>
                  <a:lnTo>
                    <a:pt x="54" y="125"/>
                  </a:lnTo>
                  <a:lnTo>
                    <a:pt x="63" y="138"/>
                  </a:lnTo>
                  <a:lnTo>
                    <a:pt x="74" y="150"/>
                  </a:lnTo>
                  <a:lnTo>
                    <a:pt x="88" y="162"/>
                  </a:lnTo>
                  <a:lnTo>
                    <a:pt x="105" y="173"/>
                  </a:lnTo>
                  <a:lnTo>
                    <a:pt x="123" y="183"/>
                  </a:lnTo>
                  <a:lnTo>
                    <a:pt x="143" y="193"/>
                  </a:lnTo>
                  <a:lnTo>
                    <a:pt x="167" y="200"/>
                  </a:lnTo>
                  <a:lnTo>
                    <a:pt x="194" y="208"/>
                  </a:lnTo>
                  <a:lnTo>
                    <a:pt x="224" y="214"/>
                  </a:lnTo>
                  <a:lnTo>
                    <a:pt x="257" y="217"/>
                  </a:lnTo>
                  <a:lnTo>
                    <a:pt x="294" y="219"/>
                  </a:lnTo>
                  <a:lnTo>
                    <a:pt x="334" y="219"/>
                  </a:lnTo>
                  <a:lnTo>
                    <a:pt x="378" y="218"/>
                  </a:lnTo>
                  <a:lnTo>
                    <a:pt x="426" y="214"/>
                  </a:lnTo>
                  <a:lnTo>
                    <a:pt x="476" y="207"/>
                  </a:lnTo>
                  <a:lnTo>
                    <a:pt x="533" y="198"/>
                  </a:lnTo>
                  <a:lnTo>
                    <a:pt x="593" y="186"/>
                  </a:lnTo>
                  <a:lnTo>
                    <a:pt x="658" y="172"/>
                  </a:lnTo>
                  <a:lnTo>
                    <a:pt x="728" y="155"/>
                  </a:lnTo>
                  <a:lnTo>
                    <a:pt x="803" y="134"/>
                  </a:lnTo>
                  <a:lnTo>
                    <a:pt x="882" y="110"/>
                  </a:lnTo>
                  <a:lnTo>
                    <a:pt x="956" y="88"/>
                  </a:lnTo>
                  <a:lnTo>
                    <a:pt x="1026" y="71"/>
                  </a:lnTo>
                  <a:lnTo>
                    <a:pt x="1093" y="59"/>
                  </a:lnTo>
                  <a:lnTo>
                    <a:pt x="1156" y="51"/>
                  </a:lnTo>
                  <a:lnTo>
                    <a:pt x="1217" y="45"/>
                  </a:lnTo>
                  <a:lnTo>
                    <a:pt x="1274" y="44"/>
                  </a:lnTo>
                  <a:lnTo>
                    <a:pt x="1328" y="47"/>
                  </a:lnTo>
                  <a:lnTo>
                    <a:pt x="1379" y="53"/>
                  </a:lnTo>
                  <a:lnTo>
                    <a:pt x="1426" y="60"/>
                  </a:lnTo>
                  <a:lnTo>
                    <a:pt x="1472" y="72"/>
                  </a:lnTo>
                  <a:lnTo>
                    <a:pt x="1514" y="86"/>
                  </a:lnTo>
                  <a:lnTo>
                    <a:pt x="1554" y="102"/>
                  </a:lnTo>
                  <a:lnTo>
                    <a:pt x="1591" y="121"/>
                  </a:lnTo>
                  <a:lnTo>
                    <a:pt x="1625" y="140"/>
                  </a:lnTo>
                  <a:lnTo>
                    <a:pt x="1658" y="162"/>
                  </a:lnTo>
                  <a:lnTo>
                    <a:pt x="1688" y="186"/>
                  </a:lnTo>
                  <a:lnTo>
                    <a:pt x="1715" y="210"/>
                  </a:lnTo>
                  <a:lnTo>
                    <a:pt x="1741" y="235"/>
                  </a:lnTo>
                  <a:lnTo>
                    <a:pt x="1764" y="263"/>
                  </a:lnTo>
                  <a:lnTo>
                    <a:pt x="1785" y="289"/>
                  </a:lnTo>
                  <a:lnTo>
                    <a:pt x="1805" y="317"/>
                  </a:lnTo>
                  <a:lnTo>
                    <a:pt x="1822" y="345"/>
                  </a:lnTo>
                  <a:lnTo>
                    <a:pt x="1838" y="372"/>
                  </a:lnTo>
                  <a:lnTo>
                    <a:pt x="1852" y="400"/>
                  </a:lnTo>
                  <a:lnTo>
                    <a:pt x="1865" y="427"/>
                  </a:lnTo>
                  <a:lnTo>
                    <a:pt x="1876" y="453"/>
                  </a:lnTo>
                  <a:lnTo>
                    <a:pt x="1886" y="478"/>
                  </a:lnTo>
                  <a:lnTo>
                    <a:pt x="1894" y="503"/>
                  </a:lnTo>
                  <a:lnTo>
                    <a:pt x="1902" y="526"/>
                  </a:lnTo>
                  <a:lnTo>
                    <a:pt x="1907" y="547"/>
                  </a:lnTo>
                  <a:lnTo>
                    <a:pt x="1913" y="568"/>
                  </a:lnTo>
                  <a:lnTo>
                    <a:pt x="1917" y="586"/>
                  </a:lnTo>
                  <a:lnTo>
                    <a:pt x="1920" y="601"/>
                  </a:lnTo>
                  <a:lnTo>
                    <a:pt x="1922" y="614"/>
                  </a:lnTo>
                  <a:lnTo>
                    <a:pt x="1925" y="625"/>
                  </a:lnTo>
                  <a:lnTo>
                    <a:pt x="1926" y="634"/>
                  </a:lnTo>
                  <a:lnTo>
                    <a:pt x="1927" y="638"/>
                  </a:lnTo>
                  <a:lnTo>
                    <a:pt x="1927" y="640"/>
                  </a:lnTo>
                  <a:lnTo>
                    <a:pt x="1411" y="640"/>
                  </a:lnTo>
                  <a:lnTo>
                    <a:pt x="1406" y="605"/>
                  </a:lnTo>
                  <a:lnTo>
                    <a:pt x="1397" y="575"/>
                  </a:lnTo>
                  <a:lnTo>
                    <a:pt x="1384" y="548"/>
                  </a:lnTo>
                  <a:lnTo>
                    <a:pt x="1368" y="524"/>
                  </a:lnTo>
                  <a:lnTo>
                    <a:pt x="1347" y="505"/>
                  </a:lnTo>
                  <a:lnTo>
                    <a:pt x="1324" y="487"/>
                  </a:lnTo>
                  <a:lnTo>
                    <a:pt x="1296" y="473"/>
                  </a:lnTo>
                  <a:lnTo>
                    <a:pt x="1265" y="461"/>
                  </a:lnTo>
                  <a:lnTo>
                    <a:pt x="1233" y="451"/>
                  </a:lnTo>
                  <a:lnTo>
                    <a:pt x="1196" y="443"/>
                  </a:lnTo>
                  <a:lnTo>
                    <a:pt x="1157" y="437"/>
                  </a:lnTo>
                  <a:lnTo>
                    <a:pt x="1116" y="432"/>
                  </a:lnTo>
                  <a:lnTo>
                    <a:pt x="1072" y="429"/>
                  </a:lnTo>
                  <a:lnTo>
                    <a:pt x="1026" y="428"/>
                  </a:lnTo>
                  <a:lnTo>
                    <a:pt x="979" y="427"/>
                  </a:lnTo>
                  <a:lnTo>
                    <a:pt x="929" y="426"/>
                  </a:lnTo>
                  <a:lnTo>
                    <a:pt x="877" y="426"/>
                  </a:lnTo>
                  <a:lnTo>
                    <a:pt x="824" y="427"/>
                  </a:lnTo>
                  <a:lnTo>
                    <a:pt x="770" y="427"/>
                  </a:lnTo>
                  <a:lnTo>
                    <a:pt x="715" y="427"/>
                  </a:lnTo>
                  <a:lnTo>
                    <a:pt x="658" y="427"/>
                  </a:lnTo>
                  <a:lnTo>
                    <a:pt x="601" y="426"/>
                  </a:lnTo>
                  <a:lnTo>
                    <a:pt x="542" y="424"/>
                  </a:lnTo>
                  <a:lnTo>
                    <a:pt x="484" y="420"/>
                  </a:lnTo>
                  <a:lnTo>
                    <a:pt x="426" y="416"/>
                  </a:lnTo>
                  <a:lnTo>
                    <a:pt x="366" y="409"/>
                  </a:lnTo>
                  <a:lnTo>
                    <a:pt x="310" y="401"/>
                  </a:lnTo>
                  <a:lnTo>
                    <a:pt x="259" y="391"/>
                  </a:lnTo>
                  <a:lnTo>
                    <a:pt x="215" y="378"/>
                  </a:lnTo>
                  <a:lnTo>
                    <a:pt x="175" y="363"/>
                  </a:lnTo>
                  <a:lnTo>
                    <a:pt x="140" y="347"/>
                  </a:lnTo>
                  <a:lnTo>
                    <a:pt x="110" y="328"/>
                  </a:lnTo>
                  <a:lnTo>
                    <a:pt x="84" y="310"/>
                  </a:lnTo>
                  <a:lnTo>
                    <a:pt x="62" y="290"/>
                  </a:lnTo>
                  <a:lnTo>
                    <a:pt x="45" y="269"/>
                  </a:lnTo>
                  <a:lnTo>
                    <a:pt x="30" y="247"/>
                  </a:lnTo>
                  <a:lnTo>
                    <a:pt x="19" y="226"/>
                  </a:lnTo>
                  <a:lnTo>
                    <a:pt x="10" y="204"/>
                  </a:lnTo>
                  <a:lnTo>
                    <a:pt x="5" y="182"/>
                  </a:lnTo>
                  <a:lnTo>
                    <a:pt x="2" y="160"/>
                  </a:lnTo>
                  <a:lnTo>
                    <a:pt x="0" y="139"/>
                  </a:lnTo>
                  <a:lnTo>
                    <a:pt x="0" y="118"/>
                  </a:lnTo>
                  <a:lnTo>
                    <a:pt x="2" y="100"/>
                  </a:lnTo>
                  <a:lnTo>
                    <a:pt x="4" y="81"/>
                  </a:lnTo>
                  <a:lnTo>
                    <a:pt x="8" y="64"/>
                  </a:lnTo>
                  <a:lnTo>
                    <a:pt x="12" y="48"/>
                  </a:lnTo>
                  <a:lnTo>
                    <a:pt x="16" y="35"/>
                  </a:lnTo>
                  <a:lnTo>
                    <a:pt x="20" y="23"/>
                  </a:lnTo>
                  <a:lnTo>
                    <a:pt x="23" y="13"/>
                  </a:lnTo>
                  <a:lnTo>
                    <a:pt x="27" y="7"/>
                  </a:lnTo>
                  <a:lnTo>
                    <a:pt x="29" y="2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3480383" y="2689225"/>
            <a:ext cx="544513" cy="550863"/>
            <a:chOff x="3467100" y="2689225"/>
            <a:chExt cx="544513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3" name="Freeform 174"/>
            <p:cNvSpPr>
              <a:spLocks/>
            </p:cNvSpPr>
            <p:nvPr/>
          </p:nvSpPr>
          <p:spPr bwMode="auto">
            <a:xfrm>
              <a:off x="3467100" y="2689225"/>
              <a:ext cx="544513" cy="550863"/>
            </a:xfrm>
            <a:custGeom>
              <a:avLst/>
              <a:gdLst>
                <a:gd name="T0" fmla="*/ 1667 w 3432"/>
                <a:gd name="T1" fmla="*/ 0 h 3473"/>
                <a:gd name="T2" fmla="*/ 3432 w 3432"/>
                <a:gd name="T3" fmla="*/ 809 h 3473"/>
                <a:gd name="T4" fmla="*/ 3432 w 3432"/>
                <a:gd name="T5" fmla="*/ 3473 h 3473"/>
                <a:gd name="T6" fmla="*/ 2814 w 3432"/>
                <a:gd name="T7" fmla="*/ 3473 h 3473"/>
                <a:gd name="T8" fmla="*/ 2814 w 3432"/>
                <a:gd name="T9" fmla="*/ 1307 h 3473"/>
                <a:gd name="T10" fmla="*/ 618 w 3432"/>
                <a:gd name="T11" fmla="*/ 1307 h 3473"/>
                <a:gd name="T12" fmla="*/ 618 w 3432"/>
                <a:gd name="T13" fmla="*/ 3473 h 3473"/>
                <a:gd name="T14" fmla="*/ 0 w 3432"/>
                <a:gd name="T15" fmla="*/ 3473 h 3473"/>
                <a:gd name="T16" fmla="*/ 0 w 3432"/>
                <a:gd name="T17" fmla="*/ 809 h 3473"/>
                <a:gd name="T18" fmla="*/ 1667 w 3432"/>
                <a:gd name="T19" fmla="*/ 0 h 3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2" h="3473">
                  <a:moveTo>
                    <a:pt x="1667" y="0"/>
                  </a:moveTo>
                  <a:lnTo>
                    <a:pt x="3432" y="809"/>
                  </a:lnTo>
                  <a:lnTo>
                    <a:pt x="3432" y="3473"/>
                  </a:lnTo>
                  <a:lnTo>
                    <a:pt x="2814" y="3473"/>
                  </a:lnTo>
                  <a:lnTo>
                    <a:pt x="2814" y="1307"/>
                  </a:lnTo>
                  <a:lnTo>
                    <a:pt x="618" y="1307"/>
                  </a:lnTo>
                  <a:lnTo>
                    <a:pt x="618" y="3473"/>
                  </a:lnTo>
                  <a:lnTo>
                    <a:pt x="0" y="3473"/>
                  </a:lnTo>
                  <a:lnTo>
                    <a:pt x="0" y="809"/>
                  </a:lnTo>
                  <a:lnTo>
                    <a:pt x="16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Rectangle 175"/>
            <p:cNvSpPr>
              <a:spLocks noChangeArrowheads="1"/>
            </p:cNvSpPr>
            <p:nvPr/>
          </p:nvSpPr>
          <p:spPr bwMode="auto">
            <a:xfrm>
              <a:off x="3670300" y="3173413"/>
              <a:ext cx="61913" cy="539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Rectangle 176"/>
            <p:cNvSpPr>
              <a:spLocks noChangeArrowheads="1"/>
            </p:cNvSpPr>
            <p:nvPr/>
          </p:nvSpPr>
          <p:spPr bwMode="auto">
            <a:xfrm>
              <a:off x="3744913" y="3173413"/>
              <a:ext cx="61913" cy="539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Rectangle 177"/>
            <p:cNvSpPr>
              <a:spLocks noChangeArrowheads="1"/>
            </p:cNvSpPr>
            <p:nvPr/>
          </p:nvSpPr>
          <p:spPr bwMode="auto">
            <a:xfrm>
              <a:off x="3594100" y="3173413"/>
              <a:ext cx="61913" cy="539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Rectangle 178"/>
            <p:cNvSpPr>
              <a:spLocks noChangeArrowheads="1"/>
            </p:cNvSpPr>
            <p:nvPr/>
          </p:nvSpPr>
          <p:spPr bwMode="auto">
            <a:xfrm>
              <a:off x="3670300" y="3100388"/>
              <a:ext cx="61913" cy="523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Rectangle 179"/>
            <p:cNvSpPr>
              <a:spLocks noChangeArrowheads="1"/>
            </p:cNvSpPr>
            <p:nvPr/>
          </p:nvSpPr>
          <p:spPr bwMode="auto">
            <a:xfrm>
              <a:off x="3594100" y="3100388"/>
              <a:ext cx="61913" cy="523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Rectangle 180"/>
            <p:cNvSpPr>
              <a:spLocks noChangeArrowheads="1"/>
            </p:cNvSpPr>
            <p:nvPr/>
          </p:nvSpPr>
          <p:spPr bwMode="auto">
            <a:xfrm>
              <a:off x="3744913" y="3100388"/>
              <a:ext cx="61913" cy="523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Rectangle 181"/>
            <p:cNvSpPr>
              <a:spLocks noChangeArrowheads="1"/>
            </p:cNvSpPr>
            <p:nvPr/>
          </p:nvSpPr>
          <p:spPr bwMode="auto">
            <a:xfrm>
              <a:off x="3670300" y="3025775"/>
              <a:ext cx="61913" cy="539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Rectangle 182"/>
            <p:cNvSpPr>
              <a:spLocks noChangeArrowheads="1"/>
            </p:cNvSpPr>
            <p:nvPr/>
          </p:nvSpPr>
          <p:spPr bwMode="auto">
            <a:xfrm>
              <a:off x="3594100" y="3025775"/>
              <a:ext cx="61913" cy="539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Rectangle 183"/>
            <p:cNvSpPr>
              <a:spLocks noChangeArrowheads="1"/>
            </p:cNvSpPr>
            <p:nvPr/>
          </p:nvSpPr>
          <p:spPr bwMode="auto">
            <a:xfrm>
              <a:off x="3821113" y="3173413"/>
              <a:ext cx="61913" cy="539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3" name="Freeform 162"/>
          <p:cNvSpPr>
            <a:spLocks/>
          </p:cNvSpPr>
          <p:nvPr/>
        </p:nvSpPr>
        <p:spPr bwMode="auto">
          <a:xfrm>
            <a:off x="2489046" y="2777810"/>
            <a:ext cx="656198" cy="373694"/>
          </a:xfrm>
          <a:custGeom>
            <a:avLst/>
            <a:gdLst>
              <a:gd name="connsiteX0" fmla="*/ 39687 w 582612"/>
              <a:gd name="connsiteY0" fmla="*/ 307975 h 331787"/>
              <a:gd name="connsiteX1" fmla="*/ 474662 w 582612"/>
              <a:gd name="connsiteY1" fmla="*/ 307975 h 331787"/>
              <a:gd name="connsiteX2" fmla="*/ 474662 w 582612"/>
              <a:gd name="connsiteY2" fmla="*/ 331787 h 331787"/>
              <a:gd name="connsiteX3" fmla="*/ 39687 w 582612"/>
              <a:gd name="connsiteY3" fmla="*/ 331787 h 331787"/>
              <a:gd name="connsiteX4" fmla="*/ 562151 w 582612"/>
              <a:gd name="connsiteY4" fmla="*/ 0 h 331787"/>
              <a:gd name="connsiteX5" fmla="*/ 566561 w 582612"/>
              <a:gd name="connsiteY5" fmla="*/ 0 h 331787"/>
              <a:gd name="connsiteX6" fmla="*/ 570265 w 582612"/>
              <a:gd name="connsiteY6" fmla="*/ 177 h 331787"/>
              <a:gd name="connsiteX7" fmla="*/ 573264 w 582612"/>
              <a:gd name="connsiteY7" fmla="*/ 706 h 331787"/>
              <a:gd name="connsiteX8" fmla="*/ 575909 w 582612"/>
              <a:gd name="connsiteY8" fmla="*/ 1411 h 331787"/>
              <a:gd name="connsiteX9" fmla="*/ 578026 w 582612"/>
              <a:gd name="connsiteY9" fmla="*/ 2470 h 331787"/>
              <a:gd name="connsiteX10" fmla="*/ 579614 w 582612"/>
              <a:gd name="connsiteY10" fmla="*/ 3704 h 331787"/>
              <a:gd name="connsiteX11" fmla="*/ 580848 w 582612"/>
              <a:gd name="connsiteY11" fmla="*/ 4763 h 331787"/>
              <a:gd name="connsiteX12" fmla="*/ 581730 w 582612"/>
              <a:gd name="connsiteY12" fmla="*/ 5997 h 331787"/>
              <a:gd name="connsiteX13" fmla="*/ 582436 w 582612"/>
              <a:gd name="connsiteY13" fmla="*/ 7232 h 331787"/>
              <a:gd name="connsiteX14" fmla="*/ 582436 w 582612"/>
              <a:gd name="connsiteY14" fmla="*/ 7408 h 331787"/>
              <a:gd name="connsiteX15" fmla="*/ 582612 w 582612"/>
              <a:gd name="connsiteY15" fmla="*/ 7938 h 331787"/>
              <a:gd name="connsiteX16" fmla="*/ 582612 w 582612"/>
              <a:gd name="connsiteY16" fmla="*/ 8467 h 331787"/>
              <a:gd name="connsiteX17" fmla="*/ 582612 w 582612"/>
              <a:gd name="connsiteY17" fmla="*/ 9702 h 331787"/>
              <a:gd name="connsiteX18" fmla="*/ 582436 w 582612"/>
              <a:gd name="connsiteY18" fmla="*/ 10936 h 331787"/>
              <a:gd name="connsiteX19" fmla="*/ 582083 w 582612"/>
              <a:gd name="connsiteY19" fmla="*/ 12347 h 331787"/>
              <a:gd name="connsiteX20" fmla="*/ 581377 w 582612"/>
              <a:gd name="connsiteY20" fmla="*/ 14288 h 331787"/>
              <a:gd name="connsiteX21" fmla="*/ 580143 w 582612"/>
              <a:gd name="connsiteY21" fmla="*/ 16228 h 331787"/>
              <a:gd name="connsiteX22" fmla="*/ 578555 w 582612"/>
              <a:gd name="connsiteY22" fmla="*/ 18697 h 331787"/>
              <a:gd name="connsiteX23" fmla="*/ 576439 w 582612"/>
              <a:gd name="connsiteY23" fmla="*/ 21343 h 331787"/>
              <a:gd name="connsiteX24" fmla="*/ 573793 w 582612"/>
              <a:gd name="connsiteY24" fmla="*/ 24165 h 331787"/>
              <a:gd name="connsiteX25" fmla="*/ 570441 w 582612"/>
              <a:gd name="connsiteY25" fmla="*/ 27340 h 331787"/>
              <a:gd name="connsiteX26" fmla="*/ 566208 w 582612"/>
              <a:gd name="connsiteY26" fmla="*/ 30868 h 331787"/>
              <a:gd name="connsiteX27" fmla="*/ 561093 w 582612"/>
              <a:gd name="connsiteY27" fmla="*/ 34396 h 331787"/>
              <a:gd name="connsiteX28" fmla="*/ 555272 w 582612"/>
              <a:gd name="connsiteY28" fmla="*/ 38277 h 331787"/>
              <a:gd name="connsiteX29" fmla="*/ 548216 w 582612"/>
              <a:gd name="connsiteY29" fmla="*/ 42510 h 331787"/>
              <a:gd name="connsiteX30" fmla="*/ 542219 w 582612"/>
              <a:gd name="connsiteY30" fmla="*/ 45861 h 331787"/>
              <a:gd name="connsiteX31" fmla="*/ 536751 w 582612"/>
              <a:gd name="connsiteY31" fmla="*/ 49036 h 331787"/>
              <a:gd name="connsiteX32" fmla="*/ 531989 w 582612"/>
              <a:gd name="connsiteY32" fmla="*/ 51858 h 331787"/>
              <a:gd name="connsiteX33" fmla="*/ 527932 w 582612"/>
              <a:gd name="connsiteY33" fmla="*/ 54328 h 331787"/>
              <a:gd name="connsiteX34" fmla="*/ 524227 w 582612"/>
              <a:gd name="connsiteY34" fmla="*/ 56621 h 331787"/>
              <a:gd name="connsiteX35" fmla="*/ 521052 w 582612"/>
              <a:gd name="connsiteY35" fmla="*/ 58561 h 331787"/>
              <a:gd name="connsiteX36" fmla="*/ 518230 w 582612"/>
              <a:gd name="connsiteY36" fmla="*/ 60149 h 331787"/>
              <a:gd name="connsiteX37" fmla="*/ 515584 w 582612"/>
              <a:gd name="connsiteY37" fmla="*/ 61736 h 331787"/>
              <a:gd name="connsiteX38" fmla="*/ 513115 w 582612"/>
              <a:gd name="connsiteY38" fmla="*/ 63324 h 331787"/>
              <a:gd name="connsiteX39" fmla="*/ 510646 w 582612"/>
              <a:gd name="connsiteY39" fmla="*/ 64558 h 331787"/>
              <a:gd name="connsiteX40" fmla="*/ 508352 w 582612"/>
              <a:gd name="connsiteY40" fmla="*/ 65970 h 331787"/>
              <a:gd name="connsiteX41" fmla="*/ 505883 w 582612"/>
              <a:gd name="connsiteY41" fmla="*/ 67381 h 331787"/>
              <a:gd name="connsiteX42" fmla="*/ 503237 w 582612"/>
              <a:gd name="connsiteY42" fmla="*/ 68792 h 331787"/>
              <a:gd name="connsiteX43" fmla="*/ 500415 w 582612"/>
              <a:gd name="connsiteY43" fmla="*/ 70203 h 331787"/>
              <a:gd name="connsiteX44" fmla="*/ 497416 w 582612"/>
              <a:gd name="connsiteY44" fmla="*/ 71967 h 331787"/>
              <a:gd name="connsiteX45" fmla="*/ 496887 w 582612"/>
              <a:gd name="connsiteY45" fmla="*/ 72143 h 331787"/>
              <a:gd name="connsiteX46" fmla="*/ 496358 w 582612"/>
              <a:gd name="connsiteY46" fmla="*/ 72496 h 331787"/>
              <a:gd name="connsiteX47" fmla="*/ 383469 w 582612"/>
              <a:gd name="connsiteY47" fmla="*/ 128588 h 331787"/>
              <a:gd name="connsiteX48" fmla="*/ 290512 w 582612"/>
              <a:gd name="connsiteY48" fmla="*/ 244122 h 331787"/>
              <a:gd name="connsiteX49" fmla="*/ 232304 w 582612"/>
              <a:gd name="connsiteY49" fmla="*/ 273050 h 331787"/>
              <a:gd name="connsiteX50" fmla="*/ 273755 w 582612"/>
              <a:gd name="connsiteY50" fmla="*/ 183092 h 331787"/>
              <a:gd name="connsiteX51" fmla="*/ 188736 w 582612"/>
              <a:gd name="connsiteY51" fmla="*/ 225249 h 331787"/>
              <a:gd name="connsiteX52" fmla="*/ 188383 w 582612"/>
              <a:gd name="connsiteY52" fmla="*/ 227895 h 331787"/>
              <a:gd name="connsiteX53" fmla="*/ 187501 w 582612"/>
              <a:gd name="connsiteY53" fmla="*/ 230011 h 331787"/>
              <a:gd name="connsiteX54" fmla="*/ 186443 w 582612"/>
              <a:gd name="connsiteY54" fmla="*/ 231952 h 331787"/>
              <a:gd name="connsiteX55" fmla="*/ 186619 w 582612"/>
              <a:gd name="connsiteY55" fmla="*/ 232481 h 331787"/>
              <a:gd name="connsiteX56" fmla="*/ 184503 w 582612"/>
              <a:gd name="connsiteY56" fmla="*/ 233539 h 331787"/>
              <a:gd name="connsiteX57" fmla="*/ 184326 w 582612"/>
              <a:gd name="connsiteY57" fmla="*/ 233715 h 331787"/>
              <a:gd name="connsiteX58" fmla="*/ 184150 w 582612"/>
              <a:gd name="connsiteY58" fmla="*/ 233715 h 331787"/>
              <a:gd name="connsiteX59" fmla="*/ 174096 w 582612"/>
              <a:gd name="connsiteY59" fmla="*/ 238478 h 331787"/>
              <a:gd name="connsiteX60" fmla="*/ 164042 w 582612"/>
              <a:gd name="connsiteY60" fmla="*/ 242888 h 331787"/>
              <a:gd name="connsiteX61" fmla="*/ 154164 w 582612"/>
              <a:gd name="connsiteY61" fmla="*/ 246945 h 331787"/>
              <a:gd name="connsiteX62" fmla="*/ 144815 w 582612"/>
              <a:gd name="connsiteY62" fmla="*/ 250472 h 331787"/>
              <a:gd name="connsiteX63" fmla="*/ 135819 w 582612"/>
              <a:gd name="connsiteY63" fmla="*/ 253295 h 331787"/>
              <a:gd name="connsiteX64" fmla="*/ 127353 w 582612"/>
              <a:gd name="connsiteY64" fmla="*/ 255764 h 331787"/>
              <a:gd name="connsiteX65" fmla="*/ 127000 w 582612"/>
              <a:gd name="connsiteY65" fmla="*/ 256117 h 331787"/>
              <a:gd name="connsiteX66" fmla="*/ 126824 w 582612"/>
              <a:gd name="connsiteY66" fmla="*/ 256117 h 331787"/>
              <a:gd name="connsiteX67" fmla="*/ 120121 w 582612"/>
              <a:gd name="connsiteY67" fmla="*/ 257704 h 331787"/>
              <a:gd name="connsiteX68" fmla="*/ 113771 w 582612"/>
              <a:gd name="connsiteY68" fmla="*/ 258939 h 331787"/>
              <a:gd name="connsiteX69" fmla="*/ 107950 w 582612"/>
              <a:gd name="connsiteY69" fmla="*/ 259645 h 331787"/>
              <a:gd name="connsiteX70" fmla="*/ 102835 w 582612"/>
              <a:gd name="connsiteY70" fmla="*/ 259821 h 331787"/>
              <a:gd name="connsiteX71" fmla="*/ 98601 w 582612"/>
              <a:gd name="connsiteY71" fmla="*/ 259645 h 331787"/>
              <a:gd name="connsiteX72" fmla="*/ 94721 w 582612"/>
              <a:gd name="connsiteY72" fmla="*/ 258939 h 331787"/>
              <a:gd name="connsiteX73" fmla="*/ 91722 w 582612"/>
              <a:gd name="connsiteY73" fmla="*/ 257704 h 331787"/>
              <a:gd name="connsiteX74" fmla="*/ 89606 w 582612"/>
              <a:gd name="connsiteY74" fmla="*/ 256117 h 331787"/>
              <a:gd name="connsiteX75" fmla="*/ 88194 w 582612"/>
              <a:gd name="connsiteY75" fmla="*/ 253824 h 331787"/>
              <a:gd name="connsiteX76" fmla="*/ 87313 w 582612"/>
              <a:gd name="connsiteY76" fmla="*/ 251354 h 331787"/>
              <a:gd name="connsiteX77" fmla="*/ 87489 w 582612"/>
              <a:gd name="connsiteY77" fmla="*/ 248708 h 331787"/>
              <a:gd name="connsiteX78" fmla="*/ 88194 w 582612"/>
              <a:gd name="connsiteY78" fmla="*/ 245710 h 331787"/>
              <a:gd name="connsiteX79" fmla="*/ 89782 w 582612"/>
              <a:gd name="connsiteY79" fmla="*/ 242711 h 331787"/>
              <a:gd name="connsiteX80" fmla="*/ 91899 w 582612"/>
              <a:gd name="connsiteY80" fmla="*/ 239360 h 331787"/>
              <a:gd name="connsiteX81" fmla="*/ 94721 w 582612"/>
              <a:gd name="connsiteY81" fmla="*/ 236008 h 331787"/>
              <a:gd name="connsiteX82" fmla="*/ 98249 w 582612"/>
              <a:gd name="connsiteY82" fmla="*/ 232304 h 331787"/>
              <a:gd name="connsiteX83" fmla="*/ 83785 w 582612"/>
              <a:gd name="connsiteY83" fmla="*/ 220486 h 331787"/>
              <a:gd name="connsiteX84" fmla="*/ 62442 w 582612"/>
              <a:gd name="connsiteY84" fmla="*/ 202671 h 331787"/>
              <a:gd name="connsiteX85" fmla="*/ 58032 w 582612"/>
              <a:gd name="connsiteY85" fmla="*/ 208492 h 331787"/>
              <a:gd name="connsiteX86" fmla="*/ 25047 w 582612"/>
              <a:gd name="connsiteY86" fmla="*/ 224896 h 331787"/>
              <a:gd name="connsiteX87" fmla="*/ 39335 w 582612"/>
              <a:gd name="connsiteY87" fmla="*/ 183797 h 331787"/>
              <a:gd name="connsiteX88" fmla="*/ 4586 w 582612"/>
              <a:gd name="connsiteY88" fmla="*/ 154693 h 331787"/>
              <a:gd name="connsiteX89" fmla="*/ 0 w 582612"/>
              <a:gd name="connsiteY89" fmla="*/ 150107 h 331787"/>
              <a:gd name="connsiteX90" fmla="*/ 40040 w 582612"/>
              <a:gd name="connsiteY90" fmla="*/ 130352 h 331787"/>
              <a:gd name="connsiteX91" fmla="*/ 70379 w 582612"/>
              <a:gd name="connsiteY91" fmla="*/ 139524 h 331787"/>
              <a:gd name="connsiteX92" fmla="*/ 77611 w 582612"/>
              <a:gd name="connsiteY92" fmla="*/ 137583 h 331787"/>
              <a:gd name="connsiteX93" fmla="*/ 89253 w 582612"/>
              <a:gd name="connsiteY93" fmla="*/ 145521 h 331787"/>
              <a:gd name="connsiteX94" fmla="*/ 126647 w 582612"/>
              <a:gd name="connsiteY94" fmla="*/ 157163 h 331787"/>
              <a:gd name="connsiteX95" fmla="*/ 274637 w 582612"/>
              <a:gd name="connsiteY95" fmla="*/ 83608 h 331787"/>
              <a:gd name="connsiteX96" fmla="*/ 242005 w 582612"/>
              <a:gd name="connsiteY96" fmla="*/ 61031 h 331787"/>
              <a:gd name="connsiteX97" fmla="*/ 285044 w 582612"/>
              <a:gd name="connsiteY97" fmla="*/ 39688 h 331787"/>
              <a:gd name="connsiteX98" fmla="*/ 347486 w 582612"/>
              <a:gd name="connsiteY98" fmla="*/ 47272 h 331787"/>
              <a:gd name="connsiteX99" fmla="*/ 423862 w 582612"/>
              <a:gd name="connsiteY99" fmla="*/ 9349 h 331787"/>
              <a:gd name="connsiteX100" fmla="*/ 428801 w 582612"/>
              <a:gd name="connsiteY100" fmla="*/ 7232 h 331787"/>
              <a:gd name="connsiteX101" fmla="*/ 434622 w 582612"/>
              <a:gd name="connsiteY101" fmla="*/ 5292 h 331787"/>
              <a:gd name="connsiteX102" fmla="*/ 441325 w 582612"/>
              <a:gd name="connsiteY102" fmla="*/ 3352 h 331787"/>
              <a:gd name="connsiteX103" fmla="*/ 448557 w 582612"/>
              <a:gd name="connsiteY103" fmla="*/ 1764 h 331787"/>
              <a:gd name="connsiteX104" fmla="*/ 456141 w 582612"/>
              <a:gd name="connsiteY104" fmla="*/ 353 h 331787"/>
              <a:gd name="connsiteX105" fmla="*/ 453319 w 582612"/>
              <a:gd name="connsiteY105" fmla="*/ 1588 h 331787"/>
              <a:gd name="connsiteX106" fmla="*/ 450850 w 582612"/>
              <a:gd name="connsiteY106" fmla="*/ 2822 h 331787"/>
              <a:gd name="connsiteX107" fmla="*/ 448733 w 582612"/>
              <a:gd name="connsiteY107" fmla="*/ 4233 h 331787"/>
              <a:gd name="connsiteX108" fmla="*/ 447146 w 582612"/>
              <a:gd name="connsiteY108" fmla="*/ 5821 h 331787"/>
              <a:gd name="connsiteX109" fmla="*/ 445911 w 582612"/>
              <a:gd name="connsiteY109" fmla="*/ 7408 h 331787"/>
              <a:gd name="connsiteX110" fmla="*/ 445382 w 582612"/>
              <a:gd name="connsiteY110" fmla="*/ 9349 h 331787"/>
              <a:gd name="connsiteX111" fmla="*/ 445382 w 582612"/>
              <a:gd name="connsiteY111" fmla="*/ 11465 h 331787"/>
              <a:gd name="connsiteX112" fmla="*/ 446264 w 582612"/>
              <a:gd name="connsiteY112" fmla="*/ 13935 h 331787"/>
              <a:gd name="connsiteX113" fmla="*/ 448557 w 582612"/>
              <a:gd name="connsiteY113" fmla="*/ 17639 h 331787"/>
              <a:gd name="connsiteX114" fmla="*/ 451379 w 582612"/>
              <a:gd name="connsiteY114" fmla="*/ 20814 h 331787"/>
              <a:gd name="connsiteX115" fmla="*/ 454554 w 582612"/>
              <a:gd name="connsiteY115" fmla="*/ 23460 h 331787"/>
              <a:gd name="connsiteX116" fmla="*/ 458258 w 582612"/>
              <a:gd name="connsiteY116" fmla="*/ 25400 h 331787"/>
              <a:gd name="connsiteX117" fmla="*/ 462139 w 582612"/>
              <a:gd name="connsiteY117" fmla="*/ 26811 h 331787"/>
              <a:gd name="connsiteX118" fmla="*/ 466196 w 582612"/>
              <a:gd name="connsiteY118" fmla="*/ 27340 h 331787"/>
              <a:gd name="connsiteX119" fmla="*/ 470429 w 582612"/>
              <a:gd name="connsiteY119" fmla="*/ 27340 h 331787"/>
              <a:gd name="connsiteX120" fmla="*/ 474662 w 582612"/>
              <a:gd name="connsiteY120" fmla="*/ 26458 h 331787"/>
              <a:gd name="connsiteX121" fmla="*/ 478719 w 582612"/>
              <a:gd name="connsiteY121" fmla="*/ 24871 h 331787"/>
              <a:gd name="connsiteX122" fmla="*/ 500768 w 582612"/>
              <a:gd name="connsiteY122" fmla="*/ 14111 h 331787"/>
              <a:gd name="connsiteX123" fmla="*/ 507294 w 582612"/>
              <a:gd name="connsiteY123" fmla="*/ 10936 h 331787"/>
              <a:gd name="connsiteX124" fmla="*/ 510116 w 582612"/>
              <a:gd name="connsiteY124" fmla="*/ 9702 h 331787"/>
              <a:gd name="connsiteX125" fmla="*/ 512939 w 582612"/>
              <a:gd name="connsiteY125" fmla="*/ 8643 h 331787"/>
              <a:gd name="connsiteX126" fmla="*/ 516466 w 582612"/>
              <a:gd name="connsiteY126" fmla="*/ 7585 h 331787"/>
              <a:gd name="connsiteX127" fmla="*/ 519641 w 582612"/>
              <a:gd name="connsiteY127" fmla="*/ 6527 h 331787"/>
              <a:gd name="connsiteX128" fmla="*/ 523169 w 582612"/>
              <a:gd name="connsiteY128" fmla="*/ 6879 h 331787"/>
              <a:gd name="connsiteX129" fmla="*/ 526697 w 582612"/>
              <a:gd name="connsiteY129" fmla="*/ 6703 h 331787"/>
              <a:gd name="connsiteX130" fmla="*/ 529872 w 582612"/>
              <a:gd name="connsiteY130" fmla="*/ 6174 h 331787"/>
              <a:gd name="connsiteX131" fmla="*/ 537986 w 582612"/>
              <a:gd name="connsiteY131" fmla="*/ 4057 h 331787"/>
              <a:gd name="connsiteX132" fmla="*/ 545218 w 582612"/>
              <a:gd name="connsiteY132" fmla="*/ 2293 h 331787"/>
              <a:gd name="connsiteX133" fmla="*/ 551568 w 582612"/>
              <a:gd name="connsiteY133" fmla="*/ 1058 h 331787"/>
              <a:gd name="connsiteX134" fmla="*/ 557212 w 582612"/>
              <a:gd name="connsiteY134" fmla="*/ 353 h 33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582612" h="331787">
                <a:moveTo>
                  <a:pt x="39687" y="307975"/>
                </a:moveTo>
                <a:lnTo>
                  <a:pt x="474662" y="307975"/>
                </a:lnTo>
                <a:lnTo>
                  <a:pt x="474662" y="331787"/>
                </a:lnTo>
                <a:lnTo>
                  <a:pt x="39687" y="331787"/>
                </a:lnTo>
                <a:close/>
                <a:moveTo>
                  <a:pt x="562151" y="0"/>
                </a:moveTo>
                <a:lnTo>
                  <a:pt x="566561" y="0"/>
                </a:lnTo>
                <a:lnTo>
                  <a:pt x="570265" y="177"/>
                </a:lnTo>
                <a:lnTo>
                  <a:pt x="573264" y="706"/>
                </a:lnTo>
                <a:lnTo>
                  <a:pt x="575909" y="1411"/>
                </a:lnTo>
                <a:lnTo>
                  <a:pt x="578026" y="2470"/>
                </a:lnTo>
                <a:lnTo>
                  <a:pt x="579614" y="3704"/>
                </a:lnTo>
                <a:lnTo>
                  <a:pt x="580848" y="4763"/>
                </a:lnTo>
                <a:lnTo>
                  <a:pt x="581730" y="5997"/>
                </a:lnTo>
                <a:lnTo>
                  <a:pt x="582436" y="7232"/>
                </a:lnTo>
                <a:lnTo>
                  <a:pt x="582436" y="7408"/>
                </a:lnTo>
                <a:lnTo>
                  <a:pt x="582612" y="7938"/>
                </a:lnTo>
                <a:lnTo>
                  <a:pt x="582612" y="8467"/>
                </a:lnTo>
                <a:lnTo>
                  <a:pt x="582612" y="9702"/>
                </a:lnTo>
                <a:lnTo>
                  <a:pt x="582436" y="10936"/>
                </a:lnTo>
                <a:lnTo>
                  <a:pt x="582083" y="12347"/>
                </a:lnTo>
                <a:lnTo>
                  <a:pt x="581377" y="14288"/>
                </a:lnTo>
                <a:lnTo>
                  <a:pt x="580143" y="16228"/>
                </a:lnTo>
                <a:lnTo>
                  <a:pt x="578555" y="18697"/>
                </a:lnTo>
                <a:lnTo>
                  <a:pt x="576439" y="21343"/>
                </a:lnTo>
                <a:lnTo>
                  <a:pt x="573793" y="24165"/>
                </a:lnTo>
                <a:lnTo>
                  <a:pt x="570441" y="27340"/>
                </a:lnTo>
                <a:lnTo>
                  <a:pt x="566208" y="30868"/>
                </a:lnTo>
                <a:lnTo>
                  <a:pt x="561093" y="34396"/>
                </a:lnTo>
                <a:lnTo>
                  <a:pt x="555272" y="38277"/>
                </a:lnTo>
                <a:lnTo>
                  <a:pt x="548216" y="42510"/>
                </a:lnTo>
                <a:lnTo>
                  <a:pt x="542219" y="45861"/>
                </a:lnTo>
                <a:lnTo>
                  <a:pt x="536751" y="49036"/>
                </a:lnTo>
                <a:lnTo>
                  <a:pt x="531989" y="51858"/>
                </a:lnTo>
                <a:lnTo>
                  <a:pt x="527932" y="54328"/>
                </a:lnTo>
                <a:lnTo>
                  <a:pt x="524227" y="56621"/>
                </a:lnTo>
                <a:lnTo>
                  <a:pt x="521052" y="58561"/>
                </a:lnTo>
                <a:lnTo>
                  <a:pt x="518230" y="60149"/>
                </a:lnTo>
                <a:lnTo>
                  <a:pt x="515584" y="61736"/>
                </a:lnTo>
                <a:lnTo>
                  <a:pt x="513115" y="63324"/>
                </a:lnTo>
                <a:lnTo>
                  <a:pt x="510646" y="64558"/>
                </a:lnTo>
                <a:lnTo>
                  <a:pt x="508352" y="65970"/>
                </a:lnTo>
                <a:lnTo>
                  <a:pt x="505883" y="67381"/>
                </a:lnTo>
                <a:lnTo>
                  <a:pt x="503237" y="68792"/>
                </a:lnTo>
                <a:lnTo>
                  <a:pt x="500415" y="70203"/>
                </a:lnTo>
                <a:lnTo>
                  <a:pt x="497416" y="71967"/>
                </a:lnTo>
                <a:lnTo>
                  <a:pt x="496887" y="72143"/>
                </a:lnTo>
                <a:lnTo>
                  <a:pt x="496358" y="72496"/>
                </a:lnTo>
                <a:lnTo>
                  <a:pt x="383469" y="128588"/>
                </a:lnTo>
                <a:lnTo>
                  <a:pt x="290512" y="244122"/>
                </a:lnTo>
                <a:lnTo>
                  <a:pt x="232304" y="273050"/>
                </a:lnTo>
                <a:lnTo>
                  <a:pt x="273755" y="183092"/>
                </a:lnTo>
                <a:lnTo>
                  <a:pt x="188736" y="225249"/>
                </a:lnTo>
                <a:lnTo>
                  <a:pt x="188383" y="227895"/>
                </a:lnTo>
                <a:lnTo>
                  <a:pt x="187501" y="230011"/>
                </a:lnTo>
                <a:lnTo>
                  <a:pt x="186443" y="231952"/>
                </a:lnTo>
                <a:lnTo>
                  <a:pt x="186619" y="232481"/>
                </a:lnTo>
                <a:lnTo>
                  <a:pt x="184503" y="233539"/>
                </a:lnTo>
                <a:lnTo>
                  <a:pt x="184326" y="233715"/>
                </a:lnTo>
                <a:lnTo>
                  <a:pt x="184150" y="233715"/>
                </a:lnTo>
                <a:lnTo>
                  <a:pt x="174096" y="238478"/>
                </a:lnTo>
                <a:lnTo>
                  <a:pt x="164042" y="242888"/>
                </a:lnTo>
                <a:lnTo>
                  <a:pt x="154164" y="246945"/>
                </a:lnTo>
                <a:lnTo>
                  <a:pt x="144815" y="250472"/>
                </a:lnTo>
                <a:lnTo>
                  <a:pt x="135819" y="253295"/>
                </a:lnTo>
                <a:lnTo>
                  <a:pt x="127353" y="255764"/>
                </a:lnTo>
                <a:lnTo>
                  <a:pt x="127000" y="256117"/>
                </a:lnTo>
                <a:lnTo>
                  <a:pt x="126824" y="256117"/>
                </a:lnTo>
                <a:lnTo>
                  <a:pt x="120121" y="257704"/>
                </a:lnTo>
                <a:lnTo>
                  <a:pt x="113771" y="258939"/>
                </a:lnTo>
                <a:lnTo>
                  <a:pt x="107950" y="259645"/>
                </a:lnTo>
                <a:lnTo>
                  <a:pt x="102835" y="259821"/>
                </a:lnTo>
                <a:lnTo>
                  <a:pt x="98601" y="259645"/>
                </a:lnTo>
                <a:lnTo>
                  <a:pt x="94721" y="258939"/>
                </a:lnTo>
                <a:lnTo>
                  <a:pt x="91722" y="257704"/>
                </a:lnTo>
                <a:lnTo>
                  <a:pt x="89606" y="256117"/>
                </a:lnTo>
                <a:lnTo>
                  <a:pt x="88194" y="253824"/>
                </a:lnTo>
                <a:lnTo>
                  <a:pt x="87313" y="251354"/>
                </a:lnTo>
                <a:lnTo>
                  <a:pt x="87489" y="248708"/>
                </a:lnTo>
                <a:lnTo>
                  <a:pt x="88194" y="245710"/>
                </a:lnTo>
                <a:lnTo>
                  <a:pt x="89782" y="242711"/>
                </a:lnTo>
                <a:lnTo>
                  <a:pt x="91899" y="239360"/>
                </a:lnTo>
                <a:lnTo>
                  <a:pt x="94721" y="236008"/>
                </a:lnTo>
                <a:lnTo>
                  <a:pt x="98249" y="232304"/>
                </a:lnTo>
                <a:lnTo>
                  <a:pt x="83785" y="220486"/>
                </a:lnTo>
                <a:lnTo>
                  <a:pt x="62442" y="202671"/>
                </a:lnTo>
                <a:lnTo>
                  <a:pt x="58032" y="208492"/>
                </a:lnTo>
                <a:lnTo>
                  <a:pt x="25047" y="224896"/>
                </a:lnTo>
                <a:lnTo>
                  <a:pt x="39335" y="183797"/>
                </a:lnTo>
                <a:lnTo>
                  <a:pt x="4586" y="154693"/>
                </a:lnTo>
                <a:lnTo>
                  <a:pt x="0" y="150107"/>
                </a:lnTo>
                <a:lnTo>
                  <a:pt x="40040" y="130352"/>
                </a:lnTo>
                <a:lnTo>
                  <a:pt x="70379" y="139524"/>
                </a:lnTo>
                <a:lnTo>
                  <a:pt x="77611" y="137583"/>
                </a:lnTo>
                <a:lnTo>
                  <a:pt x="89253" y="145521"/>
                </a:lnTo>
                <a:lnTo>
                  <a:pt x="126647" y="157163"/>
                </a:lnTo>
                <a:lnTo>
                  <a:pt x="274637" y="83608"/>
                </a:lnTo>
                <a:lnTo>
                  <a:pt x="242005" y="61031"/>
                </a:lnTo>
                <a:lnTo>
                  <a:pt x="285044" y="39688"/>
                </a:lnTo>
                <a:lnTo>
                  <a:pt x="347486" y="47272"/>
                </a:lnTo>
                <a:lnTo>
                  <a:pt x="423862" y="9349"/>
                </a:lnTo>
                <a:lnTo>
                  <a:pt x="428801" y="7232"/>
                </a:lnTo>
                <a:lnTo>
                  <a:pt x="434622" y="5292"/>
                </a:lnTo>
                <a:lnTo>
                  <a:pt x="441325" y="3352"/>
                </a:lnTo>
                <a:lnTo>
                  <a:pt x="448557" y="1764"/>
                </a:lnTo>
                <a:lnTo>
                  <a:pt x="456141" y="353"/>
                </a:lnTo>
                <a:lnTo>
                  <a:pt x="453319" y="1588"/>
                </a:lnTo>
                <a:lnTo>
                  <a:pt x="450850" y="2822"/>
                </a:lnTo>
                <a:lnTo>
                  <a:pt x="448733" y="4233"/>
                </a:lnTo>
                <a:lnTo>
                  <a:pt x="447146" y="5821"/>
                </a:lnTo>
                <a:lnTo>
                  <a:pt x="445911" y="7408"/>
                </a:lnTo>
                <a:lnTo>
                  <a:pt x="445382" y="9349"/>
                </a:lnTo>
                <a:lnTo>
                  <a:pt x="445382" y="11465"/>
                </a:lnTo>
                <a:lnTo>
                  <a:pt x="446264" y="13935"/>
                </a:lnTo>
                <a:lnTo>
                  <a:pt x="448557" y="17639"/>
                </a:lnTo>
                <a:lnTo>
                  <a:pt x="451379" y="20814"/>
                </a:lnTo>
                <a:lnTo>
                  <a:pt x="454554" y="23460"/>
                </a:lnTo>
                <a:lnTo>
                  <a:pt x="458258" y="25400"/>
                </a:lnTo>
                <a:lnTo>
                  <a:pt x="462139" y="26811"/>
                </a:lnTo>
                <a:lnTo>
                  <a:pt x="466196" y="27340"/>
                </a:lnTo>
                <a:lnTo>
                  <a:pt x="470429" y="27340"/>
                </a:lnTo>
                <a:lnTo>
                  <a:pt x="474662" y="26458"/>
                </a:lnTo>
                <a:lnTo>
                  <a:pt x="478719" y="24871"/>
                </a:lnTo>
                <a:lnTo>
                  <a:pt x="500768" y="14111"/>
                </a:lnTo>
                <a:lnTo>
                  <a:pt x="507294" y="10936"/>
                </a:lnTo>
                <a:lnTo>
                  <a:pt x="510116" y="9702"/>
                </a:lnTo>
                <a:lnTo>
                  <a:pt x="512939" y="8643"/>
                </a:lnTo>
                <a:lnTo>
                  <a:pt x="516466" y="7585"/>
                </a:lnTo>
                <a:lnTo>
                  <a:pt x="519641" y="6527"/>
                </a:lnTo>
                <a:lnTo>
                  <a:pt x="523169" y="6879"/>
                </a:lnTo>
                <a:lnTo>
                  <a:pt x="526697" y="6703"/>
                </a:lnTo>
                <a:lnTo>
                  <a:pt x="529872" y="6174"/>
                </a:lnTo>
                <a:lnTo>
                  <a:pt x="537986" y="4057"/>
                </a:lnTo>
                <a:lnTo>
                  <a:pt x="545218" y="2293"/>
                </a:lnTo>
                <a:lnTo>
                  <a:pt x="551568" y="1058"/>
                </a:lnTo>
                <a:lnTo>
                  <a:pt x="557212" y="35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64" name="Group 163"/>
          <p:cNvGrpSpPr/>
          <p:nvPr/>
        </p:nvGrpSpPr>
        <p:grpSpPr>
          <a:xfrm>
            <a:off x="1591138" y="2687638"/>
            <a:ext cx="581026" cy="552450"/>
            <a:chOff x="1612900" y="2687638"/>
            <a:chExt cx="581026" cy="552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5" name="Freeform 194"/>
            <p:cNvSpPr>
              <a:spLocks noEditPoints="1"/>
            </p:cNvSpPr>
            <p:nvPr/>
          </p:nvSpPr>
          <p:spPr bwMode="auto">
            <a:xfrm>
              <a:off x="1662113" y="2687638"/>
              <a:ext cx="531813" cy="536575"/>
            </a:xfrm>
            <a:custGeom>
              <a:avLst/>
              <a:gdLst>
                <a:gd name="T0" fmla="*/ 579 w 3023"/>
                <a:gd name="T1" fmla="*/ 465 h 3038"/>
                <a:gd name="T2" fmla="*/ 723 w 3023"/>
                <a:gd name="T3" fmla="*/ 609 h 3038"/>
                <a:gd name="T4" fmla="*/ 2788 w 3023"/>
                <a:gd name="T5" fmla="*/ 609 h 3038"/>
                <a:gd name="T6" fmla="*/ 2631 w 3023"/>
                <a:gd name="T7" fmla="*/ 465 h 3038"/>
                <a:gd name="T8" fmla="*/ 579 w 3023"/>
                <a:gd name="T9" fmla="*/ 465 h 3038"/>
                <a:gd name="T10" fmla="*/ 283 w 3023"/>
                <a:gd name="T11" fmla="*/ 166 h 3038"/>
                <a:gd name="T12" fmla="*/ 371 w 3023"/>
                <a:gd name="T13" fmla="*/ 255 h 3038"/>
                <a:gd name="T14" fmla="*/ 2400 w 3023"/>
                <a:gd name="T15" fmla="*/ 255 h 3038"/>
                <a:gd name="T16" fmla="*/ 2303 w 3023"/>
                <a:gd name="T17" fmla="*/ 166 h 3038"/>
                <a:gd name="T18" fmla="*/ 283 w 3023"/>
                <a:gd name="T19" fmla="*/ 166 h 3038"/>
                <a:gd name="T20" fmla="*/ 0 w 3023"/>
                <a:gd name="T21" fmla="*/ 0 h 3038"/>
                <a:gd name="T22" fmla="*/ 2335 w 3023"/>
                <a:gd name="T23" fmla="*/ 0 h 3038"/>
                <a:gd name="T24" fmla="*/ 2336 w 3023"/>
                <a:gd name="T25" fmla="*/ 0 h 3038"/>
                <a:gd name="T26" fmla="*/ 2337 w 3023"/>
                <a:gd name="T27" fmla="*/ 0 h 3038"/>
                <a:gd name="T28" fmla="*/ 2360 w 3023"/>
                <a:gd name="T29" fmla="*/ 4 h 3038"/>
                <a:gd name="T30" fmla="*/ 2362 w 3023"/>
                <a:gd name="T31" fmla="*/ 5 h 3038"/>
                <a:gd name="T32" fmla="*/ 2363 w 3023"/>
                <a:gd name="T33" fmla="*/ 6 h 3038"/>
                <a:gd name="T34" fmla="*/ 2377 w 3023"/>
                <a:gd name="T35" fmla="*/ 12 h 3038"/>
                <a:gd name="T36" fmla="*/ 2389 w 3023"/>
                <a:gd name="T37" fmla="*/ 21 h 3038"/>
                <a:gd name="T38" fmla="*/ 2390 w 3023"/>
                <a:gd name="T39" fmla="*/ 21 h 3038"/>
                <a:gd name="T40" fmla="*/ 2390 w 3023"/>
                <a:gd name="T41" fmla="*/ 22 h 3038"/>
                <a:gd name="T42" fmla="*/ 2996 w 3023"/>
                <a:gd name="T43" fmla="*/ 575 h 3038"/>
                <a:gd name="T44" fmla="*/ 3005 w 3023"/>
                <a:gd name="T45" fmla="*/ 585 h 3038"/>
                <a:gd name="T46" fmla="*/ 3012 w 3023"/>
                <a:gd name="T47" fmla="*/ 597 h 3038"/>
                <a:gd name="T48" fmla="*/ 3018 w 3023"/>
                <a:gd name="T49" fmla="*/ 609 h 3038"/>
                <a:gd name="T50" fmla="*/ 3023 w 3023"/>
                <a:gd name="T51" fmla="*/ 609 h 3038"/>
                <a:gd name="T52" fmla="*/ 3023 w 3023"/>
                <a:gd name="T53" fmla="*/ 3038 h 3038"/>
                <a:gd name="T54" fmla="*/ 1172 w 3023"/>
                <a:gd name="T55" fmla="*/ 3038 h 3038"/>
                <a:gd name="T56" fmla="*/ 1172 w 3023"/>
                <a:gd name="T57" fmla="*/ 2872 h 3038"/>
                <a:gd name="T58" fmla="*/ 2859 w 3023"/>
                <a:gd name="T59" fmla="*/ 2872 h 3038"/>
                <a:gd name="T60" fmla="*/ 2859 w 3023"/>
                <a:gd name="T61" fmla="*/ 775 h 3038"/>
                <a:gd name="T62" fmla="*/ 771 w 3023"/>
                <a:gd name="T63" fmla="*/ 775 h 3038"/>
                <a:gd name="T64" fmla="*/ 771 w 3023"/>
                <a:gd name="T65" fmla="*/ 1681 h 3038"/>
                <a:gd name="T66" fmla="*/ 606 w 3023"/>
                <a:gd name="T67" fmla="*/ 1681 h 3038"/>
                <a:gd name="T68" fmla="*/ 606 w 3023"/>
                <a:gd name="T69" fmla="*/ 726 h 3038"/>
                <a:gd name="T70" fmla="*/ 480 w 3023"/>
                <a:gd name="T71" fmla="*/ 600 h 3038"/>
                <a:gd name="T72" fmla="*/ 480 w 3023"/>
                <a:gd name="T73" fmla="*/ 1429 h 3038"/>
                <a:gd name="T74" fmla="*/ 290 w 3023"/>
                <a:gd name="T75" fmla="*/ 1276 h 3038"/>
                <a:gd name="T76" fmla="*/ 290 w 3023"/>
                <a:gd name="T77" fmla="*/ 409 h 3038"/>
                <a:gd name="T78" fmla="*/ 165 w 3023"/>
                <a:gd name="T79" fmla="*/ 284 h 3038"/>
                <a:gd name="T80" fmla="*/ 165 w 3023"/>
                <a:gd name="T81" fmla="*/ 1681 h 3038"/>
                <a:gd name="T82" fmla="*/ 0 w 3023"/>
                <a:gd name="T83" fmla="*/ 1681 h 3038"/>
                <a:gd name="T84" fmla="*/ 0 w 3023"/>
                <a:gd name="T85" fmla="*/ 0 h 3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23" h="3038">
                  <a:moveTo>
                    <a:pt x="579" y="465"/>
                  </a:moveTo>
                  <a:lnTo>
                    <a:pt x="723" y="609"/>
                  </a:lnTo>
                  <a:lnTo>
                    <a:pt x="2788" y="609"/>
                  </a:lnTo>
                  <a:lnTo>
                    <a:pt x="2631" y="465"/>
                  </a:lnTo>
                  <a:lnTo>
                    <a:pt x="579" y="465"/>
                  </a:lnTo>
                  <a:close/>
                  <a:moveTo>
                    <a:pt x="283" y="166"/>
                  </a:moveTo>
                  <a:lnTo>
                    <a:pt x="371" y="255"/>
                  </a:lnTo>
                  <a:lnTo>
                    <a:pt x="2400" y="255"/>
                  </a:lnTo>
                  <a:lnTo>
                    <a:pt x="2303" y="166"/>
                  </a:lnTo>
                  <a:lnTo>
                    <a:pt x="283" y="166"/>
                  </a:lnTo>
                  <a:close/>
                  <a:moveTo>
                    <a:pt x="0" y="0"/>
                  </a:moveTo>
                  <a:lnTo>
                    <a:pt x="2335" y="0"/>
                  </a:lnTo>
                  <a:lnTo>
                    <a:pt x="2336" y="0"/>
                  </a:lnTo>
                  <a:lnTo>
                    <a:pt x="2337" y="0"/>
                  </a:lnTo>
                  <a:lnTo>
                    <a:pt x="2360" y="4"/>
                  </a:lnTo>
                  <a:lnTo>
                    <a:pt x="2362" y="5"/>
                  </a:lnTo>
                  <a:lnTo>
                    <a:pt x="2363" y="6"/>
                  </a:lnTo>
                  <a:lnTo>
                    <a:pt x="2377" y="12"/>
                  </a:lnTo>
                  <a:lnTo>
                    <a:pt x="2389" y="21"/>
                  </a:lnTo>
                  <a:lnTo>
                    <a:pt x="2390" y="21"/>
                  </a:lnTo>
                  <a:lnTo>
                    <a:pt x="2390" y="22"/>
                  </a:lnTo>
                  <a:lnTo>
                    <a:pt x="2996" y="575"/>
                  </a:lnTo>
                  <a:lnTo>
                    <a:pt x="3005" y="585"/>
                  </a:lnTo>
                  <a:lnTo>
                    <a:pt x="3012" y="597"/>
                  </a:lnTo>
                  <a:lnTo>
                    <a:pt x="3018" y="609"/>
                  </a:lnTo>
                  <a:lnTo>
                    <a:pt x="3023" y="609"/>
                  </a:lnTo>
                  <a:lnTo>
                    <a:pt x="3023" y="3038"/>
                  </a:lnTo>
                  <a:lnTo>
                    <a:pt x="1172" y="3038"/>
                  </a:lnTo>
                  <a:lnTo>
                    <a:pt x="1172" y="2872"/>
                  </a:lnTo>
                  <a:lnTo>
                    <a:pt x="2859" y="2872"/>
                  </a:lnTo>
                  <a:lnTo>
                    <a:pt x="2859" y="775"/>
                  </a:lnTo>
                  <a:lnTo>
                    <a:pt x="771" y="775"/>
                  </a:lnTo>
                  <a:lnTo>
                    <a:pt x="771" y="1681"/>
                  </a:lnTo>
                  <a:lnTo>
                    <a:pt x="606" y="1681"/>
                  </a:lnTo>
                  <a:lnTo>
                    <a:pt x="606" y="726"/>
                  </a:lnTo>
                  <a:lnTo>
                    <a:pt x="480" y="600"/>
                  </a:lnTo>
                  <a:lnTo>
                    <a:pt x="480" y="1429"/>
                  </a:lnTo>
                  <a:lnTo>
                    <a:pt x="290" y="1276"/>
                  </a:lnTo>
                  <a:lnTo>
                    <a:pt x="290" y="409"/>
                  </a:lnTo>
                  <a:lnTo>
                    <a:pt x="165" y="284"/>
                  </a:lnTo>
                  <a:lnTo>
                    <a:pt x="165" y="1681"/>
                  </a:lnTo>
                  <a:lnTo>
                    <a:pt x="0" y="168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195"/>
            <p:cNvSpPr>
              <a:spLocks/>
            </p:cNvSpPr>
            <p:nvPr/>
          </p:nvSpPr>
          <p:spPr bwMode="auto">
            <a:xfrm>
              <a:off x="1879600" y="2881313"/>
              <a:ext cx="198438" cy="203200"/>
            </a:xfrm>
            <a:custGeom>
              <a:avLst/>
              <a:gdLst>
                <a:gd name="T0" fmla="*/ 578 w 1130"/>
                <a:gd name="T1" fmla="*/ 0 h 1147"/>
                <a:gd name="T2" fmla="*/ 601 w 1130"/>
                <a:gd name="T3" fmla="*/ 5 h 1147"/>
                <a:gd name="T4" fmla="*/ 624 w 1130"/>
                <a:gd name="T5" fmla="*/ 13 h 1147"/>
                <a:gd name="T6" fmla="*/ 646 w 1130"/>
                <a:gd name="T7" fmla="*/ 25 h 1147"/>
                <a:gd name="T8" fmla="*/ 666 w 1130"/>
                <a:gd name="T9" fmla="*/ 42 h 1147"/>
                <a:gd name="T10" fmla="*/ 1099 w 1130"/>
                <a:gd name="T11" fmla="*/ 477 h 1147"/>
                <a:gd name="T12" fmla="*/ 1114 w 1130"/>
                <a:gd name="T13" fmla="*/ 495 h 1147"/>
                <a:gd name="T14" fmla="*/ 1125 w 1130"/>
                <a:gd name="T15" fmla="*/ 512 h 1147"/>
                <a:gd name="T16" fmla="*/ 1130 w 1130"/>
                <a:gd name="T17" fmla="*/ 528 h 1147"/>
                <a:gd name="T18" fmla="*/ 1130 w 1130"/>
                <a:gd name="T19" fmla="*/ 542 h 1147"/>
                <a:gd name="T20" fmla="*/ 1125 w 1130"/>
                <a:gd name="T21" fmla="*/ 554 h 1147"/>
                <a:gd name="T22" fmla="*/ 1115 w 1130"/>
                <a:gd name="T23" fmla="*/ 564 h 1147"/>
                <a:gd name="T24" fmla="*/ 1100 w 1130"/>
                <a:gd name="T25" fmla="*/ 572 h 1147"/>
                <a:gd name="T26" fmla="*/ 1081 w 1130"/>
                <a:gd name="T27" fmla="*/ 577 h 1147"/>
                <a:gd name="T28" fmla="*/ 1057 w 1130"/>
                <a:gd name="T29" fmla="*/ 578 h 1147"/>
                <a:gd name="T30" fmla="*/ 848 w 1130"/>
                <a:gd name="T31" fmla="*/ 578 h 1147"/>
                <a:gd name="T32" fmla="*/ 848 w 1130"/>
                <a:gd name="T33" fmla="*/ 1004 h 1147"/>
                <a:gd name="T34" fmla="*/ 846 w 1130"/>
                <a:gd name="T35" fmla="*/ 1033 h 1147"/>
                <a:gd name="T36" fmla="*/ 837 w 1130"/>
                <a:gd name="T37" fmla="*/ 1059 h 1147"/>
                <a:gd name="T38" fmla="*/ 824 w 1130"/>
                <a:gd name="T39" fmla="*/ 1083 h 1147"/>
                <a:gd name="T40" fmla="*/ 807 w 1130"/>
                <a:gd name="T41" fmla="*/ 1104 h 1147"/>
                <a:gd name="T42" fmla="*/ 786 w 1130"/>
                <a:gd name="T43" fmla="*/ 1123 h 1147"/>
                <a:gd name="T44" fmla="*/ 762 w 1130"/>
                <a:gd name="T45" fmla="*/ 1136 h 1147"/>
                <a:gd name="T46" fmla="*/ 736 w 1130"/>
                <a:gd name="T47" fmla="*/ 1144 h 1147"/>
                <a:gd name="T48" fmla="*/ 707 w 1130"/>
                <a:gd name="T49" fmla="*/ 1147 h 1147"/>
                <a:gd name="T50" fmla="*/ 424 w 1130"/>
                <a:gd name="T51" fmla="*/ 1147 h 1147"/>
                <a:gd name="T52" fmla="*/ 396 w 1130"/>
                <a:gd name="T53" fmla="*/ 1144 h 1147"/>
                <a:gd name="T54" fmla="*/ 369 w 1130"/>
                <a:gd name="T55" fmla="*/ 1136 h 1147"/>
                <a:gd name="T56" fmla="*/ 345 w 1130"/>
                <a:gd name="T57" fmla="*/ 1123 h 1147"/>
                <a:gd name="T58" fmla="*/ 324 w 1130"/>
                <a:gd name="T59" fmla="*/ 1104 h 1147"/>
                <a:gd name="T60" fmla="*/ 307 w 1130"/>
                <a:gd name="T61" fmla="*/ 1083 h 1147"/>
                <a:gd name="T62" fmla="*/ 294 w 1130"/>
                <a:gd name="T63" fmla="*/ 1059 h 1147"/>
                <a:gd name="T64" fmla="*/ 286 w 1130"/>
                <a:gd name="T65" fmla="*/ 1033 h 1147"/>
                <a:gd name="T66" fmla="*/ 283 w 1130"/>
                <a:gd name="T67" fmla="*/ 1004 h 1147"/>
                <a:gd name="T68" fmla="*/ 283 w 1130"/>
                <a:gd name="T69" fmla="*/ 578 h 1147"/>
                <a:gd name="T70" fmla="*/ 73 w 1130"/>
                <a:gd name="T71" fmla="*/ 578 h 1147"/>
                <a:gd name="T72" fmla="*/ 49 w 1130"/>
                <a:gd name="T73" fmla="*/ 577 h 1147"/>
                <a:gd name="T74" fmla="*/ 30 w 1130"/>
                <a:gd name="T75" fmla="*/ 572 h 1147"/>
                <a:gd name="T76" fmla="*/ 15 w 1130"/>
                <a:gd name="T77" fmla="*/ 564 h 1147"/>
                <a:gd name="T78" fmla="*/ 5 w 1130"/>
                <a:gd name="T79" fmla="*/ 554 h 1147"/>
                <a:gd name="T80" fmla="*/ 1 w 1130"/>
                <a:gd name="T81" fmla="*/ 542 h 1147"/>
                <a:gd name="T82" fmla="*/ 0 w 1130"/>
                <a:gd name="T83" fmla="*/ 528 h 1147"/>
                <a:gd name="T84" fmla="*/ 6 w 1130"/>
                <a:gd name="T85" fmla="*/ 512 h 1147"/>
                <a:gd name="T86" fmla="*/ 16 w 1130"/>
                <a:gd name="T87" fmla="*/ 495 h 1147"/>
                <a:gd name="T88" fmla="*/ 32 w 1130"/>
                <a:gd name="T89" fmla="*/ 477 h 1147"/>
                <a:gd name="T90" fmla="*/ 466 w 1130"/>
                <a:gd name="T91" fmla="*/ 42 h 1147"/>
                <a:gd name="T92" fmla="*/ 485 w 1130"/>
                <a:gd name="T93" fmla="*/ 25 h 1147"/>
                <a:gd name="T94" fmla="*/ 507 w 1130"/>
                <a:gd name="T95" fmla="*/ 13 h 1147"/>
                <a:gd name="T96" fmla="*/ 530 w 1130"/>
                <a:gd name="T97" fmla="*/ 5 h 1147"/>
                <a:gd name="T98" fmla="*/ 554 w 1130"/>
                <a:gd name="T99" fmla="*/ 0 h 1147"/>
                <a:gd name="T100" fmla="*/ 578 w 1130"/>
                <a:gd name="T101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30" h="1147">
                  <a:moveTo>
                    <a:pt x="578" y="0"/>
                  </a:moveTo>
                  <a:lnTo>
                    <a:pt x="601" y="5"/>
                  </a:lnTo>
                  <a:lnTo>
                    <a:pt x="624" y="13"/>
                  </a:lnTo>
                  <a:lnTo>
                    <a:pt x="646" y="25"/>
                  </a:lnTo>
                  <a:lnTo>
                    <a:pt x="666" y="42"/>
                  </a:lnTo>
                  <a:lnTo>
                    <a:pt x="1099" y="477"/>
                  </a:lnTo>
                  <a:lnTo>
                    <a:pt x="1114" y="495"/>
                  </a:lnTo>
                  <a:lnTo>
                    <a:pt x="1125" y="512"/>
                  </a:lnTo>
                  <a:lnTo>
                    <a:pt x="1130" y="528"/>
                  </a:lnTo>
                  <a:lnTo>
                    <a:pt x="1130" y="542"/>
                  </a:lnTo>
                  <a:lnTo>
                    <a:pt x="1125" y="554"/>
                  </a:lnTo>
                  <a:lnTo>
                    <a:pt x="1115" y="564"/>
                  </a:lnTo>
                  <a:lnTo>
                    <a:pt x="1100" y="572"/>
                  </a:lnTo>
                  <a:lnTo>
                    <a:pt x="1081" y="577"/>
                  </a:lnTo>
                  <a:lnTo>
                    <a:pt x="1057" y="578"/>
                  </a:lnTo>
                  <a:lnTo>
                    <a:pt x="848" y="578"/>
                  </a:lnTo>
                  <a:lnTo>
                    <a:pt x="848" y="1004"/>
                  </a:lnTo>
                  <a:lnTo>
                    <a:pt x="846" y="1033"/>
                  </a:lnTo>
                  <a:lnTo>
                    <a:pt x="837" y="1059"/>
                  </a:lnTo>
                  <a:lnTo>
                    <a:pt x="824" y="1083"/>
                  </a:lnTo>
                  <a:lnTo>
                    <a:pt x="807" y="1104"/>
                  </a:lnTo>
                  <a:lnTo>
                    <a:pt x="786" y="1123"/>
                  </a:lnTo>
                  <a:lnTo>
                    <a:pt x="762" y="1136"/>
                  </a:lnTo>
                  <a:lnTo>
                    <a:pt x="736" y="1144"/>
                  </a:lnTo>
                  <a:lnTo>
                    <a:pt x="707" y="1147"/>
                  </a:lnTo>
                  <a:lnTo>
                    <a:pt x="424" y="1147"/>
                  </a:lnTo>
                  <a:lnTo>
                    <a:pt x="396" y="1144"/>
                  </a:lnTo>
                  <a:lnTo>
                    <a:pt x="369" y="1136"/>
                  </a:lnTo>
                  <a:lnTo>
                    <a:pt x="345" y="1123"/>
                  </a:lnTo>
                  <a:lnTo>
                    <a:pt x="324" y="1104"/>
                  </a:lnTo>
                  <a:lnTo>
                    <a:pt x="307" y="1083"/>
                  </a:lnTo>
                  <a:lnTo>
                    <a:pt x="294" y="1059"/>
                  </a:lnTo>
                  <a:lnTo>
                    <a:pt x="286" y="1033"/>
                  </a:lnTo>
                  <a:lnTo>
                    <a:pt x="283" y="1004"/>
                  </a:lnTo>
                  <a:lnTo>
                    <a:pt x="283" y="578"/>
                  </a:lnTo>
                  <a:lnTo>
                    <a:pt x="73" y="578"/>
                  </a:lnTo>
                  <a:lnTo>
                    <a:pt x="49" y="577"/>
                  </a:lnTo>
                  <a:lnTo>
                    <a:pt x="30" y="572"/>
                  </a:lnTo>
                  <a:lnTo>
                    <a:pt x="15" y="564"/>
                  </a:lnTo>
                  <a:lnTo>
                    <a:pt x="5" y="554"/>
                  </a:lnTo>
                  <a:lnTo>
                    <a:pt x="1" y="542"/>
                  </a:lnTo>
                  <a:lnTo>
                    <a:pt x="0" y="528"/>
                  </a:lnTo>
                  <a:lnTo>
                    <a:pt x="6" y="512"/>
                  </a:lnTo>
                  <a:lnTo>
                    <a:pt x="16" y="495"/>
                  </a:lnTo>
                  <a:lnTo>
                    <a:pt x="32" y="477"/>
                  </a:lnTo>
                  <a:lnTo>
                    <a:pt x="466" y="42"/>
                  </a:lnTo>
                  <a:lnTo>
                    <a:pt x="485" y="25"/>
                  </a:lnTo>
                  <a:lnTo>
                    <a:pt x="507" y="13"/>
                  </a:lnTo>
                  <a:lnTo>
                    <a:pt x="530" y="5"/>
                  </a:lnTo>
                  <a:lnTo>
                    <a:pt x="554" y="0"/>
                  </a:lnTo>
                  <a:lnTo>
                    <a:pt x="5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196"/>
            <p:cNvSpPr>
              <a:spLocks/>
            </p:cNvSpPr>
            <p:nvPr/>
          </p:nvSpPr>
          <p:spPr bwMode="auto">
            <a:xfrm>
              <a:off x="1871663" y="3109913"/>
              <a:ext cx="206375" cy="39688"/>
            </a:xfrm>
            <a:custGeom>
              <a:avLst/>
              <a:gdLst>
                <a:gd name="T0" fmla="*/ 110 w 1174"/>
                <a:gd name="T1" fmla="*/ 0 h 221"/>
                <a:gd name="T2" fmla="*/ 1064 w 1174"/>
                <a:gd name="T3" fmla="*/ 0 h 221"/>
                <a:gd name="T4" fmla="*/ 1090 w 1174"/>
                <a:gd name="T5" fmla="*/ 2 h 221"/>
                <a:gd name="T6" fmla="*/ 1113 w 1174"/>
                <a:gd name="T7" fmla="*/ 11 h 221"/>
                <a:gd name="T8" fmla="*/ 1133 w 1174"/>
                <a:gd name="T9" fmla="*/ 24 h 221"/>
                <a:gd name="T10" fmla="*/ 1150 w 1174"/>
                <a:gd name="T11" fmla="*/ 41 h 221"/>
                <a:gd name="T12" fmla="*/ 1163 w 1174"/>
                <a:gd name="T13" fmla="*/ 61 h 221"/>
                <a:gd name="T14" fmla="*/ 1171 w 1174"/>
                <a:gd name="T15" fmla="*/ 84 h 221"/>
                <a:gd name="T16" fmla="*/ 1174 w 1174"/>
                <a:gd name="T17" fmla="*/ 109 h 221"/>
                <a:gd name="T18" fmla="*/ 1171 w 1174"/>
                <a:gd name="T19" fmla="*/ 135 h 221"/>
                <a:gd name="T20" fmla="*/ 1163 w 1174"/>
                <a:gd name="T21" fmla="*/ 158 h 221"/>
                <a:gd name="T22" fmla="*/ 1150 w 1174"/>
                <a:gd name="T23" fmla="*/ 179 h 221"/>
                <a:gd name="T24" fmla="*/ 1133 w 1174"/>
                <a:gd name="T25" fmla="*/ 196 h 221"/>
                <a:gd name="T26" fmla="*/ 1113 w 1174"/>
                <a:gd name="T27" fmla="*/ 209 h 221"/>
                <a:gd name="T28" fmla="*/ 1090 w 1174"/>
                <a:gd name="T29" fmla="*/ 218 h 221"/>
                <a:gd name="T30" fmla="*/ 1064 w 1174"/>
                <a:gd name="T31" fmla="*/ 221 h 221"/>
                <a:gd name="T32" fmla="*/ 110 w 1174"/>
                <a:gd name="T33" fmla="*/ 221 h 221"/>
                <a:gd name="T34" fmla="*/ 85 w 1174"/>
                <a:gd name="T35" fmla="*/ 218 h 221"/>
                <a:gd name="T36" fmla="*/ 62 w 1174"/>
                <a:gd name="T37" fmla="*/ 209 h 221"/>
                <a:gd name="T38" fmla="*/ 41 w 1174"/>
                <a:gd name="T39" fmla="*/ 196 h 221"/>
                <a:gd name="T40" fmla="*/ 24 w 1174"/>
                <a:gd name="T41" fmla="*/ 179 h 221"/>
                <a:gd name="T42" fmla="*/ 11 w 1174"/>
                <a:gd name="T43" fmla="*/ 158 h 221"/>
                <a:gd name="T44" fmla="*/ 3 w 1174"/>
                <a:gd name="T45" fmla="*/ 135 h 221"/>
                <a:gd name="T46" fmla="*/ 0 w 1174"/>
                <a:gd name="T47" fmla="*/ 109 h 221"/>
                <a:gd name="T48" fmla="*/ 3 w 1174"/>
                <a:gd name="T49" fmla="*/ 84 h 221"/>
                <a:gd name="T50" fmla="*/ 11 w 1174"/>
                <a:gd name="T51" fmla="*/ 61 h 221"/>
                <a:gd name="T52" fmla="*/ 24 w 1174"/>
                <a:gd name="T53" fmla="*/ 41 h 221"/>
                <a:gd name="T54" fmla="*/ 41 w 1174"/>
                <a:gd name="T55" fmla="*/ 24 h 221"/>
                <a:gd name="T56" fmla="*/ 62 w 1174"/>
                <a:gd name="T57" fmla="*/ 11 h 221"/>
                <a:gd name="T58" fmla="*/ 85 w 1174"/>
                <a:gd name="T59" fmla="*/ 2 h 221"/>
                <a:gd name="T60" fmla="*/ 110 w 1174"/>
                <a:gd name="T61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74" h="221">
                  <a:moveTo>
                    <a:pt x="110" y="0"/>
                  </a:moveTo>
                  <a:lnTo>
                    <a:pt x="1064" y="0"/>
                  </a:lnTo>
                  <a:lnTo>
                    <a:pt x="1090" y="2"/>
                  </a:lnTo>
                  <a:lnTo>
                    <a:pt x="1113" y="11"/>
                  </a:lnTo>
                  <a:lnTo>
                    <a:pt x="1133" y="24"/>
                  </a:lnTo>
                  <a:lnTo>
                    <a:pt x="1150" y="41"/>
                  </a:lnTo>
                  <a:lnTo>
                    <a:pt x="1163" y="61"/>
                  </a:lnTo>
                  <a:lnTo>
                    <a:pt x="1171" y="84"/>
                  </a:lnTo>
                  <a:lnTo>
                    <a:pt x="1174" y="109"/>
                  </a:lnTo>
                  <a:lnTo>
                    <a:pt x="1171" y="135"/>
                  </a:lnTo>
                  <a:lnTo>
                    <a:pt x="1163" y="158"/>
                  </a:lnTo>
                  <a:lnTo>
                    <a:pt x="1150" y="179"/>
                  </a:lnTo>
                  <a:lnTo>
                    <a:pt x="1133" y="196"/>
                  </a:lnTo>
                  <a:lnTo>
                    <a:pt x="1113" y="209"/>
                  </a:lnTo>
                  <a:lnTo>
                    <a:pt x="1090" y="218"/>
                  </a:lnTo>
                  <a:lnTo>
                    <a:pt x="1064" y="221"/>
                  </a:lnTo>
                  <a:lnTo>
                    <a:pt x="110" y="221"/>
                  </a:lnTo>
                  <a:lnTo>
                    <a:pt x="85" y="218"/>
                  </a:lnTo>
                  <a:lnTo>
                    <a:pt x="62" y="209"/>
                  </a:lnTo>
                  <a:lnTo>
                    <a:pt x="41" y="196"/>
                  </a:lnTo>
                  <a:lnTo>
                    <a:pt x="24" y="179"/>
                  </a:lnTo>
                  <a:lnTo>
                    <a:pt x="11" y="158"/>
                  </a:lnTo>
                  <a:lnTo>
                    <a:pt x="3" y="135"/>
                  </a:lnTo>
                  <a:lnTo>
                    <a:pt x="0" y="109"/>
                  </a:lnTo>
                  <a:lnTo>
                    <a:pt x="3" y="84"/>
                  </a:lnTo>
                  <a:lnTo>
                    <a:pt x="11" y="61"/>
                  </a:lnTo>
                  <a:lnTo>
                    <a:pt x="24" y="41"/>
                  </a:lnTo>
                  <a:lnTo>
                    <a:pt x="41" y="24"/>
                  </a:lnTo>
                  <a:lnTo>
                    <a:pt x="62" y="11"/>
                  </a:lnTo>
                  <a:lnTo>
                    <a:pt x="85" y="2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197"/>
            <p:cNvSpPr>
              <a:spLocks noEditPoints="1"/>
            </p:cNvSpPr>
            <p:nvPr/>
          </p:nvSpPr>
          <p:spPr bwMode="auto">
            <a:xfrm>
              <a:off x="1612900" y="3003550"/>
              <a:ext cx="236538" cy="236538"/>
            </a:xfrm>
            <a:custGeom>
              <a:avLst/>
              <a:gdLst>
                <a:gd name="T0" fmla="*/ 310 w 1337"/>
                <a:gd name="T1" fmla="*/ 225 h 1344"/>
                <a:gd name="T2" fmla="*/ 259 w 1337"/>
                <a:gd name="T3" fmla="*/ 267 h 1344"/>
                <a:gd name="T4" fmla="*/ 237 w 1337"/>
                <a:gd name="T5" fmla="*/ 337 h 1344"/>
                <a:gd name="T6" fmla="*/ 261 w 1337"/>
                <a:gd name="T7" fmla="*/ 371 h 1344"/>
                <a:gd name="T8" fmla="*/ 346 w 1337"/>
                <a:gd name="T9" fmla="*/ 296 h 1344"/>
                <a:gd name="T10" fmla="*/ 409 w 1337"/>
                <a:gd name="T11" fmla="*/ 234 h 1344"/>
                <a:gd name="T12" fmla="*/ 351 w 1337"/>
                <a:gd name="T13" fmla="*/ 217 h 1344"/>
                <a:gd name="T14" fmla="*/ 520 w 1337"/>
                <a:gd name="T15" fmla="*/ 95 h 1344"/>
                <a:gd name="T16" fmla="*/ 514 w 1337"/>
                <a:gd name="T17" fmla="*/ 133 h 1344"/>
                <a:gd name="T18" fmla="*/ 539 w 1337"/>
                <a:gd name="T19" fmla="*/ 155 h 1344"/>
                <a:gd name="T20" fmla="*/ 541 w 1337"/>
                <a:gd name="T21" fmla="*/ 259 h 1344"/>
                <a:gd name="T22" fmla="*/ 440 w 1337"/>
                <a:gd name="T23" fmla="*/ 298 h 1344"/>
                <a:gd name="T24" fmla="*/ 317 w 1337"/>
                <a:gd name="T25" fmla="*/ 385 h 1344"/>
                <a:gd name="T26" fmla="*/ 275 w 1337"/>
                <a:gd name="T27" fmla="*/ 433 h 1344"/>
                <a:gd name="T28" fmla="*/ 201 w 1337"/>
                <a:gd name="T29" fmla="*/ 556 h 1344"/>
                <a:gd name="T30" fmla="*/ 165 w 1337"/>
                <a:gd name="T31" fmla="*/ 699 h 1344"/>
                <a:gd name="T32" fmla="*/ 174 w 1337"/>
                <a:gd name="T33" fmla="*/ 860 h 1344"/>
                <a:gd name="T34" fmla="*/ 232 w 1337"/>
                <a:gd name="T35" fmla="*/ 1007 h 1344"/>
                <a:gd name="T36" fmla="*/ 329 w 1337"/>
                <a:gd name="T37" fmla="*/ 1127 h 1344"/>
                <a:gd name="T38" fmla="*/ 459 w 1337"/>
                <a:gd name="T39" fmla="*/ 1213 h 1344"/>
                <a:gd name="T40" fmla="*/ 614 w 1337"/>
                <a:gd name="T41" fmla="*/ 1255 h 1344"/>
                <a:gd name="T42" fmla="*/ 767 w 1337"/>
                <a:gd name="T43" fmla="*/ 1249 h 1344"/>
                <a:gd name="T44" fmla="*/ 903 w 1337"/>
                <a:gd name="T45" fmla="*/ 1201 h 1344"/>
                <a:gd name="T46" fmla="*/ 1019 w 1337"/>
                <a:gd name="T47" fmla="*/ 1116 h 1344"/>
                <a:gd name="T48" fmla="*/ 1110 w 1337"/>
                <a:gd name="T49" fmla="*/ 999 h 1344"/>
                <a:gd name="T50" fmla="*/ 1163 w 1337"/>
                <a:gd name="T51" fmla="*/ 856 h 1344"/>
                <a:gd name="T52" fmla="*/ 1171 w 1337"/>
                <a:gd name="T53" fmla="*/ 696 h 1344"/>
                <a:gd name="T54" fmla="*/ 1130 w 1337"/>
                <a:gd name="T55" fmla="*/ 542 h 1344"/>
                <a:gd name="T56" fmla="*/ 1046 w 1337"/>
                <a:gd name="T57" fmla="*/ 413 h 1344"/>
                <a:gd name="T58" fmla="*/ 927 w 1337"/>
                <a:gd name="T59" fmla="*/ 314 h 1344"/>
                <a:gd name="T60" fmla="*/ 798 w 1337"/>
                <a:gd name="T61" fmla="*/ 260 h 1344"/>
                <a:gd name="T62" fmla="*/ 798 w 1337"/>
                <a:gd name="T63" fmla="*/ 155 h 1344"/>
                <a:gd name="T64" fmla="*/ 823 w 1337"/>
                <a:gd name="T65" fmla="*/ 133 h 1344"/>
                <a:gd name="T66" fmla="*/ 817 w 1337"/>
                <a:gd name="T67" fmla="*/ 95 h 1344"/>
                <a:gd name="T68" fmla="*/ 539 w 1337"/>
                <a:gd name="T69" fmla="*/ 85 h 1344"/>
                <a:gd name="T70" fmla="*/ 1265 w 1337"/>
                <a:gd name="T71" fmla="*/ 2 h 1344"/>
                <a:gd name="T72" fmla="*/ 1317 w 1337"/>
                <a:gd name="T73" fmla="*/ 35 h 1344"/>
                <a:gd name="T74" fmla="*/ 1337 w 1337"/>
                <a:gd name="T75" fmla="*/ 94 h 1344"/>
                <a:gd name="T76" fmla="*/ 1328 w 1337"/>
                <a:gd name="T77" fmla="*/ 1291 h 1344"/>
                <a:gd name="T78" fmla="*/ 1285 w 1337"/>
                <a:gd name="T79" fmla="*/ 1334 h 1344"/>
                <a:gd name="T80" fmla="*/ 93 w 1337"/>
                <a:gd name="T81" fmla="*/ 1344 h 1344"/>
                <a:gd name="T82" fmla="*/ 35 w 1337"/>
                <a:gd name="T83" fmla="*/ 1322 h 1344"/>
                <a:gd name="T84" fmla="*/ 2 w 1337"/>
                <a:gd name="T85" fmla="*/ 1271 h 1344"/>
                <a:gd name="T86" fmla="*/ 2 w 1337"/>
                <a:gd name="T87" fmla="*/ 73 h 1344"/>
                <a:gd name="T88" fmla="*/ 35 w 1337"/>
                <a:gd name="T89" fmla="*/ 20 h 1344"/>
                <a:gd name="T90" fmla="*/ 93 w 1337"/>
                <a:gd name="T91" fmla="*/ 0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37" h="1344">
                  <a:moveTo>
                    <a:pt x="351" y="217"/>
                  </a:moveTo>
                  <a:lnTo>
                    <a:pt x="330" y="219"/>
                  </a:lnTo>
                  <a:lnTo>
                    <a:pt x="310" y="225"/>
                  </a:lnTo>
                  <a:lnTo>
                    <a:pt x="291" y="235"/>
                  </a:lnTo>
                  <a:lnTo>
                    <a:pt x="275" y="249"/>
                  </a:lnTo>
                  <a:lnTo>
                    <a:pt x="259" y="267"/>
                  </a:lnTo>
                  <a:lnTo>
                    <a:pt x="247" y="288"/>
                  </a:lnTo>
                  <a:lnTo>
                    <a:pt x="240" y="311"/>
                  </a:lnTo>
                  <a:lnTo>
                    <a:pt x="237" y="337"/>
                  </a:lnTo>
                  <a:lnTo>
                    <a:pt x="240" y="363"/>
                  </a:lnTo>
                  <a:lnTo>
                    <a:pt x="247" y="387"/>
                  </a:lnTo>
                  <a:lnTo>
                    <a:pt x="261" y="371"/>
                  </a:lnTo>
                  <a:lnTo>
                    <a:pt x="275" y="357"/>
                  </a:lnTo>
                  <a:lnTo>
                    <a:pt x="309" y="325"/>
                  </a:lnTo>
                  <a:lnTo>
                    <a:pt x="346" y="296"/>
                  </a:lnTo>
                  <a:lnTo>
                    <a:pt x="384" y="270"/>
                  </a:lnTo>
                  <a:lnTo>
                    <a:pt x="425" y="247"/>
                  </a:lnTo>
                  <a:lnTo>
                    <a:pt x="409" y="234"/>
                  </a:lnTo>
                  <a:lnTo>
                    <a:pt x="391" y="225"/>
                  </a:lnTo>
                  <a:lnTo>
                    <a:pt x="372" y="219"/>
                  </a:lnTo>
                  <a:lnTo>
                    <a:pt x="351" y="217"/>
                  </a:lnTo>
                  <a:close/>
                  <a:moveTo>
                    <a:pt x="539" y="85"/>
                  </a:moveTo>
                  <a:lnTo>
                    <a:pt x="528" y="88"/>
                  </a:lnTo>
                  <a:lnTo>
                    <a:pt x="520" y="95"/>
                  </a:lnTo>
                  <a:lnTo>
                    <a:pt x="514" y="106"/>
                  </a:lnTo>
                  <a:lnTo>
                    <a:pt x="512" y="120"/>
                  </a:lnTo>
                  <a:lnTo>
                    <a:pt x="514" y="133"/>
                  </a:lnTo>
                  <a:lnTo>
                    <a:pt x="520" y="145"/>
                  </a:lnTo>
                  <a:lnTo>
                    <a:pt x="528" y="152"/>
                  </a:lnTo>
                  <a:lnTo>
                    <a:pt x="539" y="155"/>
                  </a:lnTo>
                  <a:lnTo>
                    <a:pt x="584" y="155"/>
                  </a:lnTo>
                  <a:lnTo>
                    <a:pt x="584" y="250"/>
                  </a:lnTo>
                  <a:lnTo>
                    <a:pt x="541" y="259"/>
                  </a:lnTo>
                  <a:lnTo>
                    <a:pt x="500" y="272"/>
                  </a:lnTo>
                  <a:lnTo>
                    <a:pt x="461" y="287"/>
                  </a:lnTo>
                  <a:lnTo>
                    <a:pt x="440" y="298"/>
                  </a:lnTo>
                  <a:lnTo>
                    <a:pt x="396" y="323"/>
                  </a:lnTo>
                  <a:lnTo>
                    <a:pt x="355" y="352"/>
                  </a:lnTo>
                  <a:lnTo>
                    <a:pt x="317" y="385"/>
                  </a:lnTo>
                  <a:lnTo>
                    <a:pt x="283" y="423"/>
                  </a:lnTo>
                  <a:lnTo>
                    <a:pt x="279" y="428"/>
                  </a:lnTo>
                  <a:lnTo>
                    <a:pt x="275" y="433"/>
                  </a:lnTo>
                  <a:lnTo>
                    <a:pt x="247" y="471"/>
                  </a:lnTo>
                  <a:lnTo>
                    <a:pt x="222" y="512"/>
                  </a:lnTo>
                  <a:lnTo>
                    <a:pt x="201" y="556"/>
                  </a:lnTo>
                  <a:lnTo>
                    <a:pt x="185" y="603"/>
                  </a:lnTo>
                  <a:lnTo>
                    <a:pt x="173" y="650"/>
                  </a:lnTo>
                  <a:lnTo>
                    <a:pt x="165" y="699"/>
                  </a:lnTo>
                  <a:lnTo>
                    <a:pt x="163" y="750"/>
                  </a:lnTo>
                  <a:lnTo>
                    <a:pt x="166" y="806"/>
                  </a:lnTo>
                  <a:lnTo>
                    <a:pt x="174" y="860"/>
                  </a:lnTo>
                  <a:lnTo>
                    <a:pt x="188" y="911"/>
                  </a:lnTo>
                  <a:lnTo>
                    <a:pt x="208" y="960"/>
                  </a:lnTo>
                  <a:lnTo>
                    <a:pt x="232" y="1007"/>
                  </a:lnTo>
                  <a:lnTo>
                    <a:pt x="260" y="1051"/>
                  </a:lnTo>
                  <a:lnTo>
                    <a:pt x="293" y="1091"/>
                  </a:lnTo>
                  <a:lnTo>
                    <a:pt x="329" y="1127"/>
                  </a:lnTo>
                  <a:lnTo>
                    <a:pt x="370" y="1161"/>
                  </a:lnTo>
                  <a:lnTo>
                    <a:pt x="413" y="1189"/>
                  </a:lnTo>
                  <a:lnTo>
                    <a:pt x="459" y="1213"/>
                  </a:lnTo>
                  <a:lnTo>
                    <a:pt x="508" y="1233"/>
                  </a:lnTo>
                  <a:lnTo>
                    <a:pt x="561" y="1247"/>
                  </a:lnTo>
                  <a:lnTo>
                    <a:pt x="614" y="1255"/>
                  </a:lnTo>
                  <a:lnTo>
                    <a:pt x="669" y="1258"/>
                  </a:lnTo>
                  <a:lnTo>
                    <a:pt x="719" y="1256"/>
                  </a:lnTo>
                  <a:lnTo>
                    <a:pt x="767" y="1249"/>
                  </a:lnTo>
                  <a:lnTo>
                    <a:pt x="814" y="1237"/>
                  </a:lnTo>
                  <a:lnTo>
                    <a:pt x="859" y="1221"/>
                  </a:lnTo>
                  <a:lnTo>
                    <a:pt x="903" y="1201"/>
                  </a:lnTo>
                  <a:lnTo>
                    <a:pt x="944" y="1176"/>
                  </a:lnTo>
                  <a:lnTo>
                    <a:pt x="983" y="1148"/>
                  </a:lnTo>
                  <a:lnTo>
                    <a:pt x="1019" y="1116"/>
                  </a:lnTo>
                  <a:lnTo>
                    <a:pt x="1052" y="1081"/>
                  </a:lnTo>
                  <a:lnTo>
                    <a:pt x="1083" y="1041"/>
                  </a:lnTo>
                  <a:lnTo>
                    <a:pt x="1110" y="999"/>
                  </a:lnTo>
                  <a:lnTo>
                    <a:pt x="1132" y="953"/>
                  </a:lnTo>
                  <a:lnTo>
                    <a:pt x="1150" y="905"/>
                  </a:lnTo>
                  <a:lnTo>
                    <a:pt x="1163" y="856"/>
                  </a:lnTo>
                  <a:lnTo>
                    <a:pt x="1172" y="804"/>
                  </a:lnTo>
                  <a:lnTo>
                    <a:pt x="1174" y="750"/>
                  </a:lnTo>
                  <a:lnTo>
                    <a:pt x="1171" y="696"/>
                  </a:lnTo>
                  <a:lnTo>
                    <a:pt x="1163" y="643"/>
                  </a:lnTo>
                  <a:lnTo>
                    <a:pt x="1149" y="591"/>
                  </a:lnTo>
                  <a:lnTo>
                    <a:pt x="1130" y="542"/>
                  </a:lnTo>
                  <a:lnTo>
                    <a:pt x="1106" y="497"/>
                  </a:lnTo>
                  <a:lnTo>
                    <a:pt x="1078" y="453"/>
                  </a:lnTo>
                  <a:lnTo>
                    <a:pt x="1046" y="413"/>
                  </a:lnTo>
                  <a:lnTo>
                    <a:pt x="1010" y="376"/>
                  </a:lnTo>
                  <a:lnTo>
                    <a:pt x="970" y="343"/>
                  </a:lnTo>
                  <a:lnTo>
                    <a:pt x="927" y="314"/>
                  </a:lnTo>
                  <a:lnTo>
                    <a:pt x="881" y="290"/>
                  </a:lnTo>
                  <a:lnTo>
                    <a:pt x="840" y="273"/>
                  </a:lnTo>
                  <a:lnTo>
                    <a:pt x="798" y="260"/>
                  </a:lnTo>
                  <a:lnTo>
                    <a:pt x="755" y="250"/>
                  </a:lnTo>
                  <a:lnTo>
                    <a:pt x="755" y="155"/>
                  </a:lnTo>
                  <a:lnTo>
                    <a:pt x="798" y="155"/>
                  </a:lnTo>
                  <a:lnTo>
                    <a:pt x="809" y="152"/>
                  </a:lnTo>
                  <a:lnTo>
                    <a:pt x="817" y="145"/>
                  </a:lnTo>
                  <a:lnTo>
                    <a:pt x="823" y="133"/>
                  </a:lnTo>
                  <a:lnTo>
                    <a:pt x="825" y="120"/>
                  </a:lnTo>
                  <a:lnTo>
                    <a:pt x="823" y="106"/>
                  </a:lnTo>
                  <a:lnTo>
                    <a:pt x="817" y="95"/>
                  </a:lnTo>
                  <a:lnTo>
                    <a:pt x="809" y="88"/>
                  </a:lnTo>
                  <a:lnTo>
                    <a:pt x="798" y="85"/>
                  </a:lnTo>
                  <a:lnTo>
                    <a:pt x="539" y="85"/>
                  </a:lnTo>
                  <a:close/>
                  <a:moveTo>
                    <a:pt x="93" y="0"/>
                  </a:moveTo>
                  <a:lnTo>
                    <a:pt x="1244" y="0"/>
                  </a:lnTo>
                  <a:lnTo>
                    <a:pt x="1265" y="2"/>
                  </a:lnTo>
                  <a:lnTo>
                    <a:pt x="1285" y="9"/>
                  </a:lnTo>
                  <a:lnTo>
                    <a:pt x="1302" y="20"/>
                  </a:lnTo>
                  <a:lnTo>
                    <a:pt x="1317" y="35"/>
                  </a:lnTo>
                  <a:lnTo>
                    <a:pt x="1328" y="52"/>
                  </a:lnTo>
                  <a:lnTo>
                    <a:pt x="1335" y="73"/>
                  </a:lnTo>
                  <a:lnTo>
                    <a:pt x="1337" y="94"/>
                  </a:lnTo>
                  <a:lnTo>
                    <a:pt x="1337" y="1250"/>
                  </a:lnTo>
                  <a:lnTo>
                    <a:pt x="1335" y="1271"/>
                  </a:lnTo>
                  <a:lnTo>
                    <a:pt x="1328" y="1291"/>
                  </a:lnTo>
                  <a:lnTo>
                    <a:pt x="1317" y="1308"/>
                  </a:lnTo>
                  <a:lnTo>
                    <a:pt x="1302" y="1322"/>
                  </a:lnTo>
                  <a:lnTo>
                    <a:pt x="1285" y="1334"/>
                  </a:lnTo>
                  <a:lnTo>
                    <a:pt x="1265" y="1341"/>
                  </a:lnTo>
                  <a:lnTo>
                    <a:pt x="1244" y="1344"/>
                  </a:lnTo>
                  <a:lnTo>
                    <a:pt x="93" y="1344"/>
                  </a:lnTo>
                  <a:lnTo>
                    <a:pt x="72" y="1341"/>
                  </a:lnTo>
                  <a:lnTo>
                    <a:pt x="52" y="1334"/>
                  </a:lnTo>
                  <a:lnTo>
                    <a:pt x="35" y="1322"/>
                  </a:lnTo>
                  <a:lnTo>
                    <a:pt x="20" y="1308"/>
                  </a:lnTo>
                  <a:lnTo>
                    <a:pt x="9" y="1291"/>
                  </a:lnTo>
                  <a:lnTo>
                    <a:pt x="2" y="1271"/>
                  </a:lnTo>
                  <a:lnTo>
                    <a:pt x="0" y="1250"/>
                  </a:lnTo>
                  <a:lnTo>
                    <a:pt x="0" y="94"/>
                  </a:lnTo>
                  <a:lnTo>
                    <a:pt x="2" y="73"/>
                  </a:lnTo>
                  <a:lnTo>
                    <a:pt x="9" y="52"/>
                  </a:lnTo>
                  <a:lnTo>
                    <a:pt x="20" y="35"/>
                  </a:lnTo>
                  <a:lnTo>
                    <a:pt x="35" y="20"/>
                  </a:lnTo>
                  <a:lnTo>
                    <a:pt x="52" y="9"/>
                  </a:lnTo>
                  <a:lnTo>
                    <a:pt x="72" y="2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98"/>
            <p:cNvSpPr>
              <a:spLocks noEditPoints="1"/>
            </p:cNvSpPr>
            <p:nvPr/>
          </p:nvSpPr>
          <p:spPr bwMode="auto">
            <a:xfrm>
              <a:off x="1652588" y="3057525"/>
              <a:ext cx="155575" cy="157163"/>
            </a:xfrm>
            <a:custGeom>
              <a:avLst/>
              <a:gdLst>
                <a:gd name="T0" fmla="*/ 400 w 883"/>
                <a:gd name="T1" fmla="*/ 85 h 888"/>
                <a:gd name="T2" fmla="*/ 359 w 883"/>
                <a:gd name="T3" fmla="*/ 93 h 888"/>
                <a:gd name="T4" fmla="*/ 318 w 883"/>
                <a:gd name="T5" fmla="*/ 105 h 888"/>
                <a:gd name="T6" fmla="*/ 272 w 883"/>
                <a:gd name="T7" fmla="*/ 126 h 888"/>
                <a:gd name="T8" fmla="*/ 187 w 883"/>
                <a:gd name="T9" fmla="*/ 189 h 888"/>
                <a:gd name="T10" fmla="*/ 126 w 883"/>
                <a:gd name="T11" fmla="*/ 271 h 888"/>
                <a:gd name="T12" fmla="*/ 90 w 883"/>
                <a:gd name="T13" fmla="*/ 371 h 888"/>
                <a:gd name="T14" fmla="*/ 84 w 883"/>
                <a:gd name="T15" fmla="*/ 481 h 888"/>
                <a:gd name="T16" fmla="*/ 110 w 883"/>
                <a:gd name="T17" fmla="*/ 584 h 888"/>
                <a:gd name="T18" fmla="*/ 178 w 883"/>
                <a:gd name="T19" fmla="*/ 689 h 888"/>
                <a:gd name="T20" fmla="*/ 272 w 883"/>
                <a:gd name="T21" fmla="*/ 762 h 888"/>
                <a:gd name="T22" fmla="*/ 318 w 883"/>
                <a:gd name="T23" fmla="*/ 782 h 888"/>
                <a:gd name="T24" fmla="*/ 387 w 883"/>
                <a:gd name="T25" fmla="*/ 799 h 888"/>
                <a:gd name="T26" fmla="*/ 497 w 883"/>
                <a:gd name="T27" fmla="*/ 799 h 888"/>
                <a:gd name="T28" fmla="*/ 521 w 883"/>
                <a:gd name="T29" fmla="*/ 795 h 888"/>
                <a:gd name="T30" fmla="*/ 568 w 883"/>
                <a:gd name="T31" fmla="*/ 781 h 888"/>
                <a:gd name="T32" fmla="*/ 611 w 883"/>
                <a:gd name="T33" fmla="*/ 762 h 888"/>
                <a:gd name="T34" fmla="*/ 705 w 883"/>
                <a:gd name="T35" fmla="*/ 689 h 888"/>
                <a:gd name="T36" fmla="*/ 772 w 883"/>
                <a:gd name="T37" fmla="*/ 584 h 888"/>
                <a:gd name="T38" fmla="*/ 796 w 883"/>
                <a:gd name="T39" fmla="*/ 498 h 888"/>
                <a:gd name="T40" fmla="*/ 796 w 883"/>
                <a:gd name="T41" fmla="*/ 387 h 888"/>
                <a:gd name="T42" fmla="*/ 755 w 883"/>
                <a:gd name="T43" fmla="*/ 268 h 888"/>
                <a:gd name="T44" fmla="*/ 684 w 883"/>
                <a:gd name="T45" fmla="*/ 178 h 888"/>
                <a:gd name="T46" fmla="*/ 643 w 883"/>
                <a:gd name="T47" fmla="*/ 145 h 888"/>
                <a:gd name="T48" fmla="*/ 568 w 883"/>
                <a:gd name="T49" fmla="*/ 106 h 888"/>
                <a:gd name="T50" fmla="*/ 494 w 883"/>
                <a:gd name="T51" fmla="*/ 87 h 888"/>
                <a:gd name="T52" fmla="*/ 442 w 883"/>
                <a:gd name="T53" fmla="*/ 0 h 888"/>
                <a:gd name="T54" fmla="*/ 574 w 883"/>
                <a:gd name="T55" fmla="*/ 20 h 888"/>
                <a:gd name="T56" fmla="*/ 693 w 883"/>
                <a:gd name="T57" fmla="*/ 79 h 888"/>
                <a:gd name="T58" fmla="*/ 793 w 883"/>
                <a:gd name="T59" fmla="*/ 176 h 888"/>
                <a:gd name="T60" fmla="*/ 859 w 883"/>
                <a:gd name="T61" fmla="*/ 300 h 888"/>
                <a:gd name="T62" fmla="*/ 883 w 883"/>
                <a:gd name="T63" fmla="*/ 443 h 888"/>
                <a:gd name="T64" fmla="*/ 859 w 883"/>
                <a:gd name="T65" fmla="*/ 587 h 888"/>
                <a:gd name="T66" fmla="*/ 794 w 883"/>
                <a:gd name="T67" fmla="*/ 710 h 888"/>
                <a:gd name="T68" fmla="*/ 701 w 883"/>
                <a:gd name="T69" fmla="*/ 802 h 888"/>
                <a:gd name="T70" fmla="*/ 584 w 883"/>
                <a:gd name="T71" fmla="*/ 864 h 888"/>
                <a:gd name="T72" fmla="*/ 442 w 883"/>
                <a:gd name="T73" fmla="*/ 888 h 888"/>
                <a:gd name="T74" fmla="*/ 292 w 883"/>
                <a:gd name="T75" fmla="*/ 862 h 888"/>
                <a:gd name="T76" fmla="*/ 165 w 883"/>
                <a:gd name="T77" fmla="*/ 789 h 888"/>
                <a:gd name="T78" fmla="*/ 68 w 883"/>
                <a:gd name="T79" fmla="*/ 682 h 888"/>
                <a:gd name="T80" fmla="*/ 11 w 883"/>
                <a:gd name="T81" fmla="*/ 545 h 888"/>
                <a:gd name="T82" fmla="*/ 2 w 883"/>
                <a:gd name="T83" fmla="*/ 401 h 888"/>
                <a:gd name="T84" fmla="*/ 31 w 883"/>
                <a:gd name="T85" fmla="*/ 280 h 888"/>
                <a:gd name="T86" fmla="*/ 102 w 883"/>
                <a:gd name="T87" fmla="*/ 161 h 888"/>
                <a:gd name="T88" fmla="*/ 213 w 883"/>
                <a:gd name="T89" fmla="*/ 64 h 888"/>
                <a:gd name="T90" fmla="*/ 345 w 883"/>
                <a:gd name="T91" fmla="*/ 11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3" h="888">
                  <a:moveTo>
                    <a:pt x="442" y="83"/>
                  </a:moveTo>
                  <a:lnTo>
                    <a:pt x="421" y="83"/>
                  </a:lnTo>
                  <a:lnTo>
                    <a:pt x="400" y="85"/>
                  </a:lnTo>
                  <a:lnTo>
                    <a:pt x="394" y="86"/>
                  </a:lnTo>
                  <a:lnTo>
                    <a:pt x="387" y="87"/>
                  </a:lnTo>
                  <a:lnTo>
                    <a:pt x="359" y="93"/>
                  </a:lnTo>
                  <a:lnTo>
                    <a:pt x="352" y="94"/>
                  </a:lnTo>
                  <a:lnTo>
                    <a:pt x="345" y="96"/>
                  </a:lnTo>
                  <a:lnTo>
                    <a:pt x="318" y="105"/>
                  </a:lnTo>
                  <a:lnTo>
                    <a:pt x="312" y="107"/>
                  </a:lnTo>
                  <a:lnTo>
                    <a:pt x="306" y="109"/>
                  </a:lnTo>
                  <a:lnTo>
                    <a:pt x="272" y="126"/>
                  </a:lnTo>
                  <a:lnTo>
                    <a:pt x="240" y="145"/>
                  </a:lnTo>
                  <a:lnTo>
                    <a:pt x="213" y="165"/>
                  </a:lnTo>
                  <a:lnTo>
                    <a:pt x="187" y="189"/>
                  </a:lnTo>
                  <a:lnTo>
                    <a:pt x="164" y="214"/>
                  </a:lnTo>
                  <a:lnTo>
                    <a:pt x="144" y="242"/>
                  </a:lnTo>
                  <a:lnTo>
                    <a:pt x="126" y="271"/>
                  </a:lnTo>
                  <a:lnTo>
                    <a:pt x="111" y="303"/>
                  </a:lnTo>
                  <a:lnTo>
                    <a:pt x="98" y="336"/>
                  </a:lnTo>
                  <a:lnTo>
                    <a:pt x="90" y="371"/>
                  </a:lnTo>
                  <a:lnTo>
                    <a:pt x="84" y="406"/>
                  </a:lnTo>
                  <a:lnTo>
                    <a:pt x="82" y="443"/>
                  </a:lnTo>
                  <a:lnTo>
                    <a:pt x="84" y="481"/>
                  </a:lnTo>
                  <a:lnTo>
                    <a:pt x="89" y="517"/>
                  </a:lnTo>
                  <a:lnTo>
                    <a:pt x="98" y="551"/>
                  </a:lnTo>
                  <a:lnTo>
                    <a:pt x="110" y="584"/>
                  </a:lnTo>
                  <a:lnTo>
                    <a:pt x="129" y="621"/>
                  </a:lnTo>
                  <a:lnTo>
                    <a:pt x="151" y="657"/>
                  </a:lnTo>
                  <a:lnTo>
                    <a:pt x="178" y="689"/>
                  </a:lnTo>
                  <a:lnTo>
                    <a:pt x="207" y="718"/>
                  </a:lnTo>
                  <a:lnTo>
                    <a:pt x="240" y="743"/>
                  </a:lnTo>
                  <a:lnTo>
                    <a:pt x="272" y="762"/>
                  </a:lnTo>
                  <a:lnTo>
                    <a:pt x="306" y="777"/>
                  </a:lnTo>
                  <a:lnTo>
                    <a:pt x="312" y="780"/>
                  </a:lnTo>
                  <a:lnTo>
                    <a:pt x="318" y="782"/>
                  </a:lnTo>
                  <a:lnTo>
                    <a:pt x="345" y="790"/>
                  </a:lnTo>
                  <a:lnTo>
                    <a:pt x="359" y="794"/>
                  </a:lnTo>
                  <a:lnTo>
                    <a:pt x="387" y="799"/>
                  </a:lnTo>
                  <a:lnTo>
                    <a:pt x="387" y="688"/>
                  </a:lnTo>
                  <a:lnTo>
                    <a:pt x="497" y="688"/>
                  </a:lnTo>
                  <a:lnTo>
                    <a:pt x="497" y="799"/>
                  </a:lnTo>
                  <a:lnTo>
                    <a:pt x="518" y="796"/>
                  </a:lnTo>
                  <a:lnTo>
                    <a:pt x="520" y="795"/>
                  </a:lnTo>
                  <a:lnTo>
                    <a:pt x="521" y="795"/>
                  </a:lnTo>
                  <a:lnTo>
                    <a:pt x="524" y="794"/>
                  </a:lnTo>
                  <a:lnTo>
                    <a:pt x="526" y="794"/>
                  </a:lnTo>
                  <a:lnTo>
                    <a:pt x="568" y="781"/>
                  </a:lnTo>
                  <a:lnTo>
                    <a:pt x="572" y="779"/>
                  </a:lnTo>
                  <a:lnTo>
                    <a:pt x="577" y="777"/>
                  </a:lnTo>
                  <a:lnTo>
                    <a:pt x="611" y="762"/>
                  </a:lnTo>
                  <a:lnTo>
                    <a:pt x="643" y="743"/>
                  </a:lnTo>
                  <a:lnTo>
                    <a:pt x="675" y="718"/>
                  </a:lnTo>
                  <a:lnTo>
                    <a:pt x="705" y="689"/>
                  </a:lnTo>
                  <a:lnTo>
                    <a:pt x="731" y="657"/>
                  </a:lnTo>
                  <a:lnTo>
                    <a:pt x="754" y="621"/>
                  </a:lnTo>
                  <a:lnTo>
                    <a:pt x="772" y="584"/>
                  </a:lnTo>
                  <a:lnTo>
                    <a:pt x="783" y="556"/>
                  </a:lnTo>
                  <a:lnTo>
                    <a:pt x="790" y="527"/>
                  </a:lnTo>
                  <a:lnTo>
                    <a:pt x="796" y="498"/>
                  </a:lnTo>
                  <a:lnTo>
                    <a:pt x="686" y="498"/>
                  </a:lnTo>
                  <a:lnTo>
                    <a:pt x="686" y="387"/>
                  </a:lnTo>
                  <a:lnTo>
                    <a:pt x="796" y="387"/>
                  </a:lnTo>
                  <a:lnTo>
                    <a:pt x="786" y="344"/>
                  </a:lnTo>
                  <a:lnTo>
                    <a:pt x="772" y="304"/>
                  </a:lnTo>
                  <a:lnTo>
                    <a:pt x="755" y="268"/>
                  </a:lnTo>
                  <a:lnTo>
                    <a:pt x="735" y="235"/>
                  </a:lnTo>
                  <a:lnTo>
                    <a:pt x="711" y="205"/>
                  </a:lnTo>
                  <a:lnTo>
                    <a:pt x="684" y="178"/>
                  </a:lnTo>
                  <a:lnTo>
                    <a:pt x="654" y="154"/>
                  </a:lnTo>
                  <a:lnTo>
                    <a:pt x="648" y="149"/>
                  </a:lnTo>
                  <a:lnTo>
                    <a:pt x="643" y="145"/>
                  </a:lnTo>
                  <a:lnTo>
                    <a:pt x="611" y="126"/>
                  </a:lnTo>
                  <a:lnTo>
                    <a:pt x="577" y="109"/>
                  </a:lnTo>
                  <a:lnTo>
                    <a:pt x="568" y="106"/>
                  </a:lnTo>
                  <a:lnTo>
                    <a:pt x="526" y="93"/>
                  </a:lnTo>
                  <a:lnTo>
                    <a:pt x="518" y="91"/>
                  </a:lnTo>
                  <a:lnTo>
                    <a:pt x="494" y="87"/>
                  </a:lnTo>
                  <a:lnTo>
                    <a:pt x="470" y="84"/>
                  </a:lnTo>
                  <a:lnTo>
                    <a:pt x="442" y="83"/>
                  </a:lnTo>
                  <a:close/>
                  <a:moveTo>
                    <a:pt x="442" y="0"/>
                  </a:moveTo>
                  <a:lnTo>
                    <a:pt x="487" y="2"/>
                  </a:lnTo>
                  <a:lnTo>
                    <a:pt x="532" y="9"/>
                  </a:lnTo>
                  <a:lnTo>
                    <a:pt x="574" y="20"/>
                  </a:lnTo>
                  <a:lnTo>
                    <a:pt x="615" y="36"/>
                  </a:lnTo>
                  <a:lnTo>
                    <a:pt x="654" y="55"/>
                  </a:lnTo>
                  <a:lnTo>
                    <a:pt x="693" y="79"/>
                  </a:lnTo>
                  <a:lnTo>
                    <a:pt x="730" y="107"/>
                  </a:lnTo>
                  <a:lnTo>
                    <a:pt x="763" y="141"/>
                  </a:lnTo>
                  <a:lnTo>
                    <a:pt x="793" y="176"/>
                  </a:lnTo>
                  <a:lnTo>
                    <a:pt x="819" y="214"/>
                  </a:lnTo>
                  <a:lnTo>
                    <a:pt x="841" y="256"/>
                  </a:lnTo>
                  <a:lnTo>
                    <a:pt x="859" y="300"/>
                  </a:lnTo>
                  <a:lnTo>
                    <a:pt x="872" y="346"/>
                  </a:lnTo>
                  <a:lnTo>
                    <a:pt x="880" y="394"/>
                  </a:lnTo>
                  <a:lnTo>
                    <a:pt x="883" y="443"/>
                  </a:lnTo>
                  <a:lnTo>
                    <a:pt x="880" y="494"/>
                  </a:lnTo>
                  <a:lnTo>
                    <a:pt x="872" y="541"/>
                  </a:lnTo>
                  <a:lnTo>
                    <a:pt x="859" y="587"/>
                  </a:lnTo>
                  <a:lnTo>
                    <a:pt x="841" y="631"/>
                  </a:lnTo>
                  <a:lnTo>
                    <a:pt x="819" y="673"/>
                  </a:lnTo>
                  <a:lnTo>
                    <a:pt x="794" y="710"/>
                  </a:lnTo>
                  <a:lnTo>
                    <a:pt x="766" y="743"/>
                  </a:lnTo>
                  <a:lnTo>
                    <a:pt x="735" y="774"/>
                  </a:lnTo>
                  <a:lnTo>
                    <a:pt x="701" y="802"/>
                  </a:lnTo>
                  <a:lnTo>
                    <a:pt x="665" y="826"/>
                  </a:lnTo>
                  <a:lnTo>
                    <a:pt x="625" y="847"/>
                  </a:lnTo>
                  <a:lnTo>
                    <a:pt x="584" y="864"/>
                  </a:lnTo>
                  <a:lnTo>
                    <a:pt x="538" y="877"/>
                  </a:lnTo>
                  <a:lnTo>
                    <a:pt x="491" y="885"/>
                  </a:lnTo>
                  <a:lnTo>
                    <a:pt x="442" y="888"/>
                  </a:lnTo>
                  <a:lnTo>
                    <a:pt x="391" y="885"/>
                  </a:lnTo>
                  <a:lnTo>
                    <a:pt x="341" y="876"/>
                  </a:lnTo>
                  <a:lnTo>
                    <a:pt x="292" y="862"/>
                  </a:lnTo>
                  <a:lnTo>
                    <a:pt x="247" y="843"/>
                  </a:lnTo>
                  <a:lnTo>
                    <a:pt x="205" y="818"/>
                  </a:lnTo>
                  <a:lnTo>
                    <a:pt x="165" y="789"/>
                  </a:lnTo>
                  <a:lnTo>
                    <a:pt x="129" y="757"/>
                  </a:lnTo>
                  <a:lnTo>
                    <a:pt x="97" y="721"/>
                  </a:lnTo>
                  <a:lnTo>
                    <a:pt x="68" y="682"/>
                  </a:lnTo>
                  <a:lnTo>
                    <a:pt x="45" y="638"/>
                  </a:lnTo>
                  <a:lnTo>
                    <a:pt x="25" y="593"/>
                  </a:lnTo>
                  <a:lnTo>
                    <a:pt x="11" y="545"/>
                  </a:lnTo>
                  <a:lnTo>
                    <a:pt x="3" y="496"/>
                  </a:lnTo>
                  <a:lnTo>
                    <a:pt x="0" y="443"/>
                  </a:lnTo>
                  <a:lnTo>
                    <a:pt x="2" y="401"/>
                  </a:lnTo>
                  <a:lnTo>
                    <a:pt x="8" y="359"/>
                  </a:lnTo>
                  <a:lnTo>
                    <a:pt x="18" y="319"/>
                  </a:lnTo>
                  <a:lnTo>
                    <a:pt x="31" y="280"/>
                  </a:lnTo>
                  <a:lnTo>
                    <a:pt x="48" y="243"/>
                  </a:lnTo>
                  <a:lnTo>
                    <a:pt x="73" y="200"/>
                  </a:lnTo>
                  <a:lnTo>
                    <a:pt x="102" y="161"/>
                  </a:lnTo>
                  <a:lnTo>
                    <a:pt x="135" y="125"/>
                  </a:lnTo>
                  <a:lnTo>
                    <a:pt x="172" y="92"/>
                  </a:lnTo>
                  <a:lnTo>
                    <a:pt x="213" y="64"/>
                  </a:lnTo>
                  <a:lnTo>
                    <a:pt x="254" y="42"/>
                  </a:lnTo>
                  <a:lnTo>
                    <a:pt x="298" y="24"/>
                  </a:lnTo>
                  <a:lnTo>
                    <a:pt x="345" y="11"/>
                  </a:lnTo>
                  <a:lnTo>
                    <a:pt x="393" y="3"/>
                  </a:lnTo>
                  <a:lnTo>
                    <a:pt x="4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99"/>
            <p:cNvSpPr>
              <a:spLocks/>
            </p:cNvSpPr>
            <p:nvPr/>
          </p:nvSpPr>
          <p:spPr bwMode="auto">
            <a:xfrm>
              <a:off x="1677988" y="3082925"/>
              <a:ext cx="52388" cy="52388"/>
            </a:xfrm>
            <a:custGeom>
              <a:avLst/>
              <a:gdLst>
                <a:gd name="T0" fmla="*/ 297 w 297"/>
                <a:gd name="T1" fmla="*/ 0 h 298"/>
                <a:gd name="T2" fmla="*/ 297 w 297"/>
                <a:gd name="T3" fmla="*/ 298 h 298"/>
                <a:gd name="T4" fmla="*/ 0 w 297"/>
                <a:gd name="T5" fmla="*/ 298 h 298"/>
                <a:gd name="T6" fmla="*/ 1 w 297"/>
                <a:gd name="T7" fmla="*/ 272 h 298"/>
                <a:gd name="T8" fmla="*/ 5 w 297"/>
                <a:gd name="T9" fmla="*/ 248 h 298"/>
                <a:gd name="T10" fmla="*/ 13 w 297"/>
                <a:gd name="T11" fmla="*/ 212 h 298"/>
                <a:gd name="T12" fmla="*/ 26 w 297"/>
                <a:gd name="T13" fmla="*/ 178 h 298"/>
                <a:gd name="T14" fmla="*/ 42 w 297"/>
                <a:gd name="T15" fmla="*/ 146 h 298"/>
                <a:gd name="T16" fmla="*/ 61 w 297"/>
                <a:gd name="T17" fmla="*/ 116 h 298"/>
                <a:gd name="T18" fmla="*/ 85 w 297"/>
                <a:gd name="T19" fmla="*/ 90 h 298"/>
                <a:gd name="T20" fmla="*/ 113 w 297"/>
                <a:gd name="T21" fmla="*/ 64 h 298"/>
                <a:gd name="T22" fmla="*/ 145 w 297"/>
                <a:gd name="T23" fmla="*/ 42 h 298"/>
                <a:gd name="T24" fmla="*/ 180 w 297"/>
                <a:gd name="T25" fmla="*/ 25 h 298"/>
                <a:gd name="T26" fmla="*/ 217 w 297"/>
                <a:gd name="T27" fmla="*/ 11 h 298"/>
                <a:gd name="T28" fmla="*/ 256 w 297"/>
                <a:gd name="T29" fmla="*/ 3 h 298"/>
                <a:gd name="T30" fmla="*/ 297 w 297"/>
                <a:gd name="T31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7" h="298">
                  <a:moveTo>
                    <a:pt x="297" y="0"/>
                  </a:moveTo>
                  <a:lnTo>
                    <a:pt x="297" y="298"/>
                  </a:lnTo>
                  <a:lnTo>
                    <a:pt x="0" y="298"/>
                  </a:lnTo>
                  <a:lnTo>
                    <a:pt x="1" y="272"/>
                  </a:lnTo>
                  <a:lnTo>
                    <a:pt x="5" y="248"/>
                  </a:lnTo>
                  <a:lnTo>
                    <a:pt x="13" y="212"/>
                  </a:lnTo>
                  <a:lnTo>
                    <a:pt x="26" y="178"/>
                  </a:lnTo>
                  <a:lnTo>
                    <a:pt x="42" y="146"/>
                  </a:lnTo>
                  <a:lnTo>
                    <a:pt x="61" y="116"/>
                  </a:lnTo>
                  <a:lnTo>
                    <a:pt x="85" y="90"/>
                  </a:lnTo>
                  <a:lnTo>
                    <a:pt x="113" y="64"/>
                  </a:lnTo>
                  <a:lnTo>
                    <a:pt x="145" y="42"/>
                  </a:lnTo>
                  <a:lnTo>
                    <a:pt x="180" y="25"/>
                  </a:lnTo>
                  <a:lnTo>
                    <a:pt x="217" y="11"/>
                  </a:lnTo>
                  <a:lnTo>
                    <a:pt x="256" y="3"/>
                  </a:lnTo>
                  <a:lnTo>
                    <a:pt x="2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678663" y="2695575"/>
            <a:ext cx="534988" cy="530225"/>
            <a:chOff x="666750" y="2695575"/>
            <a:chExt cx="534988" cy="5302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2" name="Freeform 204"/>
            <p:cNvSpPr>
              <a:spLocks noEditPoints="1"/>
            </p:cNvSpPr>
            <p:nvPr/>
          </p:nvSpPr>
          <p:spPr bwMode="auto">
            <a:xfrm>
              <a:off x="666750" y="2695575"/>
              <a:ext cx="534988" cy="530225"/>
            </a:xfrm>
            <a:custGeom>
              <a:avLst/>
              <a:gdLst>
                <a:gd name="T0" fmla="*/ 184 w 3375"/>
                <a:gd name="T1" fmla="*/ 854 h 3349"/>
                <a:gd name="T2" fmla="*/ 184 w 3375"/>
                <a:gd name="T3" fmla="*/ 3166 h 3349"/>
                <a:gd name="T4" fmla="*/ 2515 w 3375"/>
                <a:gd name="T5" fmla="*/ 3166 h 3349"/>
                <a:gd name="T6" fmla="*/ 2515 w 3375"/>
                <a:gd name="T7" fmla="*/ 854 h 3349"/>
                <a:gd name="T8" fmla="*/ 184 w 3375"/>
                <a:gd name="T9" fmla="*/ 854 h 3349"/>
                <a:gd name="T10" fmla="*/ 2710 w 3375"/>
                <a:gd name="T11" fmla="*/ 789 h 3349"/>
                <a:gd name="T12" fmla="*/ 2699 w 3375"/>
                <a:gd name="T13" fmla="*/ 801 h 3349"/>
                <a:gd name="T14" fmla="*/ 2699 w 3375"/>
                <a:gd name="T15" fmla="*/ 802 h 3349"/>
                <a:gd name="T16" fmla="*/ 2710 w 3375"/>
                <a:gd name="T17" fmla="*/ 789 h 3349"/>
                <a:gd name="T18" fmla="*/ 439 w 3375"/>
                <a:gd name="T19" fmla="*/ 513 h 3349"/>
                <a:gd name="T20" fmla="*/ 263 w 3375"/>
                <a:gd name="T21" fmla="*/ 671 h 3349"/>
                <a:gd name="T22" fmla="*/ 2569 w 3375"/>
                <a:gd name="T23" fmla="*/ 671 h 3349"/>
                <a:gd name="T24" fmla="*/ 2728 w 3375"/>
                <a:gd name="T25" fmla="*/ 513 h 3349"/>
                <a:gd name="T26" fmla="*/ 439 w 3375"/>
                <a:gd name="T27" fmla="*/ 513 h 3349"/>
                <a:gd name="T28" fmla="*/ 804 w 3375"/>
                <a:gd name="T29" fmla="*/ 183 h 3349"/>
                <a:gd name="T30" fmla="*/ 695 w 3375"/>
                <a:gd name="T31" fmla="*/ 281 h 3349"/>
                <a:gd name="T32" fmla="*/ 2962 w 3375"/>
                <a:gd name="T33" fmla="*/ 281 h 3349"/>
                <a:gd name="T34" fmla="*/ 3060 w 3375"/>
                <a:gd name="T35" fmla="*/ 183 h 3349"/>
                <a:gd name="T36" fmla="*/ 804 w 3375"/>
                <a:gd name="T37" fmla="*/ 183 h 3349"/>
                <a:gd name="T38" fmla="*/ 768 w 3375"/>
                <a:gd name="T39" fmla="*/ 0 h 3349"/>
                <a:gd name="T40" fmla="*/ 3375 w 3375"/>
                <a:gd name="T41" fmla="*/ 0 h 3349"/>
                <a:gd name="T42" fmla="*/ 3375 w 3375"/>
                <a:gd name="T43" fmla="*/ 2586 h 3349"/>
                <a:gd name="T44" fmla="*/ 3375 w 3375"/>
                <a:gd name="T45" fmla="*/ 2588 h 3349"/>
                <a:gd name="T46" fmla="*/ 3375 w 3375"/>
                <a:gd name="T47" fmla="*/ 2589 h 3349"/>
                <a:gd name="T48" fmla="*/ 3374 w 3375"/>
                <a:gd name="T49" fmla="*/ 2603 h 3349"/>
                <a:gd name="T50" fmla="*/ 3371 w 3375"/>
                <a:gd name="T51" fmla="*/ 2615 h 3349"/>
                <a:gd name="T52" fmla="*/ 3370 w 3375"/>
                <a:gd name="T53" fmla="*/ 2617 h 3349"/>
                <a:gd name="T54" fmla="*/ 3368 w 3375"/>
                <a:gd name="T55" fmla="*/ 2619 h 3349"/>
                <a:gd name="T56" fmla="*/ 3362 w 3375"/>
                <a:gd name="T57" fmla="*/ 2633 h 3349"/>
                <a:gd name="T58" fmla="*/ 3352 w 3375"/>
                <a:gd name="T59" fmla="*/ 2646 h 3349"/>
                <a:gd name="T60" fmla="*/ 3352 w 3375"/>
                <a:gd name="T61" fmla="*/ 2648 h 3349"/>
                <a:gd name="T62" fmla="*/ 3351 w 3375"/>
                <a:gd name="T63" fmla="*/ 2649 h 3349"/>
                <a:gd name="T64" fmla="*/ 2726 w 3375"/>
                <a:gd name="T65" fmla="*/ 3319 h 3349"/>
                <a:gd name="T66" fmla="*/ 2713 w 3375"/>
                <a:gd name="T67" fmla="*/ 3330 h 3349"/>
                <a:gd name="T68" fmla="*/ 2699 w 3375"/>
                <a:gd name="T69" fmla="*/ 3339 h 3349"/>
                <a:gd name="T70" fmla="*/ 2699 w 3375"/>
                <a:gd name="T71" fmla="*/ 3349 h 3349"/>
                <a:gd name="T72" fmla="*/ 0 w 3375"/>
                <a:gd name="T73" fmla="*/ 3349 h 3349"/>
                <a:gd name="T74" fmla="*/ 0 w 3375"/>
                <a:gd name="T75" fmla="*/ 671 h 3349"/>
                <a:gd name="T76" fmla="*/ 6 w 3375"/>
                <a:gd name="T77" fmla="*/ 671 h 3349"/>
                <a:gd name="T78" fmla="*/ 12 w 3375"/>
                <a:gd name="T79" fmla="*/ 657 h 3349"/>
                <a:gd name="T80" fmla="*/ 20 w 3375"/>
                <a:gd name="T81" fmla="*/ 645 h 3349"/>
                <a:gd name="T82" fmla="*/ 30 w 3375"/>
                <a:gd name="T83" fmla="*/ 633 h 3349"/>
                <a:gd name="T84" fmla="*/ 706 w 3375"/>
                <a:gd name="T85" fmla="*/ 24 h 3349"/>
                <a:gd name="T86" fmla="*/ 707 w 3375"/>
                <a:gd name="T87" fmla="*/ 23 h 3349"/>
                <a:gd name="T88" fmla="*/ 708 w 3375"/>
                <a:gd name="T89" fmla="*/ 23 h 3349"/>
                <a:gd name="T90" fmla="*/ 722 w 3375"/>
                <a:gd name="T91" fmla="*/ 13 h 3349"/>
                <a:gd name="T92" fmla="*/ 737 w 3375"/>
                <a:gd name="T93" fmla="*/ 6 h 3349"/>
                <a:gd name="T94" fmla="*/ 738 w 3375"/>
                <a:gd name="T95" fmla="*/ 5 h 3349"/>
                <a:gd name="T96" fmla="*/ 740 w 3375"/>
                <a:gd name="T97" fmla="*/ 4 h 3349"/>
                <a:gd name="T98" fmla="*/ 752 w 3375"/>
                <a:gd name="T99" fmla="*/ 1 h 3349"/>
                <a:gd name="T100" fmla="*/ 766 w 3375"/>
                <a:gd name="T101" fmla="*/ 0 h 3349"/>
                <a:gd name="T102" fmla="*/ 767 w 3375"/>
                <a:gd name="T103" fmla="*/ 0 h 3349"/>
                <a:gd name="T104" fmla="*/ 768 w 3375"/>
                <a:gd name="T105" fmla="*/ 0 h 3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75" h="3349">
                  <a:moveTo>
                    <a:pt x="184" y="854"/>
                  </a:moveTo>
                  <a:lnTo>
                    <a:pt x="184" y="3166"/>
                  </a:lnTo>
                  <a:lnTo>
                    <a:pt x="2515" y="3166"/>
                  </a:lnTo>
                  <a:lnTo>
                    <a:pt x="2515" y="854"/>
                  </a:lnTo>
                  <a:lnTo>
                    <a:pt x="184" y="854"/>
                  </a:lnTo>
                  <a:close/>
                  <a:moveTo>
                    <a:pt x="2710" y="789"/>
                  </a:moveTo>
                  <a:lnTo>
                    <a:pt x="2699" y="801"/>
                  </a:lnTo>
                  <a:lnTo>
                    <a:pt x="2699" y="802"/>
                  </a:lnTo>
                  <a:lnTo>
                    <a:pt x="2710" y="789"/>
                  </a:lnTo>
                  <a:close/>
                  <a:moveTo>
                    <a:pt x="439" y="513"/>
                  </a:moveTo>
                  <a:lnTo>
                    <a:pt x="263" y="671"/>
                  </a:lnTo>
                  <a:lnTo>
                    <a:pt x="2569" y="671"/>
                  </a:lnTo>
                  <a:lnTo>
                    <a:pt x="2728" y="513"/>
                  </a:lnTo>
                  <a:lnTo>
                    <a:pt x="439" y="513"/>
                  </a:lnTo>
                  <a:close/>
                  <a:moveTo>
                    <a:pt x="804" y="183"/>
                  </a:moveTo>
                  <a:lnTo>
                    <a:pt x="695" y="281"/>
                  </a:lnTo>
                  <a:lnTo>
                    <a:pt x="2962" y="281"/>
                  </a:lnTo>
                  <a:lnTo>
                    <a:pt x="3060" y="183"/>
                  </a:lnTo>
                  <a:lnTo>
                    <a:pt x="804" y="183"/>
                  </a:lnTo>
                  <a:close/>
                  <a:moveTo>
                    <a:pt x="768" y="0"/>
                  </a:moveTo>
                  <a:lnTo>
                    <a:pt x="3375" y="0"/>
                  </a:lnTo>
                  <a:lnTo>
                    <a:pt x="3375" y="2586"/>
                  </a:lnTo>
                  <a:lnTo>
                    <a:pt x="3375" y="2588"/>
                  </a:lnTo>
                  <a:lnTo>
                    <a:pt x="3375" y="2589"/>
                  </a:lnTo>
                  <a:lnTo>
                    <a:pt x="3374" y="2603"/>
                  </a:lnTo>
                  <a:lnTo>
                    <a:pt x="3371" y="2615"/>
                  </a:lnTo>
                  <a:lnTo>
                    <a:pt x="3370" y="2617"/>
                  </a:lnTo>
                  <a:lnTo>
                    <a:pt x="3368" y="2619"/>
                  </a:lnTo>
                  <a:lnTo>
                    <a:pt x="3362" y="2633"/>
                  </a:lnTo>
                  <a:lnTo>
                    <a:pt x="3352" y="2646"/>
                  </a:lnTo>
                  <a:lnTo>
                    <a:pt x="3352" y="2648"/>
                  </a:lnTo>
                  <a:lnTo>
                    <a:pt x="3351" y="2649"/>
                  </a:lnTo>
                  <a:lnTo>
                    <a:pt x="2726" y="3319"/>
                  </a:lnTo>
                  <a:lnTo>
                    <a:pt x="2713" y="3330"/>
                  </a:lnTo>
                  <a:lnTo>
                    <a:pt x="2699" y="3339"/>
                  </a:lnTo>
                  <a:lnTo>
                    <a:pt x="2699" y="3349"/>
                  </a:lnTo>
                  <a:lnTo>
                    <a:pt x="0" y="3349"/>
                  </a:lnTo>
                  <a:lnTo>
                    <a:pt x="0" y="671"/>
                  </a:lnTo>
                  <a:lnTo>
                    <a:pt x="6" y="671"/>
                  </a:lnTo>
                  <a:lnTo>
                    <a:pt x="12" y="657"/>
                  </a:lnTo>
                  <a:lnTo>
                    <a:pt x="20" y="645"/>
                  </a:lnTo>
                  <a:lnTo>
                    <a:pt x="30" y="633"/>
                  </a:lnTo>
                  <a:lnTo>
                    <a:pt x="706" y="24"/>
                  </a:lnTo>
                  <a:lnTo>
                    <a:pt x="707" y="23"/>
                  </a:lnTo>
                  <a:lnTo>
                    <a:pt x="708" y="23"/>
                  </a:lnTo>
                  <a:lnTo>
                    <a:pt x="722" y="13"/>
                  </a:lnTo>
                  <a:lnTo>
                    <a:pt x="737" y="6"/>
                  </a:lnTo>
                  <a:lnTo>
                    <a:pt x="738" y="5"/>
                  </a:lnTo>
                  <a:lnTo>
                    <a:pt x="740" y="4"/>
                  </a:lnTo>
                  <a:lnTo>
                    <a:pt x="752" y="1"/>
                  </a:lnTo>
                  <a:lnTo>
                    <a:pt x="766" y="0"/>
                  </a:lnTo>
                  <a:lnTo>
                    <a:pt x="767" y="0"/>
                  </a:lnTo>
                  <a:lnTo>
                    <a:pt x="7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205"/>
            <p:cNvSpPr>
              <a:spLocks/>
            </p:cNvSpPr>
            <p:nvPr/>
          </p:nvSpPr>
          <p:spPr bwMode="auto">
            <a:xfrm>
              <a:off x="784225" y="2887663"/>
              <a:ext cx="200025" cy="200025"/>
            </a:xfrm>
            <a:custGeom>
              <a:avLst/>
              <a:gdLst>
                <a:gd name="T0" fmla="*/ 645 w 1262"/>
                <a:gd name="T1" fmla="*/ 0 h 1263"/>
                <a:gd name="T2" fmla="*/ 671 w 1262"/>
                <a:gd name="T3" fmla="*/ 5 h 1263"/>
                <a:gd name="T4" fmla="*/ 697 w 1262"/>
                <a:gd name="T5" fmla="*/ 14 h 1263"/>
                <a:gd name="T6" fmla="*/ 721 w 1262"/>
                <a:gd name="T7" fmla="*/ 27 h 1263"/>
                <a:gd name="T8" fmla="*/ 743 w 1262"/>
                <a:gd name="T9" fmla="*/ 46 h 1263"/>
                <a:gd name="T10" fmla="*/ 1227 w 1262"/>
                <a:gd name="T11" fmla="*/ 526 h 1263"/>
                <a:gd name="T12" fmla="*/ 1243 w 1262"/>
                <a:gd name="T13" fmla="*/ 544 h 1263"/>
                <a:gd name="T14" fmla="*/ 1255 w 1262"/>
                <a:gd name="T15" fmla="*/ 560 h 1263"/>
                <a:gd name="T16" fmla="*/ 1261 w 1262"/>
                <a:gd name="T17" fmla="*/ 577 h 1263"/>
                <a:gd name="T18" fmla="*/ 1262 w 1262"/>
                <a:gd name="T19" fmla="*/ 592 h 1263"/>
                <a:gd name="T20" fmla="*/ 1260 w 1262"/>
                <a:gd name="T21" fmla="*/ 604 h 1263"/>
                <a:gd name="T22" fmla="*/ 1253 w 1262"/>
                <a:gd name="T23" fmla="*/ 616 h 1263"/>
                <a:gd name="T24" fmla="*/ 1241 w 1262"/>
                <a:gd name="T25" fmla="*/ 624 h 1263"/>
                <a:gd name="T26" fmla="*/ 1225 w 1262"/>
                <a:gd name="T27" fmla="*/ 631 h 1263"/>
                <a:gd name="T28" fmla="*/ 1205 w 1262"/>
                <a:gd name="T29" fmla="*/ 635 h 1263"/>
                <a:gd name="T30" fmla="*/ 1181 w 1262"/>
                <a:gd name="T31" fmla="*/ 636 h 1263"/>
                <a:gd name="T32" fmla="*/ 947 w 1262"/>
                <a:gd name="T33" fmla="*/ 636 h 1263"/>
                <a:gd name="T34" fmla="*/ 947 w 1262"/>
                <a:gd name="T35" fmla="*/ 1107 h 1263"/>
                <a:gd name="T36" fmla="*/ 944 w 1262"/>
                <a:gd name="T37" fmla="*/ 1138 h 1263"/>
                <a:gd name="T38" fmla="*/ 935 w 1262"/>
                <a:gd name="T39" fmla="*/ 1167 h 1263"/>
                <a:gd name="T40" fmla="*/ 920 w 1262"/>
                <a:gd name="T41" fmla="*/ 1194 h 1263"/>
                <a:gd name="T42" fmla="*/ 901 w 1262"/>
                <a:gd name="T43" fmla="*/ 1217 h 1263"/>
                <a:gd name="T44" fmla="*/ 878 w 1262"/>
                <a:gd name="T45" fmla="*/ 1237 h 1263"/>
                <a:gd name="T46" fmla="*/ 850 w 1262"/>
                <a:gd name="T47" fmla="*/ 1252 h 1263"/>
                <a:gd name="T48" fmla="*/ 821 w 1262"/>
                <a:gd name="T49" fmla="*/ 1260 h 1263"/>
                <a:gd name="T50" fmla="*/ 790 w 1262"/>
                <a:gd name="T51" fmla="*/ 1263 h 1263"/>
                <a:gd name="T52" fmla="*/ 473 w 1262"/>
                <a:gd name="T53" fmla="*/ 1263 h 1263"/>
                <a:gd name="T54" fmla="*/ 442 w 1262"/>
                <a:gd name="T55" fmla="*/ 1260 h 1263"/>
                <a:gd name="T56" fmla="*/ 411 w 1262"/>
                <a:gd name="T57" fmla="*/ 1252 h 1263"/>
                <a:gd name="T58" fmla="*/ 385 w 1262"/>
                <a:gd name="T59" fmla="*/ 1237 h 1263"/>
                <a:gd name="T60" fmla="*/ 362 w 1262"/>
                <a:gd name="T61" fmla="*/ 1217 h 1263"/>
                <a:gd name="T62" fmla="*/ 342 w 1262"/>
                <a:gd name="T63" fmla="*/ 1194 h 1263"/>
                <a:gd name="T64" fmla="*/ 327 w 1262"/>
                <a:gd name="T65" fmla="*/ 1167 h 1263"/>
                <a:gd name="T66" fmla="*/ 319 w 1262"/>
                <a:gd name="T67" fmla="*/ 1138 h 1263"/>
                <a:gd name="T68" fmla="*/ 315 w 1262"/>
                <a:gd name="T69" fmla="*/ 1107 h 1263"/>
                <a:gd name="T70" fmla="*/ 315 w 1262"/>
                <a:gd name="T71" fmla="*/ 636 h 1263"/>
                <a:gd name="T72" fmla="*/ 82 w 1262"/>
                <a:gd name="T73" fmla="*/ 636 h 1263"/>
                <a:gd name="T74" fmla="*/ 57 w 1262"/>
                <a:gd name="T75" fmla="*/ 635 h 1263"/>
                <a:gd name="T76" fmla="*/ 37 w 1262"/>
                <a:gd name="T77" fmla="*/ 631 h 1263"/>
                <a:gd name="T78" fmla="*/ 22 w 1262"/>
                <a:gd name="T79" fmla="*/ 624 h 1263"/>
                <a:gd name="T80" fmla="*/ 10 w 1262"/>
                <a:gd name="T81" fmla="*/ 616 h 1263"/>
                <a:gd name="T82" fmla="*/ 3 w 1262"/>
                <a:gd name="T83" fmla="*/ 604 h 1263"/>
                <a:gd name="T84" fmla="*/ 0 w 1262"/>
                <a:gd name="T85" fmla="*/ 592 h 1263"/>
                <a:gd name="T86" fmla="*/ 2 w 1262"/>
                <a:gd name="T87" fmla="*/ 577 h 1263"/>
                <a:gd name="T88" fmla="*/ 8 w 1262"/>
                <a:gd name="T89" fmla="*/ 560 h 1263"/>
                <a:gd name="T90" fmla="*/ 19 w 1262"/>
                <a:gd name="T91" fmla="*/ 544 h 1263"/>
                <a:gd name="T92" fmla="*/ 35 w 1262"/>
                <a:gd name="T93" fmla="*/ 526 h 1263"/>
                <a:gd name="T94" fmla="*/ 520 w 1262"/>
                <a:gd name="T95" fmla="*/ 46 h 1263"/>
                <a:gd name="T96" fmla="*/ 541 w 1262"/>
                <a:gd name="T97" fmla="*/ 27 h 1263"/>
                <a:gd name="T98" fmla="*/ 565 w 1262"/>
                <a:gd name="T99" fmla="*/ 14 h 1263"/>
                <a:gd name="T100" fmla="*/ 591 w 1262"/>
                <a:gd name="T101" fmla="*/ 5 h 1263"/>
                <a:gd name="T102" fmla="*/ 618 w 1262"/>
                <a:gd name="T103" fmla="*/ 0 h 1263"/>
                <a:gd name="T104" fmla="*/ 645 w 1262"/>
                <a:gd name="T105" fmla="*/ 0 h 1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62" h="1263">
                  <a:moveTo>
                    <a:pt x="645" y="0"/>
                  </a:moveTo>
                  <a:lnTo>
                    <a:pt x="671" y="5"/>
                  </a:lnTo>
                  <a:lnTo>
                    <a:pt x="697" y="14"/>
                  </a:lnTo>
                  <a:lnTo>
                    <a:pt x="721" y="27"/>
                  </a:lnTo>
                  <a:lnTo>
                    <a:pt x="743" y="46"/>
                  </a:lnTo>
                  <a:lnTo>
                    <a:pt x="1227" y="526"/>
                  </a:lnTo>
                  <a:lnTo>
                    <a:pt x="1243" y="544"/>
                  </a:lnTo>
                  <a:lnTo>
                    <a:pt x="1255" y="560"/>
                  </a:lnTo>
                  <a:lnTo>
                    <a:pt x="1261" y="577"/>
                  </a:lnTo>
                  <a:lnTo>
                    <a:pt x="1262" y="592"/>
                  </a:lnTo>
                  <a:lnTo>
                    <a:pt x="1260" y="604"/>
                  </a:lnTo>
                  <a:lnTo>
                    <a:pt x="1253" y="616"/>
                  </a:lnTo>
                  <a:lnTo>
                    <a:pt x="1241" y="624"/>
                  </a:lnTo>
                  <a:lnTo>
                    <a:pt x="1225" y="631"/>
                  </a:lnTo>
                  <a:lnTo>
                    <a:pt x="1205" y="635"/>
                  </a:lnTo>
                  <a:lnTo>
                    <a:pt x="1181" y="636"/>
                  </a:lnTo>
                  <a:lnTo>
                    <a:pt x="947" y="636"/>
                  </a:lnTo>
                  <a:lnTo>
                    <a:pt x="947" y="1107"/>
                  </a:lnTo>
                  <a:lnTo>
                    <a:pt x="944" y="1138"/>
                  </a:lnTo>
                  <a:lnTo>
                    <a:pt x="935" y="1167"/>
                  </a:lnTo>
                  <a:lnTo>
                    <a:pt x="920" y="1194"/>
                  </a:lnTo>
                  <a:lnTo>
                    <a:pt x="901" y="1217"/>
                  </a:lnTo>
                  <a:lnTo>
                    <a:pt x="878" y="1237"/>
                  </a:lnTo>
                  <a:lnTo>
                    <a:pt x="850" y="1252"/>
                  </a:lnTo>
                  <a:lnTo>
                    <a:pt x="821" y="1260"/>
                  </a:lnTo>
                  <a:lnTo>
                    <a:pt x="790" y="1263"/>
                  </a:lnTo>
                  <a:lnTo>
                    <a:pt x="473" y="1263"/>
                  </a:lnTo>
                  <a:lnTo>
                    <a:pt x="442" y="1260"/>
                  </a:lnTo>
                  <a:lnTo>
                    <a:pt x="411" y="1252"/>
                  </a:lnTo>
                  <a:lnTo>
                    <a:pt x="385" y="1237"/>
                  </a:lnTo>
                  <a:lnTo>
                    <a:pt x="362" y="1217"/>
                  </a:lnTo>
                  <a:lnTo>
                    <a:pt x="342" y="1194"/>
                  </a:lnTo>
                  <a:lnTo>
                    <a:pt x="327" y="1167"/>
                  </a:lnTo>
                  <a:lnTo>
                    <a:pt x="319" y="1138"/>
                  </a:lnTo>
                  <a:lnTo>
                    <a:pt x="315" y="1107"/>
                  </a:lnTo>
                  <a:lnTo>
                    <a:pt x="315" y="636"/>
                  </a:lnTo>
                  <a:lnTo>
                    <a:pt x="82" y="636"/>
                  </a:lnTo>
                  <a:lnTo>
                    <a:pt x="57" y="635"/>
                  </a:lnTo>
                  <a:lnTo>
                    <a:pt x="37" y="631"/>
                  </a:lnTo>
                  <a:lnTo>
                    <a:pt x="22" y="624"/>
                  </a:lnTo>
                  <a:lnTo>
                    <a:pt x="10" y="616"/>
                  </a:lnTo>
                  <a:lnTo>
                    <a:pt x="3" y="604"/>
                  </a:lnTo>
                  <a:lnTo>
                    <a:pt x="0" y="592"/>
                  </a:lnTo>
                  <a:lnTo>
                    <a:pt x="2" y="577"/>
                  </a:lnTo>
                  <a:lnTo>
                    <a:pt x="8" y="560"/>
                  </a:lnTo>
                  <a:lnTo>
                    <a:pt x="19" y="544"/>
                  </a:lnTo>
                  <a:lnTo>
                    <a:pt x="35" y="526"/>
                  </a:lnTo>
                  <a:lnTo>
                    <a:pt x="520" y="46"/>
                  </a:lnTo>
                  <a:lnTo>
                    <a:pt x="541" y="27"/>
                  </a:lnTo>
                  <a:lnTo>
                    <a:pt x="565" y="14"/>
                  </a:lnTo>
                  <a:lnTo>
                    <a:pt x="591" y="5"/>
                  </a:lnTo>
                  <a:lnTo>
                    <a:pt x="618" y="0"/>
                  </a:lnTo>
                  <a:lnTo>
                    <a:pt x="6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206"/>
            <p:cNvSpPr>
              <a:spLocks/>
            </p:cNvSpPr>
            <p:nvPr/>
          </p:nvSpPr>
          <p:spPr bwMode="auto">
            <a:xfrm>
              <a:off x="784225" y="3114675"/>
              <a:ext cx="207963" cy="38100"/>
            </a:xfrm>
            <a:custGeom>
              <a:avLst/>
              <a:gdLst>
                <a:gd name="T0" fmla="*/ 122 w 1310"/>
                <a:gd name="T1" fmla="*/ 0 h 245"/>
                <a:gd name="T2" fmla="*/ 1188 w 1310"/>
                <a:gd name="T3" fmla="*/ 0 h 245"/>
                <a:gd name="T4" fmla="*/ 1216 w 1310"/>
                <a:gd name="T5" fmla="*/ 3 h 245"/>
                <a:gd name="T6" fmla="*/ 1241 w 1310"/>
                <a:gd name="T7" fmla="*/ 13 h 245"/>
                <a:gd name="T8" fmla="*/ 1264 w 1310"/>
                <a:gd name="T9" fmla="*/ 27 h 245"/>
                <a:gd name="T10" fmla="*/ 1283 w 1310"/>
                <a:gd name="T11" fmla="*/ 46 h 245"/>
                <a:gd name="T12" fmla="*/ 1298 w 1310"/>
                <a:gd name="T13" fmla="*/ 69 h 245"/>
                <a:gd name="T14" fmla="*/ 1307 w 1310"/>
                <a:gd name="T15" fmla="*/ 94 h 245"/>
                <a:gd name="T16" fmla="*/ 1310 w 1310"/>
                <a:gd name="T17" fmla="*/ 122 h 245"/>
                <a:gd name="T18" fmla="*/ 1307 w 1310"/>
                <a:gd name="T19" fmla="*/ 150 h 245"/>
                <a:gd name="T20" fmla="*/ 1298 w 1310"/>
                <a:gd name="T21" fmla="*/ 176 h 245"/>
                <a:gd name="T22" fmla="*/ 1283 w 1310"/>
                <a:gd name="T23" fmla="*/ 199 h 245"/>
                <a:gd name="T24" fmla="*/ 1264 w 1310"/>
                <a:gd name="T25" fmla="*/ 218 h 245"/>
                <a:gd name="T26" fmla="*/ 1241 w 1310"/>
                <a:gd name="T27" fmla="*/ 232 h 245"/>
                <a:gd name="T28" fmla="*/ 1216 w 1310"/>
                <a:gd name="T29" fmla="*/ 241 h 245"/>
                <a:gd name="T30" fmla="*/ 1188 w 1310"/>
                <a:gd name="T31" fmla="*/ 245 h 245"/>
                <a:gd name="T32" fmla="*/ 122 w 1310"/>
                <a:gd name="T33" fmla="*/ 245 h 245"/>
                <a:gd name="T34" fmla="*/ 94 w 1310"/>
                <a:gd name="T35" fmla="*/ 241 h 245"/>
                <a:gd name="T36" fmla="*/ 68 w 1310"/>
                <a:gd name="T37" fmla="*/ 232 h 245"/>
                <a:gd name="T38" fmla="*/ 46 w 1310"/>
                <a:gd name="T39" fmla="*/ 218 h 245"/>
                <a:gd name="T40" fmla="*/ 27 w 1310"/>
                <a:gd name="T41" fmla="*/ 199 h 245"/>
                <a:gd name="T42" fmla="*/ 12 w 1310"/>
                <a:gd name="T43" fmla="*/ 176 h 245"/>
                <a:gd name="T44" fmla="*/ 3 w 1310"/>
                <a:gd name="T45" fmla="*/ 150 h 245"/>
                <a:gd name="T46" fmla="*/ 0 w 1310"/>
                <a:gd name="T47" fmla="*/ 122 h 245"/>
                <a:gd name="T48" fmla="*/ 3 w 1310"/>
                <a:gd name="T49" fmla="*/ 94 h 245"/>
                <a:gd name="T50" fmla="*/ 12 w 1310"/>
                <a:gd name="T51" fmla="*/ 69 h 245"/>
                <a:gd name="T52" fmla="*/ 27 w 1310"/>
                <a:gd name="T53" fmla="*/ 46 h 245"/>
                <a:gd name="T54" fmla="*/ 46 w 1310"/>
                <a:gd name="T55" fmla="*/ 27 h 245"/>
                <a:gd name="T56" fmla="*/ 68 w 1310"/>
                <a:gd name="T57" fmla="*/ 13 h 245"/>
                <a:gd name="T58" fmla="*/ 94 w 1310"/>
                <a:gd name="T59" fmla="*/ 3 h 245"/>
                <a:gd name="T60" fmla="*/ 122 w 1310"/>
                <a:gd name="T6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10" h="245">
                  <a:moveTo>
                    <a:pt x="122" y="0"/>
                  </a:moveTo>
                  <a:lnTo>
                    <a:pt x="1188" y="0"/>
                  </a:lnTo>
                  <a:lnTo>
                    <a:pt x="1216" y="3"/>
                  </a:lnTo>
                  <a:lnTo>
                    <a:pt x="1241" y="13"/>
                  </a:lnTo>
                  <a:lnTo>
                    <a:pt x="1264" y="27"/>
                  </a:lnTo>
                  <a:lnTo>
                    <a:pt x="1283" y="46"/>
                  </a:lnTo>
                  <a:lnTo>
                    <a:pt x="1298" y="69"/>
                  </a:lnTo>
                  <a:lnTo>
                    <a:pt x="1307" y="94"/>
                  </a:lnTo>
                  <a:lnTo>
                    <a:pt x="1310" y="122"/>
                  </a:lnTo>
                  <a:lnTo>
                    <a:pt x="1307" y="150"/>
                  </a:lnTo>
                  <a:lnTo>
                    <a:pt x="1298" y="176"/>
                  </a:lnTo>
                  <a:lnTo>
                    <a:pt x="1283" y="199"/>
                  </a:lnTo>
                  <a:lnTo>
                    <a:pt x="1264" y="218"/>
                  </a:lnTo>
                  <a:lnTo>
                    <a:pt x="1241" y="232"/>
                  </a:lnTo>
                  <a:lnTo>
                    <a:pt x="1216" y="241"/>
                  </a:lnTo>
                  <a:lnTo>
                    <a:pt x="1188" y="245"/>
                  </a:lnTo>
                  <a:lnTo>
                    <a:pt x="122" y="245"/>
                  </a:lnTo>
                  <a:lnTo>
                    <a:pt x="94" y="241"/>
                  </a:lnTo>
                  <a:lnTo>
                    <a:pt x="68" y="232"/>
                  </a:lnTo>
                  <a:lnTo>
                    <a:pt x="46" y="218"/>
                  </a:lnTo>
                  <a:lnTo>
                    <a:pt x="27" y="199"/>
                  </a:lnTo>
                  <a:lnTo>
                    <a:pt x="12" y="176"/>
                  </a:lnTo>
                  <a:lnTo>
                    <a:pt x="3" y="150"/>
                  </a:lnTo>
                  <a:lnTo>
                    <a:pt x="0" y="122"/>
                  </a:lnTo>
                  <a:lnTo>
                    <a:pt x="3" y="94"/>
                  </a:lnTo>
                  <a:lnTo>
                    <a:pt x="12" y="69"/>
                  </a:lnTo>
                  <a:lnTo>
                    <a:pt x="27" y="46"/>
                  </a:lnTo>
                  <a:lnTo>
                    <a:pt x="46" y="27"/>
                  </a:lnTo>
                  <a:lnTo>
                    <a:pt x="68" y="13"/>
                  </a:lnTo>
                  <a:lnTo>
                    <a:pt x="94" y="3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661995" y="1900238"/>
            <a:ext cx="568325" cy="576263"/>
            <a:chOff x="622300" y="1900238"/>
            <a:chExt cx="568325" cy="576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6" name="Freeform 211"/>
            <p:cNvSpPr>
              <a:spLocks/>
            </p:cNvSpPr>
            <p:nvPr/>
          </p:nvSpPr>
          <p:spPr bwMode="auto">
            <a:xfrm>
              <a:off x="622300" y="1900238"/>
              <a:ext cx="296863" cy="576263"/>
            </a:xfrm>
            <a:custGeom>
              <a:avLst/>
              <a:gdLst>
                <a:gd name="T0" fmla="*/ 1291 w 1687"/>
                <a:gd name="T1" fmla="*/ 12 h 3272"/>
                <a:gd name="T2" fmla="*/ 1668 w 1687"/>
                <a:gd name="T3" fmla="*/ 276 h 3272"/>
                <a:gd name="T4" fmla="*/ 1687 w 1687"/>
                <a:gd name="T5" fmla="*/ 339 h 3272"/>
                <a:gd name="T6" fmla="*/ 1668 w 1687"/>
                <a:gd name="T7" fmla="*/ 402 h 3272"/>
                <a:gd name="T8" fmla="*/ 1291 w 1687"/>
                <a:gd name="T9" fmla="*/ 666 h 3272"/>
                <a:gd name="T10" fmla="*/ 1250 w 1687"/>
                <a:gd name="T11" fmla="*/ 676 h 3272"/>
                <a:gd name="T12" fmla="*/ 1228 w 1687"/>
                <a:gd name="T13" fmla="*/ 640 h 3272"/>
                <a:gd name="T14" fmla="*/ 1153 w 1687"/>
                <a:gd name="T15" fmla="*/ 529 h 3272"/>
                <a:gd name="T16" fmla="*/ 942 w 1687"/>
                <a:gd name="T17" fmla="*/ 626 h 3272"/>
                <a:gd name="T18" fmla="*/ 754 w 1687"/>
                <a:gd name="T19" fmla="*/ 768 h 3272"/>
                <a:gd name="T20" fmla="*/ 593 w 1687"/>
                <a:gd name="T21" fmla="*/ 947 h 3272"/>
                <a:gd name="T22" fmla="*/ 466 w 1687"/>
                <a:gd name="T23" fmla="*/ 1155 h 3272"/>
                <a:gd name="T24" fmla="*/ 378 w 1687"/>
                <a:gd name="T25" fmla="*/ 1385 h 3272"/>
                <a:gd name="T26" fmla="*/ 336 w 1687"/>
                <a:gd name="T27" fmla="*/ 1630 h 3272"/>
                <a:gd name="T28" fmla="*/ 345 w 1687"/>
                <a:gd name="T29" fmla="*/ 1887 h 3272"/>
                <a:gd name="T30" fmla="*/ 406 w 1687"/>
                <a:gd name="T31" fmla="*/ 2136 h 3272"/>
                <a:gd name="T32" fmla="*/ 514 w 1687"/>
                <a:gd name="T33" fmla="*/ 2365 h 3272"/>
                <a:gd name="T34" fmla="*/ 661 w 1687"/>
                <a:gd name="T35" fmla="*/ 2568 h 3272"/>
                <a:gd name="T36" fmla="*/ 841 w 1687"/>
                <a:gd name="T37" fmla="*/ 2735 h 3272"/>
                <a:gd name="T38" fmla="*/ 1046 w 1687"/>
                <a:gd name="T39" fmla="*/ 2859 h 3272"/>
                <a:gd name="T40" fmla="*/ 1272 w 1687"/>
                <a:gd name="T41" fmla="*/ 2933 h 3272"/>
                <a:gd name="T42" fmla="*/ 1406 w 1687"/>
                <a:gd name="T43" fmla="*/ 2961 h 3272"/>
                <a:gd name="T44" fmla="*/ 1469 w 1687"/>
                <a:gd name="T45" fmla="*/ 3016 h 3272"/>
                <a:gd name="T46" fmla="*/ 1498 w 1687"/>
                <a:gd name="T47" fmla="*/ 3095 h 3272"/>
                <a:gd name="T48" fmla="*/ 1479 w 1687"/>
                <a:gd name="T49" fmla="*/ 3184 h 3272"/>
                <a:gd name="T50" fmla="*/ 1419 w 1687"/>
                <a:gd name="T51" fmla="*/ 3248 h 3272"/>
                <a:gd name="T52" fmla="*/ 1332 w 1687"/>
                <a:gd name="T53" fmla="*/ 3272 h 3272"/>
                <a:gd name="T54" fmla="*/ 1138 w 1687"/>
                <a:gd name="T55" fmla="*/ 3239 h 3272"/>
                <a:gd name="T56" fmla="*/ 888 w 1687"/>
                <a:gd name="T57" fmla="*/ 3146 h 3272"/>
                <a:gd name="T58" fmla="*/ 657 w 1687"/>
                <a:gd name="T59" fmla="*/ 3004 h 3272"/>
                <a:gd name="T60" fmla="*/ 452 w 1687"/>
                <a:gd name="T61" fmla="*/ 2822 h 3272"/>
                <a:gd name="T62" fmla="*/ 278 w 1687"/>
                <a:gd name="T63" fmla="*/ 2603 h 3272"/>
                <a:gd name="T64" fmla="*/ 142 w 1687"/>
                <a:gd name="T65" fmla="*/ 2358 h 3272"/>
                <a:gd name="T66" fmla="*/ 48 w 1687"/>
                <a:gd name="T67" fmla="*/ 2091 h 3272"/>
                <a:gd name="T68" fmla="*/ 3 w 1687"/>
                <a:gd name="T69" fmla="*/ 1810 h 3272"/>
                <a:gd name="T70" fmla="*/ 12 w 1687"/>
                <a:gd name="T71" fmla="*/ 1524 h 3272"/>
                <a:gd name="T72" fmla="*/ 74 w 1687"/>
                <a:gd name="T73" fmla="*/ 1247 h 3272"/>
                <a:gd name="T74" fmla="*/ 183 w 1687"/>
                <a:gd name="T75" fmla="*/ 987 h 3272"/>
                <a:gd name="T76" fmla="*/ 333 w 1687"/>
                <a:gd name="T77" fmla="*/ 750 h 3272"/>
                <a:gd name="T78" fmla="*/ 517 w 1687"/>
                <a:gd name="T79" fmla="*/ 543 h 3272"/>
                <a:gd name="T80" fmla="*/ 732 w 1687"/>
                <a:gd name="T81" fmla="*/ 373 h 3272"/>
                <a:gd name="T82" fmla="*/ 970 w 1687"/>
                <a:gd name="T83" fmla="*/ 248 h 3272"/>
                <a:gd name="T84" fmla="*/ 1226 w 1687"/>
                <a:gd name="T85" fmla="*/ 172 h 3272"/>
                <a:gd name="T86" fmla="*/ 1232 w 1687"/>
                <a:gd name="T87" fmla="*/ 21 h 3272"/>
                <a:gd name="T88" fmla="*/ 1262 w 1687"/>
                <a:gd name="T89" fmla="*/ 0 h 3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87" h="3272">
                  <a:moveTo>
                    <a:pt x="1262" y="0"/>
                  </a:moveTo>
                  <a:lnTo>
                    <a:pt x="1276" y="4"/>
                  </a:lnTo>
                  <a:lnTo>
                    <a:pt x="1291" y="12"/>
                  </a:lnTo>
                  <a:lnTo>
                    <a:pt x="1308" y="26"/>
                  </a:lnTo>
                  <a:lnTo>
                    <a:pt x="1653" y="259"/>
                  </a:lnTo>
                  <a:lnTo>
                    <a:pt x="1668" y="276"/>
                  </a:lnTo>
                  <a:lnTo>
                    <a:pt x="1678" y="296"/>
                  </a:lnTo>
                  <a:lnTo>
                    <a:pt x="1685" y="318"/>
                  </a:lnTo>
                  <a:lnTo>
                    <a:pt x="1687" y="339"/>
                  </a:lnTo>
                  <a:lnTo>
                    <a:pt x="1685" y="361"/>
                  </a:lnTo>
                  <a:lnTo>
                    <a:pt x="1678" y="383"/>
                  </a:lnTo>
                  <a:lnTo>
                    <a:pt x="1668" y="402"/>
                  </a:lnTo>
                  <a:lnTo>
                    <a:pt x="1653" y="420"/>
                  </a:lnTo>
                  <a:lnTo>
                    <a:pt x="1308" y="652"/>
                  </a:lnTo>
                  <a:lnTo>
                    <a:pt x="1291" y="666"/>
                  </a:lnTo>
                  <a:lnTo>
                    <a:pt x="1276" y="675"/>
                  </a:lnTo>
                  <a:lnTo>
                    <a:pt x="1262" y="678"/>
                  </a:lnTo>
                  <a:lnTo>
                    <a:pt x="1250" y="676"/>
                  </a:lnTo>
                  <a:lnTo>
                    <a:pt x="1240" y="669"/>
                  </a:lnTo>
                  <a:lnTo>
                    <a:pt x="1232" y="657"/>
                  </a:lnTo>
                  <a:lnTo>
                    <a:pt x="1228" y="640"/>
                  </a:lnTo>
                  <a:lnTo>
                    <a:pt x="1226" y="618"/>
                  </a:lnTo>
                  <a:lnTo>
                    <a:pt x="1226" y="507"/>
                  </a:lnTo>
                  <a:lnTo>
                    <a:pt x="1153" y="529"/>
                  </a:lnTo>
                  <a:lnTo>
                    <a:pt x="1081" y="556"/>
                  </a:lnTo>
                  <a:lnTo>
                    <a:pt x="1010" y="589"/>
                  </a:lnTo>
                  <a:lnTo>
                    <a:pt x="942" y="626"/>
                  </a:lnTo>
                  <a:lnTo>
                    <a:pt x="878" y="669"/>
                  </a:lnTo>
                  <a:lnTo>
                    <a:pt x="814" y="716"/>
                  </a:lnTo>
                  <a:lnTo>
                    <a:pt x="754" y="768"/>
                  </a:lnTo>
                  <a:lnTo>
                    <a:pt x="697" y="824"/>
                  </a:lnTo>
                  <a:lnTo>
                    <a:pt x="644" y="883"/>
                  </a:lnTo>
                  <a:lnTo>
                    <a:pt x="593" y="947"/>
                  </a:lnTo>
                  <a:lnTo>
                    <a:pt x="547" y="1013"/>
                  </a:lnTo>
                  <a:lnTo>
                    <a:pt x="504" y="1083"/>
                  </a:lnTo>
                  <a:lnTo>
                    <a:pt x="466" y="1155"/>
                  </a:lnTo>
                  <a:lnTo>
                    <a:pt x="431" y="1230"/>
                  </a:lnTo>
                  <a:lnTo>
                    <a:pt x="402" y="1306"/>
                  </a:lnTo>
                  <a:lnTo>
                    <a:pt x="378" y="1385"/>
                  </a:lnTo>
                  <a:lnTo>
                    <a:pt x="358" y="1466"/>
                  </a:lnTo>
                  <a:lnTo>
                    <a:pt x="344" y="1547"/>
                  </a:lnTo>
                  <a:lnTo>
                    <a:pt x="336" y="1630"/>
                  </a:lnTo>
                  <a:lnTo>
                    <a:pt x="333" y="1715"/>
                  </a:lnTo>
                  <a:lnTo>
                    <a:pt x="336" y="1801"/>
                  </a:lnTo>
                  <a:lnTo>
                    <a:pt x="345" y="1887"/>
                  </a:lnTo>
                  <a:lnTo>
                    <a:pt x="359" y="1971"/>
                  </a:lnTo>
                  <a:lnTo>
                    <a:pt x="381" y="2055"/>
                  </a:lnTo>
                  <a:lnTo>
                    <a:pt x="406" y="2136"/>
                  </a:lnTo>
                  <a:lnTo>
                    <a:pt x="437" y="2215"/>
                  </a:lnTo>
                  <a:lnTo>
                    <a:pt x="473" y="2291"/>
                  </a:lnTo>
                  <a:lnTo>
                    <a:pt x="514" y="2365"/>
                  </a:lnTo>
                  <a:lnTo>
                    <a:pt x="559" y="2436"/>
                  </a:lnTo>
                  <a:lnTo>
                    <a:pt x="608" y="2503"/>
                  </a:lnTo>
                  <a:lnTo>
                    <a:pt x="661" y="2568"/>
                  </a:lnTo>
                  <a:lnTo>
                    <a:pt x="718" y="2628"/>
                  </a:lnTo>
                  <a:lnTo>
                    <a:pt x="778" y="2684"/>
                  </a:lnTo>
                  <a:lnTo>
                    <a:pt x="841" y="2735"/>
                  </a:lnTo>
                  <a:lnTo>
                    <a:pt x="906" y="2782"/>
                  </a:lnTo>
                  <a:lnTo>
                    <a:pt x="975" y="2824"/>
                  </a:lnTo>
                  <a:lnTo>
                    <a:pt x="1046" y="2859"/>
                  </a:lnTo>
                  <a:lnTo>
                    <a:pt x="1120" y="2890"/>
                  </a:lnTo>
                  <a:lnTo>
                    <a:pt x="1195" y="2915"/>
                  </a:lnTo>
                  <a:lnTo>
                    <a:pt x="1272" y="2933"/>
                  </a:lnTo>
                  <a:lnTo>
                    <a:pt x="1350" y="2944"/>
                  </a:lnTo>
                  <a:lnTo>
                    <a:pt x="1379" y="2950"/>
                  </a:lnTo>
                  <a:lnTo>
                    <a:pt x="1406" y="2961"/>
                  </a:lnTo>
                  <a:lnTo>
                    <a:pt x="1430" y="2976"/>
                  </a:lnTo>
                  <a:lnTo>
                    <a:pt x="1452" y="2994"/>
                  </a:lnTo>
                  <a:lnTo>
                    <a:pt x="1469" y="3016"/>
                  </a:lnTo>
                  <a:lnTo>
                    <a:pt x="1483" y="3041"/>
                  </a:lnTo>
                  <a:lnTo>
                    <a:pt x="1493" y="3067"/>
                  </a:lnTo>
                  <a:lnTo>
                    <a:pt x="1498" y="3095"/>
                  </a:lnTo>
                  <a:lnTo>
                    <a:pt x="1497" y="3125"/>
                  </a:lnTo>
                  <a:lnTo>
                    <a:pt x="1491" y="3155"/>
                  </a:lnTo>
                  <a:lnTo>
                    <a:pt x="1479" y="3184"/>
                  </a:lnTo>
                  <a:lnTo>
                    <a:pt x="1463" y="3208"/>
                  </a:lnTo>
                  <a:lnTo>
                    <a:pt x="1442" y="3230"/>
                  </a:lnTo>
                  <a:lnTo>
                    <a:pt x="1419" y="3248"/>
                  </a:lnTo>
                  <a:lnTo>
                    <a:pt x="1392" y="3261"/>
                  </a:lnTo>
                  <a:lnTo>
                    <a:pt x="1363" y="3269"/>
                  </a:lnTo>
                  <a:lnTo>
                    <a:pt x="1332" y="3272"/>
                  </a:lnTo>
                  <a:lnTo>
                    <a:pt x="1314" y="3271"/>
                  </a:lnTo>
                  <a:lnTo>
                    <a:pt x="1226" y="3258"/>
                  </a:lnTo>
                  <a:lnTo>
                    <a:pt x="1138" y="3239"/>
                  </a:lnTo>
                  <a:lnTo>
                    <a:pt x="1053" y="3213"/>
                  </a:lnTo>
                  <a:lnTo>
                    <a:pt x="970" y="3183"/>
                  </a:lnTo>
                  <a:lnTo>
                    <a:pt x="888" y="3146"/>
                  </a:lnTo>
                  <a:lnTo>
                    <a:pt x="809" y="3104"/>
                  </a:lnTo>
                  <a:lnTo>
                    <a:pt x="732" y="3057"/>
                  </a:lnTo>
                  <a:lnTo>
                    <a:pt x="657" y="3004"/>
                  </a:lnTo>
                  <a:lnTo>
                    <a:pt x="585" y="2947"/>
                  </a:lnTo>
                  <a:lnTo>
                    <a:pt x="517" y="2886"/>
                  </a:lnTo>
                  <a:lnTo>
                    <a:pt x="452" y="2822"/>
                  </a:lnTo>
                  <a:lnTo>
                    <a:pt x="390" y="2753"/>
                  </a:lnTo>
                  <a:lnTo>
                    <a:pt x="333" y="2680"/>
                  </a:lnTo>
                  <a:lnTo>
                    <a:pt x="278" y="2603"/>
                  </a:lnTo>
                  <a:lnTo>
                    <a:pt x="228" y="2524"/>
                  </a:lnTo>
                  <a:lnTo>
                    <a:pt x="183" y="2443"/>
                  </a:lnTo>
                  <a:lnTo>
                    <a:pt x="142" y="2358"/>
                  </a:lnTo>
                  <a:lnTo>
                    <a:pt x="106" y="2272"/>
                  </a:lnTo>
                  <a:lnTo>
                    <a:pt x="74" y="2182"/>
                  </a:lnTo>
                  <a:lnTo>
                    <a:pt x="48" y="2091"/>
                  </a:lnTo>
                  <a:lnTo>
                    <a:pt x="28" y="1999"/>
                  </a:lnTo>
                  <a:lnTo>
                    <a:pt x="12" y="1905"/>
                  </a:lnTo>
                  <a:lnTo>
                    <a:pt x="3" y="1810"/>
                  </a:lnTo>
                  <a:lnTo>
                    <a:pt x="0" y="1715"/>
                  </a:lnTo>
                  <a:lnTo>
                    <a:pt x="3" y="1619"/>
                  </a:lnTo>
                  <a:lnTo>
                    <a:pt x="12" y="1524"/>
                  </a:lnTo>
                  <a:lnTo>
                    <a:pt x="28" y="1431"/>
                  </a:lnTo>
                  <a:lnTo>
                    <a:pt x="48" y="1338"/>
                  </a:lnTo>
                  <a:lnTo>
                    <a:pt x="74" y="1247"/>
                  </a:lnTo>
                  <a:lnTo>
                    <a:pt x="106" y="1159"/>
                  </a:lnTo>
                  <a:lnTo>
                    <a:pt x="142" y="1071"/>
                  </a:lnTo>
                  <a:lnTo>
                    <a:pt x="183" y="987"/>
                  </a:lnTo>
                  <a:lnTo>
                    <a:pt x="228" y="905"/>
                  </a:lnTo>
                  <a:lnTo>
                    <a:pt x="278" y="826"/>
                  </a:lnTo>
                  <a:lnTo>
                    <a:pt x="333" y="750"/>
                  </a:lnTo>
                  <a:lnTo>
                    <a:pt x="390" y="677"/>
                  </a:lnTo>
                  <a:lnTo>
                    <a:pt x="452" y="608"/>
                  </a:lnTo>
                  <a:lnTo>
                    <a:pt x="517" y="543"/>
                  </a:lnTo>
                  <a:lnTo>
                    <a:pt x="585" y="482"/>
                  </a:lnTo>
                  <a:lnTo>
                    <a:pt x="657" y="425"/>
                  </a:lnTo>
                  <a:lnTo>
                    <a:pt x="732" y="373"/>
                  </a:lnTo>
                  <a:lnTo>
                    <a:pt x="809" y="326"/>
                  </a:lnTo>
                  <a:lnTo>
                    <a:pt x="888" y="284"/>
                  </a:lnTo>
                  <a:lnTo>
                    <a:pt x="970" y="248"/>
                  </a:lnTo>
                  <a:lnTo>
                    <a:pt x="1053" y="216"/>
                  </a:lnTo>
                  <a:lnTo>
                    <a:pt x="1138" y="191"/>
                  </a:lnTo>
                  <a:lnTo>
                    <a:pt x="1226" y="172"/>
                  </a:lnTo>
                  <a:lnTo>
                    <a:pt x="1226" y="60"/>
                  </a:lnTo>
                  <a:lnTo>
                    <a:pt x="1228" y="39"/>
                  </a:lnTo>
                  <a:lnTo>
                    <a:pt x="1232" y="21"/>
                  </a:lnTo>
                  <a:lnTo>
                    <a:pt x="1240" y="9"/>
                  </a:lnTo>
                  <a:lnTo>
                    <a:pt x="1250" y="2"/>
                  </a:lnTo>
                  <a:lnTo>
                    <a:pt x="12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212"/>
            <p:cNvSpPr>
              <a:spLocks noEditPoints="1"/>
            </p:cNvSpPr>
            <p:nvPr/>
          </p:nvSpPr>
          <p:spPr bwMode="auto">
            <a:xfrm>
              <a:off x="931863" y="2092325"/>
              <a:ext cx="141288" cy="195263"/>
            </a:xfrm>
            <a:custGeom>
              <a:avLst/>
              <a:gdLst>
                <a:gd name="T0" fmla="*/ 449 w 796"/>
                <a:gd name="T1" fmla="*/ 217 h 1113"/>
                <a:gd name="T2" fmla="*/ 167 w 796"/>
                <a:gd name="T3" fmla="*/ 700 h 1113"/>
                <a:gd name="T4" fmla="*/ 449 w 796"/>
                <a:gd name="T5" fmla="*/ 700 h 1113"/>
                <a:gd name="T6" fmla="*/ 449 w 796"/>
                <a:gd name="T7" fmla="*/ 217 h 1113"/>
                <a:gd name="T8" fmla="*/ 417 w 796"/>
                <a:gd name="T9" fmla="*/ 0 h 1113"/>
                <a:gd name="T10" fmla="*/ 668 w 796"/>
                <a:gd name="T11" fmla="*/ 0 h 1113"/>
                <a:gd name="T12" fmla="*/ 668 w 796"/>
                <a:gd name="T13" fmla="*/ 700 h 1113"/>
                <a:gd name="T14" fmla="*/ 796 w 796"/>
                <a:gd name="T15" fmla="*/ 700 h 1113"/>
                <a:gd name="T16" fmla="*/ 796 w 796"/>
                <a:gd name="T17" fmla="*/ 872 h 1113"/>
                <a:gd name="T18" fmla="*/ 668 w 796"/>
                <a:gd name="T19" fmla="*/ 872 h 1113"/>
                <a:gd name="T20" fmla="*/ 668 w 796"/>
                <a:gd name="T21" fmla="*/ 1113 h 1113"/>
                <a:gd name="T22" fmla="*/ 449 w 796"/>
                <a:gd name="T23" fmla="*/ 1113 h 1113"/>
                <a:gd name="T24" fmla="*/ 449 w 796"/>
                <a:gd name="T25" fmla="*/ 872 h 1113"/>
                <a:gd name="T26" fmla="*/ 0 w 796"/>
                <a:gd name="T27" fmla="*/ 872 h 1113"/>
                <a:gd name="T28" fmla="*/ 0 w 796"/>
                <a:gd name="T29" fmla="*/ 679 h 1113"/>
                <a:gd name="T30" fmla="*/ 417 w 796"/>
                <a:gd name="T31" fmla="*/ 0 h 1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96" h="1113">
                  <a:moveTo>
                    <a:pt x="449" y="217"/>
                  </a:moveTo>
                  <a:lnTo>
                    <a:pt x="167" y="700"/>
                  </a:lnTo>
                  <a:lnTo>
                    <a:pt x="449" y="700"/>
                  </a:lnTo>
                  <a:lnTo>
                    <a:pt x="449" y="217"/>
                  </a:lnTo>
                  <a:close/>
                  <a:moveTo>
                    <a:pt x="417" y="0"/>
                  </a:moveTo>
                  <a:lnTo>
                    <a:pt x="668" y="0"/>
                  </a:lnTo>
                  <a:lnTo>
                    <a:pt x="668" y="700"/>
                  </a:lnTo>
                  <a:lnTo>
                    <a:pt x="796" y="700"/>
                  </a:lnTo>
                  <a:lnTo>
                    <a:pt x="796" y="872"/>
                  </a:lnTo>
                  <a:lnTo>
                    <a:pt x="668" y="872"/>
                  </a:lnTo>
                  <a:lnTo>
                    <a:pt x="668" y="1113"/>
                  </a:lnTo>
                  <a:lnTo>
                    <a:pt x="449" y="1113"/>
                  </a:lnTo>
                  <a:lnTo>
                    <a:pt x="449" y="872"/>
                  </a:lnTo>
                  <a:lnTo>
                    <a:pt x="0" y="872"/>
                  </a:lnTo>
                  <a:lnTo>
                    <a:pt x="0" y="679"/>
                  </a:lnTo>
                  <a:lnTo>
                    <a:pt x="4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213"/>
            <p:cNvSpPr>
              <a:spLocks/>
            </p:cNvSpPr>
            <p:nvPr/>
          </p:nvSpPr>
          <p:spPr bwMode="auto">
            <a:xfrm>
              <a:off x="768350" y="2090738"/>
              <a:ext cx="136525" cy="198438"/>
            </a:xfrm>
            <a:custGeom>
              <a:avLst/>
              <a:gdLst>
                <a:gd name="T0" fmla="*/ 433 w 776"/>
                <a:gd name="T1" fmla="*/ 2 h 1125"/>
                <a:gd name="T2" fmla="*/ 524 w 776"/>
                <a:gd name="T3" fmla="*/ 18 h 1125"/>
                <a:gd name="T4" fmla="*/ 602 w 776"/>
                <a:gd name="T5" fmla="*/ 49 h 1125"/>
                <a:gd name="T6" fmla="*/ 670 w 776"/>
                <a:gd name="T7" fmla="*/ 98 h 1125"/>
                <a:gd name="T8" fmla="*/ 721 w 776"/>
                <a:gd name="T9" fmla="*/ 160 h 1125"/>
                <a:gd name="T10" fmla="*/ 756 w 776"/>
                <a:gd name="T11" fmla="*/ 231 h 1125"/>
                <a:gd name="T12" fmla="*/ 773 w 776"/>
                <a:gd name="T13" fmla="*/ 313 h 1125"/>
                <a:gd name="T14" fmla="*/ 773 w 776"/>
                <a:gd name="T15" fmla="*/ 399 h 1125"/>
                <a:gd name="T16" fmla="*/ 757 w 776"/>
                <a:gd name="T17" fmla="*/ 476 h 1125"/>
                <a:gd name="T18" fmla="*/ 723 w 776"/>
                <a:gd name="T19" fmla="*/ 546 h 1125"/>
                <a:gd name="T20" fmla="*/ 678 w 776"/>
                <a:gd name="T21" fmla="*/ 606 h 1125"/>
                <a:gd name="T22" fmla="*/ 618 w 776"/>
                <a:gd name="T23" fmla="*/ 662 h 1125"/>
                <a:gd name="T24" fmla="*/ 538 w 776"/>
                <a:gd name="T25" fmla="*/ 723 h 1125"/>
                <a:gd name="T26" fmla="*/ 417 w 776"/>
                <a:gd name="T27" fmla="*/ 807 h 1125"/>
                <a:gd name="T28" fmla="*/ 368 w 776"/>
                <a:gd name="T29" fmla="*/ 844 h 1125"/>
                <a:gd name="T30" fmla="*/ 334 w 776"/>
                <a:gd name="T31" fmla="*/ 870 h 1125"/>
                <a:gd name="T32" fmla="*/ 297 w 776"/>
                <a:gd name="T33" fmla="*/ 909 h 1125"/>
                <a:gd name="T34" fmla="*/ 776 w 776"/>
                <a:gd name="T35" fmla="*/ 931 h 1125"/>
                <a:gd name="T36" fmla="*/ 0 w 776"/>
                <a:gd name="T37" fmla="*/ 1125 h 1125"/>
                <a:gd name="T38" fmla="*/ 11 w 776"/>
                <a:gd name="T39" fmla="*/ 1032 h 1125"/>
                <a:gd name="T40" fmla="*/ 35 w 776"/>
                <a:gd name="T41" fmla="*/ 946 h 1125"/>
                <a:gd name="T42" fmla="*/ 72 w 776"/>
                <a:gd name="T43" fmla="*/ 867 h 1125"/>
                <a:gd name="T44" fmla="*/ 134 w 776"/>
                <a:gd name="T45" fmla="*/ 790 h 1125"/>
                <a:gd name="T46" fmla="*/ 223 w 776"/>
                <a:gd name="T47" fmla="*/ 709 h 1125"/>
                <a:gd name="T48" fmla="*/ 321 w 776"/>
                <a:gd name="T49" fmla="*/ 638 h 1125"/>
                <a:gd name="T50" fmla="*/ 390 w 776"/>
                <a:gd name="T51" fmla="*/ 585 h 1125"/>
                <a:gd name="T52" fmla="*/ 443 w 776"/>
                <a:gd name="T53" fmla="*/ 543 h 1125"/>
                <a:gd name="T54" fmla="*/ 478 w 776"/>
                <a:gd name="T55" fmla="*/ 512 h 1125"/>
                <a:gd name="T56" fmla="*/ 522 w 776"/>
                <a:gd name="T57" fmla="*/ 451 h 1125"/>
                <a:gd name="T58" fmla="*/ 544 w 776"/>
                <a:gd name="T59" fmla="*/ 385 h 1125"/>
                <a:gd name="T60" fmla="*/ 544 w 776"/>
                <a:gd name="T61" fmla="*/ 317 h 1125"/>
                <a:gd name="T62" fmla="*/ 525 w 776"/>
                <a:gd name="T63" fmla="*/ 258 h 1125"/>
                <a:gd name="T64" fmla="*/ 490 w 776"/>
                <a:gd name="T65" fmla="*/ 216 h 1125"/>
                <a:gd name="T66" fmla="*/ 447 w 776"/>
                <a:gd name="T67" fmla="*/ 193 h 1125"/>
                <a:gd name="T68" fmla="*/ 394 w 776"/>
                <a:gd name="T69" fmla="*/ 185 h 1125"/>
                <a:gd name="T70" fmla="*/ 333 w 776"/>
                <a:gd name="T71" fmla="*/ 194 h 1125"/>
                <a:gd name="T72" fmla="*/ 287 w 776"/>
                <a:gd name="T73" fmla="*/ 219 h 1125"/>
                <a:gd name="T74" fmla="*/ 255 w 776"/>
                <a:gd name="T75" fmla="*/ 260 h 1125"/>
                <a:gd name="T76" fmla="*/ 241 w 776"/>
                <a:gd name="T77" fmla="*/ 303 h 1125"/>
                <a:gd name="T78" fmla="*/ 232 w 776"/>
                <a:gd name="T79" fmla="*/ 363 h 1125"/>
                <a:gd name="T80" fmla="*/ 14 w 776"/>
                <a:gd name="T81" fmla="*/ 398 h 1125"/>
                <a:gd name="T82" fmla="*/ 24 w 776"/>
                <a:gd name="T83" fmla="*/ 293 h 1125"/>
                <a:gd name="T84" fmla="*/ 49 w 776"/>
                <a:gd name="T85" fmla="*/ 205 h 1125"/>
                <a:gd name="T86" fmla="*/ 88 w 776"/>
                <a:gd name="T87" fmla="*/ 132 h 1125"/>
                <a:gd name="T88" fmla="*/ 141 w 776"/>
                <a:gd name="T89" fmla="*/ 74 h 1125"/>
                <a:gd name="T90" fmla="*/ 208 w 776"/>
                <a:gd name="T91" fmla="*/ 32 h 1125"/>
                <a:gd name="T92" fmla="*/ 288 w 776"/>
                <a:gd name="T93" fmla="*/ 8 h 1125"/>
                <a:gd name="T94" fmla="*/ 382 w 776"/>
                <a:gd name="T95" fmla="*/ 0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76" h="1125">
                  <a:moveTo>
                    <a:pt x="382" y="0"/>
                  </a:moveTo>
                  <a:lnTo>
                    <a:pt x="433" y="2"/>
                  </a:lnTo>
                  <a:lnTo>
                    <a:pt x="480" y="8"/>
                  </a:lnTo>
                  <a:lnTo>
                    <a:pt x="524" y="18"/>
                  </a:lnTo>
                  <a:lnTo>
                    <a:pt x="564" y="32"/>
                  </a:lnTo>
                  <a:lnTo>
                    <a:pt x="602" y="49"/>
                  </a:lnTo>
                  <a:lnTo>
                    <a:pt x="637" y="72"/>
                  </a:lnTo>
                  <a:lnTo>
                    <a:pt x="670" y="98"/>
                  </a:lnTo>
                  <a:lnTo>
                    <a:pt x="697" y="127"/>
                  </a:lnTo>
                  <a:lnTo>
                    <a:pt x="721" y="160"/>
                  </a:lnTo>
                  <a:lnTo>
                    <a:pt x="741" y="194"/>
                  </a:lnTo>
                  <a:lnTo>
                    <a:pt x="756" y="231"/>
                  </a:lnTo>
                  <a:lnTo>
                    <a:pt x="767" y="271"/>
                  </a:lnTo>
                  <a:lnTo>
                    <a:pt x="773" y="313"/>
                  </a:lnTo>
                  <a:lnTo>
                    <a:pt x="775" y="359"/>
                  </a:lnTo>
                  <a:lnTo>
                    <a:pt x="773" y="399"/>
                  </a:lnTo>
                  <a:lnTo>
                    <a:pt x="767" y="439"/>
                  </a:lnTo>
                  <a:lnTo>
                    <a:pt x="757" y="476"/>
                  </a:lnTo>
                  <a:lnTo>
                    <a:pt x="743" y="512"/>
                  </a:lnTo>
                  <a:lnTo>
                    <a:pt x="723" y="546"/>
                  </a:lnTo>
                  <a:lnTo>
                    <a:pt x="700" y="580"/>
                  </a:lnTo>
                  <a:lnTo>
                    <a:pt x="678" y="606"/>
                  </a:lnTo>
                  <a:lnTo>
                    <a:pt x="651" y="634"/>
                  </a:lnTo>
                  <a:lnTo>
                    <a:pt x="618" y="662"/>
                  </a:lnTo>
                  <a:lnTo>
                    <a:pt x="580" y="692"/>
                  </a:lnTo>
                  <a:lnTo>
                    <a:pt x="538" y="723"/>
                  </a:lnTo>
                  <a:lnTo>
                    <a:pt x="449" y="785"/>
                  </a:lnTo>
                  <a:lnTo>
                    <a:pt x="417" y="807"/>
                  </a:lnTo>
                  <a:lnTo>
                    <a:pt x="390" y="827"/>
                  </a:lnTo>
                  <a:lnTo>
                    <a:pt x="368" y="844"/>
                  </a:lnTo>
                  <a:lnTo>
                    <a:pt x="348" y="859"/>
                  </a:lnTo>
                  <a:lnTo>
                    <a:pt x="334" y="870"/>
                  </a:lnTo>
                  <a:lnTo>
                    <a:pt x="314" y="888"/>
                  </a:lnTo>
                  <a:lnTo>
                    <a:pt x="297" y="909"/>
                  </a:lnTo>
                  <a:lnTo>
                    <a:pt x="283" y="931"/>
                  </a:lnTo>
                  <a:lnTo>
                    <a:pt x="776" y="931"/>
                  </a:lnTo>
                  <a:lnTo>
                    <a:pt x="776" y="1125"/>
                  </a:lnTo>
                  <a:lnTo>
                    <a:pt x="0" y="1125"/>
                  </a:lnTo>
                  <a:lnTo>
                    <a:pt x="3" y="1078"/>
                  </a:lnTo>
                  <a:lnTo>
                    <a:pt x="11" y="1032"/>
                  </a:lnTo>
                  <a:lnTo>
                    <a:pt x="21" y="988"/>
                  </a:lnTo>
                  <a:lnTo>
                    <a:pt x="35" y="946"/>
                  </a:lnTo>
                  <a:lnTo>
                    <a:pt x="53" y="905"/>
                  </a:lnTo>
                  <a:lnTo>
                    <a:pt x="72" y="867"/>
                  </a:lnTo>
                  <a:lnTo>
                    <a:pt x="100" y="828"/>
                  </a:lnTo>
                  <a:lnTo>
                    <a:pt x="134" y="790"/>
                  </a:lnTo>
                  <a:lnTo>
                    <a:pt x="175" y="749"/>
                  </a:lnTo>
                  <a:lnTo>
                    <a:pt x="223" y="709"/>
                  </a:lnTo>
                  <a:lnTo>
                    <a:pt x="279" y="668"/>
                  </a:lnTo>
                  <a:lnTo>
                    <a:pt x="321" y="638"/>
                  </a:lnTo>
                  <a:lnTo>
                    <a:pt x="358" y="610"/>
                  </a:lnTo>
                  <a:lnTo>
                    <a:pt x="390" y="585"/>
                  </a:lnTo>
                  <a:lnTo>
                    <a:pt x="419" y="564"/>
                  </a:lnTo>
                  <a:lnTo>
                    <a:pt x="443" y="543"/>
                  </a:lnTo>
                  <a:lnTo>
                    <a:pt x="462" y="526"/>
                  </a:lnTo>
                  <a:lnTo>
                    <a:pt x="478" y="512"/>
                  </a:lnTo>
                  <a:lnTo>
                    <a:pt x="502" y="482"/>
                  </a:lnTo>
                  <a:lnTo>
                    <a:pt x="522" y="451"/>
                  </a:lnTo>
                  <a:lnTo>
                    <a:pt x="536" y="419"/>
                  </a:lnTo>
                  <a:lnTo>
                    <a:pt x="544" y="385"/>
                  </a:lnTo>
                  <a:lnTo>
                    <a:pt x="548" y="351"/>
                  </a:lnTo>
                  <a:lnTo>
                    <a:pt x="544" y="317"/>
                  </a:lnTo>
                  <a:lnTo>
                    <a:pt x="537" y="286"/>
                  </a:lnTo>
                  <a:lnTo>
                    <a:pt x="525" y="258"/>
                  </a:lnTo>
                  <a:lnTo>
                    <a:pt x="507" y="233"/>
                  </a:lnTo>
                  <a:lnTo>
                    <a:pt x="490" y="216"/>
                  </a:lnTo>
                  <a:lnTo>
                    <a:pt x="469" y="203"/>
                  </a:lnTo>
                  <a:lnTo>
                    <a:pt x="447" y="193"/>
                  </a:lnTo>
                  <a:lnTo>
                    <a:pt x="421" y="187"/>
                  </a:lnTo>
                  <a:lnTo>
                    <a:pt x="394" y="185"/>
                  </a:lnTo>
                  <a:lnTo>
                    <a:pt x="362" y="187"/>
                  </a:lnTo>
                  <a:lnTo>
                    <a:pt x="333" y="194"/>
                  </a:lnTo>
                  <a:lnTo>
                    <a:pt x="308" y="205"/>
                  </a:lnTo>
                  <a:lnTo>
                    <a:pt x="287" y="219"/>
                  </a:lnTo>
                  <a:lnTo>
                    <a:pt x="269" y="238"/>
                  </a:lnTo>
                  <a:lnTo>
                    <a:pt x="255" y="260"/>
                  </a:lnTo>
                  <a:lnTo>
                    <a:pt x="247" y="280"/>
                  </a:lnTo>
                  <a:lnTo>
                    <a:pt x="241" y="303"/>
                  </a:lnTo>
                  <a:lnTo>
                    <a:pt x="235" y="331"/>
                  </a:lnTo>
                  <a:lnTo>
                    <a:pt x="232" y="363"/>
                  </a:lnTo>
                  <a:lnTo>
                    <a:pt x="229" y="398"/>
                  </a:lnTo>
                  <a:lnTo>
                    <a:pt x="14" y="398"/>
                  </a:lnTo>
                  <a:lnTo>
                    <a:pt x="17" y="344"/>
                  </a:lnTo>
                  <a:lnTo>
                    <a:pt x="24" y="293"/>
                  </a:lnTo>
                  <a:lnTo>
                    <a:pt x="35" y="246"/>
                  </a:lnTo>
                  <a:lnTo>
                    <a:pt x="49" y="205"/>
                  </a:lnTo>
                  <a:lnTo>
                    <a:pt x="66" y="167"/>
                  </a:lnTo>
                  <a:lnTo>
                    <a:pt x="88" y="132"/>
                  </a:lnTo>
                  <a:lnTo>
                    <a:pt x="112" y="101"/>
                  </a:lnTo>
                  <a:lnTo>
                    <a:pt x="141" y="74"/>
                  </a:lnTo>
                  <a:lnTo>
                    <a:pt x="173" y="51"/>
                  </a:lnTo>
                  <a:lnTo>
                    <a:pt x="208" y="32"/>
                  </a:lnTo>
                  <a:lnTo>
                    <a:pt x="247" y="18"/>
                  </a:lnTo>
                  <a:lnTo>
                    <a:pt x="288" y="8"/>
                  </a:lnTo>
                  <a:lnTo>
                    <a:pt x="334" y="2"/>
                  </a:lnTo>
                  <a:lnTo>
                    <a:pt x="3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214"/>
            <p:cNvSpPr>
              <a:spLocks/>
            </p:cNvSpPr>
            <p:nvPr/>
          </p:nvSpPr>
          <p:spPr bwMode="auto">
            <a:xfrm>
              <a:off x="1031875" y="1951038"/>
              <a:ext cx="158750" cy="500063"/>
            </a:xfrm>
            <a:custGeom>
              <a:avLst/>
              <a:gdLst>
                <a:gd name="T0" fmla="*/ 73 w 900"/>
                <a:gd name="T1" fmla="*/ 4 h 2836"/>
                <a:gd name="T2" fmla="*/ 207 w 900"/>
                <a:gd name="T3" fmla="*/ 24 h 2836"/>
                <a:gd name="T4" fmla="*/ 330 w 900"/>
                <a:gd name="T5" fmla="*/ 59 h 2836"/>
                <a:gd name="T6" fmla="*/ 438 w 900"/>
                <a:gd name="T7" fmla="*/ 112 h 2836"/>
                <a:gd name="T8" fmla="*/ 536 w 900"/>
                <a:gd name="T9" fmla="*/ 182 h 2836"/>
                <a:gd name="T10" fmla="*/ 620 w 900"/>
                <a:gd name="T11" fmla="*/ 269 h 2836"/>
                <a:gd name="T12" fmla="*/ 694 w 900"/>
                <a:gd name="T13" fmla="*/ 374 h 2836"/>
                <a:gd name="T14" fmla="*/ 756 w 900"/>
                <a:gd name="T15" fmla="*/ 497 h 2836"/>
                <a:gd name="T16" fmla="*/ 806 w 900"/>
                <a:gd name="T17" fmla="*/ 639 h 2836"/>
                <a:gd name="T18" fmla="*/ 845 w 900"/>
                <a:gd name="T19" fmla="*/ 802 h 2836"/>
                <a:gd name="T20" fmla="*/ 874 w 900"/>
                <a:gd name="T21" fmla="*/ 982 h 2836"/>
                <a:gd name="T22" fmla="*/ 892 w 900"/>
                <a:gd name="T23" fmla="*/ 1184 h 2836"/>
                <a:gd name="T24" fmla="*/ 900 w 900"/>
                <a:gd name="T25" fmla="*/ 1405 h 2836"/>
                <a:gd name="T26" fmla="*/ 898 w 900"/>
                <a:gd name="T27" fmla="*/ 1628 h 2836"/>
                <a:gd name="T28" fmla="*/ 886 w 900"/>
                <a:gd name="T29" fmla="*/ 1828 h 2836"/>
                <a:gd name="T30" fmla="*/ 862 w 900"/>
                <a:gd name="T31" fmla="*/ 2011 h 2836"/>
                <a:gd name="T32" fmla="*/ 828 w 900"/>
                <a:gd name="T33" fmla="*/ 2173 h 2836"/>
                <a:gd name="T34" fmla="*/ 781 w 900"/>
                <a:gd name="T35" fmla="*/ 2316 h 2836"/>
                <a:gd name="T36" fmla="*/ 723 w 900"/>
                <a:gd name="T37" fmla="*/ 2442 h 2836"/>
                <a:gd name="T38" fmla="*/ 653 w 900"/>
                <a:gd name="T39" fmla="*/ 2550 h 2836"/>
                <a:gd name="T40" fmla="*/ 571 w 900"/>
                <a:gd name="T41" fmla="*/ 2639 h 2836"/>
                <a:gd name="T42" fmla="*/ 475 w 900"/>
                <a:gd name="T43" fmla="*/ 2711 h 2836"/>
                <a:gd name="T44" fmla="*/ 368 w 900"/>
                <a:gd name="T45" fmla="*/ 2767 h 2836"/>
                <a:gd name="T46" fmla="*/ 248 w 900"/>
                <a:gd name="T47" fmla="*/ 2806 h 2836"/>
                <a:gd name="T48" fmla="*/ 113 w 900"/>
                <a:gd name="T49" fmla="*/ 2830 h 2836"/>
                <a:gd name="T50" fmla="*/ 34 w 900"/>
                <a:gd name="T51" fmla="*/ 2323 h 2836"/>
                <a:gd name="T52" fmla="*/ 151 w 900"/>
                <a:gd name="T53" fmla="*/ 2299 h 2836"/>
                <a:gd name="T54" fmla="*/ 250 w 900"/>
                <a:gd name="T55" fmla="*/ 2267 h 2836"/>
                <a:gd name="T56" fmla="*/ 330 w 900"/>
                <a:gd name="T57" fmla="*/ 2225 h 2836"/>
                <a:gd name="T58" fmla="*/ 395 w 900"/>
                <a:gd name="T59" fmla="*/ 2173 h 2836"/>
                <a:gd name="T60" fmla="*/ 446 w 900"/>
                <a:gd name="T61" fmla="*/ 2115 h 2836"/>
                <a:gd name="T62" fmla="*/ 485 w 900"/>
                <a:gd name="T63" fmla="*/ 2048 h 2836"/>
                <a:gd name="T64" fmla="*/ 511 w 900"/>
                <a:gd name="T65" fmla="*/ 1973 h 2836"/>
                <a:gd name="T66" fmla="*/ 530 w 900"/>
                <a:gd name="T67" fmla="*/ 1892 h 2836"/>
                <a:gd name="T68" fmla="*/ 541 w 900"/>
                <a:gd name="T69" fmla="*/ 1805 h 2836"/>
                <a:gd name="T70" fmla="*/ 546 w 900"/>
                <a:gd name="T71" fmla="*/ 1712 h 2836"/>
                <a:gd name="T72" fmla="*/ 546 w 900"/>
                <a:gd name="T73" fmla="*/ 1614 h 2836"/>
                <a:gd name="T74" fmla="*/ 545 w 900"/>
                <a:gd name="T75" fmla="*/ 1513 h 2836"/>
                <a:gd name="T76" fmla="*/ 540 w 900"/>
                <a:gd name="T77" fmla="*/ 1314 h 2836"/>
                <a:gd name="T78" fmla="*/ 537 w 900"/>
                <a:gd name="T79" fmla="*/ 1210 h 2836"/>
                <a:gd name="T80" fmla="*/ 533 w 900"/>
                <a:gd name="T81" fmla="*/ 1109 h 2836"/>
                <a:gd name="T82" fmla="*/ 526 w 900"/>
                <a:gd name="T83" fmla="*/ 1015 h 2836"/>
                <a:gd name="T84" fmla="*/ 513 w 900"/>
                <a:gd name="T85" fmla="*/ 928 h 2836"/>
                <a:gd name="T86" fmla="*/ 493 w 900"/>
                <a:gd name="T87" fmla="*/ 847 h 2836"/>
                <a:gd name="T88" fmla="*/ 464 w 900"/>
                <a:gd name="T89" fmla="*/ 773 h 2836"/>
                <a:gd name="T90" fmla="*/ 425 w 900"/>
                <a:gd name="T91" fmla="*/ 708 h 2836"/>
                <a:gd name="T92" fmla="*/ 374 w 900"/>
                <a:gd name="T93" fmla="*/ 652 h 2836"/>
                <a:gd name="T94" fmla="*/ 308 w 900"/>
                <a:gd name="T95" fmla="*/ 603 h 2836"/>
                <a:gd name="T96" fmla="*/ 226 w 900"/>
                <a:gd name="T97" fmla="*/ 564 h 2836"/>
                <a:gd name="T98" fmla="*/ 126 w 900"/>
                <a:gd name="T99" fmla="*/ 536 h 2836"/>
                <a:gd name="T100" fmla="*/ 8 w 900"/>
                <a:gd name="T101" fmla="*/ 518 h 2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00" h="2836">
                  <a:moveTo>
                    <a:pt x="0" y="0"/>
                  </a:moveTo>
                  <a:lnTo>
                    <a:pt x="73" y="4"/>
                  </a:lnTo>
                  <a:lnTo>
                    <a:pt x="142" y="11"/>
                  </a:lnTo>
                  <a:lnTo>
                    <a:pt x="207" y="24"/>
                  </a:lnTo>
                  <a:lnTo>
                    <a:pt x="270" y="39"/>
                  </a:lnTo>
                  <a:lnTo>
                    <a:pt x="330" y="59"/>
                  </a:lnTo>
                  <a:lnTo>
                    <a:pt x="386" y="83"/>
                  </a:lnTo>
                  <a:lnTo>
                    <a:pt x="438" y="112"/>
                  </a:lnTo>
                  <a:lnTo>
                    <a:pt x="489" y="144"/>
                  </a:lnTo>
                  <a:lnTo>
                    <a:pt x="536" y="182"/>
                  </a:lnTo>
                  <a:lnTo>
                    <a:pt x="580" y="222"/>
                  </a:lnTo>
                  <a:lnTo>
                    <a:pt x="620" y="269"/>
                  </a:lnTo>
                  <a:lnTo>
                    <a:pt x="658" y="319"/>
                  </a:lnTo>
                  <a:lnTo>
                    <a:pt x="694" y="374"/>
                  </a:lnTo>
                  <a:lnTo>
                    <a:pt x="726" y="433"/>
                  </a:lnTo>
                  <a:lnTo>
                    <a:pt x="756" y="497"/>
                  </a:lnTo>
                  <a:lnTo>
                    <a:pt x="782" y="566"/>
                  </a:lnTo>
                  <a:lnTo>
                    <a:pt x="806" y="639"/>
                  </a:lnTo>
                  <a:lnTo>
                    <a:pt x="826" y="719"/>
                  </a:lnTo>
                  <a:lnTo>
                    <a:pt x="845" y="802"/>
                  </a:lnTo>
                  <a:lnTo>
                    <a:pt x="860" y="889"/>
                  </a:lnTo>
                  <a:lnTo>
                    <a:pt x="874" y="982"/>
                  </a:lnTo>
                  <a:lnTo>
                    <a:pt x="884" y="1081"/>
                  </a:lnTo>
                  <a:lnTo>
                    <a:pt x="892" y="1184"/>
                  </a:lnTo>
                  <a:lnTo>
                    <a:pt x="897" y="1292"/>
                  </a:lnTo>
                  <a:lnTo>
                    <a:pt x="900" y="1405"/>
                  </a:lnTo>
                  <a:lnTo>
                    <a:pt x="900" y="1519"/>
                  </a:lnTo>
                  <a:lnTo>
                    <a:pt x="898" y="1628"/>
                  </a:lnTo>
                  <a:lnTo>
                    <a:pt x="893" y="1730"/>
                  </a:lnTo>
                  <a:lnTo>
                    <a:pt x="886" y="1828"/>
                  </a:lnTo>
                  <a:lnTo>
                    <a:pt x="876" y="1922"/>
                  </a:lnTo>
                  <a:lnTo>
                    <a:pt x="862" y="2011"/>
                  </a:lnTo>
                  <a:lnTo>
                    <a:pt x="846" y="2094"/>
                  </a:lnTo>
                  <a:lnTo>
                    <a:pt x="828" y="2173"/>
                  </a:lnTo>
                  <a:lnTo>
                    <a:pt x="806" y="2247"/>
                  </a:lnTo>
                  <a:lnTo>
                    <a:pt x="781" y="2316"/>
                  </a:lnTo>
                  <a:lnTo>
                    <a:pt x="754" y="2381"/>
                  </a:lnTo>
                  <a:lnTo>
                    <a:pt x="723" y="2442"/>
                  </a:lnTo>
                  <a:lnTo>
                    <a:pt x="690" y="2498"/>
                  </a:lnTo>
                  <a:lnTo>
                    <a:pt x="653" y="2550"/>
                  </a:lnTo>
                  <a:lnTo>
                    <a:pt x="613" y="2596"/>
                  </a:lnTo>
                  <a:lnTo>
                    <a:pt x="571" y="2639"/>
                  </a:lnTo>
                  <a:lnTo>
                    <a:pt x="525" y="2678"/>
                  </a:lnTo>
                  <a:lnTo>
                    <a:pt x="475" y="2711"/>
                  </a:lnTo>
                  <a:lnTo>
                    <a:pt x="423" y="2742"/>
                  </a:lnTo>
                  <a:lnTo>
                    <a:pt x="368" y="2767"/>
                  </a:lnTo>
                  <a:lnTo>
                    <a:pt x="309" y="2789"/>
                  </a:lnTo>
                  <a:lnTo>
                    <a:pt x="248" y="2806"/>
                  </a:lnTo>
                  <a:lnTo>
                    <a:pt x="182" y="2820"/>
                  </a:lnTo>
                  <a:lnTo>
                    <a:pt x="113" y="2830"/>
                  </a:lnTo>
                  <a:lnTo>
                    <a:pt x="41" y="2836"/>
                  </a:lnTo>
                  <a:lnTo>
                    <a:pt x="34" y="2323"/>
                  </a:lnTo>
                  <a:lnTo>
                    <a:pt x="95" y="2312"/>
                  </a:lnTo>
                  <a:lnTo>
                    <a:pt x="151" y="2299"/>
                  </a:lnTo>
                  <a:lnTo>
                    <a:pt x="202" y="2285"/>
                  </a:lnTo>
                  <a:lnTo>
                    <a:pt x="250" y="2267"/>
                  </a:lnTo>
                  <a:lnTo>
                    <a:pt x="292" y="2247"/>
                  </a:lnTo>
                  <a:lnTo>
                    <a:pt x="330" y="2225"/>
                  </a:lnTo>
                  <a:lnTo>
                    <a:pt x="365" y="2201"/>
                  </a:lnTo>
                  <a:lnTo>
                    <a:pt x="395" y="2173"/>
                  </a:lnTo>
                  <a:lnTo>
                    <a:pt x="422" y="2145"/>
                  </a:lnTo>
                  <a:lnTo>
                    <a:pt x="446" y="2115"/>
                  </a:lnTo>
                  <a:lnTo>
                    <a:pt x="466" y="2082"/>
                  </a:lnTo>
                  <a:lnTo>
                    <a:pt x="485" y="2048"/>
                  </a:lnTo>
                  <a:lnTo>
                    <a:pt x="499" y="2011"/>
                  </a:lnTo>
                  <a:lnTo>
                    <a:pt x="511" y="1973"/>
                  </a:lnTo>
                  <a:lnTo>
                    <a:pt x="522" y="1933"/>
                  </a:lnTo>
                  <a:lnTo>
                    <a:pt x="530" y="1892"/>
                  </a:lnTo>
                  <a:lnTo>
                    <a:pt x="536" y="1849"/>
                  </a:lnTo>
                  <a:lnTo>
                    <a:pt x="541" y="1805"/>
                  </a:lnTo>
                  <a:lnTo>
                    <a:pt x="544" y="1759"/>
                  </a:lnTo>
                  <a:lnTo>
                    <a:pt x="546" y="1712"/>
                  </a:lnTo>
                  <a:lnTo>
                    <a:pt x="546" y="1664"/>
                  </a:lnTo>
                  <a:lnTo>
                    <a:pt x="546" y="1614"/>
                  </a:lnTo>
                  <a:lnTo>
                    <a:pt x="546" y="1565"/>
                  </a:lnTo>
                  <a:lnTo>
                    <a:pt x="545" y="1513"/>
                  </a:lnTo>
                  <a:lnTo>
                    <a:pt x="543" y="1461"/>
                  </a:lnTo>
                  <a:lnTo>
                    <a:pt x="540" y="1314"/>
                  </a:lnTo>
                  <a:lnTo>
                    <a:pt x="539" y="1261"/>
                  </a:lnTo>
                  <a:lnTo>
                    <a:pt x="537" y="1210"/>
                  </a:lnTo>
                  <a:lnTo>
                    <a:pt x="536" y="1159"/>
                  </a:lnTo>
                  <a:lnTo>
                    <a:pt x="533" y="1109"/>
                  </a:lnTo>
                  <a:lnTo>
                    <a:pt x="530" y="1061"/>
                  </a:lnTo>
                  <a:lnTo>
                    <a:pt x="526" y="1015"/>
                  </a:lnTo>
                  <a:lnTo>
                    <a:pt x="521" y="970"/>
                  </a:lnTo>
                  <a:lnTo>
                    <a:pt x="513" y="928"/>
                  </a:lnTo>
                  <a:lnTo>
                    <a:pt x="504" y="886"/>
                  </a:lnTo>
                  <a:lnTo>
                    <a:pt x="493" y="847"/>
                  </a:lnTo>
                  <a:lnTo>
                    <a:pt x="481" y="809"/>
                  </a:lnTo>
                  <a:lnTo>
                    <a:pt x="464" y="773"/>
                  </a:lnTo>
                  <a:lnTo>
                    <a:pt x="447" y="740"/>
                  </a:lnTo>
                  <a:lnTo>
                    <a:pt x="425" y="708"/>
                  </a:lnTo>
                  <a:lnTo>
                    <a:pt x="401" y="679"/>
                  </a:lnTo>
                  <a:lnTo>
                    <a:pt x="374" y="652"/>
                  </a:lnTo>
                  <a:lnTo>
                    <a:pt x="343" y="626"/>
                  </a:lnTo>
                  <a:lnTo>
                    <a:pt x="308" y="603"/>
                  </a:lnTo>
                  <a:lnTo>
                    <a:pt x="269" y="583"/>
                  </a:lnTo>
                  <a:lnTo>
                    <a:pt x="226" y="564"/>
                  </a:lnTo>
                  <a:lnTo>
                    <a:pt x="179" y="549"/>
                  </a:lnTo>
                  <a:lnTo>
                    <a:pt x="126" y="536"/>
                  </a:lnTo>
                  <a:lnTo>
                    <a:pt x="70" y="526"/>
                  </a:lnTo>
                  <a:lnTo>
                    <a:pt x="8" y="51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215"/>
            <p:cNvSpPr>
              <a:spLocks/>
            </p:cNvSpPr>
            <p:nvPr/>
          </p:nvSpPr>
          <p:spPr bwMode="auto">
            <a:xfrm>
              <a:off x="984250" y="2362200"/>
              <a:ext cx="30163" cy="90488"/>
            </a:xfrm>
            <a:custGeom>
              <a:avLst/>
              <a:gdLst>
                <a:gd name="T0" fmla="*/ 171 w 179"/>
                <a:gd name="T1" fmla="*/ 0 h 516"/>
                <a:gd name="T2" fmla="*/ 179 w 179"/>
                <a:gd name="T3" fmla="*/ 516 h 516"/>
                <a:gd name="T4" fmla="*/ 172 w 179"/>
                <a:gd name="T5" fmla="*/ 516 h 516"/>
                <a:gd name="T6" fmla="*/ 140 w 179"/>
                <a:gd name="T7" fmla="*/ 514 h 516"/>
                <a:gd name="T8" fmla="*/ 111 w 179"/>
                <a:gd name="T9" fmla="*/ 510 h 516"/>
                <a:gd name="T10" fmla="*/ 87 w 179"/>
                <a:gd name="T11" fmla="*/ 503 h 516"/>
                <a:gd name="T12" fmla="*/ 67 w 179"/>
                <a:gd name="T13" fmla="*/ 493 h 516"/>
                <a:gd name="T14" fmla="*/ 49 w 179"/>
                <a:gd name="T15" fmla="*/ 481 h 516"/>
                <a:gd name="T16" fmla="*/ 36 w 179"/>
                <a:gd name="T17" fmla="*/ 466 h 516"/>
                <a:gd name="T18" fmla="*/ 26 w 179"/>
                <a:gd name="T19" fmla="*/ 449 h 516"/>
                <a:gd name="T20" fmla="*/ 17 w 179"/>
                <a:gd name="T21" fmla="*/ 431 h 516"/>
                <a:gd name="T22" fmla="*/ 11 w 179"/>
                <a:gd name="T23" fmla="*/ 411 h 516"/>
                <a:gd name="T24" fmla="*/ 7 w 179"/>
                <a:gd name="T25" fmla="*/ 388 h 516"/>
                <a:gd name="T26" fmla="*/ 4 w 179"/>
                <a:gd name="T27" fmla="*/ 365 h 516"/>
                <a:gd name="T28" fmla="*/ 2 w 179"/>
                <a:gd name="T29" fmla="*/ 341 h 516"/>
                <a:gd name="T30" fmla="*/ 2 w 179"/>
                <a:gd name="T31" fmla="*/ 314 h 516"/>
                <a:gd name="T32" fmla="*/ 1 w 179"/>
                <a:gd name="T33" fmla="*/ 288 h 516"/>
                <a:gd name="T34" fmla="*/ 1 w 179"/>
                <a:gd name="T35" fmla="*/ 260 h 516"/>
                <a:gd name="T36" fmla="*/ 0 w 179"/>
                <a:gd name="T37" fmla="*/ 234 h 516"/>
                <a:gd name="T38" fmla="*/ 0 w 179"/>
                <a:gd name="T39" fmla="*/ 209 h 516"/>
                <a:gd name="T40" fmla="*/ 0 w 179"/>
                <a:gd name="T41" fmla="*/ 184 h 516"/>
                <a:gd name="T42" fmla="*/ 1 w 179"/>
                <a:gd name="T43" fmla="*/ 160 h 516"/>
                <a:gd name="T44" fmla="*/ 2 w 179"/>
                <a:gd name="T45" fmla="*/ 138 h 516"/>
                <a:gd name="T46" fmla="*/ 5 w 179"/>
                <a:gd name="T47" fmla="*/ 116 h 516"/>
                <a:gd name="T48" fmla="*/ 10 w 179"/>
                <a:gd name="T49" fmla="*/ 96 h 516"/>
                <a:gd name="T50" fmla="*/ 16 w 179"/>
                <a:gd name="T51" fmla="*/ 78 h 516"/>
                <a:gd name="T52" fmla="*/ 25 w 179"/>
                <a:gd name="T53" fmla="*/ 61 h 516"/>
                <a:gd name="T54" fmla="*/ 36 w 179"/>
                <a:gd name="T55" fmla="*/ 46 h 516"/>
                <a:gd name="T56" fmla="*/ 50 w 179"/>
                <a:gd name="T57" fmla="*/ 33 h 516"/>
                <a:gd name="T58" fmla="*/ 67 w 179"/>
                <a:gd name="T59" fmla="*/ 22 h 516"/>
                <a:gd name="T60" fmla="*/ 87 w 179"/>
                <a:gd name="T61" fmla="*/ 13 h 516"/>
                <a:gd name="T62" fmla="*/ 111 w 179"/>
                <a:gd name="T63" fmla="*/ 6 h 516"/>
                <a:gd name="T64" fmla="*/ 140 w 179"/>
                <a:gd name="T65" fmla="*/ 2 h 516"/>
                <a:gd name="T66" fmla="*/ 171 w 179"/>
                <a:gd name="T67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9" h="516">
                  <a:moveTo>
                    <a:pt x="171" y="0"/>
                  </a:moveTo>
                  <a:lnTo>
                    <a:pt x="179" y="516"/>
                  </a:lnTo>
                  <a:lnTo>
                    <a:pt x="172" y="516"/>
                  </a:lnTo>
                  <a:lnTo>
                    <a:pt x="140" y="514"/>
                  </a:lnTo>
                  <a:lnTo>
                    <a:pt x="111" y="510"/>
                  </a:lnTo>
                  <a:lnTo>
                    <a:pt x="87" y="503"/>
                  </a:lnTo>
                  <a:lnTo>
                    <a:pt x="67" y="493"/>
                  </a:lnTo>
                  <a:lnTo>
                    <a:pt x="49" y="481"/>
                  </a:lnTo>
                  <a:lnTo>
                    <a:pt x="36" y="466"/>
                  </a:lnTo>
                  <a:lnTo>
                    <a:pt x="26" y="449"/>
                  </a:lnTo>
                  <a:lnTo>
                    <a:pt x="17" y="431"/>
                  </a:lnTo>
                  <a:lnTo>
                    <a:pt x="11" y="411"/>
                  </a:lnTo>
                  <a:lnTo>
                    <a:pt x="7" y="388"/>
                  </a:lnTo>
                  <a:lnTo>
                    <a:pt x="4" y="365"/>
                  </a:lnTo>
                  <a:lnTo>
                    <a:pt x="2" y="341"/>
                  </a:lnTo>
                  <a:lnTo>
                    <a:pt x="2" y="314"/>
                  </a:lnTo>
                  <a:lnTo>
                    <a:pt x="1" y="288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0" y="209"/>
                  </a:lnTo>
                  <a:lnTo>
                    <a:pt x="0" y="184"/>
                  </a:lnTo>
                  <a:lnTo>
                    <a:pt x="1" y="160"/>
                  </a:lnTo>
                  <a:lnTo>
                    <a:pt x="2" y="138"/>
                  </a:lnTo>
                  <a:lnTo>
                    <a:pt x="5" y="116"/>
                  </a:lnTo>
                  <a:lnTo>
                    <a:pt x="10" y="96"/>
                  </a:lnTo>
                  <a:lnTo>
                    <a:pt x="16" y="78"/>
                  </a:lnTo>
                  <a:lnTo>
                    <a:pt x="25" y="61"/>
                  </a:lnTo>
                  <a:lnTo>
                    <a:pt x="36" y="46"/>
                  </a:lnTo>
                  <a:lnTo>
                    <a:pt x="50" y="33"/>
                  </a:lnTo>
                  <a:lnTo>
                    <a:pt x="67" y="22"/>
                  </a:lnTo>
                  <a:lnTo>
                    <a:pt x="87" y="13"/>
                  </a:lnTo>
                  <a:lnTo>
                    <a:pt x="111" y="6"/>
                  </a:lnTo>
                  <a:lnTo>
                    <a:pt x="140" y="2"/>
                  </a:lnTo>
                  <a:lnTo>
                    <a:pt x="1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216"/>
            <p:cNvSpPr>
              <a:spLocks/>
            </p:cNvSpPr>
            <p:nvPr/>
          </p:nvSpPr>
          <p:spPr bwMode="auto">
            <a:xfrm>
              <a:off x="979488" y="1952625"/>
              <a:ext cx="30163" cy="85725"/>
            </a:xfrm>
            <a:custGeom>
              <a:avLst/>
              <a:gdLst>
                <a:gd name="T0" fmla="*/ 157 w 165"/>
                <a:gd name="T1" fmla="*/ 0 h 486"/>
                <a:gd name="T2" fmla="*/ 165 w 165"/>
                <a:gd name="T3" fmla="*/ 486 h 486"/>
                <a:gd name="T4" fmla="*/ 160 w 165"/>
                <a:gd name="T5" fmla="*/ 486 h 486"/>
                <a:gd name="T6" fmla="*/ 130 w 165"/>
                <a:gd name="T7" fmla="*/ 485 h 486"/>
                <a:gd name="T8" fmla="*/ 103 w 165"/>
                <a:gd name="T9" fmla="*/ 481 h 486"/>
                <a:gd name="T10" fmla="*/ 80 w 165"/>
                <a:gd name="T11" fmla="*/ 474 h 486"/>
                <a:gd name="T12" fmla="*/ 62 w 165"/>
                <a:gd name="T13" fmla="*/ 466 h 486"/>
                <a:gd name="T14" fmla="*/ 47 w 165"/>
                <a:gd name="T15" fmla="*/ 454 h 486"/>
                <a:gd name="T16" fmla="*/ 33 w 165"/>
                <a:gd name="T17" fmla="*/ 441 h 486"/>
                <a:gd name="T18" fmla="*/ 24 w 165"/>
                <a:gd name="T19" fmla="*/ 426 h 486"/>
                <a:gd name="T20" fmla="*/ 16 w 165"/>
                <a:gd name="T21" fmla="*/ 408 h 486"/>
                <a:gd name="T22" fmla="*/ 11 w 165"/>
                <a:gd name="T23" fmla="*/ 389 h 486"/>
                <a:gd name="T24" fmla="*/ 7 w 165"/>
                <a:gd name="T25" fmla="*/ 369 h 486"/>
                <a:gd name="T26" fmla="*/ 5 w 165"/>
                <a:gd name="T27" fmla="*/ 346 h 486"/>
                <a:gd name="T28" fmla="*/ 2 w 165"/>
                <a:gd name="T29" fmla="*/ 323 h 486"/>
                <a:gd name="T30" fmla="*/ 2 w 165"/>
                <a:gd name="T31" fmla="*/ 298 h 486"/>
                <a:gd name="T32" fmla="*/ 1 w 165"/>
                <a:gd name="T33" fmla="*/ 272 h 486"/>
                <a:gd name="T34" fmla="*/ 1 w 165"/>
                <a:gd name="T35" fmla="*/ 246 h 486"/>
                <a:gd name="T36" fmla="*/ 0 w 165"/>
                <a:gd name="T37" fmla="*/ 219 h 486"/>
                <a:gd name="T38" fmla="*/ 0 w 165"/>
                <a:gd name="T39" fmla="*/ 192 h 486"/>
                <a:gd name="T40" fmla="*/ 0 w 165"/>
                <a:gd name="T41" fmla="*/ 168 h 486"/>
                <a:gd name="T42" fmla="*/ 1 w 165"/>
                <a:gd name="T43" fmla="*/ 143 h 486"/>
                <a:gd name="T44" fmla="*/ 3 w 165"/>
                <a:gd name="T45" fmla="*/ 121 h 486"/>
                <a:gd name="T46" fmla="*/ 7 w 165"/>
                <a:gd name="T47" fmla="*/ 101 h 486"/>
                <a:gd name="T48" fmla="*/ 12 w 165"/>
                <a:gd name="T49" fmla="*/ 82 h 486"/>
                <a:gd name="T50" fmla="*/ 19 w 165"/>
                <a:gd name="T51" fmla="*/ 63 h 486"/>
                <a:gd name="T52" fmla="*/ 29 w 165"/>
                <a:gd name="T53" fmla="*/ 48 h 486"/>
                <a:gd name="T54" fmla="*/ 41 w 165"/>
                <a:gd name="T55" fmla="*/ 34 h 486"/>
                <a:gd name="T56" fmla="*/ 57 w 165"/>
                <a:gd name="T57" fmla="*/ 23 h 486"/>
                <a:gd name="T58" fmla="*/ 76 w 165"/>
                <a:gd name="T59" fmla="*/ 14 h 486"/>
                <a:gd name="T60" fmla="*/ 99 w 165"/>
                <a:gd name="T61" fmla="*/ 6 h 486"/>
                <a:gd name="T62" fmla="*/ 126 w 165"/>
                <a:gd name="T63" fmla="*/ 2 h 486"/>
                <a:gd name="T64" fmla="*/ 157 w 165"/>
                <a:gd name="T65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5" h="486">
                  <a:moveTo>
                    <a:pt x="157" y="0"/>
                  </a:moveTo>
                  <a:lnTo>
                    <a:pt x="165" y="486"/>
                  </a:lnTo>
                  <a:lnTo>
                    <a:pt x="160" y="486"/>
                  </a:lnTo>
                  <a:lnTo>
                    <a:pt x="130" y="485"/>
                  </a:lnTo>
                  <a:lnTo>
                    <a:pt x="103" y="481"/>
                  </a:lnTo>
                  <a:lnTo>
                    <a:pt x="80" y="474"/>
                  </a:lnTo>
                  <a:lnTo>
                    <a:pt x="62" y="466"/>
                  </a:lnTo>
                  <a:lnTo>
                    <a:pt x="47" y="454"/>
                  </a:lnTo>
                  <a:lnTo>
                    <a:pt x="33" y="441"/>
                  </a:lnTo>
                  <a:lnTo>
                    <a:pt x="24" y="426"/>
                  </a:lnTo>
                  <a:lnTo>
                    <a:pt x="16" y="408"/>
                  </a:lnTo>
                  <a:lnTo>
                    <a:pt x="11" y="389"/>
                  </a:lnTo>
                  <a:lnTo>
                    <a:pt x="7" y="369"/>
                  </a:lnTo>
                  <a:lnTo>
                    <a:pt x="5" y="346"/>
                  </a:lnTo>
                  <a:lnTo>
                    <a:pt x="2" y="323"/>
                  </a:lnTo>
                  <a:lnTo>
                    <a:pt x="2" y="298"/>
                  </a:lnTo>
                  <a:lnTo>
                    <a:pt x="1" y="272"/>
                  </a:lnTo>
                  <a:lnTo>
                    <a:pt x="1" y="246"/>
                  </a:lnTo>
                  <a:lnTo>
                    <a:pt x="0" y="219"/>
                  </a:lnTo>
                  <a:lnTo>
                    <a:pt x="0" y="192"/>
                  </a:lnTo>
                  <a:lnTo>
                    <a:pt x="0" y="168"/>
                  </a:lnTo>
                  <a:lnTo>
                    <a:pt x="1" y="143"/>
                  </a:lnTo>
                  <a:lnTo>
                    <a:pt x="3" y="121"/>
                  </a:lnTo>
                  <a:lnTo>
                    <a:pt x="7" y="101"/>
                  </a:lnTo>
                  <a:lnTo>
                    <a:pt x="12" y="82"/>
                  </a:lnTo>
                  <a:lnTo>
                    <a:pt x="19" y="63"/>
                  </a:lnTo>
                  <a:lnTo>
                    <a:pt x="29" y="48"/>
                  </a:lnTo>
                  <a:lnTo>
                    <a:pt x="41" y="34"/>
                  </a:lnTo>
                  <a:lnTo>
                    <a:pt x="57" y="23"/>
                  </a:lnTo>
                  <a:lnTo>
                    <a:pt x="76" y="14"/>
                  </a:lnTo>
                  <a:lnTo>
                    <a:pt x="99" y="6"/>
                  </a:lnTo>
                  <a:lnTo>
                    <a:pt x="126" y="2"/>
                  </a:lnTo>
                  <a:lnTo>
                    <a:pt x="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1615091" y="1922870"/>
            <a:ext cx="533120" cy="538936"/>
            <a:chOff x="1612900" y="1971675"/>
            <a:chExt cx="436563" cy="441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3" name="Freeform 221"/>
            <p:cNvSpPr>
              <a:spLocks noEditPoints="1"/>
            </p:cNvSpPr>
            <p:nvPr/>
          </p:nvSpPr>
          <p:spPr bwMode="auto">
            <a:xfrm>
              <a:off x="1612900" y="1971675"/>
              <a:ext cx="436563" cy="441325"/>
            </a:xfrm>
            <a:custGeom>
              <a:avLst/>
              <a:gdLst>
                <a:gd name="T0" fmla="*/ 2121 w 3296"/>
                <a:gd name="T1" fmla="*/ 1158 h 3336"/>
                <a:gd name="T2" fmla="*/ 1661 w 3296"/>
                <a:gd name="T3" fmla="*/ 1816 h 3336"/>
                <a:gd name="T4" fmla="*/ 1675 w 3296"/>
                <a:gd name="T5" fmla="*/ 1965 h 3336"/>
                <a:gd name="T6" fmla="*/ 2138 w 3296"/>
                <a:gd name="T7" fmla="*/ 2020 h 3336"/>
                <a:gd name="T8" fmla="*/ 2180 w 3296"/>
                <a:gd name="T9" fmla="*/ 2126 h 3336"/>
                <a:gd name="T10" fmla="*/ 2256 w 3296"/>
                <a:gd name="T11" fmla="*/ 2242 h 3336"/>
                <a:gd name="T12" fmla="*/ 2464 w 3296"/>
                <a:gd name="T13" fmla="*/ 2230 h 3336"/>
                <a:gd name="T14" fmla="*/ 2519 w 3296"/>
                <a:gd name="T15" fmla="*/ 2062 h 3336"/>
                <a:gd name="T16" fmla="*/ 2604 w 3296"/>
                <a:gd name="T17" fmla="*/ 2007 h 3336"/>
                <a:gd name="T18" fmla="*/ 2666 w 3296"/>
                <a:gd name="T19" fmla="*/ 1866 h 3336"/>
                <a:gd name="T20" fmla="*/ 2552 w 3296"/>
                <a:gd name="T21" fmla="*/ 1770 h 3336"/>
                <a:gd name="T22" fmla="*/ 2519 w 3296"/>
                <a:gd name="T23" fmla="*/ 1223 h 3336"/>
                <a:gd name="T24" fmla="*/ 2442 w 3296"/>
                <a:gd name="T25" fmla="*/ 1107 h 3336"/>
                <a:gd name="T26" fmla="*/ 1000 w 3296"/>
                <a:gd name="T27" fmla="*/ 1092 h 3336"/>
                <a:gd name="T28" fmla="*/ 756 w 3296"/>
                <a:gd name="T29" fmla="*/ 1200 h 3336"/>
                <a:gd name="T30" fmla="*/ 644 w 3296"/>
                <a:gd name="T31" fmla="*/ 1419 h 3336"/>
                <a:gd name="T32" fmla="*/ 699 w 3296"/>
                <a:gd name="T33" fmla="*/ 1537 h 3336"/>
                <a:gd name="T34" fmla="*/ 898 w 3296"/>
                <a:gd name="T35" fmla="*/ 1542 h 3336"/>
                <a:gd name="T36" fmla="*/ 982 w 3296"/>
                <a:gd name="T37" fmla="*/ 1430 h 3336"/>
                <a:gd name="T38" fmla="*/ 1064 w 3296"/>
                <a:gd name="T39" fmla="*/ 1353 h 3336"/>
                <a:gd name="T40" fmla="*/ 1211 w 3296"/>
                <a:gd name="T41" fmla="*/ 1369 h 3336"/>
                <a:gd name="T42" fmla="*/ 1257 w 3296"/>
                <a:gd name="T43" fmla="*/ 1490 h 3336"/>
                <a:gd name="T44" fmla="*/ 1154 w 3296"/>
                <a:gd name="T45" fmla="*/ 1616 h 3336"/>
                <a:gd name="T46" fmla="*/ 906 w 3296"/>
                <a:gd name="T47" fmla="*/ 1769 h 3336"/>
                <a:gd name="T48" fmla="*/ 686 w 3296"/>
                <a:gd name="T49" fmla="*/ 1976 h 3336"/>
                <a:gd name="T50" fmla="*/ 639 w 3296"/>
                <a:gd name="T51" fmla="*/ 2188 h 3336"/>
                <a:gd name="T52" fmla="*/ 744 w 3296"/>
                <a:gd name="T53" fmla="*/ 2253 h 3336"/>
                <a:gd name="T54" fmla="*/ 1591 w 3296"/>
                <a:gd name="T55" fmla="*/ 2196 h 3336"/>
                <a:gd name="T56" fmla="*/ 1603 w 3296"/>
                <a:gd name="T57" fmla="*/ 2058 h 3336"/>
                <a:gd name="T58" fmla="*/ 1488 w 3296"/>
                <a:gd name="T59" fmla="*/ 1981 h 3336"/>
                <a:gd name="T60" fmla="*/ 1312 w 3296"/>
                <a:gd name="T61" fmla="*/ 1859 h 3336"/>
                <a:gd name="T62" fmla="*/ 1542 w 3296"/>
                <a:gd name="T63" fmla="*/ 1678 h 3336"/>
                <a:gd name="T64" fmla="*/ 1609 w 3296"/>
                <a:gd name="T65" fmla="*/ 1430 h 3336"/>
                <a:gd name="T66" fmla="*/ 1503 w 3296"/>
                <a:gd name="T67" fmla="*/ 1215 h 3336"/>
                <a:gd name="T68" fmla="*/ 1230 w 3296"/>
                <a:gd name="T69" fmla="*/ 1093 h 3336"/>
                <a:gd name="T70" fmla="*/ 1802 w 3296"/>
                <a:gd name="T71" fmla="*/ 0 h 3336"/>
                <a:gd name="T72" fmla="*/ 2346 w 3296"/>
                <a:gd name="T73" fmla="*/ 149 h 3336"/>
                <a:gd name="T74" fmla="*/ 2683 w 3296"/>
                <a:gd name="T75" fmla="*/ 364 h 3336"/>
                <a:gd name="T76" fmla="*/ 3049 w 3296"/>
                <a:gd name="T77" fmla="*/ 778 h 3336"/>
                <a:gd name="T78" fmla="*/ 3220 w 3296"/>
                <a:gd name="T79" fmla="*/ 1141 h 3336"/>
                <a:gd name="T80" fmla="*/ 2955 w 3296"/>
                <a:gd name="T81" fmla="*/ 1824 h 3336"/>
                <a:gd name="T82" fmla="*/ 3188 w 3296"/>
                <a:gd name="T83" fmla="*/ 2283 h 3336"/>
                <a:gd name="T84" fmla="*/ 2997 w 3296"/>
                <a:gd name="T85" fmla="*/ 2636 h 3336"/>
                <a:gd name="T86" fmla="*/ 2610 w 3296"/>
                <a:gd name="T87" fmla="*/ 3030 h 3336"/>
                <a:gd name="T88" fmla="*/ 2261 w 3296"/>
                <a:gd name="T89" fmla="*/ 3224 h 3336"/>
                <a:gd name="T90" fmla="*/ 1802 w 3296"/>
                <a:gd name="T91" fmla="*/ 2985 h 3336"/>
                <a:gd name="T92" fmla="*/ 1124 w 3296"/>
                <a:gd name="T93" fmla="*/ 3257 h 3336"/>
                <a:gd name="T94" fmla="*/ 764 w 3296"/>
                <a:gd name="T95" fmla="*/ 3082 h 3336"/>
                <a:gd name="T96" fmla="*/ 356 w 3296"/>
                <a:gd name="T97" fmla="*/ 2710 h 3336"/>
                <a:gd name="T98" fmla="*/ 145 w 3296"/>
                <a:gd name="T99" fmla="*/ 2368 h 3336"/>
                <a:gd name="T100" fmla="*/ 0 w 3296"/>
                <a:gd name="T101" fmla="*/ 1824 h 3336"/>
                <a:gd name="T102" fmla="*/ 50 w 3296"/>
                <a:gd name="T103" fmla="*/ 1231 h 3336"/>
                <a:gd name="T104" fmla="*/ 432 w 3296"/>
                <a:gd name="T105" fmla="*/ 886 h 3336"/>
                <a:gd name="T106" fmla="*/ 545 w 3296"/>
                <a:gd name="T107" fmla="*/ 423 h 3336"/>
                <a:gd name="T108" fmla="*/ 869 w 3296"/>
                <a:gd name="T109" fmla="*/ 190 h 3336"/>
                <a:gd name="T110" fmla="*/ 1400 w 3296"/>
                <a:gd name="T111" fmla="*/ 12 h 3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96" h="3336">
                  <a:moveTo>
                    <a:pt x="2267" y="1096"/>
                  </a:moveTo>
                  <a:lnTo>
                    <a:pt x="2236" y="1099"/>
                  </a:lnTo>
                  <a:lnTo>
                    <a:pt x="2206" y="1108"/>
                  </a:lnTo>
                  <a:lnTo>
                    <a:pt x="2176" y="1121"/>
                  </a:lnTo>
                  <a:lnTo>
                    <a:pt x="2146" y="1138"/>
                  </a:lnTo>
                  <a:lnTo>
                    <a:pt x="2121" y="1158"/>
                  </a:lnTo>
                  <a:lnTo>
                    <a:pt x="2101" y="1180"/>
                  </a:lnTo>
                  <a:lnTo>
                    <a:pt x="1713" y="1700"/>
                  </a:lnTo>
                  <a:lnTo>
                    <a:pt x="1697" y="1725"/>
                  </a:lnTo>
                  <a:lnTo>
                    <a:pt x="1682" y="1753"/>
                  </a:lnTo>
                  <a:lnTo>
                    <a:pt x="1671" y="1784"/>
                  </a:lnTo>
                  <a:lnTo>
                    <a:pt x="1661" y="1816"/>
                  </a:lnTo>
                  <a:lnTo>
                    <a:pt x="1656" y="1848"/>
                  </a:lnTo>
                  <a:lnTo>
                    <a:pt x="1654" y="1877"/>
                  </a:lnTo>
                  <a:lnTo>
                    <a:pt x="1654" y="1894"/>
                  </a:lnTo>
                  <a:lnTo>
                    <a:pt x="1656" y="1919"/>
                  </a:lnTo>
                  <a:lnTo>
                    <a:pt x="1663" y="1942"/>
                  </a:lnTo>
                  <a:lnTo>
                    <a:pt x="1675" y="1965"/>
                  </a:lnTo>
                  <a:lnTo>
                    <a:pt x="1691" y="1983"/>
                  </a:lnTo>
                  <a:lnTo>
                    <a:pt x="1709" y="1999"/>
                  </a:lnTo>
                  <a:lnTo>
                    <a:pt x="1731" y="2010"/>
                  </a:lnTo>
                  <a:lnTo>
                    <a:pt x="1754" y="2018"/>
                  </a:lnTo>
                  <a:lnTo>
                    <a:pt x="1779" y="2020"/>
                  </a:lnTo>
                  <a:lnTo>
                    <a:pt x="2138" y="2020"/>
                  </a:lnTo>
                  <a:lnTo>
                    <a:pt x="2151" y="2022"/>
                  </a:lnTo>
                  <a:lnTo>
                    <a:pt x="2163" y="2028"/>
                  </a:lnTo>
                  <a:lnTo>
                    <a:pt x="2172" y="2037"/>
                  </a:lnTo>
                  <a:lnTo>
                    <a:pt x="2178" y="2049"/>
                  </a:lnTo>
                  <a:lnTo>
                    <a:pt x="2180" y="2062"/>
                  </a:lnTo>
                  <a:lnTo>
                    <a:pt x="2180" y="2126"/>
                  </a:lnTo>
                  <a:lnTo>
                    <a:pt x="2183" y="2152"/>
                  </a:lnTo>
                  <a:lnTo>
                    <a:pt x="2190" y="2175"/>
                  </a:lnTo>
                  <a:lnTo>
                    <a:pt x="2202" y="2196"/>
                  </a:lnTo>
                  <a:lnTo>
                    <a:pt x="2216" y="2215"/>
                  </a:lnTo>
                  <a:lnTo>
                    <a:pt x="2235" y="2230"/>
                  </a:lnTo>
                  <a:lnTo>
                    <a:pt x="2256" y="2242"/>
                  </a:lnTo>
                  <a:lnTo>
                    <a:pt x="2279" y="2249"/>
                  </a:lnTo>
                  <a:lnTo>
                    <a:pt x="2305" y="2253"/>
                  </a:lnTo>
                  <a:lnTo>
                    <a:pt x="2394" y="2253"/>
                  </a:lnTo>
                  <a:lnTo>
                    <a:pt x="2419" y="2249"/>
                  </a:lnTo>
                  <a:lnTo>
                    <a:pt x="2442" y="2242"/>
                  </a:lnTo>
                  <a:lnTo>
                    <a:pt x="2464" y="2230"/>
                  </a:lnTo>
                  <a:lnTo>
                    <a:pt x="2482" y="2215"/>
                  </a:lnTo>
                  <a:lnTo>
                    <a:pt x="2498" y="2196"/>
                  </a:lnTo>
                  <a:lnTo>
                    <a:pt x="2509" y="2175"/>
                  </a:lnTo>
                  <a:lnTo>
                    <a:pt x="2517" y="2152"/>
                  </a:lnTo>
                  <a:lnTo>
                    <a:pt x="2519" y="2126"/>
                  </a:lnTo>
                  <a:lnTo>
                    <a:pt x="2519" y="2062"/>
                  </a:lnTo>
                  <a:lnTo>
                    <a:pt x="2522" y="2045"/>
                  </a:lnTo>
                  <a:lnTo>
                    <a:pt x="2529" y="2033"/>
                  </a:lnTo>
                  <a:lnTo>
                    <a:pt x="2540" y="2023"/>
                  </a:lnTo>
                  <a:lnTo>
                    <a:pt x="2552" y="2020"/>
                  </a:lnTo>
                  <a:lnTo>
                    <a:pt x="2579" y="2017"/>
                  </a:lnTo>
                  <a:lnTo>
                    <a:pt x="2604" y="2007"/>
                  </a:lnTo>
                  <a:lnTo>
                    <a:pt x="2626" y="1992"/>
                  </a:lnTo>
                  <a:lnTo>
                    <a:pt x="2644" y="1973"/>
                  </a:lnTo>
                  <a:lnTo>
                    <a:pt x="2657" y="1950"/>
                  </a:lnTo>
                  <a:lnTo>
                    <a:pt x="2666" y="1923"/>
                  </a:lnTo>
                  <a:lnTo>
                    <a:pt x="2669" y="1895"/>
                  </a:lnTo>
                  <a:lnTo>
                    <a:pt x="2666" y="1866"/>
                  </a:lnTo>
                  <a:lnTo>
                    <a:pt x="2657" y="1841"/>
                  </a:lnTo>
                  <a:lnTo>
                    <a:pt x="2644" y="1817"/>
                  </a:lnTo>
                  <a:lnTo>
                    <a:pt x="2626" y="1798"/>
                  </a:lnTo>
                  <a:lnTo>
                    <a:pt x="2604" y="1783"/>
                  </a:lnTo>
                  <a:lnTo>
                    <a:pt x="2579" y="1774"/>
                  </a:lnTo>
                  <a:lnTo>
                    <a:pt x="2552" y="1770"/>
                  </a:lnTo>
                  <a:lnTo>
                    <a:pt x="2542" y="1768"/>
                  </a:lnTo>
                  <a:lnTo>
                    <a:pt x="2532" y="1762"/>
                  </a:lnTo>
                  <a:lnTo>
                    <a:pt x="2525" y="1752"/>
                  </a:lnTo>
                  <a:lnTo>
                    <a:pt x="2521" y="1741"/>
                  </a:lnTo>
                  <a:lnTo>
                    <a:pt x="2519" y="1728"/>
                  </a:lnTo>
                  <a:lnTo>
                    <a:pt x="2519" y="1223"/>
                  </a:lnTo>
                  <a:lnTo>
                    <a:pt x="2517" y="1197"/>
                  </a:lnTo>
                  <a:lnTo>
                    <a:pt x="2509" y="1174"/>
                  </a:lnTo>
                  <a:lnTo>
                    <a:pt x="2498" y="1152"/>
                  </a:lnTo>
                  <a:lnTo>
                    <a:pt x="2482" y="1133"/>
                  </a:lnTo>
                  <a:lnTo>
                    <a:pt x="2464" y="1118"/>
                  </a:lnTo>
                  <a:lnTo>
                    <a:pt x="2442" y="1107"/>
                  </a:lnTo>
                  <a:lnTo>
                    <a:pt x="2419" y="1099"/>
                  </a:lnTo>
                  <a:lnTo>
                    <a:pt x="2394" y="1096"/>
                  </a:lnTo>
                  <a:lnTo>
                    <a:pt x="2267" y="1096"/>
                  </a:lnTo>
                  <a:close/>
                  <a:moveTo>
                    <a:pt x="1108" y="1085"/>
                  </a:moveTo>
                  <a:lnTo>
                    <a:pt x="1053" y="1087"/>
                  </a:lnTo>
                  <a:lnTo>
                    <a:pt x="1000" y="1092"/>
                  </a:lnTo>
                  <a:lnTo>
                    <a:pt x="951" y="1101"/>
                  </a:lnTo>
                  <a:lnTo>
                    <a:pt x="905" y="1113"/>
                  </a:lnTo>
                  <a:lnTo>
                    <a:pt x="863" y="1130"/>
                  </a:lnTo>
                  <a:lnTo>
                    <a:pt x="824" y="1149"/>
                  </a:lnTo>
                  <a:lnTo>
                    <a:pt x="788" y="1173"/>
                  </a:lnTo>
                  <a:lnTo>
                    <a:pt x="756" y="1200"/>
                  </a:lnTo>
                  <a:lnTo>
                    <a:pt x="727" y="1231"/>
                  </a:lnTo>
                  <a:lnTo>
                    <a:pt x="702" y="1265"/>
                  </a:lnTo>
                  <a:lnTo>
                    <a:pt x="683" y="1299"/>
                  </a:lnTo>
                  <a:lnTo>
                    <a:pt x="666" y="1335"/>
                  </a:lnTo>
                  <a:lnTo>
                    <a:pt x="654" y="1375"/>
                  </a:lnTo>
                  <a:lnTo>
                    <a:pt x="644" y="1419"/>
                  </a:lnTo>
                  <a:lnTo>
                    <a:pt x="642" y="1443"/>
                  </a:lnTo>
                  <a:lnTo>
                    <a:pt x="645" y="1468"/>
                  </a:lnTo>
                  <a:lnTo>
                    <a:pt x="654" y="1490"/>
                  </a:lnTo>
                  <a:lnTo>
                    <a:pt x="667" y="1510"/>
                  </a:lnTo>
                  <a:lnTo>
                    <a:pt x="682" y="1525"/>
                  </a:lnTo>
                  <a:lnTo>
                    <a:pt x="699" y="1537"/>
                  </a:lnTo>
                  <a:lnTo>
                    <a:pt x="718" y="1545"/>
                  </a:lnTo>
                  <a:lnTo>
                    <a:pt x="738" y="1551"/>
                  </a:lnTo>
                  <a:lnTo>
                    <a:pt x="759" y="1553"/>
                  </a:lnTo>
                  <a:lnTo>
                    <a:pt x="846" y="1553"/>
                  </a:lnTo>
                  <a:lnTo>
                    <a:pt x="873" y="1550"/>
                  </a:lnTo>
                  <a:lnTo>
                    <a:pt x="898" y="1542"/>
                  </a:lnTo>
                  <a:lnTo>
                    <a:pt x="921" y="1530"/>
                  </a:lnTo>
                  <a:lnTo>
                    <a:pt x="941" y="1515"/>
                  </a:lnTo>
                  <a:lnTo>
                    <a:pt x="958" y="1496"/>
                  </a:lnTo>
                  <a:lnTo>
                    <a:pt x="971" y="1474"/>
                  </a:lnTo>
                  <a:lnTo>
                    <a:pt x="978" y="1450"/>
                  </a:lnTo>
                  <a:lnTo>
                    <a:pt x="982" y="1430"/>
                  </a:lnTo>
                  <a:lnTo>
                    <a:pt x="988" y="1413"/>
                  </a:lnTo>
                  <a:lnTo>
                    <a:pt x="995" y="1400"/>
                  </a:lnTo>
                  <a:lnTo>
                    <a:pt x="1006" y="1384"/>
                  </a:lnTo>
                  <a:lnTo>
                    <a:pt x="1022" y="1371"/>
                  </a:lnTo>
                  <a:lnTo>
                    <a:pt x="1041" y="1361"/>
                  </a:lnTo>
                  <a:lnTo>
                    <a:pt x="1064" y="1353"/>
                  </a:lnTo>
                  <a:lnTo>
                    <a:pt x="1090" y="1349"/>
                  </a:lnTo>
                  <a:lnTo>
                    <a:pt x="1121" y="1348"/>
                  </a:lnTo>
                  <a:lnTo>
                    <a:pt x="1148" y="1349"/>
                  </a:lnTo>
                  <a:lnTo>
                    <a:pt x="1172" y="1353"/>
                  </a:lnTo>
                  <a:lnTo>
                    <a:pt x="1192" y="1361"/>
                  </a:lnTo>
                  <a:lnTo>
                    <a:pt x="1211" y="1369"/>
                  </a:lnTo>
                  <a:lnTo>
                    <a:pt x="1226" y="1382"/>
                  </a:lnTo>
                  <a:lnTo>
                    <a:pt x="1241" y="1399"/>
                  </a:lnTo>
                  <a:lnTo>
                    <a:pt x="1252" y="1419"/>
                  </a:lnTo>
                  <a:lnTo>
                    <a:pt x="1258" y="1441"/>
                  </a:lnTo>
                  <a:lnTo>
                    <a:pt x="1260" y="1465"/>
                  </a:lnTo>
                  <a:lnTo>
                    <a:pt x="1257" y="1490"/>
                  </a:lnTo>
                  <a:lnTo>
                    <a:pt x="1249" y="1516"/>
                  </a:lnTo>
                  <a:lnTo>
                    <a:pt x="1236" y="1540"/>
                  </a:lnTo>
                  <a:lnTo>
                    <a:pt x="1217" y="1564"/>
                  </a:lnTo>
                  <a:lnTo>
                    <a:pt x="1193" y="1588"/>
                  </a:lnTo>
                  <a:lnTo>
                    <a:pt x="1176" y="1601"/>
                  </a:lnTo>
                  <a:lnTo>
                    <a:pt x="1154" y="1616"/>
                  </a:lnTo>
                  <a:lnTo>
                    <a:pt x="1127" y="1636"/>
                  </a:lnTo>
                  <a:lnTo>
                    <a:pt x="1094" y="1656"/>
                  </a:lnTo>
                  <a:lnTo>
                    <a:pt x="1056" y="1679"/>
                  </a:lnTo>
                  <a:lnTo>
                    <a:pt x="1014" y="1706"/>
                  </a:lnTo>
                  <a:lnTo>
                    <a:pt x="965" y="1733"/>
                  </a:lnTo>
                  <a:lnTo>
                    <a:pt x="906" y="1769"/>
                  </a:lnTo>
                  <a:lnTo>
                    <a:pt x="853" y="1805"/>
                  </a:lnTo>
                  <a:lnTo>
                    <a:pt x="807" y="1841"/>
                  </a:lnTo>
                  <a:lnTo>
                    <a:pt x="767" y="1874"/>
                  </a:lnTo>
                  <a:lnTo>
                    <a:pt x="734" y="1910"/>
                  </a:lnTo>
                  <a:lnTo>
                    <a:pt x="707" y="1942"/>
                  </a:lnTo>
                  <a:lnTo>
                    <a:pt x="686" y="1976"/>
                  </a:lnTo>
                  <a:lnTo>
                    <a:pt x="663" y="2021"/>
                  </a:lnTo>
                  <a:lnTo>
                    <a:pt x="644" y="2068"/>
                  </a:lnTo>
                  <a:lnTo>
                    <a:pt x="631" y="2118"/>
                  </a:lnTo>
                  <a:lnTo>
                    <a:pt x="628" y="2141"/>
                  </a:lnTo>
                  <a:lnTo>
                    <a:pt x="631" y="2165"/>
                  </a:lnTo>
                  <a:lnTo>
                    <a:pt x="639" y="2188"/>
                  </a:lnTo>
                  <a:lnTo>
                    <a:pt x="652" y="2208"/>
                  </a:lnTo>
                  <a:lnTo>
                    <a:pt x="666" y="2223"/>
                  </a:lnTo>
                  <a:lnTo>
                    <a:pt x="683" y="2236"/>
                  </a:lnTo>
                  <a:lnTo>
                    <a:pt x="702" y="2244"/>
                  </a:lnTo>
                  <a:lnTo>
                    <a:pt x="723" y="2250"/>
                  </a:lnTo>
                  <a:lnTo>
                    <a:pt x="744" y="2253"/>
                  </a:lnTo>
                  <a:lnTo>
                    <a:pt x="1488" y="2253"/>
                  </a:lnTo>
                  <a:lnTo>
                    <a:pt x="1513" y="2249"/>
                  </a:lnTo>
                  <a:lnTo>
                    <a:pt x="1536" y="2242"/>
                  </a:lnTo>
                  <a:lnTo>
                    <a:pt x="1557" y="2230"/>
                  </a:lnTo>
                  <a:lnTo>
                    <a:pt x="1576" y="2215"/>
                  </a:lnTo>
                  <a:lnTo>
                    <a:pt x="1591" y="2196"/>
                  </a:lnTo>
                  <a:lnTo>
                    <a:pt x="1603" y="2175"/>
                  </a:lnTo>
                  <a:lnTo>
                    <a:pt x="1610" y="2152"/>
                  </a:lnTo>
                  <a:lnTo>
                    <a:pt x="1613" y="2126"/>
                  </a:lnTo>
                  <a:lnTo>
                    <a:pt x="1613" y="2108"/>
                  </a:lnTo>
                  <a:lnTo>
                    <a:pt x="1610" y="2083"/>
                  </a:lnTo>
                  <a:lnTo>
                    <a:pt x="1603" y="2058"/>
                  </a:lnTo>
                  <a:lnTo>
                    <a:pt x="1591" y="2037"/>
                  </a:lnTo>
                  <a:lnTo>
                    <a:pt x="1576" y="2018"/>
                  </a:lnTo>
                  <a:lnTo>
                    <a:pt x="1557" y="2003"/>
                  </a:lnTo>
                  <a:lnTo>
                    <a:pt x="1536" y="1991"/>
                  </a:lnTo>
                  <a:lnTo>
                    <a:pt x="1513" y="1984"/>
                  </a:lnTo>
                  <a:lnTo>
                    <a:pt x="1488" y="1981"/>
                  </a:lnTo>
                  <a:lnTo>
                    <a:pt x="1103" y="1981"/>
                  </a:lnTo>
                  <a:lnTo>
                    <a:pt x="1124" y="1969"/>
                  </a:lnTo>
                  <a:lnTo>
                    <a:pt x="1148" y="1954"/>
                  </a:lnTo>
                  <a:lnTo>
                    <a:pt x="1175" y="1937"/>
                  </a:lnTo>
                  <a:lnTo>
                    <a:pt x="1207" y="1919"/>
                  </a:lnTo>
                  <a:lnTo>
                    <a:pt x="1312" y="1859"/>
                  </a:lnTo>
                  <a:lnTo>
                    <a:pt x="1363" y="1828"/>
                  </a:lnTo>
                  <a:lnTo>
                    <a:pt x="1409" y="1798"/>
                  </a:lnTo>
                  <a:lnTo>
                    <a:pt x="1449" y="1769"/>
                  </a:lnTo>
                  <a:lnTo>
                    <a:pt x="1483" y="1742"/>
                  </a:lnTo>
                  <a:lnTo>
                    <a:pt x="1511" y="1714"/>
                  </a:lnTo>
                  <a:lnTo>
                    <a:pt x="1542" y="1678"/>
                  </a:lnTo>
                  <a:lnTo>
                    <a:pt x="1567" y="1641"/>
                  </a:lnTo>
                  <a:lnTo>
                    <a:pt x="1586" y="1602"/>
                  </a:lnTo>
                  <a:lnTo>
                    <a:pt x="1599" y="1560"/>
                  </a:lnTo>
                  <a:lnTo>
                    <a:pt x="1608" y="1517"/>
                  </a:lnTo>
                  <a:lnTo>
                    <a:pt x="1611" y="1472"/>
                  </a:lnTo>
                  <a:lnTo>
                    <a:pt x="1609" y="1430"/>
                  </a:lnTo>
                  <a:lnTo>
                    <a:pt x="1603" y="1388"/>
                  </a:lnTo>
                  <a:lnTo>
                    <a:pt x="1591" y="1349"/>
                  </a:lnTo>
                  <a:lnTo>
                    <a:pt x="1575" y="1313"/>
                  </a:lnTo>
                  <a:lnTo>
                    <a:pt x="1555" y="1278"/>
                  </a:lnTo>
                  <a:lnTo>
                    <a:pt x="1531" y="1246"/>
                  </a:lnTo>
                  <a:lnTo>
                    <a:pt x="1503" y="1215"/>
                  </a:lnTo>
                  <a:lnTo>
                    <a:pt x="1469" y="1188"/>
                  </a:lnTo>
                  <a:lnTo>
                    <a:pt x="1428" y="1161"/>
                  </a:lnTo>
                  <a:lnTo>
                    <a:pt x="1384" y="1138"/>
                  </a:lnTo>
                  <a:lnTo>
                    <a:pt x="1337" y="1118"/>
                  </a:lnTo>
                  <a:lnTo>
                    <a:pt x="1285" y="1104"/>
                  </a:lnTo>
                  <a:lnTo>
                    <a:pt x="1230" y="1093"/>
                  </a:lnTo>
                  <a:lnTo>
                    <a:pt x="1171" y="1087"/>
                  </a:lnTo>
                  <a:lnTo>
                    <a:pt x="1108" y="1085"/>
                  </a:lnTo>
                  <a:close/>
                  <a:moveTo>
                    <a:pt x="1495" y="0"/>
                  </a:moveTo>
                  <a:lnTo>
                    <a:pt x="1495" y="352"/>
                  </a:lnTo>
                  <a:lnTo>
                    <a:pt x="1802" y="352"/>
                  </a:lnTo>
                  <a:lnTo>
                    <a:pt x="1802" y="0"/>
                  </a:lnTo>
                  <a:lnTo>
                    <a:pt x="1897" y="13"/>
                  </a:lnTo>
                  <a:lnTo>
                    <a:pt x="1991" y="30"/>
                  </a:lnTo>
                  <a:lnTo>
                    <a:pt x="2083" y="52"/>
                  </a:lnTo>
                  <a:lnTo>
                    <a:pt x="2172" y="80"/>
                  </a:lnTo>
                  <a:lnTo>
                    <a:pt x="2261" y="112"/>
                  </a:lnTo>
                  <a:lnTo>
                    <a:pt x="2346" y="149"/>
                  </a:lnTo>
                  <a:lnTo>
                    <a:pt x="2428" y="190"/>
                  </a:lnTo>
                  <a:lnTo>
                    <a:pt x="2319" y="381"/>
                  </a:lnTo>
                  <a:lnTo>
                    <a:pt x="2425" y="443"/>
                  </a:lnTo>
                  <a:lnTo>
                    <a:pt x="2533" y="255"/>
                  </a:lnTo>
                  <a:lnTo>
                    <a:pt x="2610" y="307"/>
                  </a:lnTo>
                  <a:lnTo>
                    <a:pt x="2683" y="364"/>
                  </a:lnTo>
                  <a:lnTo>
                    <a:pt x="2753" y="424"/>
                  </a:lnTo>
                  <a:lnTo>
                    <a:pt x="2820" y="488"/>
                  </a:lnTo>
                  <a:lnTo>
                    <a:pt x="2883" y="555"/>
                  </a:lnTo>
                  <a:lnTo>
                    <a:pt x="2943" y="626"/>
                  </a:lnTo>
                  <a:lnTo>
                    <a:pt x="2997" y="700"/>
                  </a:lnTo>
                  <a:lnTo>
                    <a:pt x="3049" y="778"/>
                  </a:lnTo>
                  <a:lnTo>
                    <a:pt x="2865" y="886"/>
                  </a:lnTo>
                  <a:lnTo>
                    <a:pt x="2927" y="993"/>
                  </a:lnTo>
                  <a:lnTo>
                    <a:pt x="3112" y="885"/>
                  </a:lnTo>
                  <a:lnTo>
                    <a:pt x="3153" y="968"/>
                  </a:lnTo>
                  <a:lnTo>
                    <a:pt x="3188" y="1054"/>
                  </a:lnTo>
                  <a:lnTo>
                    <a:pt x="3220" y="1141"/>
                  </a:lnTo>
                  <a:lnTo>
                    <a:pt x="3247" y="1231"/>
                  </a:lnTo>
                  <a:lnTo>
                    <a:pt x="3269" y="1323"/>
                  </a:lnTo>
                  <a:lnTo>
                    <a:pt x="3285" y="1417"/>
                  </a:lnTo>
                  <a:lnTo>
                    <a:pt x="3296" y="1512"/>
                  </a:lnTo>
                  <a:lnTo>
                    <a:pt x="2955" y="1512"/>
                  </a:lnTo>
                  <a:lnTo>
                    <a:pt x="2955" y="1824"/>
                  </a:lnTo>
                  <a:lnTo>
                    <a:pt x="3296" y="1824"/>
                  </a:lnTo>
                  <a:lnTo>
                    <a:pt x="3285" y="1919"/>
                  </a:lnTo>
                  <a:lnTo>
                    <a:pt x="3268" y="2014"/>
                  </a:lnTo>
                  <a:lnTo>
                    <a:pt x="3246" y="2105"/>
                  </a:lnTo>
                  <a:lnTo>
                    <a:pt x="3220" y="2195"/>
                  </a:lnTo>
                  <a:lnTo>
                    <a:pt x="3188" y="2283"/>
                  </a:lnTo>
                  <a:lnTo>
                    <a:pt x="3152" y="2368"/>
                  </a:lnTo>
                  <a:lnTo>
                    <a:pt x="3112" y="2452"/>
                  </a:lnTo>
                  <a:lnTo>
                    <a:pt x="2926" y="2344"/>
                  </a:lnTo>
                  <a:lnTo>
                    <a:pt x="2865" y="2451"/>
                  </a:lnTo>
                  <a:lnTo>
                    <a:pt x="3049" y="2558"/>
                  </a:lnTo>
                  <a:lnTo>
                    <a:pt x="2997" y="2636"/>
                  </a:lnTo>
                  <a:lnTo>
                    <a:pt x="2942" y="2710"/>
                  </a:lnTo>
                  <a:lnTo>
                    <a:pt x="2883" y="2781"/>
                  </a:lnTo>
                  <a:lnTo>
                    <a:pt x="2820" y="2849"/>
                  </a:lnTo>
                  <a:lnTo>
                    <a:pt x="2753" y="2913"/>
                  </a:lnTo>
                  <a:lnTo>
                    <a:pt x="2683" y="2973"/>
                  </a:lnTo>
                  <a:lnTo>
                    <a:pt x="2610" y="3030"/>
                  </a:lnTo>
                  <a:lnTo>
                    <a:pt x="2533" y="3082"/>
                  </a:lnTo>
                  <a:lnTo>
                    <a:pt x="2425" y="2894"/>
                  </a:lnTo>
                  <a:lnTo>
                    <a:pt x="2319" y="2956"/>
                  </a:lnTo>
                  <a:lnTo>
                    <a:pt x="2428" y="3145"/>
                  </a:lnTo>
                  <a:lnTo>
                    <a:pt x="2346" y="3187"/>
                  </a:lnTo>
                  <a:lnTo>
                    <a:pt x="2261" y="3224"/>
                  </a:lnTo>
                  <a:lnTo>
                    <a:pt x="2172" y="3257"/>
                  </a:lnTo>
                  <a:lnTo>
                    <a:pt x="2083" y="3285"/>
                  </a:lnTo>
                  <a:lnTo>
                    <a:pt x="1991" y="3307"/>
                  </a:lnTo>
                  <a:lnTo>
                    <a:pt x="1897" y="3324"/>
                  </a:lnTo>
                  <a:lnTo>
                    <a:pt x="1802" y="3336"/>
                  </a:lnTo>
                  <a:lnTo>
                    <a:pt x="1802" y="2985"/>
                  </a:lnTo>
                  <a:lnTo>
                    <a:pt x="1495" y="2985"/>
                  </a:lnTo>
                  <a:lnTo>
                    <a:pt x="1495" y="3336"/>
                  </a:lnTo>
                  <a:lnTo>
                    <a:pt x="1400" y="3324"/>
                  </a:lnTo>
                  <a:lnTo>
                    <a:pt x="1307" y="3307"/>
                  </a:lnTo>
                  <a:lnTo>
                    <a:pt x="1214" y="3285"/>
                  </a:lnTo>
                  <a:lnTo>
                    <a:pt x="1124" y="3257"/>
                  </a:lnTo>
                  <a:lnTo>
                    <a:pt x="1037" y="3224"/>
                  </a:lnTo>
                  <a:lnTo>
                    <a:pt x="952" y="3187"/>
                  </a:lnTo>
                  <a:lnTo>
                    <a:pt x="869" y="3145"/>
                  </a:lnTo>
                  <a:lnTo>
                    <a:pt x="978" y="2956"/>
                  </a:lnTo>
                  <a:lnTo>
                    <a:pt x="872" y="2894"/>
                  </a:lnTo>
                  <a:lnTo>
                    <a:pt x="764" y="3082"/>
                  </a:lnTo>
                  <a:lnTo>
                    <a:pt x="687" y="3030"/>
                  </a:lnTo>
                  <a:lnTo>
                    <a:pt x="614" y="2973"/>
                  </a:lnTo>
                  <a:lnTo>
                    <a:pt x="544" y="2913"/>
                  </a:lnTo>
                  <a:lnTo>
                    <a:pt x="477" y="2849"/>
                  </a:lnTo>
                  <a:lnTo>
                    <a:pt x="414" y="2781"/>
                  </a:lnTo>
                  <a:lnTo>
                    <a:pt x="356" y="2710"/>
                  </a:lnTo>
                  <a:lnTo>
                    <a:pt x="300" y="2636"/>
                  </a:lnTo>
                  <a:lnTo>
                    <a:pt x="249" y="2558"/>
                  </a:lnTo>
                  <a:lnTo>
                    <a:pt x="432" y="2451"/>
                  </a:lnTo>
                  <a:lnTo>
                    <a:pt x="370" y="2344"/>
                  </a:lnTo>
                  <a:lnTo>
                    <a:pt x="186" y="2452"/>
                  </a:lnTo>
                  <a:lnTo>
                    <a:pt x="145" y="2368"/>
                  </a:lnTo>
                  <a:lnTo>
                    <a:pt x="109" y="2283"/>
                  </a:lnTo>
                  <a:lnTo>
                    <a:pt x="78" y="2195"/>
                  </a:lnTo>
                  <a:lnTo>
                    <a:pt x="50" y="2105"/>
                  </a:lnTo>
                  <a:lnTo>
                    <a:pt x="28" y="2013"/>
                  </a:lnTo>
                  <a:lnTo>
                    <a:pt x="11" y="1919"/>
                  </a:lnTo>
                  <a:lnTo>
                    <a:pt x="0" y="1824"/>
                  </a:lnTo>
                  <a:lnTo>
                    <a:pt x="342" y="1824"/>
                  </a:lnTo>
                  <a:lnTo>
                    <a:pt x="342" y="1512"/>
                  </a:lnTo>
                  <a:lnTo>
                    <a:pt x="1" y="1512"/>
                  </a:lnTo>
                  <a:lnTo>
                    <a:pt x="13" y="1417"/>
                  </a:lnTo>
                  <a:lnTo>
                    <a:pt x="29" y="1323"/>
                  </a:lnTo>
                  <a:lnTo>
                    <a:pt x="50" y="1231"/>
                  </a:lnTo>
                  <a:lnTo>
                    <a:pt x="78" y="1141"/>
                  </a:lnTo>
                  <a:lnTo>
                    <a:pt x="109" y="1054"/>
                  </a:lnTo>
                  <a:lnTo>
                    <a:pt x="145" y="968"/>
                  </a:lnTo>
                  <a:lnTo>
                    <a:pt x="186" y="885"/>
                  </a:lnTo>
                  <a:lnTo>
                    <a:pt x="370" y="993"/>
                  </a:lnTo>
                  <a:lnTo>
                    <a:pt x="432" y="886"/>
                  </a:lnTo>
                  <a:lnTo>
                    <a:pt x="249" y="778"/>
                  </a:lnTo>
                  <a:lnTo>
                    <a:pt x="300" y="700"/>
                  </a:lnTo>
                  <a:lnTo>
                    <a:pt x="356" y="626"/>
                  </a:lnTo>
                  <a:lnTo>
                    <a:pt x="414" y="555"/>
                  </a:lnTo>
                  <a:lnTo>
                    <a:pt x="477" y="488"/>
                  </a:lnTo>
                  <a:lnTo>
                    <a:pt x="545" y="423"/>
                  </a:lnTo>
                  <a:lnTo>
                    <a:pt x="614" y="364"/>
                  </a:lnTo>
                  <a:lnTo>
                    <a:pt x="687" y="307"/>
                  </a:lnTo>
                  <a:lnTo>
                    <a:pt x="764" y="255"/>
                  </a:lnTo>
                  <a:lnTo>
                    <a:pt x="872" y="443"/>
                  </a:lnTo>
                  <a:lnTo>
                    <a:pt x="978" y="381"/>
                  </a:lnTo>
                  <a:lnTo>
                    <a:pt x="869" y="190"/>
                  </a:lnTo>
                  <a:lnTo>
                    <a:pt x="952" y="149"/>
                  </a:lnTo>
                  <a:lnTo>
                    <a:pt x="1037" y="112"/>
                  </a:lnTo>
                  <a:lnTo>
                    <a:pt x="1125" y="79"/>
                  </a:lnTo>
                  <a:lnTo>
                    <a:pt x="1214" y="52"/>
                  </a:lnTo>
                  <a:lnTo>
                    <a:pt x="1307" y="30"/>
                  </a:lnTo>
                  <a:lnTo>
                    <a:pt x="1400" y="12"/>
                  </a:lnTo>
                  <a:lnTo>
                    <a:pt x="14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222"/>
            <p:cNvSpPr>
              <a:spLocks/>
            </p:cNvSpPr>
            <p:nvPr/>
          </p:nvSpPr>
          <p:spPr bwMode="auto">
            <a:xfrm>
              <a:off x="1873250" y="2166938"/>
              <a:ext cx="28575" cy="39688"/>
            </a:xfrm>
            <a:custGeom>
              <a:avLst/>
              <a:gdLst>
                <a:gd name="T0" fmla="*/ 209 w 209"/>
                <a:gd name="T1" fmla="*/ 0 h 292"/>
                <a:gd name="T2" fmla="*/ 209 w 209"/>
                <a:gd name="T3" fmla="*/ 250 h 292"/>
                <a:gd name="T4" fmla="*/ 207 w 209"/>
                <a:gd name="T5" fmla="*/ 263 h 292"/>
                <a:gd name="T6" fmla="*/ 201 w 209"/>
                <a:gd name="T7" fmla="*/ 274 h 292"/>
                <a:gd name="T8" fmla="*/ 192 w 209"/>
                <a:gd name="T9" fmla="*/ 284 h 292"/>
                <a:gd name="T10" fmla="*/ 180 w 209"/>
                <a:gd name="T11" fmla="*/ 290 h 292"/>
                <a:gd name="T12" fmla="*/ 167 w 209"/>
                <a:gd name="T13" fmla="*/ 292 h 292"/>
                <a:gd name="T14" fmla="*/ 0 w 209"/>
                <a:gd name="T15" fmla="*/ 292 h 292"/>
                <a:gd name="T16" fmla="*/ 1 w 209"/>
                <a:gd name="T17" fmla="*/ 291 h 292"/>
                <a:gd name="T18" fmla="*/ 1 w 209"/>
                <a:gd name="T19" fmla="*/ 290 h 292"/>
                <a:gd name="T20" fmla="*/ 209 w 209"/>
                <a:gd name="T21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9" h="292">
                  <a:moveTo>
                    <a:pt x="209" y="0"/>
                  </a:moveTo>
                  <a:lnTo>
                    <a:pt x="209" y="250"/>
                  </a:lnTo>
                  <a:lnTo>
                    <a:pt x="207" y="263"/>
                  </a:lnTo>
                  <a:lnTo>
                    <a:pt x="201" y="274"/>
                  </a:lnTo>
                  <a:lnTo>
                    <a:pt x="192" y="284"/>
                  </a:lnTo>
                  <a:lnTo>
                    <a:pt x="180" y="290"/>
                  </a:lnTo>
                  <a:lnTo>
                    <a:pt x="167" y="292"/>
                  </a:lnTo>
                  <a:lnTo>
                    <a:pt x="0" y="292"/>
                  </a:lnTo>
                  <a:lnTo>
                    <a:pt x="1" y="291"/>
                  </a:lnTo>
                  <a:lnTo>
                    <a:pt x="1" y="290"/>
                  </a:lnTo>
                  <a:lnTo>
                    <a:pt x="2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2569495" y="1895476"/>
            <a:ext cx="495300" cy="595313"/>
            <a:chOff x="2527300" y="1895476"/>
            <a:chExt cx="495300" cy="595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6" name="Freeform 227"/>
            <p:cNvSpPr>
              <a:spLocks/>
            </p:cNvSpPr>
            <p:nvPr/>
          </p:nvSpPr>
          <p:spPr bwMode="auto">
            <a:xfrm>
              <a:off x="2733675" y="2160588"/>
              <a:ext cx="92075" cy="107950"/>
            </a:xfrm>
            <a:custGeom>
              <a:avLst/>
              <a:gdLst>
                <a:gd name="T0" fmla="*/ 302 w 523"/>
                <a:gd name="T1" fmla="*/ 2 h 610"/>
                <a:gd name="T2" fmla="*/ 382 w 523"/>
                <a:gd name="T3" fmla="*/ 19 h 610"/>
                <a:gd name="T4" fmla="*/ 447 w 523"/>
                <a:gd name="T5" fmla="*/ 55 h 610"/>
                <a:gd name="T6" fmla="*/ 489 w 523"/>
                <a:gd name="T7" fmla="*/ 96 h 610"/>
                <a:gd name="T8" fmla="*/ 514 w 523"/>
                <a:gd name="T9" fmla="*/ 145 h 610"/>
                <a:gd name="T10" fmla="*/ 522 w 523"/>
                <a:gd name="T11" fmla="*/ 202 h 610"/>
                <a:gd name="T12" fmla="*/ 514 w 523"/>
                <a:gd name="T13" fmla="*/ 258 h 610"/>
                <a:gd name="T14" fmla="*/ 489 w 523"/>
                <a:gd name="T15" fmla="*/ 307 h 610"/>
                <a:gd name="T16" fmla="*/ 450 w 523"/>
                <a:gd name="T17" fmla="*/ 347 h 610"/>
                <a:gd name="T18" fmla="*/ 397 w 523"/>
                <a:gd name="T19" fmla="*/ 384 h 610"/>
                <a:gd name="T20" fmla="*/ 308 w 523"/>
                <a:gd name="T21" fmla="*/ 436 h 610"/>
                <a:gd name="T22" fmla="*/ 268 w 523"/>
                <a:gd name="T23" fmla="*/ 460 h 610"/>
                <a:gd name="T24" fmla="*/ 457 w 523"/>
                <a:gd name="T25" fmla="*/ 468 h 610"/>
                <a:gd name="T26" fmla="*/ 490 w 523"/>
                <a:gd name="T27" fmla="*/ 478 h 610"/>
                <a:gd name="T28" fmla="*/ 515 w 523"/>
                <a:gd name="T29" fmla="*/ 501 h 610"/>
                <a:gd name="T30" fmla="*/ 523 w 523"/>
                <a:gd name="T31" fmla="*/ 534 h 610"/>
                <a:gd name="T32" fmla="*/ 521 w 523"/>
                <a:gd name="T33" fmla="*/ 561 h 610"/>
                <a:gd name="T34" fmla="*/ 504 w 523"/>
                <a:gd name="T35" fmla="*/ 591 h 610"/>
                <a:gd name="T36" fmla="*/ 475 w 523"/>
                <a:gd name="T37" fmla="*/ 608 h 610"/>
                <a:gd name="T38" fmla="*/ 62 w 523"/>
                <a:gd name="T39" fmla="*/ 610 h 610"/>
                <a:gd name="T40" fmla="*/ 27 w 523"/>
                <a:gd name="T41" fmla="*/ 599 h 610"/>
                <a:gd name="T42" fmla="*/ 5 w 523"/>
                <a:gd name="T43" fmla="*/ 573 h 610"/>
                <a:gd name="T44" fmla="*/ 1 w 523"/>
                <a:gd name="T45" fmla="*/ 540 h 610"/>
                <a:gd name="T46" fmla="*/ 20 w 523"/>
                <a:gd name="T47" fmla="*/ 490 h 610"/>
                <a:gd name="T48" fmla="*/ 47 w 523"/>
                <a:gd name="T49" fmla="*/ 441 h 610"/>
                <a:gd name="T50" fmla="*/ 100 w 523"/>
                <a:gd name="T51" fmla="*/ 391 h 610"/>
                <a:gd name="T52" fmla="*/ 180 w 523"/>
                <a:gd name="T53" fmla="*/ 339 h 610"/>
                <a:gd name="T54" fmla="*/ 244 w 523"/>
                <a:gd name="T55" fmla="*/ 301 h 610"/>
                <a:gd name="T56" fmla="*/ 287 w 523"/>
                <a:gd name="T57" fmla="*/ 273 h 610"/>
                <a:gd name="T58" fmla="*/ 316 w 523"/>
                <a:gd name="T59" fmla="*/ 247 h 610"/>
                <a:gd name="T60" fmla="*/ 334 w 523"/>
                <a:gd name="T61" fmla="*/ 215 h 610"/>
                <a:gd name="T62" fmla="*/ 334 w 523"/>
                <a:gd name="T63" fmla="*/ 182 h 610"/>
                <a:gd name="T64" fmla="*/ 318 w 523"/>
                <a:gd name="T65" fmla="*/ 156 h 610"/>
                <a:gd name="T66" fmla="*/ 285 w 523"/>
                <a:gd name="T67" fmla="*/ 140 h 610"/>
                <a:gd name="T68" fmla="*/ 239 w 523"/>
                <a:gd name="T69" fmla="*/ 140 h 610"/>
                <a:gd name="T70" fmla="*/ 206 w 523"/>
                <a:gd name="T71" fmla="*/ 153 h 610"/>
                <a:gd name="T72" fmla="*/ 190 w 523"/>
                <a:gd name="T73" fmla="*/ 176 h 610"/>
                <a:gd name="T74" fmla="*/ 180 w 523"/>
                <a:gd name="T75" fmla="*/ 209 h 610"/>
                <a:gd name="T76" fmla="*/ 154 w 523"/>
                <a:gd name="T77" fmla="*/ 234 h 610"/>
                <a:gd name="T78" fmla="*/ 117 w 523"/>
                <a:gd name="T79" fmla="*/ 245 h 610"/>
                <a:gd name="T80" fmla="*/ 52 w 523"/>
                <a:gd name="T81" fmla="*/ 242 h 610"/>
                <a:gd name="T82" fmla="*/ 22 w 523"/>
                <a:gd name="T83" fmla="*/ 223 h 610"/>
                <a:gd name="T84" fmla="*/ 9 w 523"/>
                <a:gd name="T85" fmla="*/ 192 h 610"/>
                <a:gd name="T86" fmla="*/ 16 w 523"/>
                <a:gd name="T87" fmla="*/ 145 h 610"/>
                <a:gd name="T88" fmla="*/ 40 w 523"/>
                <a:gd name="T89" fmla="*/ 94 h 610"/>
                <a:gd name="T90" fmla="*/ 83 w 523"/>
                <a:gd name="T91" fmla="*/ 48 h 610"/>
                <a:gd name="T92" fmla="*/ 142 w 523"/>
                <a:gd name="T93" fmla="*/ 17 h 610"/>
                <a:gd name="T94" fmla="*/ 214 w 523"/>
                <a:gd name="T95" fmla="*/ 2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23" h="610">
                  <a:moveTo>
                    <a:pt x="256" y="0"/>
                  </a:moveTo>
                  <a:lnTo>
                    <a:pt x="302" y="2"/>
                  </a:lnTo>
                  <a:lnTo>
                    <a:pt x="344" y="9"/>
                  </a:lnTo>
                  <a:lnTo>
                    <a:pt x="382" y="19"/>
                  </a:lnTo>
                  <a:lnTo>
                    <a:pt x="416" y="35"/>
                  </a:lnTo>
                  <a:lnTo>
                    <a:pt x="447" y="55"/>
                  </a:lnTo>
                  <a:lnTo>
                    <a:pt x="470" y="74"/>
                  </a:lnTo>
                  <a:lnTo>
                    <a:pt x="489" y="96"/>
                  </a:lnTo>
                  <a:lnTo>
                    <a:pt x="504" y="119"/>
                  </a:lnTo>
                  <a:lnTo>
                    <a:pt x="514" y="145"/>
                  </a:lnTo>
                  <a:lnTo>
                    <a:pt x="520" y="173"/>
                  </a:lnTo>
                  <a:lnTo>
                    <a:pt x="522" y="202"/>
                  </a:lnTo>
                  <a:lnTo>
                    <a:pt x="520" y="231"/>
                  </a:lnTo>
                  <a:lnTo>
                    <a:pt x="514" y="258"/>
                  </a:lnTo>
                  <a:lnTo>
                    <a:pt x="503" y="282"/>
                  </a:lnTo>
                  <a:lnTo>
                    <a:pt x="489" y="307"/>
                  </a:lnTo>
                  <a:lnTo>
                    <a:pt x="470" y="329"/>
                  </a:lnTo>
                  <a:lnTo>
                    <a:pt x="450" y="347"/>
                  </a:lnTo>
                  <a:lnTo>
                    <a:pt x="426" y="365"/>
                  </a:lnTo>
                  <a:lnTo>
                    <a:pt x="397" y="384"/>
                  </a:lnTo>
                  <a:lnTo>
                    <a:pt x="364" y="405"/>
                  </a:lnTo>
                  <a:lnTo>
                    <a:pt x="308" y="436"/>
                  </a:lnTo>
                  <a:lnTo>
                    <a:pt x="286" y="449"/>
                  </a:lnTo>
                  <a:lnTo>
                    <a:pt x="268" y="460"/>
                  </a:lnTo>
                  <a:lnTo>
                    <a:pt x="253" y="468"/>
                  </a:lnTo>
                  <a:lnTo>
                    <a:pt x="457" y="468"/>
                  </a:lnTo>
                  <a:lnTo>
                    <a:pt x="475" y="471"/>
                  </a:lnTo>
                  <a:lnTo>
                    <a:pt x="490" y="478"/>
                  </a:lnTo>
                  <a:lnTo>
                    <a:pt x="504" y="488"/>
                  </a:lnTo>
                  <a:lnTo>
                    <a:pt x="515" y="501"/>
                  </a:lnTo>
                  <a:lnTo>
                    <a:pt x="521" y="517"/>
                  </a:lnTo>
                  <a:lnTo>
                    <a:pt x="523" y="534"/>
                  </a:lnTo>
                  <a:lnTo>
                    <a:pt x="523" y="544"/>
                  </a:lnTo>
                  <a:lnTo>
                    <a:pt x="521" y="561"/>
                  </a:lnTo>
                  <a:lnTo>
                    <a:pt x="515" y="577"/>
                  </a:lnTo>
                  <a:lnTo>
                    <a:pt x="504" y="591"/>
                  </a:lnTo>
                  <a:lnTo>
                    <a:pt x="490" y="600"/>
                  </a:lnTo>
                  <a:lnTo>
                    <a:pt x="475" y="608"/>
                  </a:lnTo>
                  <a:lnTo>
                    <a:pt x="457" y="610"/>
                  </a:lnTo>
                  <a:lnTo>
                    <a:pt x="62" y="610"/>
                  </a:lnTo>
                  <a:lnTo>
                    <a:pt x="43" y="607"/>
                  </a:lnTo>
                  <a:lnTo>
                    <a:pt x="27" y="599"/>
                  </a:lnTo>
                  <a:lnTo>
                    <a:pt x="13" y="587"/>
                  </a:lnTo>
                  <a:lnTo>
                    <a:pt x="5" y="573"/>
                  </a:lnTo>
                  <a:lnTo>
                    <a:pt x="0" y="556"/>
                  </a:lnTo>
                  <a:lnTo>
                    <a:pt x="1" y="540"/>
                  </a:lnTo>
                  <a:lnTo>
                    <a:pt x="9" y="514"/>
                  </a:lnTo>
                  <a:lnTo>
                    <a:pt x="20" y="490"/>
                  </a:lnTo>
                  <a:lnTo>
                    <a:pt x="31" y="466"/>
                  </a:lnTo>
                  <a:lnTo>
                    <a:pt x="47" y="441"/>
                  </a:lnTo>
                  <a:lnTo>
                    <a:pt x="71" y="416"/>
                  </a:lnTo>
                  <a:lnTo>
                    <a:pt x="100" y="391"/>
                  </a:lnTo>
                  <a:lnTo>
                    <a:pt x="136" y="365"/>
                  </a:lnTo>
                  <a:lnTo>
                    <a:pt x="180" y="339"/>
                  </a:lnTo>
                  <a:lnTo>
                    <a:pt x="214" y="318"/>
                  </a:lnTo>
                  <a:lnTo>
                    <a:pt x="244" y="301"/>
                  </a:lnTo>
                  <a:lnTo>
                    <a:pt x="269" y="285"/>
                  </a:lnTo>
                  <a:lnTo>
                    <a:pt x="287" y="273"/>
                  </a:lnTo>
                  <a:lnTo>
                    <a:pt x="301" y="263"/>
                  </a:lnTo>
                  <a:lnTo>
                    <a:pt x="316" y="247"/>
                  </a:lnTo>
                  <a:lnTo>
                    <a:pt x="328" y="232"/>
                  </a:lnTo>
                  <a:lnTo>
                    <a:pt x="334" y="215"/>
                  </a:lnTo>
                  <a:lnTo>
                    <a:pt x="336" y="199"/>
                  </a:lnTo>
                  <a:lnTo>
                    <a:pt x="334" y="182"/>
                  </a:lnTo>
                  <a:lnTo>
                    <a:pt x="328" y="168"/>
                  </a:lnTo>
                  <a:lnTo>
                    <a:pt x="318" y="156"/>
                  </a:lnTo>
                  <a:lnTo>
                    <a:pt x="304" y="146"/>
                  </a:lnTo>
                  <a:lnTo>
                    <a:pt x="285" y="140"/>
                  </a:lnTo>
                  <a:lnTo>
                    <a:pt x="262" y="138"/>
                  </a:lnTo>
                  <a:lnTo>
                    <a:pt x="239" y="140"/>
                  </a:lnTo>
                  <a:lnTo>
                    <a:pt x="221" y="145"/>
                  </a:lnTo>
                  <a:lnTo>
                    <a:pt x="206" y="153"/>
                  </a:lnTo>
                  <a:lnTo>
                    <a:pt x="195" y="165"/>
                  </a:lnTo>
                  <a:lnTo>
                    <a:pt x="190" y="176"/>
                  </a:lnTo>
                  <a:lnTo>
                    <a:pt x="186" y="191"/>
                  </a:lnTo>
                  <a:lnTo>
                    <a:pt x="180" y="209"/>
                  </a:lnTo>
                  <a:lnTo>
                    <a:pt x="169" y="224"/>
                  </a:lnTo>
                  <a:lnTo>
                    <a:pt x="154" y="234"/>
                  </a:lnTo>
                  <a:lnTo>
                    <a:pt x="136" y="242"/>
                  </a:lnTo>
                  <a:lnTo>
                    <a:pt x="117" y="245"/>
                  </a:lnTo>
                  <a:lnTo>
                    <a:pt x="70" y="245"/>
                  </a:lnTo>
                  <a:lnTo>
                    <a:pt x="52" y="242"/>
                  </a:lnTo>
                  <a:lnTo>
                    <a:pt x="35" y="234"/>
                  </a:lnTo>
                  <a:lnTo>
                    <a:pt x="22" y="223"/>
                  </a:lnTo>
                  <a:lnTo>
                    <a:pt x="12" y="208"/>
                  </a:lnTo>
                  <a:lnTo>
                    <a:pt x="9" y="192"/>
                  </a:lnTo>
                  <a:lnTo>
                    <a:pt x="9" y="175"/>
                  </a:lnTo>
                  <a:lnTo>
                    <a:pt x="16" y="145"/>
                  </a:lnTo>
                  <a:lnTo>
                    <a:pt x="27" y="118"/>
                  </a:lnTo>
                  <a:lnTo>
                    <a:pt x="40" y="94"/>
                  </a:lnTo>
                  <a:lnTo>
                    <a:pt x="59" y="69"/>
                  </a:lnTo>
                  <a:lnTo>
                    <a:pt x="83" y="48"/>
                  </a:lnTo>
                  <a:lnTo>
                    <a:pt x="111" y="31"/>
                  </a:lnTo>
                  <a:lnTo>
                    <a:pt x="142" y="17"/>
                  </a:lnTo>
                  <a:lnTo>
                    <a:pt x="176" y="8"/>
                  </a:lnTo>
                  <a:lnTo>
                    <a:pt x="214" y="2"/>
                  </a:lnTo>
                  <a:lnTo>
                    <a:pt x="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228"/>
            <p:cNvSpPr>
              <a:spLocks noEditPoints="1"/>
            </p:cNvSpPr>
            <p:nvPr/>
          </p:nvSpPr>
          <p:spPr bwMode="auto">
            <a:xfrm>
              <a:off x="2828925" y="2162176"/>
              <a:ext cx="95250" cy="106363"/>
            </a:xfrm>
            <a:custGeom>
              <a:avLst/>
              <a:gdLst>
                <a:gd name="T0" fmla="*/ 170 w 538"/>
                <a:gd name="T1" fmla="*/ 351 h 603"/>
                <a:gd name="T2" fmla="*/ 257 w 538"/>
                <a:gd name="T3" fmla="*/ 351 h 603"/>
                <a:gd name="T4" fmla="*/ 276 w 538"/>
                <a:gd name="T5" fmla="*/ 340 h 603"/>
                <a:gd name="T6" fmla="*/ 280 w 538"/>
                <a:gd name="T7" fmla="*/ 199 h 603"/>
                <a:gd name="T8" fmla="*/ 393 w 538"/>
                <a:gd name="T9" fmla="*/ 0 h 603"/>
                <a:gd name="T10" fmla="*/ 426 w 538"/>
                <a:gd name="T11" fmla="*/ 9 h 603"/>
                <a:gd name="T12" fmla="*/ 450 w 538"/>
                <a:gd name="T13" fmla="*/ 33 h 603"/>
                <a:gd name="T14" fmla="*/ 459 w 538"/>
                <a:gd name="T15" fmla="*/ 66 h 603"/>
                <a:gd name="T16" fmla="*/ 461 w 538"/>
                <a:gd name="T17" fmla="*/ 340 h 603"/>
                <a:gd name="T18" fmla="*/ 477 w 538"/>
                <a:gd name="T19" fmla="*/ 351 h 603"/>
                <a:gd name="T20" fmla="*/ 508 w 538"/>
                <a:gd name="T21" fmla="*/ 360 h 603"/>
                <a:gd name="T22" fmla="*/ 531 w 538"/>
                <a:gd name="T23" fmla="*/ 384 h 603"/>
                <a:gd name="T24" fmla="*/ 538 w 538"/>
                <a:gd name="T25" fmla="*/ 417 h 603"/>
                <a:gd name="T26" fmla="*/ 527 w 538"/>
                <a:gd name="T27" fmla="*/ 455 h 603"/>
                <a:gd name="T28" fmla="*/ 497 w 538"/>
                <a:gd name="T29" fmla="*/ 478 h 603"/>
                <a:gd name="T30" fmla="*/ 468 w 538"/>
                <a:gd name="T31" fmla="*/ 485 h 603"/>
                <a:gd name="T32" fmla="*/ 459 w 538"/>
                <a:gd name="T33" fmla="*/ 504 h 603"/>
                <a:gd name="T34" fmla="*/ 457 w 538"/>
                <a:gd name="T35" fmla="*/ 555 h 603"/>
                <a:gd name="T36" fmla="*/ 440 w 538"/>
                <a:gd name="T37" fmla="*/ 584 h 603"/>
                <a:gd name="T38" fmla="*/ 410 w 538"/>
                <a:gd name="T39" fmla="*/ 601 h 603"/>
                <a:gd name="T40" fmla="*/ 346 w 538"/>
                <a:gd name="T41" fmla="*/ 603 h 603"/>
                <a:gd name="T42" fmla="*/ 313 w 538"/>
                <a:gd name="T43" fmla="*/ 594 h 603"/>
                <a:gd name="T44" fmla="*/ 288 w 538"/>
                <a:gd name="T45" fmla="*/ 570 h 603"/>
                <a:gd name="T46" fmla="*/ 280 w 538"/>
                <a:gd name="T47" fmla="*/ 537 h 603"/>
                <a:gd name="T48" fmla="*/ 276 w 538"/>
                <a:gd name="T49" fmla="*/ 493 h 603"/>
                <a:gd name="T50" fmla="*/ 257 w 538"/>
                <a:gd name="T51" fmla="*/ 482 h 603"/>
                <a:gd name="T52" fmla="*/ 49 w 538"/>
                <a:gd name="T53" fmla="*/ 480 h 603"/>
                <a:gd name="T54" fmla="*/ 20 w 538"/>
                <a:gd name="T55" fmla="*/ 462 h 603"/>
                <a:gd name="T56" fmla="*/ 3 w 538"/>
                <a:gd name="T57" fmla="*/ 434 h 603"/>
                <a:gd name="T58" fmla="*/ 0 w 538"/>
                <a:gd name="T59" fmla="*/ 407 h 603"/>
                <a:gd name="T60" fmla="*/ 6 w 538"/>
                <a:gd name="T61" fmla="*/ 369 h 603"/>
                <a:gd name="T62" fmla="*/ 21 w 538"/>
                <a:gd name="T63" fmla="*/ 331 h 603"/>
                <a:gd name="T64" fmla="*/ 237 w 538"/>
                <a:gd name="T65" fmla="*/ 43 h 603"/>
                <a:gd name="T66" fmla="*/ 268 w 538"/>
                <a:gd name="T67" fmla="*/ 18 h 603"/>
                <a:gd name="T68" fmla="*/ 306 w 538"/>
                <a:gd name="T69" fmla="*/ 2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8" h="603">
                  <a:moveTo>
                    <a:pt x="280" y="199"/>
                  </a:moveTo>
                  <a:lnTo>
                    <a:pt x="170" y="351"/>
                  </a:lnTo>
                  <a:lnTo>
                    <a:pt x="168" y="351"/>
                  </a:lnTo>
                  <a:lnTo>
                    <a:pt x="257" y="351"/>
                  </a:lnTo>
                  <a:lnTo>
                    <a:pt x="269" y="349"/>
                  </a:lnTo>
                  <a:lnTo>
                    <a:pt x="276" y="340"/>
                  </a:lnTo>
                  <a:lnTo>
                    <a:pt x="280" y="329"/>
                  </a:lnTo>
                  <a:lnTo>
                    <a:pt x="280" y="199"/>
                  </a:lnTo>
                  <a:close/>
                  <a:moveTo>
                    <a:pt x="326" y="0"/>
                  </a:moveTo>
                  <a:lnTo>
                    <a:pt x="393" y="0"/>
                  </a:lnTo>
                  <a:lnTo>
                    <a:pt x="410" y="2"/>
                  </a:lnTo>
                  <a:lnTo>
                    <a:pt x="426" y="9"/>
                  </a:lnTo>
                  <a:lnTo>
                    <a:pt x="440" y="19"/>
                  </a:lnTo>
                  <a:lnTo>
                    <a:pt x="450" y="33"/>
                  </a:lnTo>
                  <a:lnTo>
                    <a:pt x="457" y="49"/>
                  </a:lnTo>
                  <a:lnTo>
                    <a:pt x="459" y="66"/>
                  </a:lnTo>
                  <a:lnTo>
                    <a:pt x="459" y="329"/>
                  </a:lnTo>
                  <a:lnTo>
                    <a:pt x="461" y="340"/>
                  </a:lnTo>
                  <a:lnTo>
                    <a:pt x="468" y="349"/>
                  </a:lnTo>
                  <a:lnTo>
                    <a:pt x="477" y="351"/>
                  </a:lnTo>
                  <a:lnTo>
                    <a:pt x="493" y="354"/>
                  </a:lnTo>
                  <a:lnTo>
                    <a:pt x="508" y="360"/>
                  </a:lnTo>
                  <a:lnTo>
                    <a:pt x="521" y="370"/>
                  </a:lnTo>
                  <a:lnTo>
                    <a:pt x="531" y="384"/>
                  </a:lnTo>
                  <a:lnTo>
                    <a:pt x="537" y="400"/>
                  </a:lnTo>
                  <a:lnTo>
                    <a:pt x="538" y="417"/>
                  </a:lnTo>
                  <a:lnTo>
                    <a:pt x="536" y="437"/>
                  </a:lnTo>
                  <a:lnTo>
                    <a:pt x="527" y="455"/>
                  </a:lnTo>
                  <a:lnTo>
                    <a:pt x="514" y="469"/>
                  </a:lnTo>
                  <a:lnTo>
                    <a:pt x="497" y="478"/>
                  </a:lnTo>
                  <a:lnTo>
                    <a:pt x="477" y="482"/>
                  </a:lnTo>
                  <a:lnTo>
                    <a:pt x="468" y="485"/>
                  </a:lnTo>
                  <a:lnTo>
                    <a:pt x="461" y="493"/>
                  </a:lnTo>
                  <a:lnTo>
                    <a:pt x="459" y="504"/>
                  </a:lnTo>
                  <a:lnTo>
                    <a:pt x="459" y="537"/>
                  </a:lnTo>
                  <a:lnTo>
                    <a:pt x="457" y="555"/>
                  </a:lnTo>
                  <a:lnTo>
                    <a:pt x="450" y="570"/>
                  </a:lnTo>
                  <a:lnTo>
                    <a:pt x="440" y="584"/>
                  </a:lnTo>
                  <a:lnTo>
                    <a:pt x="426" y="594"/>
                  </a:lnTo>
                  <a:lnTo>
                    <a:pt x="410" y="601"/>
                  </a:lnTo>
                  <a:lnTo>
                    <a:pt x="393" y="603"/>
                  </a:lnTo>
                  <a:lnTo>
                    <a:pt x="346" y="603"/>
                  </a:lnTo>
                  <a:lnTo>
                    <a:pt x="328" y="601"/>
                  </a:lnTo>
                  <a:lnTo>
                    <a:pt x="313" y="594"/>
                  </a:lnTo>
                  <a:lnTo>
                    <a:pt x="299" y="584"/>
                  </a:lnTo>
                  <a:lnTo>
                    <a:pt x="288" y="570"/>
                  </a:lnTo>
                  <a:lnTo>
                    <a:pt x="282" y="555"/>
                  </a:lnTo>
                  <a:lnTo>
                    <a:pt x="280" y="537"/>
                  </a:lnTo>
                  <a:lnTo>
                    <a:pt x="280" y="504"/>
                  </a:lnTo>
                  <a:lnTo>
                    <a:pt x="276" y="493"/>
                  </a:lnTo>
                  <a:lnTo>
                    <a:pt x="269" y="485"/>
                  </a:lnTo>
                  <a:lnTo>
                    <a:pt x="257" y="482"/>
                  </a:lnTo>
                  <a:lnTo>
                    <a:pt x="67" y="482"/>
                  </a:lnTo>
                  <a:lnTo>
                    <a:pt x="49" y="480"/>
                  </a:lnTo>
                  <a:lnTo>
                    <a:pt x="33" y="473"/>
                  </a:lnTo>
                  <a:lnTo>
                    <a:pt x="20" y="462"/>
                  </a:lnTo>
                  <a:lnTo>
                    <a:pt x="9" y="450"/>
                  </a:lnTo>
                  <a:lnTo>
                    <a:pt x="3" y="434"/>
                  </a:lnTo>
                  <a:lnTo>
                    <a:pt x="0" y="416"/>
                  </a:lnTo>
                  <a:lnTo>
                    <a:pt x="0" y="407"/>
                  </a:lnTo>
                  <a:lnTo>
                    <a:pt x="2" y="389"/>
                  </a:lnTo>
                  <a:lnTo>
                    <a:pt x="6" y="369"/>
                  </a:lnTo>
                  <a:lnTo>
                    <a:pt x="12" y="349"/>
                  </a:lnTo>
                  <a:lnTo>
                    <a:pt x="21" y="331"/>
                  </a:lnTo>
                  <a:lnTo>
                    <a:pt x="32" y="315"/>
                  </a:lnTo>
                  <a:lnTo>
                    <a:pt x="237" y="43"/>
                  </a:lnTo>
                  <a:lnTo>
                    <a:pt x="251" y="29"/>
                  </a:lnTo>
                  <a:lnTo>
                    <a:pt x="268" y="18"/>
                  </a:lnTo>
                  <a:lnTo>
                    <a:pt x="286" y="8"/>
                  </a:lnTo>
                  <a:lnTo>
                    <a:pt x="306" y="2"/>
                  </a:lnTo>
                  <a:lnTo>
                    <a:pt x="3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229"/>
            <p:cNvSpPr>
              <a:spLocks noEditPoints="1"/>
            </p:cNvSpPr>
            <p:nvPr/>
          </p:nvSpPr>
          <p:spPr bwMode="auto">
            <a:xfrm>
              <a:off x="2635250" y="2020888"/>
              <a:ext cx="387350" cy="387350"/>
            </a:xfrm>
            <a:custGeom>
              <a:avLst/>
              <a:gdLst>
                <a:gd name="T0" fmla="*/ 879 w 2200"/>
                <a:gd name="T1" fmla="*/ 249 h 2190"/>
                <a:gd name="T2" fmla="*/ 687 w 2200"/>
                <a:gd name="T3" fmla="*/ 323 h 2190"/>
                <a:gd name="T4" fmla="*/ 631 w 2200"/>
                <a:gd name="T5" fmla="*/ 357 h 2190"/>
                <a:gd name="T6" fmla="*/ 479 w 2200"/>
                <a:gd name="T7" fmla="*/ 479 h 2190"/>
                <a:gd name="T8" fmla="*/ 357 w 2200"/>
                <a:gd name="T9" fmla="*/ 631 h 2190"/>
                <a:gd name="T10" fmla="*/ 324 w 2200"/>
                <a:gd name="T11" fmla="*/ 686 h 2190"/>
                <a:gd name="T12" fmla="*/ 249 w 2200"/>
                <a:gd name="T13" fmla="*/ 876 h 2190"/>
                <a:gd name="T14" fmla="*/ 407 w 2200"/>
                <a:gd name="T15" fmla="*/ 1014 h 2190"/>
                <a:gd name="T16" fmla="*/ 235 w 2200"/>
                <a:gd name="T17" fmla="*/ 1246 h 2190"/>
                <a:gd name="T18" fmla="*/ 294 w 2200"/>
                <a:gd name="T19" fmla="*/ 1442 h 2190"/>
                <a:gd name="T20" fmla="*/ 455 w 2200"/>
                <a:gd name="T21" fmla="*/ 1504 h 2190"/>
                <a:gd name="T22" fmla="*/ 434 w 2200"/>
                <a:gd name="T23" fmla="*/ 1664 h 2190"/>
                <a:gd name="T24" fmla="*/ 577 w 2200"/>
                <a:gd name="T25" fmla="*/ 1797 h 2190"/>
                <a:gd name="T26" fmla="*/ 744 w 2200"/>
                <a:gd name="T27" fmla="*/ 1768 h 2190"/>
                <a:gd name="T28" fmla="*/ 813 w 2200"/>
                <a:gd name="T29" fmla="*/ 1921 h 2190"/>
                <a:gd name="T30" fmla="*/ 1019 w 2200"/>
                <a:gd name="T31" fmla="*/ 1966 h 2190"/>
                <a:gd name="T32" fmla="*/ 1182 w 2200"/>
                <a:gd name="T33" fmla="*/ 1966 h 2190"/>
                <a:gd name="T34" fmla="*/ 1388 w 2200"/>
                <a:gd name="T35" fmla="*/ 1921 h 2190"/>
                <a:gd name="T36" fmla="*/ 1456 w 2200"/>
                <a:gd name="T37" fmla="*/ 1768 h 2190"/>
                <a:gd name="T38" fmla="*/ 1623 w 2200"/>
                <a:gd name="T39" fmla="*/ 1797 h 2190"/>
                <a:gd name="T40" fmla="*/ 1766 w 2200"/>
                <a:gd name="T41" fmla="*/ 1664 h 2190"/>
                <a:gd name="T42" fmla="*/ 1746 w 2200"/>
                <a:gd name="T43" fmla="*/ 1504 h 2190"/>
                <a:gd name="T44" fmla="*/ 1906 w 2200"/>
                <a:gd name="T45" fmla="*/ 1442 h 2190"/>
                <a:gd name="T46" fmla="*/ 1966 w 2200"/>
                <a:gd name="T47" fmla="*/ 1246 h 2190"/>
                <a:gd name="T48" fmla="*/ 1794 w 2200"/>
                <a:gd name="T49" fmla="*/ 1014 h 2190"/>
                <a:gd name="T50" fmla="*/ 1951 w 2200"/>
                <a:gd name="T51" fmla="*/ 876 h 2190"/>
                <a:gd name="T52" fmla="*/ 1877 w 2200"/>
                <a:gd name="T53" fmla="*/ 686 h 2190"/>
                <a:gd name="T54" fmla="*/ 1843 w 2200"/>
                <a:gd name="T55" fmla="*/ 631 h 2190"/>
                <a:gd name="T56" fmla="*/ 1721 w 2200"/>
                <a:gd name="T57" fmla="*/ 479 h 2190"/>
                <a:gd name="T58" fmla="*/ 1570 w 2200"/>
                <a:gd name="T59" fmla="*/ 357 h 2190"/>
                <a:gd name="T60" fmla="*/ 1514 w 2200"/>
                <a:gd name="T61" fmla="*/ 323 h 2190"/>
                <a:gd name="T62" fmla="*/ 1322 w 2200"/>
                <a:gd name="T63" fmla="*/ 249 h 2190"/>
                <a:gd name="T64" fmla="*/ 1182 w 2200"/>
                <a:gd name="T65" fmla="*/ 407 h 2190"/>
                <a:gd name="T66" fmla="*/ 1100 w 2200"/>
                <a:gd name="T67" fmla="*/ 0 h 2190"/>
                <a:gd name="T68" fmla="*/ 1353 w 2200"/>
                <a:gd name="T69" fmla="*/ 30 h 2190"/>
                <a:gd name="T70" fmla="*/ 1584 w 2200"/>
                <a:gd name="T71" fmla="*/ 111 h 2190"/>
                <a:gd name="T72" fmla="*/ 1788 w 2200"/>
                <a:gd name="T73" fmla="*/ 241 h 2190"/>
                <a:gd name="T74" fmla="*/ 1959 w 2200"/>
                <a:gd name="T75" fmla="*/ 410 h 2190"/>
                <a:gd name="T76" fmla="*/ 2088 w 2200"/>
                <a:gd name="T77" fmla="*/ 614 h 2190"/>
                <a:gd name="T78" fmla="*/ 2172 w 2200"/>
                <a:gd name="T79" fmla="*/ 845 h 2190"/>
                <a:gd name="T80" fmla="*/ 2200 w 2200"/>
                <a:gd name="T81" fmla="*/ 1096 h 2190"/>
                <a:gd name="T82" fmla="*/ 2172 w 2200"/>
                <a:gd name="T83" fmla="*/ 1346 h 2190"/>
                <a:gd name="T84" fmla="*/ 2088 w 2200"/>
                <a:gd name="T85" fmla="*/ 1577 h 2190"/>
                <a:gd name="T86" fmla="*/ 1959 w 2200"/>
                <a:gd name="T87" fmla="*/ 1780 h 2190"/>
                <a:gd name="T88" fmla="*/ 1788 w 2200"/>
                <a:gd name="T89" fmla="*/ 1949 h 2190"/>
                <a:gd name="T90" fmla="*/ 1584 w 2200"/>
                <a:gd name="T91" fmla="*/ 2079 h 2190"/>
                <a:gd name="T92" fmla="*/ 1353 w 2200"/>
                <a:gd name="T93" fmla="*/ 2161 h 2190"/>
                <a:gd name="T94" fmla="*/ 1100 w 2200"/>
                <a:gd name="T95" fmla="*/ 2190 h 2190"/>
                <a:gd name="T96" fmla="*/ 848 w 2200"/>
                <a:gd name="T97" fmla="*/ 2161 h 2190"/>
                <a:gd name="T98" fmla="*/ 617 w 2200"/>
                <a:gd name="T99" fmla="*/ 2079 h 2190"/>
                <a:gd name="T100" fmla="*/ 413 w 2200"/>
                <a:gd name="T101" fmla="*/ 1949 h 2190"/>
                <a:gd name="T102" fmla="*/ 242 w 2200"/>
                <a:gd name="T103" fmla="*/ 1780 h 2190"/>
                <a:gd name="T104" fmla="*/ 113 w 2200"/>
                <a:gd name="T105" fmla="*/ 1577 h 2190"/>
                <a:gd name="T106" fmla="*/ 29 w 2200"/>
                <a:gd name="T107" fmla="*/ 1346 h 2190"/>
                <a:gd name="T108" fmla="*/ 0 w 2200"/>
                <a:gd name="T109" fmla="*/ 1096 h 2190"/>
                <a:gd name="T110" fmla="*/ 29 w 2200"/>
                <a:gd name="T111" fmla="*/ 845 h 2190"/>
                <a:gd name="T112" fmla="*/ 113 w 2200"/>
                <a:gd name="T113" fmla="*/ 614 h 2190"/>
                <a:gd name="T114" fmla="*/ 242 w 2200"/>
                <a:gd name="T115" fmla="*/ 410 h 2190"/>
                <a:gd name="T116" fmla="*/ 413 w 2200"/>
                <a:gd name="T117" fmla="*/ 241 h 2190"/>
                <a:gd name="T118" fmla="*/ 617 w 2200"/>
                <a:gd name="T119" fmla="*/ 111 h 2190"/>
                <a:gd name="T120" fmla="*/ 848 w 2200"/>
                <a:gd name="T121" fmla="*/ 30 h 2190"/>
                <a:gd name="T122" fmla="*/ 1100 w 2200"/>
                <a:gd name="T123" fmla="*/ 0 h 2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00" h="2190">
                  <a:moveTo>
                    <a:pt x="1019" y="224"/>
                  </a:moveTo>
                  <a:lnTo>
                    <a:pt x="949" y="234"/>
                  </a:lnTo>
                  <a:lnTo>
                    <a:pt x="879" y="249"/>
                  </a:lnTo>
                  <a:lnTo>
                    <a:pt x="813" y="269"/>
                  </a:lnTo>
                  <a:lnTo>
                    <a:pt x="749" y="293"/>
                  </a:lnTo>
                  <a:lnTo>
                    <a:pt x="687" y="323"/>
                  </a:lnTo>
                  <a:lnTo>
                    <a:pt x="744" y="423"/>
                  </a:lnTo>
                  <a:lnTo>
                    <a:pt x="689" y="455"/>
                  </a:lnTo>
                  <a:lnTo>
                    <a:pt x="631" y="357"/>
                  </a:lnTo>
                  <a:lnTo>
                    <a:pt x="577" y="393"/>
                  </a:lnTo>
                  <a:lnTo>
                    <a:pt x="526" y="435"/>
                  </a:lnTo>
                  <a:lnTo>
                    <a:pt x="479" y="479"/>
                  </a:lnTo>
                  <a:lnTo>
                    <a:pt x="434" y="526"/>
                  </a:lnTo>
                  <a:lnTo>
                    <a:pt x="394" y="576"/>
                  </a:lnTo>
                  <a:lnTo>
                    <a:pt x="357" y="631"/>
                  </a:lnTo>
                  <a:lnTo>
                    <a:pt x="455" y="686"/>
                  </a:lnTo>
                  <a:lnTo>
                    <a:pt x="423" y="742"/>
                  </a:lnTo>
                  <a:lnTo>
                    <a:pt x="324" y="686"/>
                  </a:lnTo>
                  <a:lnTo>
                    <a:pt x="294" y="748"/>
                  </a:lnTo>
                  <a:lnTo>
                    <a:pt x="270" y="810"/>
                  </a:lnTo>
                  <a:lnTo>
                    <a:pt x="249" y="876"/>
                  </a:lnTo>
                  <a:lnTo>
                    <a:pt x="235" y="945"/>
                  </a:lnTo>
                  <a:lnTo>
                    <a:pt x="226" y="1014"/>
                  </a:lnTo>
                  <a:lnTo>
                    <a:pt x="407" y="1014"/>
                  </a:lnTo>
                  <a:lnTo>
                    <a:pt x="407" y="1176"/>
                  </a:lnTo>
                  <a:lnTo>
                    <a:pt x="226" y="1176"/>
                  </a:lnTo>
                  <a:lnTo>
                    <a:pt x="235" y="1246"/>
                  </a:lnTo>
                  <a:lnTo>
                    <a:pt x="249" y="1314"/>
                  </a:lnTo>
                  <a:lnTo>
                    <a:pt x="270" y="1380"/>
                  </a:lnTo>
                  <a:lnTo>
                    <a:pt x="294" y="1442"/>
                  </a:lnTo>
                  <a:lnTo>
                    <a:pt x="324" y="1504"/>
                  </a:lnTo>
                  <a:lnTo>
                    <a:pt x="423" y="1448"/>
                  </a:lnTo>
                  <a:lnTo>
                    <a:pt x="455" y="1504"/>
                  </a:lnTo>
                  <a:lnTo>
                    <a:pt x="357" y="1560"/>
                  </a:lnTo>
                  <a:lnTo>
                    <a:pt x="394" y="1614"/>
                  </a:lnTo>
                  <a:lnTo>
                    <a:pt x="434" y="1664"/>
                  </a:lnTo>
                  <a:lnTo>
                    <a:pt x="479" y="1712"/>
                  </a:lnTo>
                  <a:lnTo>
                    <a:pt x="526" y="1755"/>
                  </a:lnTo>
                  <a:lnTo>
                    <a:pt x="577" y="1797"/>
                  </a:lnTo>
                  <a:lnTo>
                    <a:pt x="631" y="1833"/>
                  </a:lnTo>
                  <a:lnTo>
                    <a:pt x="689" y="1735"/>
                  </a:lnTo>
                  <a:lnTo>
                    <a:pt x="744" y="1768"/>
                  </a:lnTo>
                  <a:lnTo>
                    <a:pt x="687" y="1867"/>
                  </a:lnTo>
                  <a:lnTo>
                    <a:pt x="749" y="1897"/>
                  </a:lnTo>
                  <a:lnTo>
                    <a:pt x="813" y="1921"/>
                  </a:lnTo>
                  <a:lnTo>
                    <a:pt x="879" y="1941"/>
                  </a:lnTo>
                  <a:lnTo>
                    <a:pt x="949" y="1956"/>
                  </a:lnTo>
                  <a:lnTo>
                    <a:pt x="1019" y="1966"/>
                  </a:lnTo>
                  <a:lnTo>
                    <a:pt x="1019" y="1783"/>
                  </a:lnTo>
                  <a:lnTo>
                    <a:pt x="1182" y="1783"/>
                  </a:lnTo>
                  <a:lnTo>
                    <a:pt x="1182" y="1966"/>
                  </a:lnTo>
                  <a:lnTo>
                    <a:pt x="1252" y="1956"/>
                  </a:lnTo>
                  <a:lnTo>
                    <a:pt x="1322" y="1941"/>
                  </a:lnTo>
                  <a:lnTo>
                    <a:pt x="1388" y="1921"/>
                  </a:lnTo>
                  <a:lnTo>
                    <a:pt x="1452" y="1897"/>
                  </a:lnTo>
                  <a:lnTo>
                    <a:pt x="1514" y="1867"/>
                  </a:lnTo>
                  <a:lnTo>
                    <a:pt x="1456" y="1768"/>
                  </a:lnTo>
                  <a:lnTo>
                    <a:pt x="1512" y="1735"/>
                  </a:lnTo>
                  <a:lnTo>
                    <a:pt x="1570" y="1833"/>
                  </a:lnTo>
                  <a:lnTo>
                    <a:pt x="1623" y="1797"/>
                  </a:lnTo>
                  <a:lnTo>
                    <a:pt x="1674" y="1756"/>
                  </a:lnTo>
                  <a:lnTo>
                    <a:pt x="1721" y="1712"/>
                  </a:lnTo>
                  <a:lnTo>
                    <a:pt x="1766" y="1664"/>
                  </a:lnTo>
                  <a:lnTo>
                    <a:pt x="1807" y="1614"/>
                  </a:lnTo>
                  <a:lnTo>
                    <a:pt x="1843" y="1560"/>
                  </a:lnTo>
                  <a:lnTo>
                    <a:pt x="1746" y="1504"/>
                  </a:lnTo>
                  <a:lnTo>
                    <a:pt x="1778" y="1448"/>
                  </a:lnTo>
                  <a:lnTo>
                    <a:pt x="1877" y="1504"/>
                  </a:lnTo>
                  <a:lnTo>
                    <a:pt x="1906" y="1442"/>
                  </a:lnTo>
                  <a:lnTo>
                    <a:pt x="1931" y="1380"/>
                  </a:lnTo>
                  <a:lnTo>
                    <a:pt x="1951" y="1314"/>
                  </a:lnTo>
                  <a:lnTo>
                    <a:pt x="1966" y="1246"/>
                  </a:lnTo>
                  <a:lnTo>
                    <a:pt x="1975" y="1176"/>
                  </a:lnTo>
                  <a:lnTo>
                    <a:pt x="1794" y="1176"/>
                  </a:lnTo>
                  <a:lnTo>
                    <a:pt x="1794" y="1014"/>
                  </a:lnTo>
                  <a:lnTo>
                    <a:pt x="1975" y="1014"/>
                  </a:lnTo>
                  <a:lnTo>
                    <a:pt x="1966" y="945"/>
                  </a:lnTo>
                  <a:lnTo>
                    <a:pt x="1951" y="876"/>
                  </a:lnTo>
                  <a:lnTo>
                    <a:pt x="1931" y="810"/>
                  </a:lnTo>
                  <a:lnTo>
                    <a:pt x="1906" y="748"/>
                  </a:lnTo>
                  <a:lnTo>
                    <a:pt x="1877" y="686"/>
                  </a:lnTo>
                  <a:lnTo>
                    <a:pt x="1778" y="742"/>
                  </a:lnTo>
                  <a:lnTo>
                    <a:pt x="1746" y="686"/>
                  </a:lnTo>
                  <a:lnTo>
                    <a:pt x="1843" y="631"/>
                  </a:lnTo>
                  <a:lnTo>
                    <a:pt x="1807" y="576"/>
                  </a:lnTo>
                  <a:lnTo>
                    <a:pt x="1766" y="526"/>
                  </a:lnTo>
                  <a:lnTo>
                    <a:pt x="1721" y="479"/>
                  </a:lnTo>
                  <a:lnTo>
                    <a:pt x="1674" y="435"/>
                  </a:lnTo>
                  <a:lnTo>
                    <a:pt x="1623" y="393"/>
                  </a:lnTo>
                  <a:lnTo>
                    <a:pt x="1570" y="357"/>
                  </a:lnTo>
                  <a:lnTo>
                    <a:pt x="1512" y="455"/>
                  </a:lnTo>
                  <a:lnTo>
                    <a:pt x="1456" y="423"/>
                  </a:lnTo>
                  <a:lnTo>
                    <a:pt x="1514" y="323"/>
                  </a:lnTo>
                  <a:lnTo>
                    <a:pt x="1452" y="293"/>
                  </a:lnTo>
                  <a:lnTo>
                    <a:pt x="1388" y="269"/>
                  </a:lnTo>
                  <a:lnTo>
                    <a:pt x="1322" y="249"/>
                  </a:lnTo>
                  <a:lnTo>
                    <a:pt x="1252" y="234"/>
                  </a:lnTo>
                  <a:lnTo>
                    <a:pt x="1182" y="224"/>
                  </a:lnTo>
                  <a:lnTo>
                    <a:pt x="1182" y="407"/>
                  </a:lnTo>
                  <a:lnTo>
                    <a:pt x="1019" y="407"/>
                  </a:lnTo>
                  <a:lnTo>
                    <a:pt x="1019" y="224"/>
                  </a:lnTo>
                  <a:close/>
                  <a:moveTo>
                    <a:pt x="1100" y="0"/>
                  </a:moveTo>
                  <a:lnTo>
                    <a:pt x="1186" y="4"/>
                  </a:lnTo>
                  <a:lnTo>
                    <a:pt x="1270" y="14"/>
                  </a:lnTo>
                  <a:lnTo>
                    <a:pt x="1353" y="30"/>
                  </a:lnTo>
                  <a:lnTo>
                    <a:pt x="1432" y="51"/>
                  </a:lnTo>
                  <a:lnTo>
                    <a:pt x="1510" y="78"/>
                  </a:lnTo>
                  <a:lnTo>
                    <a:pt x="1584" y="111"/>
                  </a:lnTo>
                  <a:lnTo>
                    <a:pt x="1655" y="150"/>
                  </a:lnTo>
                  <a:lnTo>
                    <a:pt x="1724" y="193"/>
                  </a:lnTo>
                  <a:lnTo>
                    <a:pt x="1788" y="241"/>
                  </a:lnTo>
                  <a:lnTo>
                    <a:pt x="1849" y="293"/>
                  </a:lnTo>
                  <a:lnTo>
                    <a:pt x="1906" y="350"/>
                  </a:lnTo>
                  <a:lnTo>
                    <a:pt x="1959" y="410"/>
                  </a:lnTo>
                  <a:lnTo>
                    <a:pt x="2007" y="475"/>
                  </a:lnTo>
                  <a:lnTo>
                    <a:pt x="2050" y="542"/>
                  </a:lnTo>
                  <a:lnTo>
                    <a:pt x="2088" y="614"/>
                  </a:lnTo>
                  <a:lnTo>
                    <a:pt x="2122" y="688"/>
                  </a:lnTo>
                  <a:lnTo>
                    <a:pt x="2149" y="765"/>
                  </a:lnTo>
                  <a:lnTo>
                    <a:pt x="2172" y="845"/>
                  </a:lnTo>
                  <a:lnTo>
                    <a:pt x="2188" y="926"/>
                  </a:lnTo>
                  <a:lnTo>
                    <a:pt x="2197" y="1009"/>
                  </a:lnTo>
                  <a:lnTo>
                    <a:pt x="2200" y="1096"/>
                  </a:lnTo>
                  <a:lnTo>
                    <a:pt x="2197" y="1181"/>
                  </a:lnTo>
                  <a:lnTo>
                    <a:pt x="2188" y="1265"/>
                  </a:lnTo>
                  <a:lnTo>
                    <a:pt x="2172" y="1346"/>
                  </a:lnTo>
                  <a:lnTo>
                    <a:pt x="2149" y="1425"/>
                  </a:lnTo>
                  <a:lnTo>
                    <a:pt x="2122" y="1502"/>
                  </a:lnTo>
                  <a:lnTo>
                    <a:pt x="2088" y="1577"/>
                  </a:lnTo>
                  <a:lnTo>
                    <a:pt x="2050" y="1648"/>
                  </a:lnTo>
                  <a:lnTo>
                    <a:pt x="2007" y="1715"/>
                  </a:lnTo>
                  <a:lnTo>
                    <a:pt x="1959" y="1780"/>
                  </a:lnTo>
                  <a:lnTo>
                    <a:pt x="1906" y="1840"/>
                  </a:lnTo>
                  <a:lnTo>
                    <a:pt x="1849" y="1897"/>
                  </a:lnTo>
                  <a:lnTo>
                    <a:pt x="1788" y="1949"/>
                  </a:lnTo>
                  <a:lnTo>
                    <a:pt x="1724" y="1997"/>
                  </a:lnTo>
                  <a:lnTo>
                    <a:pt x="1655" y="2040"/>
                  </a:lnTo>
                  <a:lnTo>
                    <a:pt x="1584" y="2079"/>
                  </a:lnTo>
                  <a:lnTo>
                    <a:pt x="1510" y="2112"/>
                  </a:lnTo>
                  <a:lnTo>
                    <a:pt x="1432" y="2139"/>
                  </a:lnTo>
                  <a:lnTo>
                    <a:pt x="1353" y="2161"/>
                  </a:lnTo>
                  <a:lnTo>
                    <a:pt x="1270" y="2177"/>
                  </a:lnTo>
                  <a:lnTo>
                    <a:pt x="1186" y="2187"/>
                  </a:lnTo>
                  <a:lnTo>
                    <a:pt x="1100" y="2190"/>
                  </a:lnTo>
                  <a:lnTo>
                    <a:pt x="1015" y="2187"/>
                  </a:lnTo>
                  <a:lnTo>
                    <a:pt x="930" y="2177"/>
                  </a:lnTo>
                  <a:lnTo>
                    <a:pt x="848" y="2161"/>
                  </a:lnTo>
                  <a:lnTo>
                    <a:pt x="769" y="2139"/>
                  </a:lnTo>
                  <a:lnTo>
                    <a:pt x="691" y="2112"/>
                  </a:lnTo>
                  <a:lnTo>
                    <a:pt x="617" y="2079"/>
                  </a:lnTo>
                  <a:lnTo>
                    <a:pt x="546" y="2040"/>
                  </a:lnTo>
                  <a:lnTo>
                    <a:pt x="477" y="1997"/>
                  </a:lnTo>
                  <a:lnTo>
                    <a:pt x="413" y="1949"/>
                  </a:lnTo>
                  <a:lnTo>
                    <a:pt x="352" y="1897"/>
                  </a:lnTo>
                  <a:lnTo>
                    <a:pt x="294" y="1840"/>
                  </a:lnTo>
                  <a:lnTo>
                    <a:pt x="242" y="1780"/>
                  </a:lnTo>
                  <a:lnTo>
                    <a:pt x="194" y="1715"/>
                  </a:lnTo>
                  <a:lnTo>
                    <a:pt x="150" y="1648"/>
                  </a:lnTo>
                  <a:lnTo>
                    <a:pt x="113" y="1577"/>
                  </a:lnTo>
                  <a:lnTo>
                    <a:pt x="78" y="1502"/>
                  </a:lnTo>
                  <a:lnTo>
                    <a:pt x="52" y="1425"/>
                  </a:lnTo>
                  <a:lnTo>
                    <a:pt x="29" y="1346"/>
                  </a:lnTo>
                  <a:lnTo>
                    <a:pt x="13" y="1265"/>
                  </a:lnTo>
                  <a:lnTo>
                    <a:pt x="4" y="1181"/>
                  </a:lnTo>
                  <a:lnTo>
                    <a:pt x="0" y="1096"/>
                  </a:lnTo>
                  <a:lnTo>
                    <a:pt x="4" y="1009"/>
                  </a:lnTo>
                  <a:lnTo>
                    <a:pt x="13" y="926"/>
                  </a:lnTo>
                  <a:lnTo>
                    <a:pt x="29" y="845"/>
                  </a:lnTo>
                  <a:lnTo>
                    <a:pt x="52" y="765"/>
                  </a:lnTo>
                  <a:lnTo>
                    <a:pt x="78" y="688"/>
                  </a:lnTo>
                  <a:lnTo>
                    <a:pt x="113" y="614"/>
                  </a:lnTo>
                  <a:lnTo>
                    <a:pt x="150" y="542"/>
                  </a:lnTo>
                  <a:lnTo>
                    <a:pt x="194" y="475"/>
                  </a:lnTo>
                  <a:lnTo>
                    <a:pt x="242" y="410"/>
                  </a:lnTo>
                  <a:lnTo>
                    <a:pt x="294" y="350"/>
                  </a:lnTo>
                  <a:lnTo>
                    <a:pt x="352" y="293"/>
                  </a:lnTo>
                  <a:lnTo>
                    <a:pt x="413" y="241"/>
                  </a:lnTo>
                  <a:lnTo>
                    <a:pt x="477" y="193"/>
                  </a:lnTo>
                  <a:lnTo>
                    <a:pt x="546" y="150"/>
                  </a:lnTo>
                  <a:lnTo>
                    <a:pt x="617" y="111"/>
                  </a:lnTo>
                  <a:lnTo>
                    <a:pt x="691" y="78"/>
                  </a:lnTo>
                  <a:lnTo>
                    <a:pt x="769" y="51"/>
                  </a:lnTo>
                  <a:lnTo>
                    <a:pt x="848" y="30"/>
                  </a:lnTo>
                  <a:lnTo>
                    <a:pt x="930" y="14"/>
                  </a:lnTo>
                  <a:lnTo>
                    <a:pt x="1015" y="4"/>
                  </a:lnTo>
                  <a:lnTo>
                    <a:pt x="1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230"/>
            <p:cNvSpPr>
              <a:spLocks/>
            </p:cNvSpPr>
            <p:nvPr/>
          </p:nvSpPr>
          <p:spPr bwMode="auto">
            <a:xfrm>
              <a:off x="2527300" y="1895476"/>
              <a:ext cx="363538" cy="595313"/>
            </a:xfrm>
            <a:custGeom>
              <a:avLst/>
              <a:gdLst>
                <a:gd name="T0" fmla="*/ 1556 w 2065"/>
                <a:gd name="T1" fmla="*/ 13 h 3376"/>
                <a:gd name="T2" fmla="*/ 2041 w 2065"/>
                <a:gd name="T3" fmla="*/ 272 h 3376"/>
                <a:gd name="T4" fmla="*/ 2065 w 2065"/>
                <a:gd name="T5" fmla="*/ 334 h 3376"/>
                <a:gd name="T6" fmla="*/ 2041 w 2065"/>
                <a:gd name="T7" fmla="*/ 397 h 3376"/>
                <a:gd name="T8" fmla="*/ 1556 w 2065"/>
                <a:gd name="T9" fmla="*/ 656 h 3376"/>
                <a:gd name="T10" fmla="*/ 1507 w 2065"/>
                <a:gd name="T11" fmla="*/ 668 h 3376"/>
                <a:gd name="T12" fmla="*/ 1476 w 2065"/>
                <a:gd name="T13" fmla="*/ 645 h 3376"/>
                <a:gd name="T14" fmla="*/ 1470 w 2065"/>
                <a:gd name="T15" fmla="*/ 501 h 3376"/>
                <a:gd name="T16" fmla="*/ 1222 w 2065"/>
                <a:gd name="T17" fmla="*/ 574 h 3376"/>
                <a:gd name="T18" fmla="*/ 1003 w 2065"/>
                <a:gd name="T19" fmla="*/ 690 h 3376"/>
                <a:gd name="T20" fmla="*/ 816 w 2065"/>
                <a:gd name="T21" fmla="*/ 844 h 3376"/>
                <a:gd name="T22" fmla="*/ 662 w 2065"/>
                <a:gd name="T23" fmla="*/ 1026 h 3376"/>
                <a:gd name="T24" fmla="*/ 545 w 2065"/>
                <a:gd name="T25" fmla="*/ 1229 h 3376"/>
                <a:gd name="T26" fmla="*/ 467 w 2065"/>
                <a:gd name="T27" fmla="*/ 1447 h 3376"/>
                <a:gd name="T28" fmla="*/ 430 w 2065"/>
                <a:gd name="T29" fmla="*/ 1674 h 3376"/>
                <a:gd name="T30" fmla="*/ 436 w 2065"/>
                <a:gd name="T31" fmla="*/ 1894 h 3376"/>
                <a:gd name="T32" fmla="*/ 477 w 2065"/>
                <a:gd name="T33" fmla="*/ 2110 h 3376"/>
                <a:gd name="T34" fmla="*/ 553 w 2065"/>
                <a:gd name="T35" fmla="*/ 2318 h 3376"/>
                <a:gd name="T36" fmla="*/ 661 w 2065"/>
                <a:gd name="T37" fmla="*/ 2514 h 3376"/>
                <a:gd name="T38" fmla="*/ 801 w 2065"/>
                <a:gd name="T39" fmla="*/ 2690 h 3376"/>
                <a:gd name="T40" fmla="*/ 970 w 2065"/>
                <a:gd name="T41" fmla="*/ 2837 h 3376"/>
                <a:gd name="T42" fmla="*/ 1168 w 2065"/>
                <a:gd name="T43" fmla="*/ 2953 h 3376"/>
                <a:gd name="T44" fmla="*/ 1394 w 2065"/>
                <a:gd name="T45" fmla="*/ 3028 h 3376"/>
                <a:gd name="T46" fmla="*/ 1597 w 2065"/>
                <a:gd name="T47" fmla="*/ 3059 h 3376"/>
                <a:gd name="T48" fmla="*/ 1691 w 2065"/>
                <a:gd name="T49" fmla="*/ 3102 h 3376"/>
                <a:gd name="T50" fmla="*/ 1745 w 2065"/>
                <a:gd name="T51" fmla="*/ 3174 h 3376"/>
                <a:gd name="T52" fmla="*/ 1742 w 2065"/>
                <a:gd name="T53" fmla="*/ 3258 h 3376"/>
                <a:gd name="T54" fmla="*/ 1691 w 2065"/>
                <a:gd name="T55" fmla="*/ 3326 h 3376"/>
                <a:gd name="T56" fmla="*/ 1606 w 2065"/>
                <a:gd name="T57" fmla="*/ 3367 h 3376"/>
                <a:gd name="T58" fmla="*/ 1514 w 2065"/>
                <a:gd name="T59" fmla="*/ 3375 h 3376"/>
                <a:gd name="T60" fmla="*/ 1229 w 2065"/>
                <a:gd name="T61" fmla="*/ 3328 h 3376"/>
                <a:gd name="T62" fmla="*/ 970 w 2065"/>
                <a:gd name="T63" fmla="*/ 3235 h 3376"/>
                <a:gd name="T64" fmla="*/ 737 w 2065"/>
                <a:gd name="T65" fmla="*/ 3106 h 3376"/>
                <a:gd name="T66" fmla="*/ 532 w 2065"/>
                <a:gd name="T67" fmla="*/ 2943 h 3376"/>
                <a:gd name="T68" fmla="*/ 357 w 2065"/>
                <a:gd name="T69" fmla="*/ 2752 h 3376"/>
                <a:gd name="T70" fmla="*/ 215 w 2065"/>
                <a:gd name="T71" fmla="*/ 2541 h 3376"/>
                <a:gd name="T72" fmla="*/ 107 w 2065"/>
                <a:gd name="T73" fmla="*/ 2313 h 3376"/>
                <a:gd name="T74" fmla="*/ 35 w 2065"/>
                <a:gd name="T75" fmla="*/ 2074 h 3376"/>
                <a:gd name="T76" fmla="*/ 2 w 2065"/>
                <a:gd name="T77" fmla="*/ 1830 h 3376"/>
                <a:gd name="T78" fmla="*/ 2 w 2065"/>
                <a:gd name="T79" fmla="*/ 1662 h 3376"/>
                <a:gd name="T80" fmla="*/ 45 w 2065"/>
                <a:gd name="T81" fmla="*/ 1402 h 3376"/>
                <a:gd name="T82" fmla="*/ 134 w 2065"/>
                <a:gd name="T83" fmla="*/ 1150 h 3376"/>
                <a:gd name="T84" fmla="*/ 267 w 2065"/>
                <a:gd name="T85" fmla="*/ 914 h 3376"/>
                <a:gd name="T86" fmla="*/ 440 w 2065"/>
                <a:gd name="T87" fmla="*/ 697 h 3376"/>
                <a:gd name="T88" fmla="*/ 652 w 2065"/>
                <a:gd name="T89" fmla="*/ 508 h 3376"/>
                <a:gd name="T90" fmla="*/ 896 w 2065"/>
                <a:gd name="T91" fmla="*/ 353 h 3376"/>
                <a:gd name="T92" fmla="*/ 1169 w 2065"/>
                <a:gd name="T93" fmla="*/ 238 h 3376"/>
                <a:gd name="T94" fmla="*/ 1470 w 2065"/>
                <a:gd name="T95" fmla="*/ 169 h 3376"/>
                <a:gd name="T96" fmla="*/ 1476 w 2065"/>
                <a:gd name="T97" fmla="*/ 23 h 3376"/>
                <a:gd name="T98" fmla="*/ 1507 w 2065"/>
                <a:gd name="T99" fmla="*/ 0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65" h="3376">
                  <a:moveTo>
                    <a:pt x="1522" y="0"/>
                  </a:moveTo>
                  <a:lnTo>
                    <a:pt x="1539" y="4"/>
                  </a:lnTo>
                  <a:lnTo>
                    <a:pt x="1556" y="13"/>
                  </a:lnTo>
                  <a:lnTo>
                    <a:pt x="1576" y="25"/>
                  </a:lnTo>
                  <a:lnTo>
                    <a:pt x="2021" y="254"/>
                  </a:lnTo>
                  <a:lnTo>
                    <a:pt x="2041" y="272"/>
                  </a:lnTo>
                  <a:lnTo>
                    <a:pt x="2055" y="291"/>
                  </a:lnTo>
                  <a:lnTo>
                    <a:pt x="2062" y="313"/>
                  </a:lnTo>
                  <a:lnTo>
                    <a:pt x="2065" y="334"/>
                  </a:lnTo>
                  <a:lnTo>
                    <a:pt x="2062" y="356"/>
                  </a:lnTo>
                  <a:lnTo>
                    <a:pt x="2055" y="377"/>
                  </a:lnTo>
                  <a:lnTo>
                    <a:pt x="2041" y="397"/>
                  </a:lnTo>
                  <a:lnTo>
                    <a:pt x="2021" y="414"/>
                  </a:lnTo>
                  <a:lnTo>
                    <a:pt x="1576" y="644"/>
                  </a:lnTo>
                  <a:lnTo>
                    <a:pt x="1556" y="656"/>
                  </a:lnTo>
                  <a:lnTo>
                    <a:pt x="1539" y="664"/>
                  </a:lnTo>
                  <a:lnTo>
                    <a:pt x="1522" y="668"/>
                  </a:lnTo>
                  <a:lnTo>
                    <a:pt x="1507" y="668"/>
                  </a:lnTo>
                  <a:lnTo>
                    <a:pt x="1496" y="665"/>
                  </a:lnTo>
                  <a:lnTo>
                    <a:pt x="1485" y="656"/>
                  </a:lnTo>
                  <a:lnTo>
                    <a:pt x="1476" y="645"/>
                  </a:lnTo>
                  <a:lnTo>
                    <a:pt x="1472" y="630"/>
                  </a:lnTo>
                  <a:lnTo>
                    <a:pt x="1470" y="611"/>
                  </a:lnTo>
                  <a:lnTo>
                    <a:pt x="1470" y="501"/>
                  </a:lnTo>
                  <a:lnTo>
                    <a:pt x="1384" y="520"/>
                  </a:lnTo>
                  <a:lnTo>
                    <a:pt x="1302" y="545"/>
                  </a:lnTo>
                  <a:lnTo>
                    <a:pt x="1222" y="574"/>
                  </a:lnTo>
                  <a:lnTo>
                    <a:pt x="1146" y="608"/>
                  </a:lnTo>
                  <a:lnTo>
                    <a:pt x="1073" y="648"/>
                  </a:lnTo>
                  <a:lnTo>
                    <a:pt x="1003" y="690"/>
                  </a:lnTo>
                  <a:lnTo>
                    <a:pt x="936" y="738"/>
                  </a:lnTo>
                  <a:lnTo>
                    <a:pt x="874" y="789"/>
                  </a:lnTo>
                  <a:lnTo>
                    <a:pt x="816" y="844"/>
                  </a:lnTo>
                  <a:lnTo>
                    <a:pt x="760" y="901"/>
                  </a:lnTo>
                  <a:lnTo>
                    <a:pt x="709" y="962"/>
                  </a:lnTo>
                  <a:lnTo>
                    <a:pt x="662" y="1026"/>
                  </a:lnTo>
                  <a:lnTo>
                    <a:pt x="619" y="1090"/>
                  </a:lnTo>
                  <a:lnTo>
                    <a:pt x="579" y="1159"/>
                  </a:lnTo>
                  <a:lnTo>
                    <a:pt x="545" y="1229"/>
                  </a:lnTo>
                  <a:lnTo>
                    <a:pt x="514" y="1300"/>
                  </a:lnTo>
                  <a:lnTo>
                    <a:pt x="489" y="1373"/>
                  </a:lnTo>
                  <a:lnTo>
                    <a:pt x="467" y="1447"/>
                  </a:lnTo>
                  <a:lnTo>
                    <a:pt x="450" y="1521"/>
                  </a:lnTo>
                  <a:lnTo>
                    <a:pt x="437" y="1597"/>
                  </a:lnTo>
                  <a:lnTo>
                    <a:pt x="430" y="1674"/>
                  </a:lnTo>
                  <a:lnTo>
                    <a:pt x="428" y="1749"/>
                  </a:lnTo>
                  <a:lnTo>
                    <a:pt x="430" y="1821"/>
                  </a:lnTo>
                  <a:lnTo>
                    <a:pt x="436" y="1894"/>
                  </a:lnTo>
                  <a:lnTo>
                    <a:pt x="446" y="1966"/>
                  </a:lnTo>
                  <a:lnTo>
                    <a:pt x="460" y="2038"/>
                  </a:lnTo>
                  <a:lnTo>
                    <a:pt x="477" y="2110"/>
                  </a:lnTo>
                  <a:lnTo>
                    <a:pt x="498" y="2181"/>
                  </a:lnTo>
                  <a:lnTo>
                    <a:pt x="524" y="2250"/>
                  </a:lnTo>
                  <a:lnTo>
                    <a:pt x="553" y="2318"/>
                  </a:lnTo>
                  <a:lnTo>
                    <a:pt x="585" y="2385"/>
                  </a:lnTo>
                  <a:lnTo>
                    <a:pt x="621" y="2451"/>
                  </a:lnTo>
                  <a:lnTo>
                    <a:pt x="661" y="2514"/>
                  </a:lnTo>
                  <a:lnTo>
                    <a:pt x="703" y="2575"/>
                  </a:lnTo>
                  <a:lnTo>
                    <a:pt x="750" y="2633"/>
                  </a:lnTo>
                  <a:lnTo>
                    <a:pt x="801" y="2690"/>
                  </a:lnTo>
                  <a:lnTo>
                    <a:pt x="853" y="2742"/>
                  </a:lnTo>
                  <a:lnTo>
                    <a:pt x="910" y="2792"/>
                  </a:lnTo>
                  <a:lnTo>
                    <a:pt x="970" y="2837"/>
                  </a:lnTo>
                  <a:lnTo>
                    <a:pt x="1033" y="2880"/>
                  </a:lnTo>
                  <a:lnTo>
                    <a:pt x="1099" y="2918"/>
                  </a:lnTo>
                  <a:lnTo>
                    <a:pt x="1168" y="2953"/>
                  </a:lnTo>
                  <a:lnTo>
                    <a:pt x="1241" y="2983"/>
                  </a:lnTo>
                  <a:lnTo>
                    <a:pt x="1316" y="3008"/>
                  </a:lnTo>
                  <a:lnTo>
                    <a:pt x="1394" y="3028"/>
                  </a:lnTo>
                  <a:lnTo>
                    <a:pt x="1475" y="3044"/>
                  </a:lnTo>
                  <a:lnTo>
                    <a:pt x="1560" y="3053"/>
                  </a:lnTo>
                  <a:lnTo>
                    <a:pt x="1597" y="3059"/>
                  </a:lnTo>
                  <a:lnTo>
                    <a:pt x="1632" y="3069"/>
                  </a:lnTo>
                  <a:lnTo>
                    <a:pt x="1663" y="3083"/>
                  </a:lnTo>
                  <a:lnTo>
                    <a:pt x="1691" y="3102"/>
                  </a:lnTo>
                  <a:lnTo>
                    <a:pt x="1714" y="3124"/>
                  </a:lnTo>
                  <a:lnTo>
                    <a:pt x="1732" y="3148"/>
                  </a:lnTo>
                  <a:lnTo>
                    <a:pt x="1745" y="3174"/>
                  </a:lnTo>
                  <a:lnTo>
                    <a:pt x="1750" y="3202"/>
                  </a:lnTo>
                  <a:lnTo>
                    <a:pt x="1750" y="3231"/>
                  </a:lnTo>
                  <a:lnTo>
                    <a:pt x="1742" y="3258"/>
                  </a:lnTo>
                  <a:lnTo>
                    <a:pt x="1731" y="3283"/>
                  </a:lnTo>
                  <a:lnTo>
                    <a:pt x="1714" y="3306"/>
                  </a:lnTo>
                  <a:lnTo>
                    <a:pt x="1691" y="3326"/>
                  </a:lnTo>
                  <a:lnTo>
                    <a:pt x="1667" y="3343"/>
                  </a:lnTo>
                  <a:lnTo>
                    <a:pt x="1638" y="3357"/>
                  </a:lnTo>
                  <a:lnTo>
                    <a:pt x="1606" y="3367"/>
                  </a:lnTo>
                  <a:lnTo>
                    <a:pt x="1573" y="3374"/>
                  </a:lnTo>
                  <a:lnTo>
                    <a:pt x="1537" y="3376"/>
                  </a:lnTo>
                  <a:lnTo>
                    <a:pt x="1514" y="3375"/>
                  </a:lnTo>
                  <a:lnTo>
                    <a:pt x="1416" y="3364"/>
                  </a:lnTo>
                  <a:lnTo>
                    <a:pt x="1321" y="3348"/>
                  </a:lnTo>
                  <a:lnTo>
                    <a:pt x="1229" y="3328"/>
                  </a:lnTo>
                  <a:lnTo>
                    <a:pt x="1141" y="3301"/>
                  </a:lnTo>
                  <a:lnTo>
                    <a:pt x="1054" y="3271"/>
                  </a:lnTo>
                  <a:lnTo>
                    <a:pt x="970" y="3235"/>
                  </a:lnTo>
                  <a:lnTo>
                    <a:pt x="889" y="3196"/>
                  </a:lnTo>
                  <a:lnTo>
                    <a:pt x="811" y="3153"/>
                  </a:lnTo>
                  <a:lnTo>
                    <a:pt x="737" y="3106"/>
                  </a:lnTo>
                  <a:lnTo>
                    <a:pt x="665" y="3055"/>
                  </a:lnTo>
                  <a:lnTo>
                    <a:pt x="597" y="3000"/>
                  </a:lnTo>
                  <a:lnTo>
                    <a:pt x="532" y="2943"/>
                  </a:lnTo>
                  <a:lnTo>
                    <a:pt x="470" y="2882"/>
                  </a:lnTo>
                  <a:lnTo>
                    <a:pt x="412" y="2818"/>
                  </a:lnTo>
                  <a:lnTo>
                    <a:pt x="357" y="2752"/>
                  </a:lnTo>
                  <a:lnTo>
                    <a:pt x="306" y="2684"/>
                  </a:lnTo>
                  <a:lnTo>
                    <a:pt x="259" y="2613"/>
                  </a:lnTo>
                  <a:lnTo>
                    <a:pt x="215" y="2541"/>
                  </a:lnTo>
                  <a:lnTo>
                    <a:pt x="175" y="2466"/>
                  </a:lnTo>
                  <a:lnTo>
                    <a:pt x="139" y="2391"/>
                  </a:lnTo>
                  <a:lnTo>
                    <a:pt x="107" y="2313"/>
                  </a:lnTo>
                  <a:lnTo>
                    <a:pt x="79" y="2234"/>
                  </a:lnTo>
                  <a:lnTo>
                    <a:pt x="55" y="2154"/>
                  </a:lnTo>
                  <a:lnTo>
                    <a:pt x="35" y="2074"/>
                  </a:lnTo>
                  <a:lnTo>
                    <a:pt x="19" y="1993"/>
                  </a:lnTo>
                  <a:lnTo>
                    <a:pt x="9" y="1912"/>
                  </a:lnTo>
                  <a:lnTo>
                    <a:pt x="2" y="1830"/>
                  </a:lnTo>
                  <a:lnTo>
                    <a:pt x="0" y="1749"/>
                  </a:lnTo>
                  <a:lnTo>
                    <a:pt x="0" y="1749"/>
                  </a:lnTo>
                  <a:lnTo>
                    <a:pt x="2" y="1662"/>
                  </a:lnTo>
                  <a:lnTo>
                    <a:pt x="11" y="1575"/>
                  </a:lnTo>
                  <a:lnTo>
                    <a:pt x="25" y="1487"/>
                  </a:lnTo>
                  <a:lnTo>
                    <a:pt x="45" y="1402"/>
                  </a:lnTo>
                  <a:lnTo>
                    <a:pt x="69" y="1317"/>
                  </a:lnTo>
                  <a:lnTo>
                    <a:pt x="99" y="1233"/>
                  </a:lnTo>
                  <a:lnTo>
                    <a:pt x="134" y="1150"/>
                  </a:lnTo>
                  <a:lnTo>
                    <a:pt x="173" y="1069"/>
                  </a:lnTo>
                  <a:lnTo>
                    <a:pt x="218" y="990"/>
                  </a:lnTo>
                  <a:lnTo>
                    <a:pt x="267" y="914"/>
                  </a:lnTo>
                  <a:lnTo>
                    <a:pt x="321" y="838"/>
                  </a:lnTo>
                  <a:lnTo>
                    <a:pt x="378" y="767"/>
                  </a:lnTo>
                  <a:lnTo>
                    <a:pt x="440" y="697"/>
                  </a:lnTo>
                  <a:lnTo>
                    <a:pt x="507" y="631"/>
                  </a:lnTo>
                  <a:lnTo>
                    <a:pt x="577" y="568"/>
                  </a:lnTo>
                  <a:lnTo>
                    <a:pt x="652" y="508"/>
                  </a:lnTo>
                  <a:lnTo>
                    <a:pt x="729" y="452"/>
                  </a:lnTo>
                  <a:lnTo>
                    <a:pt x="810" y="401"/>
                  </a:lnTo>
                  <a:lnTo>
                    <a:pt x="896" y="353"/>
                  </a:lnTo>
                  <a:lnTo>
                    <a:pt x="983" y="310"/>
                  </a:lnTo>
                  <a:lnTo>
                    <a:pt x="1075" y="271"/>
                  </a:lnTo>
                  <a:lnTo>
                    <a:pt x="1169" y="238"/>
                  </a:lnTo>
                  <a:lnTo>
                    <a:pt x="1267" y="210"/>
                  </a:lnTo>
                  <a:lnTo>
                    <a:pt x="1367" y="186"/>
                  </a:lnTo>
                  <a:lnTo>
                    <a:pt x="1470" y="169"/>
                  </a:lnTo>
                  <a:lnTo>
                    <a:pt x="1470" y="58"/>
                  </a:lnTo>
                  <a:lnTo>
                    <a:pt x="1472" y="39"/>
                  </a:lnTo>
                  <a:lnTo>
                    <a:pt x="1476" y="23"/>
                  </a:lnTo>
                  <a:lnTo>
                    <a:pt x="1485" y="12"/>
                  </a:lnTo>
                  <a:lnTo>
                    <a:pt x="1496" y="4"/>
                  </a:lnTo>
                  <a:lnTo>
                    <a:pt x="1507" y="0"/>
                  </a:lnTo>
                  <a:lnTo>
                    <a:pt x="15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0" name="Freeform 235"/>
          <p:cNvSpPr>
            <a:spLocks noEditPoints="1"/>
          </p:cNvSpPr>
          <p:nvPr/>
        </p:nvSpPr>
        <p:spPr bwMode="auto">
          <a:xfrm>
            <a:off x="3470858" y="1912938"/>
            <a:ext cx="563563" cy="558800"/>
          </a:xfrm>
          <a:custGeom>
            <a:avLst/>
            <a:gdLst>
              <a:gd name="T0" fmla="*/ 2159 w 3198"/>
              <a:gd name="T1" fmla="*/ 998 h 3525"/>
              <a:gd name="T2" fmla="*/ 2112 w 3198"/>
              <a:gd name="T3" fmla="*/ 1022 h 3525"/>
              <a:gd name="T4" fmla="*/ 1346 w 3198"/>
              <a:gd name="T5" fmla="*/ 1863 h 3525"/>
              <a:gd name="T6" fmla="*/ 1086 w 3198"/>
              <a:gd name="T7" fmla="*/ 1579 h 3525"/>
              <a:gd name="T8" fmla="*/ 1039 w 3198"/>
              <a:gd name="T9" fmla="*/ 1555 h 3525"/>
              <a:gd name="T10" fmla="*/ 987 w 3198"/>
              <a:gd name="T11" fmla="*/ 1550 h 3525"/>
              <a:gd name="T12" fmla="*/ 938 w 3198"/>
              <a:gd name="T13" fmla="*/ 1565 h 3525"/>
              <a:gd name="T14" fmla="*/ 895 w 3198"/>
              <a:gd name="T15" fmla="*/ 1598 h 3525"/>
              <a:gd name="T16" fmla="*/ 753 w 3198"/>
              <a:gd name="T17" fmla="*/ 1758 h 3525"/>
              <a:gd name="T18" fmla="*/ 732 w 3198"/>
              <a:gd name="T19" fmla="*/ 1810 h 3525"/>
              <a:gd name="T20" fmla="*/ 727 w 3198"/>
              <a:gd name="T21" fmla="*/ 1865 h 3525"/>
              <a:gd name="T22" fmla="*/ 740 w 3198"/>
              <a:gd name="T23" fmla="*/ 1921 h 3525"/>
              <a:gd name="T24" fmla="*/ 771 w 3198"/>
              <a:gd name="T25" fmla="*/ 1968 h 3525"/>
              <a:gd name="T26" fmla="*/ 1257 w 3198"/>
              <a:gd name="T27" fmla="*/ 2502 h 3525"/>
              <a:gd name="T28" fmla="*/ 1300 w 3198"/>
              <a:gd name="T29" fmla="*/ 2525 h 3525"/>
              <a:gd name="T30" fmla="*/ 1346 w 3198"/>
              <a:gd name="T31" fmla="*/ 2533 h 3525"/>
              <a:gd name="T32" fmla="*/ 1393 w 3198"/>
              <a:gd name="T33" fmla="*/ 2525 h 3525"/>
              <a:gd name="T34" fmla="*/ 1436 w 3198"/>
              <a:gd name="T35" fmla="*/ 2502 h 3525"/>
              <a:gd name="T36" fmla="*/ 2427 w 3198"/>
              <a:gd name="T37" fmla="*/ 1412 h 3525"/>
              <a:gd name="T38" fmla="*/ 2458 w 3198"/>
              <a:gd name="T39" fmla="*/ 1364 h 3525"/>
              <a:gd name="T40" fmla="*/ 2471 w 3198"/>
              <a:gd name="T41" fmla="*/ 1308 h 3525"/>
              <a:gd name="T42" fmla="*/ 2467 w 3198"/>
              <a:gd name="T43" fmla="*/ 1253 h 3525"/>
              <a:gd name="T44" fmla="*/ 2445 w 3198"/>
              <a:gd name="T45" fmla="*/ 1201 h 3525"/>
              <a:gd name="T46" fmla="*/ 2304 w 3198"/>
              <a:gd name="T47" fmla="*/ 1041 h 3525"/>
              <a:gd name="T48" fmla="*/ 2260 w 3198"/>
              <a:gd name="T49" fmla="*/ 1008 h 3525"/>
              <a:gd name="T50" fmla="*/ 2210 w 3198"/>
              <a:gd name="T51" fmla="*/ 993 h 3525"/>
              <a:gd name="T52" fmla="*/ 1599 w 3198"/>
              <a:gd name="T53" fmla="*/ 0 h 3525"/>
              <a:gd name="T54" fmla="*/ 2398 w 3198"/>
              <a:gd name="T55" fmla="*/ 236 h 3525"/>
              <a:gd name="T56" fmla="*/ 2984 w 3198"/>
              <a:gd name="T57" fmla="*/ 881 h 3525"/>
              <a:gd name="T58" fmla="*/ 3198 w 3198"/>
              <a:gd name="T59" fmla="*/ 1762 h 3525"/>
              <a:gd name="T60" fmla="*/ 2984 w 3198"/>
              <a:gd name="T61" fmla="*/ 2644 h 3525"/>
              <a:gd name="T62" fmla="*/ 2398 w 3198"/>
              <a:gd name="T63" fmla="*/ 3289 h 3525"/>
              <a:gd name="T64" fmla="*/ 1599 w 3198"/>
              <a:gd name="T65" fmla="*/ 3525 h 3525"/>
              <a:gd name="T66" fmla="*/ 799 w 3198"/>
              <a:gd name="T67" fmla="*/ 3289 h 3525"/>
              <a:gd name="T68" fmla="*/ 214 w 3198"/>
              <a:gd name="T69" fmla="*/ 2644 h 3525"/>
              <a:gd name="T70" fmla="*/ 0 w 3198"/>
              <a:gd name="T71" fmla="*/ 1762 h 3525"/>
              <a:gd name="T72" fmla="*/ 214 w 3198"/>
              <a:gd name="T73" fmla="*/ 881 h 3525"/>
              <a:gd name="T74" fmla="*/ 799 w 3198"/>
              <a:gd name="T75" fmla="*/ 236 h 3525"/>
              <a:gd name="T76" fmla="*/ 1599 w 3198"/>
              <a:gd name="T77" fmla="*/ 0 h 3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198" h="3525">
                <a:moveTo>
                  <a:pt x="2185" y="993"/>
                </a:moveTo>
                <a:lnTo>
                  <a:pt x="2159" y="998"/>
                </a:lnTo>
                <a:lnTo>
                  <a:pt x="2135" y="1008"/>
                </a:lnTo>
                <a:lnTo>
                  <a:pt x="2112" y="1022"/>
                </a:lnTo>
                <a:lnTo>
                  <a:pt x="2092" y="1041"/>
                </a:lnTo>
                <a:lnTo>
                  <a:pt x="1346" y="1863"/>
                </a:lnTo>
                <a:lnTo>
                  <a:pt x="1107" y="1598"/>
                </a:lnTo>
                <a:lnTo>
                  <a:pt x="1086" y="1579"/>
                </a:lnTo>
                <a:lnTo>
                  <a:pt x="1063" y="1565"/>
                </a:lnTo>
                <a:lnTo>
                  <a:pt x="1039" y="1555"/>
                </a:lnTo>
                <a:lnTo>
                  <a:pt x="1014" y="1550"/>
                </a:lnTo>
                <a:lnTo>
                  <a:pt x="987" y="1550"/>
                </a:lnTo>
                <a:lnTo>
                  <a:pt x="962" y="1555"/>
                </a:lnTo>
                <a:lnTo>
                  <a:pt x="938" y="1565"/>
                </a:lnTo>
                <a:lnTo>
                  <a:pt x="915" y="1579"/>
                </a:lnTo>
                <a:lnTo>
                  <a:pt x="895" y="1598"/>
                </a:lnTo>
                <a:lnTo>
                  <a:pt x="771" y="1734"/>
                </a:lnTo>
                <a:lnTo>
                  <a:pt x="753" y="1758"/>
                </a:lnTo>
                <a:lnTo>
                  <a:pt x="740" y="1783"/>
                </a:lnTo>
                <a:lnTo>
                  <a:pt x="732" y="1810"/>
                </a:lnTo>
                <a:lnTo>
                  <a:pt x="727" y="1837"/>
                </a:lnTo>
                <a:lnTo>
                  <a:pt x="727" y="1865"/>
                </a:lnTo>
                <a:lnTo>
                  <a:pt x="732" y="1894"/>
                </a:lnTo>
                <a:lnTo>
                  <a:pt x="740" y="1921"/>
                </a:lnTo>
                <a:lnTo>
                  <a:pt x="753" y="1946"/>
                </a:lnTo>
                <a:lnTo>
                  <a:pt x="771" y="1968"/>
                </a:lnTo>
                <a:lnTo>
                  <a:pt x="1238" y="2484"/>
                </a:lnTo>
                <a:lnTo>
                  <a:pt x="1257" y="2502"/>
                </a:lnTo>
                <a:lnTo>
                  <a:pt x="1278" y="2515"/>
                </a:lnTo>
                <a:lnTo>
                  <a:pt x="1300" y="2525"/>
                </a:lnTo>
                <a:lnTo>
                  <a:pt x="1323" y="2531"/>
                </a:lnTo>
                <a:lnTo>
                  <a:pt x="1346" y="2533"/>
                </a:lnTo>
                <a:lnTo>
                  <a:pt x="1370" y="2531"/>
                </a:lnTo>
                <a:lnTo>
                  <a:pt x="1393" y="2525"/>
                </a:lnTo>
                <a:lnTo>
                  <a:pt x="1415" y="2515"/>
                </a:lnTo>
                <a:lnTo>
                  <a:pt x="1436" y="2502"/>
                </a:lnTo>
                <a:lnTo>
                  <a:pt x="1455" y="2484"/>
                </a:lnTo>
                <a:lnTo>
                  <a:pt x="2427" y="1412"/>
                </a:lnTo>
                <a:lnTo>
                  <a:pt x="2445" y="1388"/>
                </a:lnTo>
                <a:lnTo>
                  <a:pt x="2458" y="1364"/>
                </a:lnTo>
                <a:lnTo>
                  <a:pt x="2467" y="1336"/>
                </a:lnTo>
                <a:lnTo>
                  <a:pt x="2471" y="1308"/>
                </a:lnTo>
                <a:lnTo>
                  <a:pt x="2471" y="1281"/>
                </a:lnTo>
                <a:lnTo>
                  <a:pt x="2467" y="1253"/>
                </a:lnTo>
                <a:lnTo>
                  <a:pt x="2458" y="1225"/>
                </a:lnTo>
                <a:lnTo>
                  <a:pt x="2445" y="1201"/>
                </a:lnTo>
                <a:lnTo>
                  <a:pt x="2427" y="1178"/>
                </a:lnTo>
                <a:lnTo>
                  <a:pt x="2304" y="1041"/>
                </a:lnTo>
                <a:lnTo>
                  <a:pt x="2283" y="1022"/>
                </a:lnTo>
                <a:lnTo>
                  <a:pt x="2260" y="1008"/>
                </a:lnTo>
                <a:lnTo>
                  <a:pt x="2235" y="998"/>
                </a:lnTo>
                <a:lnTo>
                  <a:pt x="2210" y="993"/>
                </a:lnTo>
                <a:lnTo>
                  <a:pt x="2185" y="993"/>
                </a:lnTo>
                <a:close/>
                <a:moveTo>
                  <a:pt x="1599" y="0"/>
                </a:moveTo>
                <a:lnTo>
                  <a:pt x="1970" y="236"/>
                </a:lnTo>
                <a:lnTo>
                  <a:pt x="2398" y="236"/>
                </a:lnTo>
                <a:lnTo>
                  <a:pt x="2612" y="645"/>
                </a:lnTo>
                <a:lnTo>
                  <a:pt x="2984" y="881"/>
                </a:lnTo>
                <a:lnTo>
                  <a:pt x="2984" y="1353"/>
                </a:lnTo>
                <a:lnTo>
                  <a:pt x="3198" y="1762"/>
                </a:lnTo>
                <a:lnTo>
                  <a:pt x="2984" y="2171"/>
                </a:lnTo>
                <a:lnTo>
                  <a:pt x="2984" y="2644"/>
                </a:lnTo>
                <a:lnTo>
                  <a:pt x="2612" y="2880"/>
                </a:lnTo>
                <a:lnTo>
                  <a:pt x="2398" y="3289"/>
                </a:lnTo>
                <a:lnTo>
                  <a:pt x="1970" y="3289"/>
                </a:lnTo>
                <a:lnTo>
                  <a:pt x="1599" y="3525"/>
                </a:lnTo>
                <a:lnTo>
                  <a:pt x="1228" y="3289"/>
                </a:lnTo>
                <a:lnTo>
                  <a:pt x="799" y="3289"/>
                </a:lnTo>
                <a:lnTo>
                  <a:pt x="585" y="2880"/>
                </a:lnTo>
                <a:lnTo>
                  <a:pt x="214" y="2644"/>
                </a:lnTo>
                <a:lnTo>
                  <a:pt x="214" y="2171"/>
                </a:lnTo>
                <a:lnTo>
                  <a:pt x="0" y="1762"/>
                </a:lnTo>
                <a:lnTo>
                  <a:pt x="214" y="1353"/>
                </a:lnTo>
                <a:lnTo>
                  <a:pt x="214" y="881"/>
                </a:lnTo>
                <a:lnTo>
                  <a:pt x="585" y="645"/>
                </a:lnTo>
                <a:lnTo>
                  <a:pt x="799" y="236"/>
                </a:lnTo>
                <a:lnTo>
                  <a:pt x="1228" y="236"/>
                </a:lnTo>
                <a:lnTo>
                  <a:pt x="159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1" name="Group 190"/>
          <p:cNvGrpSpPr/>
          <p:nvPr/>
        </p:nvGrpSpPr>
        <p:grpSpPr>
          <a:xfrm>
            <a:off x="4399208" y="1916113"/>
            <a:ext cx="577851" cy="552450"/>
            <a:chOff x="4357688" y="1916113"/>
            <a:chExt cx="577851" cy="552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2" name="Freeform 240"/>
            <p:cNvSpPr>
              <a:spLocks noEditPoints="1"/>
            </p:cNvSpPr>
            <p:nvPr/>
          </p:nvSpPr>
          <p:spPr bwMode="auto">
            <a:xfrm>
              <a:off x="4403726" y="1916113"/>
              <a:ext cx="531813" cy="536575"/>
            </a:xfrm>
            <a:custGeom>
              <a:avLst/>
              <a:gdLst>
                <a:gd name="T0" fmla="*/ 642 w 3351"/>
                <a:gd name="T1" fmla="*/ 465 h 3038"/>
                <a:gd name="T2" fmla="*/ 801 w 3351"/>
                <a:gd name="T3" fmla="*/ 609 h 3038"/>
                <a:gd name="T4" fmla="*/ 3090 w 3351"/>
                <a:gd name="T5" fmla="*/ 609 h 3038"/>
                <a:gd name="T6" fmla="*/ 2915 w 3351"/>
                <a:gd name="T7" fmla="*/ 465 h 3038"/>
                <a:gd name="T8" fmla="*/ 642 w 3351"/>
                <a:gd name="T9" fmla="*/ 465 h 3038"/>
                <a:gd name="T10" fmla="*/ 313 w 3351"/>
                <a:gd name="T11" fmla="*/ 166 h 3038"/>
                <a:gd name="T12" fmla="*/ 411 w 3351"/>
                <a:gd name="T13" fmla="*/ 255 h 3038"/>
                <a:gd name="T14" fmla="*/ 2661 w 3351"/>
                <a:gd name="T15" fmla="*/ 255 h 3038"/>
                <a:gd name="T16" fmla="*/ 2553 w 3351"/>
                <a:gd name="T17" fmla="*/ 166 h 3038"/>
                <a:gd name="T18" fmla="*/ 313 w 3351"/>
                <a:gd name="T19" fmla="*/ 166 h 3038"/>
                <a:gd name="T20" fmla="*/ 0 w 3351"/>
                <a:gd name="T21" fmla="*/ 0 h 3038"/>
                <a:gd name="T22" fmla="*/ 2588 w 3351"/>
                <a:gd name="T23" fmla="*/ 0 h 3038"/>
                <a:gd name="T24" fmla="*/ 2591 w 3351"/>
                <a:gd name="T25" fmla="*/ 0 h 3038"/>
                <a:gd name="T26" fmla="*/ 2603 w 3351"/>
                <a:gd name="T27" fmla="*/ 2 h 3038"/>
                <a:gd name="T28" fmla="*/ 2616 w 3351"/>
                <a:gd name="T29" fmla="*/ 4 h 3038"/>
                <a:gd name="T30" fmla="*/ 2618 w 3351"/>
                <a:gd name="T31" fmla="*/ 5 h 3038"/>
                <a:gd name="T32" fmla="*/ 2620 w 3351"/>
                <a:gd name="T33" fmla="*/ 6 h 3038"/>
                <a:gd name="T34" fmla="*/ 2634 w 3351"/>
                <a:gd name="T35" fmla="*/ 12 h 3038"/>
                <a:gd name="T36" fmla="*/ 2648 w 3351"/>
                <a:gd name="T37" fmla="*/ 21 h 3038"/>
                <a:gd name="T38" fmla="*/ 2649 w 3351"/>
                <a:gd name="T39" fmla="*/ 21 h 3038"/>
                <a:gd name="T40" fmla="*/ 2650 w 3351"/>
                <a:gd name="T41" fmla="*/ 22 h 3038"/>
                <a:gd name="T42" fmla="*/ 3321 w 3351"/>
                <a:gd name="T43" fmla="*/ 575 h 3038"/>
                <a:gd name="T44" fmla="*/ 3331 w 3351"/>
                <a:gd name="T45" fmla="*/ 585 h 3038"/>
                <a:gd name="T46" fmla="*/ 3339 w 3351"/>
                <a:gd name="T47" fmla="*/ 597 h 3038"/>
                <a:gd name="T48" fmla="*/ 3344 w 3351"/>
                <a:gd name="T49" fmla="*/ 609 h 3038"/>
                <a:gd name="T50" fmla="*/ 3351 w 3351"/>
                <a:gd name="T51" fmla="*/ 609 h 3038"/>
                <a:gd name="T52" fmla="*/ 3351 w 3351"/>
                <a:gd name="T53" fmla="*/ 3038 h 3038"/>
                <a:gd name="T54" fmla="*/ 1318 w 3351"/>
                <a:gd name="T55" fmla="*/ 3038 h 3038"/>
                <a:gd name="T56" fmla="*/ 1318 w 3351"/>
                <a:gd name="T57" fmla="*/ 2872 h 3038"/>
                <a:gd name="T58" fmla="*/ 3168 w 3351"/>
                <a:gd name="T59" fmla="*/ 2872 h 3038"/>
                <a:gd name="T60" fmla="*/ 3168 w 3351"/>
                <a:gd name="T61" fmla="*/ 775 h 3038"/>
                <a:gd name="T62" fmla="*/ 855 w 3351"/>
                <a:gd name="T63" fmla="*/ 775 h 3038"/>
                <a:gd name="T64" fmla="*/ 855 w 3351"/>
                <a:gd name="T65" fmla="*/ 1681 h 3038"/>
                <a:gd name="T66" fmla="*/ 671 w 3351"/>
                <a:gd name="T67" fmla="*/ 1681 h 3038"/>
                <a:gd name="T68" fmla="*/ 671 w 3351"/>
                <a:gd name="T69" fmla="*/ 726 h 3038"/>
                <a:gd name="T70" fmla="*/ 531 w 3351"/>
                <a:gd name="T71" fmla="*/ 600 h 3038"/>
                <a:gd name="T72" fmla="*/ 531 w 3351"/>
                <a:gd name="T73" fmla="*/ 1429 h 3038"/>
                <a:gd name="T74" fmla="*/ 322 w 3351"/>
                <a:gd name="T75" fmla="*/ 1276 h 3038"/>
                <a:gd name="T76" fmla="*/ 322 w 3351"/>
                <a:gd name="T77" fmla="*/ 409 h 3038"/>
                <a:gd name="T78" fmla="*/ 183 w 3351"/>
                <a:gd name="T79" fmla="*/ 284 h 3038"/>
                <a:gd name="T80" fmla="*/ 183 w 3351"/>
                <a:gd name="T81" fmla="*/ 1681 h 3038"/>
                <a:gd name="T82" fmla="*/ 0 w 3351"/>
                <a:gd name="T83" fmla="*/ 1681 h 3038"/>
                <a:gd name="T84" fmla="*/ 0 w 3351"/>
                <a:gd name="T85" fmla="*/ 0 h 3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51" h="3038">
                  <a:moveTo>
                    <a:pt x="642" y="465"/>
                  </a:moveTo>
                  <a:lnTo>
                    <a:pt x="801" y="609"/>
                  </a:lnTo>
                  <a:lnTo>
                    <a:pt x="3090" y="609"/>
                  </a:lnTo>
                  <a:lnTo>
                    <a:pt x="2915" y="465"/>
                  </a:lnTo>
                  <a:lnTo>
                    <a:pt x="642" y="465"/>
                  </a:lnTo>
                  <a:close/>
                  <a:moveTo>
                    <a:pt x="313" y="166"/>
                  </a:moveTo>
                  <a:lnTo>
                    <a:pt x="411" y="255"/>
                  </a:lnTo>
                  <a:lnTo>
                    <a:pt x="2661" y="255"/>
                  </a:lnTo>
                  <a:lnTo>
                    <a:pt x="2553" y="166"/>
                  </a:lnTo>
                  <a:lnTo>
                    <a:pt x="313" y="166"/>
                  </a:lnTo>
                  <a:close/>
                  <a:moveTo>
                    <a:pt x="0" y="0"/>
                  </a:moveTo>
                  <a:lnTo>
                    <a:pt x="2588" y="0"/>
                  </a:lnTo>
                  <a:lnTo>
                    <a:pt x="2591" y="0"/>
                  </a:lnTo>
                  <a:lnTo>
                    <a:pt x="2603" y="2"/>
                  </a:lnTo>
                  <a:lnTo>
                    <a:pt x="2616" y="4"/>
                  </a:lnTo>
                  <a:lnTo>
                    <a:pt x="2618" y="5"/>
                  </a:lnTo>
                  <a:lnTo>
                    <a:pt x="2620" y="6"/>
                  </a:lnTo>
                  <a:lnTo>
                    <a:pt x="2634" y="12"/>
                  </a:lnTo>
                  <a:lnTo>
                    <a:pt x="2648" y="21"/>
                  </a:lnTo>
                  <a:lnTo>
                    <a:pt x="2649" y="21"/>
                  </a:lnTo>
                  <a:lnTo>
                    <a:pt x="2650" y="22"/>
                  </a:lnTo>
                  <a:lnTo>
                    <a:pt x="3321" y="575"/>
                  </a:lnTo>
                  <a:lnTo>
                    <a:pt x="3331" y="585"/>
                  </a:lnTo>
                  <a:lnTo>
                    <a:pt x="3339" y="597"/>
                  </a:lnTo>
                  <a:lnTo>
                    <a:pt x="3344" y="609"/>
                  </a:lnTo>
                  <a:lnTo>
                    <a:pt x="3351" y="609"/>
                  </a:lnTo>
                  <a:lnTo>
                    <a:pt x="3351" y="3038"/>
                  </a:lnTo>
                  <a:lnTo>
                    <a:pt x="1318" y="3038"/>
                  </a:lnTo>
                  <a:lnTo>
                    <a:pt x="1318" y="2872"/>
                  </a:lnTo>
                  <a:lnTo>
                    <a:pt x="3168" y="2872"/>
                  </a:lnTo>
                  <a:lnTo>
                    <a:pt x="3168" y="775"/>
                  </a:lnTo>
                  <a:lnTo>
                    <a:pt x="855" y="775"/>
                  </a:lnTo>
                  <a:lnTo>
                    <a:pt x="855" y="1681"/>
                  </a:lnTo>
                  <a:lnTo>
                    <a:pt x="671" y="1681"/>
                  </a:lnTo>
                  <a:lnTo>
                    <a:pt x="671" y="726"/>
                  </a:lnTo>
                  <a:lnTo>
                    <a:pt x="531" y="600"/>
                  </a:lnTo>
                  <a:lnTo>
                    <a:pt x="531" y="1429"/>
                  </a:lnTo>
                  <a:lnTo>
                    <a:pt x="322" y="1276"/>
                  </a:lnTo>
                  <a:lnTo>
                    <a:pt x="322" y="409"/>
                  </a:lnTo>
                  <a:lnTo>
                    <a:pt x="183" y="284"/>
                  </a:lnTo>
                  <a:lnTo>
                    <a:pt x="183" y="1681"/>
                  </a:lnTo>
                  <a:lnTo>
                    <a:pt x="0" y="168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241"/>
            <p:cNvSpPr>
              <a:spLocks/>
            </p:cNvSpPr>
            <p:nvPr/>
          </p:nvSpPr>
          <p:spPr bwMode="auto">
            <a:xfrm>
              <a:off x="4619626" y="2109788"/>
              <a:ext cx="198438" cy="203200"/>
            </a:xfrm>
            <a:custGeom>
              <a:avLst/>
              <a:gdLst>
                <a:gd name="T0" fmla="*/ 638 w 1251"/>
                <a:gd name="T1" fmla="*/ 0 h 1147"/>
                <a:gd name="T2" fmla="*/ 665 w 1251"/>
                <a:gd name="T3" fmla="*/ 5 h 1147"/>
                <a:gd name="T4" fmla="*/ 691 w 1251"/>
                <a:gd name="T5" fmla="*/ 13 h 1147"/>
                <a:gd name="T6" fmla="*/ 715 w 1251"/>
                <a:gd name="T7" fmla="*/ 25 h 1147"/>
                <a:gd name="T8" fmla="*/ 736 w 1251"/>
                <a:gd name="T9" fmla="*/ 42 h 1147"/>
                <a:gd name="T10" fmla="*/ 1216 w 1251"/>
                <a:gd name="T11" fmla="*/ 477 h 1147"/>
                <a:gd name="T12" fmla="*/ 1234 w 1251"/>
                <a:gd name="T13" fmla="*/ 495 h 1147"/>
                <a:gd name="T14" fmla="*/ 1245 w 1251"/>
                <a:gd name="T15" fmla="*/ 512 h 1147"/>
                <a:gd name="T16" fmla="*/ 1251 w 1251"/>
                <a:gd name="T17" fmla="*/ 528 h 1147"/>
                <a:gd name="T18" fmla="*/ 1251 w 1251"/>
                <a:gd name="T19" fmla="*/ 542 h 1147"/>
                <a:gd name="T20" fmla="*/ 1245 w 1251"/>
                <a:gd name="T21" fmla="*/ 554 h 1147"/>
                <a:gd name="T22" fmla="*/ 1234 w 1251"/>
                <a:gd name="T23" fmla="*/ 564 h 1147"/>
                <a:gd name="T24" fmla="*/ 1219 w 1251"/>
                <a:gd name="T25" fmla="*/ 572 h 1147"/>
                <a:gd name="T26" fmla="*/ 1197 w 1251"/>
                <a:gd name="T27" fmla="*/ 577 h 1147"/>
                <a:gd name="T28" fmla="*/ 1171 w 1251"/>
                <a:gd name="T29" fmla="*/ 578 h 1147"/>
                <a:gd name="T30" fmla="*/ 939 w 1251"/>
                <a:gd name="T31" fmla="*/ 578 h 1147"/>
                <a:gd name="T32" fmla="*/ 939 w 1251"/>
                <a:gd name="T33" fmla="*/ 1004 h 1147"/>
                <a:gd name="T34" fmla="*/ 936 w 1251"/>
                <a:gd name="T35" fmla="*/ 1033 h 1147"/>
                <a:gd name="T36" fmla="*/ 927 w 1251"/>
                <a:gd name="T37" fmla="*/ 1059 h 1147"/>
                <a:gd name="T38" fmla="*/ 912 w 1251"/>
                <a:gd name="T39" fmla="*/ 1083 h 1147"/>
                <a:gd name="T40" fmla="*/ 892 w 1251"/>
                <a:gd name="T41" fmla="*/ 1104 h 1147"/>
                <a:gd name="T42" fmla="*/ 870 w 1251"/>
                <a:gd name="T43" fmla="*/ 1123 h 1147"/>
                <a:gd name="T44" fmla="*/ 844 w 1251"/>
                <a:gd name="T45" fmla="*/ 1136 h 1147"/>
                <a:gd name="T46" fmla="*/ 814 w 1251"/>
                <a:gd name="T47" fmla="*/ 1144 h 1147"/>
                <a:gd name="T48" fmla="*/ 782 w 1251"/>
                <a:gd name="T49" fmla="*/ 1147 h 1147"/>
                <a:gd name="T50" fmla="*/ 469 w 1251"/>
                <a:gd name="T51" fmla="*/ 1147 h 1147"/>
                <a:gd name="T52" fmla="*/ 437 w 1251"/>
                <a:gd name="T53" fmla="*/ 1144 h 1147"/>
                <a:gd name="T54" fmla="*/ 408 w 1251"/>
                <a:gd name="T55" fmla="*/ 1136 h 1147"/>
                <a:gd name="T56" fmla="*/ 381 w 1251"/>
                <a:gd name="T57" fmla="*/ 1123 h 1147"/>
                <a:gd name="T58" fmla="*/ 358 w 1251"/>
                <a:gd name="T59" fmla="*/ 1104 h 1147"/>
                <a:gd name="T60" fmla="*/ 339 w 1251"/>
                <a:gd name="T61" fmla="*/ 1083 h 1147"/>
                <a:gd name="T62" fmla="*/ 325 w 1251"/>
                <a:gd name="T63" fmla="*/ 1059 h 1147"/>
                <a:gd name="T64" fmla="*/ 315 w 1251"/>
                <a:gd name="T65" fmla="*/ 1033 h 1147"/>
                <a:gd name="T66" fmla="*/ 311 w 1251"/>
                <a:gd name="T67" fmla="*/ 1004 h 1147"/>
                <a:gd name="T68" fmla="*/ 311 w 1251"/>
                <a:gd name="T69" fmla="*/ 578 h 1147"/>
                <a:gd name="T70" fmla="*/ 81 w 1251"/>
                <a:gd name="T71" fmla="*/ 578 h 1147"/>
                <a:gd name="T72" fmla="*/ 54 w 1251"/>
                <a:gd name="T73" fmla="*/ 577 h 1147"/>
                <a:gd name="T74" fmla="*/ 32 w 1251"/>
                <a:gd name="T75" fmla="*/ 572 h 1147"/>
                <a:gd name="T76" fmla="*/ 16 w 1251"/>
                <a:gd name="T77" fmla="*/ 564 h 1147"/>
                <a:gd name="T78" fmla="*/ 5 w 1251"/>
                <a:gd name="T79" fmla="*/ 554 h 1147"/>
                <a:gd name="T80" fmla="*/ 0 w 1251"/>
                <a:gd name="T81" fmla="*/ 542 h 1147"/>
                <a:gd name="T82" fmla="*/ 0 w 1251"/>
                <a:gd name="T83" fmla="*/ 528 h 1147"/>
                <a:gd name="T84" fmla="*/ 5 w 1251"/>
                <a:gd name="T85" fmla="*/ 512 h 1147"/>
                <a:gd name="T86" fmla="*/ 16 w 1251"/>
                <a:gd name="T87" fmla="*/ 495 h 1147"/>
                <a:gd name="T88" fmla="*/ 34 w 1251"/>
                <a:gd name="T89" fmla="*/ 477 h 1147"/>
                <a:gd name="T90" fmla="*/ 514 w 1251"/>
                <a:gd name="T91" fmla="*/ 42 h 1147"/>
                <a:gd name="T92" fmla="*/ 536 w 1251"/>
                <a:gd name="T93" fmla="*/ 25 h 1147"/>
                <a:gd name="T94" fmla="*/ 560 w 1251"/>
                <a:gd name="T95" fmla="*/ 13 h 1147"/>
                <a:gd name="T96" fmla="*/ 585 w 1251"/>
                <a:gd name="T97" fmla="*/ 5 h 1147"/>
                <a:gd name="T98" fmla="*/ 612 w 1251"/>
                <a:gd name="T99" fmla="*/ 0 h 1147"/>
                <a:gd name="T100" fmla="*/ 638 w 1251"/>
                <a:gd name="T101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51" h="1147">
                  <a:moveTo>
                    <a:pt x="638" y="0"/>
                  </a:moveTo>
                  <a:lnTo>
                    <a:pt x="665" y="5"/>
                  </a:lnTo>
                  <a:lnTo>
                    <a:pt x="691" y="13"/>
                  </a:lnTo>
                  <a:lnTo>
                    <a:pt x="715" y="25"/>
                  </a:lnTo>
                  <a:lnTo>
                    <a:pt x="736" y="42"/>
                  </a:lnTo>
                  <a:lnTo>
                    <a:pt x="1216" y="477"/>
                  </a:lnTo>
                  <a:lnTo>
                    <a:pt x="1234" y="495"/>
                  </a:lnTo>
                  <a:lnTo>
                    <a:pt x="1245" y="512"/>
                  </a:lnTo>
                  <a:lnTo>
                    <a:pt x="1251" y="528"/>
                  </a:lnTo>
                  <a:lnTo>
                    <a:pt x="1251" y="542"/>
                  </a:lnTo>
                  <a:lnTo>
                    <a:pt x="1245" y="554"/>
                  </a:lnTo>
                  <a:lnTo>
                    <a:pt x="1234" y="564"/>
                  </a:lnTo>
                  <a:lnTo>
                    <a:pt x="1219" y="572"/>
                  </a:lnTo>
                  <a:lnTo>
                    <a:pt x="1197" y="577"/>
                  </a:lnTo>
                  <a:lnTo>
                    <a:pt x="1171" y="578"/>
                  </a:lnTo>
                  <a:lnTo>
                    <a:pt x="939" y="578"/>
                  </a:lnTo>
                  <a:lnTo>
                    <a:pt x="939" y="1004"/>
                  </a:lnTo>
                  <a:lnTo>
                    <a:pt x="936" y="1033"/>
                  </a:lnTo>
                  <a:lnTo>
                    <a:pt x="927" y="1059"/>
                  </a:lnTo>
                  <a:lnTo>
                    <a:pt x="912" y="1083"/>
                  </a:lnTo>
                  <a:lnTo>
                    <a:pt x="892" y="1104"/>
                  </a:lnTo>
                  <a:lnTo>
                    <a:pt x="870" y="1123"/>
                  </a:lnTo>
                  <a:lnTo>
                    <a:pt x="844" y="1136"/>
                  </a:lnTo>
                  <a:lnTo>
                    <a:pt x="814" y="1144"/>
                  </a:lnTo>
                  <a:lnTo>
                    <a:pt x="782" y="1147"/>
                  </a:lnTo>
                  <a:lnTo>
                    <a:pt x="469" y="1147"/>
                  </a:lnTo>
                  <a:lnTo>
                    <a:pt x="437" y="1144"/>
                  </a:lnTo>
                  <a:lnTo>
                    <a:pt x="408" y="1136"/>
                  </a:lnTo>
                  <a:lnTo>
                    <a:pt x="381" y="1123"/>
                  </a:lnTo>
                  <a:lnTo>
                    <a:pt x="358" y="1104"/>
                  </a:lnTo>
                  <a:lnTo>
                    <a:pt x="339" y="1083"/>
                  </a:lnTo>
                  <a:lnTo>
                    <a:pt x="325" y="1059"/>
                  </a:lnTo>
                  <a:lnTo>
                    <a:pt x="315" y="1033"/>
                  </a:lnTo>
                  <a:lnTo>
                    <a:pt x="311" y="1004"/>
                  </a:lnTo>
                  <a:lnTo>
                    <a:pt x="311" y="578"/>
                  </a:lnTo>
                  <a:lnTo>
                    <a:pt x="81" y="578"/>
                  </a:lnTo>
                  <a:lnTo>
                    <a:pt x="54" y="577"/>
                  </a:lnTo>
                  <a:lnTo>
                    <a:pt x="32" y="572"/>
                  </a:lnTo>
                  <a:lnTo>
                    <a:pt x="16" y="564"/>
                  </a:lnTo>
                  <a:lnTo>
                    <a:pt x="5" y="554"/>
                  </a:lnTo>
                  <a:lnTo>
                    <a:pt x="0" y="542"/>
                  </a:lnTo>
                  <a:lnTo>
                    <a:pt x="0" y="528"/>
                  </a:lnTo>
                  <a:lnTo>
                    <a:pt x="5" y="512"/>
                  </a:lnTo>
                  <a:lnTo>
                    <a:pt x="16" y="495"/>
                  </a:lnTo>
                  <a:lnTo>
                    <a:pt x="34" y="477"/>
                  </a:lnTo>
                  <a:lnTo>
                    <a:pt x="514" y="42"/>
                  </a:lnTo>
                  <a:lnTo>
                    <a:pt x="536" y="25"/>
                  </a:lnTo>
                  <a:lnTo>
                    <a:pt x="560" y="13"/>
                  </a:lnTo>
                  <a:lnTo>
                    <a:pt x="585" y="5"/>
                  </a:lnTo>
                  <a:lnTo>
                    <a:pt x="612" y="0"/>
                  </a:lnTo>
                  <a:lnTo>
                    <a:pt x="6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242"/>
            <p:cNvSpPr>
              <a:spLocks/>
            </p:cNvSpPr>
            <p:nvPr/>
          </p:nvSpPr>
          <p:spPr bwMode="auto">
            <a:xfrm>
              <a:off x="4611688" y="2338388"/>
              <a:ext cx="206375" cy="39688"/>
            </a:xfrm>
            <a:custGeom>
              <a:avLst/>
              <a:gdLst>
                <a:gd name="T0" fmla="*/ 121 w 1301"/>
                <a:gd name="T1" fmla="*/ 0 h 221"/>
                <a:gd name="T2" fmla="*/ 1179 w 1301"/>
                <a:gd name="T3" fmla="*/ 0 h 221"/>
                <a:gd name="T4" fmla="*/ 1206 w 1301"/>
                <a:gd name="T5" fmla="*/ 2 h 221"/>
                <a:gd name="T6" fmla="*/ 1232 w 1301"/>
                <a:gd name="T7" fmla="*/ 11 h 221"/>
                <a:gd name="T8" fmla="*/ 1255 w 1301"/>
                <a:gd name="T9" fmla="*/ 24 h 221"/>
                <a:gd name="T10" fmla="*/ 1274 w 1301"/>
                <a:gd name="T11" fmla="*/ 41 h 221"/>
                <a:gd name="T12" fmla="*/ 1289 w 1301"/>
                <a:gd name="T13" fmla="*/ 61 h 221"/>
                <a:gd name="T14" fmla="*/ 1297 w 1301"/>
                <a:gd name="T15" fmla="*/ 84 h 221"/>
                <a:gd name="T16" fmla="*/ 1301 w 1301"/>
                <a:gd name="T17" fmla="*/ 109 h 221"/>
                <a:gd name="T18" fmla="*/ 1297 w 1301"/>
                <a:gd name="T19" fmla="*/ 135 h 221"/>
                <a:gd name="T20" fmla="*/ 1289 w 1301"/>
                <a:gd name="T21" fmla="*/ 158 h 221"/>
                <a:gd name="T22" fmla="*/ 1274 w 1301"/>
                <a:gd name="T23" fmla="*/ 179 h 221"/>
                <a:gd name="T24" fmla="*/ 1255 w 1301"/>
                <a:gd name="T25" fmla="*/ 196 h 221"/>
                <a:gd name="T26" fmla="*/ 1232 w 1301"/>
                <a:gd name="T27" fmla="*/ 209 h 221"/>
                <a:gd name="T28" fmla="*/ 1206 w 1301"/>
                <a:gd name="T29" fmla="*/ 218 h 221"/>
                <a:gd name="T30" fmla="*/ 1179 w 1301"/>
                <a:gd name="T31" fmla="*/ 221 h 221"/>
                <a:gd name="T32" fmla="*/ 121 w 1301"/>
                <a:gd name="T33" fmla="*/ 221 h 221"/>
                <a:gd name="T34" fmla="*/ 94 w 1301"/>
                <a:gd name="T35" fmla="*/ 218 h 221"/>
                <a:gd name="T36" fmla="*/ 69 w 1301"/>
                <a:gd name="T37" fmla="*/ 210 h 221"/>
                <a:gd name="T38" fmla="*/ 46 w 1301"/>
                <a:gd name="T39" fmla="*/ 197 h 221"/>
                <a:gd name="T40" fmla="*/ 27 w 1301"/>
                <a:gd name="T41" fmla="*/ 181 h 221"/>
                <a:gd name="T42" fmla="*/ 13 w 1301"/>
                <a:gd name="T43" fmla="*/ 160 h 221"/>
                <a:gd name="T44" fmla="*/ 4 w 1301"/>
                <a:gd name="T45" fmla="*/ 138 h 221"/>
                <a:gd name="T46" fmla="*/ 0 w 1301"/>
                <a:gd name="T47" fmla="*/ 114 h 221"/>
                <a:gd name="T48" fmla="*/ 0 w 1301"/>
                <a:gd name="T49" fmla="*/ 105 h 221"/>
                <a:gd name="T50" fmla="*/ 4 w 1301"/>
                <a:gd name="T51" fmla="*/ 81 h 221"/>
                <a:gd name="T52" fmla="*/ 13 w 1301"/>
                <a:gd name="T53" fmla="*/ 59 h 221"/>
                <a:gd name="T54" fmla="*/ 27 w 1301"/>
                <a:gd name="T55" fmla="*/ 39 h 221"/>
                <a:gd name="T56" fmla="*/ 46 w 1301"/>
                <a:gd name="T57" fmla="*/ 23 h 221"/>
                <a:gd name="T58" fmla="*/ 69 w 1301"/>
                <a:gd name="T59" fmla="*/ 10 h 221"/>
                <a:gd name="T60" fmla="*/ 94 w 1301"/>
                <a:gd name="T61" fmla="*/ 2 h 221"/>
                <a:gd name="T62" fmla="*/ 121 w 1301"/>
                <a:gd name="T6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1" h="221">
                  <a:moveTo>
                    <a:pt x="121" y="0"/>
                  </a:moveTo>
                  <a:lnTo>
                    <a:pt x="1179" y="0"/>
                  </a:lnTo>
                  <a:lnTo>
                    <a:pt x="1206" y="2"/>
                  </a:lnTo>
                  <a:lnTo>
                    <a:pt x="1232" y="11"/>
                  </a:lnTo>
                  <a:lnTo>
                    <a:pt x="1255" y="24"/>
                  </a:lnTo>
                  <a:lnTo>
                    <a:pt x="1274" y="41"/>
                  </a:lnTo>
                  <a:lnTo>
                    <a:pt x="1289" y="61"/>
                  </a:lnTo>
                  <a:lnTo>
                    <a:pt x="1297" y="84"/>
                  </a:lnTo>
                  <a:lnTo>
                    <a:pt x="1301" y="109"/>
                  </a:lnTo>
                  <a:lnTo>
                    <a:pt x="1297" y="135"/>
                  </a:lnTo>
                  <a:lnTo>
                    <a:pt x="1289" y="158"/>
                  </a:lnTo>
                  <a:lnTo>
                    <a:pt x="1274" y="179"/>
                  </a:lnTo>
                  <a:lnTo>
                    <a:pt x="1255" y="196"/>
                  </a:lnTo>
                  <a:lnTo>
                    <a:pt x="1232" y="209"/>
                  </a:lnTo>
                  <a:lnTo>
                    <a:pt x="1206" y="218"/>
                  </a:lnTo>
                  <a:lnTo>
                    <a:pt x="1179" y="221"/>
                  </a:lnTo>
                  <a:lnTo>
                    <a:pt x="121" y="221"/>
                  </a:lnTo>
                  <a:lnTo>
                    <a:pt x="94" y="218"/>
                  </a:lnTo>
                  <a:lnTo>
                    <a:pt x="69" y="210"/>
                  </a:lnTo>
                  <a:lnTo>
                    <a:pt x="46" y="197"/>
                  </a:lnTo>
                  <a:lnTo>
                    <a:pt x="27" y="181"/>
                  </a:lnTo>
                  <a:lnTo>
                    <a:pt x="13" y="160"/>
                  </a:lnTo>
                  <a:lnTo>
                    <a:pt x="4" y="138"/>
                  </a:lnTo>
                  <a:lnTo>
                    <a:pt x="0" y="114"/>
                  </a:lnTo>
                  <a:lnTo>
                    <a:pt x="0" y="105"/>
                  </a:lnTo>
                  <a:lnTo>
                    <a:pt x="4" y="81"/>
                  </a:lnTo>
                  <a:lnTo>
                    <a:pt x="13" y="59"/>
                  </a:lnTo>
                  <a:lnTo>
                    <a:pt x="27" y="39"/>
                  </a:lnTo>
                  <a:lnTo>
                    <a:pt x="46" y="23"/>
                  </a:lnTo>
                  <a:lnTo>
                    <a:pt x="69" y="10"/>
                  </a:lnTo>
                  <a:lnTo>
                    <a:pt x="94" y="2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243"/>
            <p:cNvSpPr>
              <a:spLocks noEditPoints="1"/>
            </p:cNvSpPr>
            <p:nvPr/>
          </p:nvSpPr>
          <p:spPr bwMode="auto">
            <a:xfrm>
              <a:off x="4357688" y="2232025"/>
              <a:ext cx="234950" cy="236538"/>
            </a:xfrm>
            <a:custGeom>
              <a:avLst/>
              <a:gdLst>
                <a:gd name="T0" fmla="*/ 394 w 1482"/>
                <a:gd name="T1" fmla="*/ 1169 h 1344"/>
                <a:gd name="T2" fmla="*/ 1088 w 1482"/>
                <a:gd name="T3" fmla="*/ 538 h 1344"/>
                <a:gd name="T4" fmla="*/ 611 w 1482"/>
                <a:gd name="T5" fmla="*/ 120 h 1344"/>
                <a:gd name="T6" fmla="*/ 553 w 1482"/>
                <a:gd name="T7" fmla="*/ 130 h 1344"/>
                <a:gd name="T8" fmla="*/ 506 w 1482"/>
                <a:gd name="T9" fmla="*/ 156 h 1344"/>
                <a:gd name="T10" fmla="*/ 469 w 1482"/>
                <a:gd name="T11" fmla="*/ 196 h 1344"/>
                <a:gd name="T12" fmla="*/ 450 w 1482"/>
                <a:gd name="T13" fmla="*/ 243 h 1344"/>
                <a:gd name="T14" fmla="*/ 448 w 1482"/>
                <a:gd name="T15" fmla="*/ 486 h 1344"/>
                <a:gd name="T16" fmla="*/ 570 w 1482"/>
                <a:gd name="T17" fmla="*/ 269 h 1344"/>
                <a:gd name="T18" fmla="*/ 582 w 1482"/>
                <a:gd name="T19" fmla="*/ 242 h 1344"/>
                <a:gd name="T20" fmla="*/ 611 w 1482"/>
                <a:gd name="T21" fmla="*/ 230 h 1344"/>
                <a:gd name="T22" fmla="*/ 878 w 1482"/>
                <a:gd name="T23" fmla="*/ 233 h 1344"/>
                <a:gd name="T24" fmla="*/ 901 w 1482"/>
                <a:gd name="T25" fmla="*/ 254 h 1344"/>
                <a:gd name="T26" fmla="*/ 904 w 1482"/>
                <a:gd name="T27" fmla="*/ 486 h 1344"/>
                <a:gd name="T28" fmla="*/ 1026 w 1482"/>
                <a:gd name="T29" fmla="*/ 269 h 1344"/>
                <a:gd name="T30" fmla="*/ 1014 w 1482"/>
                <a:gd name="T31" fmla="*/ 212 h 1344"/>
                <a:gd name="T32" fmla="*/ 980 w 1482"/>
                <a:gd name="T33" fmla="*/ 166 h 1344"/>
                <a:gd name="T34" fmla="*/ 936 w 1482"/>
                <a:gd name="T35" fmla="*/ 137 h 1344"/>
                <a:gd name="T36" fmla="*/ 888 w 1482"/>
                <a:gd name="T37" fmla="*/ 122 h 1344"/>
                <a:gd name="T38" fmla="*/ 611 w 1482"/>
                <a:gd name="T39" fmla="*/ 120 h 1344"/>
                <a:gd name="T40" fmla="*/ 1379 w 1482"/>
                <a:gd name="T41" fmla="*/ 0 h 1344"/>
                <a:gd name="T42" fmla="*/ 1424 w 1482"/>
                <a:gd name="T43" fmla="*/ 9 h 1344"/>
                <a:gd name="T44" fmla="*/ 1460 w 1482"/>
                <a:gd name="T45" fmla="*/ 35 h 1344"/>
                <a:gd name="T46" fmla="*/ 1480 w 1482"/>
                <a:gd name="T47" fmla="*/ 73 h 1344"/>
                <a:gd name="T48" fmla="*/ 1482 w 1482"/>
                <a:gd name="T49" fmla="*/ 1250 h 1344"/>
                <a:gd name="T50" fmla="*/ 1472 w 1482"/>
                <a:gd name="T51" fmla="*/ 1291 h 1344"/>
                <a:gd name="T52" fmla="*/ 1443 w 1482"/>
                <a:gd name="T53" fmla="*/ 1322 h 1344"/>
                <a:gd name="T54" fmla="*/ 1402 w 1482"/>
                <a:gd name="T55" fmla="*/ 1341 h 1344"/>
                <a:gd name="T56" fmla="*/ 103 w 1482"/>
                <a:gd name="T57" fmla="*/ 1344 h 1344"/>
                <a:gd name="T58" fmla="*/ 58 w 1482"/>
                <a:gd name="T59" fmla="*/ 1334 h 1344"/>
                <a:gd name="T60" fmla="*/ 22 w 1482"/>
                <a:gd name="T61" fmla="*/ 1308 h 1344"/>
                <a:gd name="T62" fmla="*/ 2 w 1482"/>
                <a:gd name="T63" fmla="*/ 1271 h 1344"/>
                <a:gd name="T64" fmla="*/ 0 w 1482"/>
                <a:gd name="T65" fmla="*/ 94 h 1344"/>
                <a:gd name="T66" fmla="*/ 10 w 1482"/>
                <a:gd name="T67" fmla="*/ 52 h 1344"/>
                <a:gd name="T68" fmla="*/ 39 w 1482"/>
                <a:gd name="T69" fmla="*/ 20 h 1344"/>
                <a:gd name="T70" fmla="*/ 80 w 1482"/>
                <a:gd name="T71" fmla="*/ 2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82" h="1344">
                  <a:moveTo>
                    <a:pt x="394" y="538"/>
                  </a:moveTo>
                  <a:lnTo>
                    <a:pt x="394" y="1169"/>
                  </a:lnTo>
                  <a:lnTo>
                    <a:pt x="1088" y="1169"/>
                  </a:lnTo>
                  <a:lnTo>
                    <a:pt x="1088" y="538"/>
                  </a:lnTo>
                  <a:lnTo>
                    <a:pt x="394" y="538"/>
                  </a:lnTo>
                  <a:close/>
                  <a:moveTo>
                    <a:pt x="611" y="120"/>
                  </a:moveTo>
                  <a:lnTo>
                    <a:pt x="582" y="123"/>
                  </a:lnTo>
                  <a:lnTo>
                    <a:pt x="553" y="130"/>
                  </a:lnTo>
                  <a:lnTo>
                    <a:pt x="528" y="141"/>
                  </a:lnTo>
                  <a:lnTo>
                    <a:pt x="506" y="156"/>
                  </a:lnTo>
                  <a:lnTo>
                    <a:pt x="486" y="175"/>
                  </a:lnTo>
                  <a:lnTo>
                    <a:pt x="469" y="196"/>
                  </a:lnTo>
                  <a:lnTo>
                    <a:pt x="458" y="218"/>
                  </a:lnTo>
                  <a:lnTo>
                    <a:pt x="450" y="243"/>
                  </a:lnTo>
                  <a:lnTo>
                    <a:pt x="448" y="269"/>
                  </a:lnTo>
                  <a:lnTo>
                    <a:pt x="448" y="486"/>
                  </a:lnTo>
                  <a:lnTo>
                    <a:pt x="570" y="486"/>
                  </a:lnTo>
                  <a:lnTo>
                    <a:pt x="570" y="269"/>
                  </a:lnTo>
                  <a:lnTo>
                    <a:pt x="573" y="254"/>
                  </a:lnTo>
                  <a:lnTo>
                    <a:pt x="582" y="242"/>
                  </a:lnTo>
                  <a:lnTo>
                    <a:pt x="596" y="233"/>
                  </a:lnTo>
                  <a:lnTo>
                    <a:pt x="611" y="230"/>
                  </a:lnTo>
                  <a:lnTo>
                    <a:pt x="862" y="230"/>
                  </a:lnTo>
                  <a:lnTo>
                    <a:pt x="878" y="233"/>
                  </a:lnTo>
                  <a:lnTo>
                    <a:pt x="892" y="242"/>
                  </a:lnTo>
                  <a:lnTo>
                    <a:pt x="901" y="254"/>
                  </a:lnTo>
                  <a:lnTo>
                    <a:pt x="904" y="269"/>
                  </a:lnTo>
                  <a:lnTo>
                    <a:pt x="904" y="486"/>
                  </a:lnTo>
                  <a:lnTo>
                    <a:pt x="1026" y="486"/>
                  </a:lnTo>
                  <a:lnTo>
                    <a:pt x="1026" y="269"/>
                  </a:lnTo>
                  <a:lnTo>
                    <a:pt x="1023" y="239"/>
                  </a:lnTo>
                  <a:lnTo>
                    <a:pt x="1014" y="212"/>
                  </a:lnTo>
                  <a:lnTo>
                    <a:pt x="999" y="188"/>
                  </a:lnTo>
                  <a:lnTo>
                    <a:pt x="980" y="166"/>
                  </a:lnTo>
                  <a:lnTo>
                    <a:pt x="957" y="148"/>
                  </a:lnTo>
                  <a:lnTo>
                    <a:pt x="936" y="137"/>
                  </a:lnTo>
                  <a:lnTo>
                    <a:pt x="913" y="128"/>
                  </a:lnTo>
                  <a:lnTo>
                    <a:pt x="888" y="122"/>
                  </a:lnTo>
                  <a:lnTo>
                    <a:pt x="862" y="120"/>
                  </a:lnTo>
                  <a:lnTo>
                    <a:pt x="611" y="120"/>
                  </a:lnTo>
                  <a:close/>
                  <a:moveTo>
                    <a:pt x="103" y="0"/>
                  </a:moveTo>
                  <a:lnTo>
                    <a:pt x="1379" y="0"/>
                  </a:lnTo>
                  <a:lnTo>
                    <a:pt x="1402" y="2"/>
                  </a:lnTo>
                  <a:lnTo>
                    <a:pt x="1424" y="9"/>
                  </a:lnTo>
                  <a:lnTo>
                    <a:pt x="1443" y="20"/>
                  </a:lnTo>
                  <a:lnTo>
                    <a:pt x="1460" y="35"/>
                  </a:lnTo>
                  <a:lnTo>
                    <a:pt x="1472" y="52"/>
                  </a:lnTo>
                  <a:lnTo>
                    <a:pt x="1480" y="73"/>
                  </a:lnTo>
                  <a:lnTo>
                    <a:pt x="1482" y="94"/>
                  </a:lnTo>
                  <a:lnTo>
                    <a:pt x="1482" y="1250"/>
                  </a:lnTo>
                  <a:lnTo>
                    <a:pt x="1480" y="1271"/>
                  </a:lnTo>
                  <a:lnTo>
                    <a:pt x="1472" y="1291"/>
                  </a:lnTo>
                  <a:lnTo>
                    <a:pt x="1460" y="1308"/>
                  </a:lnTo>
                  <a:lnTo>
                    <a:pt x="1443" y="1322"/>
                  </a:lnTo>
                  <a:lnTo>
                    <a:pt x="1424" y="1334"/>
                  </a:lnTo>
                  <a:lnTo>
                    <a:pt x="1402" y="1341"/>
                  </a:lnTo>
                  <a:lnTo>
                    <a:pt x="1379" y="1344"/>
                  </a:lnTo>
                  <a:lnTo>
                    <a:pt x="103" y="1344"/>
                  </a:lnTo>
                  <a:lnTo>
                    <a:pt x="80" y="1341"/>
                  </a:lnTo>
                  <a:lnTo>
                    <a:pt x="58" y="1334"/>
                  </a:lnTo>
                  <a:lnTo>
                    <a:pt x="39" y="1322"/>
                  </a:lnTo>
                  <a:lnTo>
                    <a:pt x="22" y="1308"/>
                  </a:lnTo>
                  <a:lnTo>
                    <a:pt x="10" y="1291"/>
                  </a:lnTo>
                  <a:lnTo>
                    <a:pt x="2" y="1271"/>
                  </a:lnTo>
                  <a:lnTo>
                    <a:pt x="0" y="1250"/>
                  </a:lnTo>
                  <a:lnTo>
                    <a:pt x="0" y="94"/>
                  </a:lnTo>
                  <a:lnTo>
                    <a:pt x="2" y="73"/>
                  </a:lnTo>
                  <a:lnTo>
                    <a:pt x="10" y="52"/>
                  </a:lnTo>
                  <a:lnTo>
                    <a:pt x="22" y="35"/>
                  </a:lnTo>
                  <a:lnTo>
                    <a:pt x="39" y="20"/>
                  </a:lnTo>
                  <a:lnTo>
                    <a:pt x="58" y="9"/>
                  </a:lnTo>
                  <a:lnTo>
                    <a:pt x="80" y="2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244"/>
            <p:cNvSpPr>
              <a:spLocks/>
            </p:cNvSpPr>
            <p:nvPr/>
          </p:nvSpPr>
          <p:spPr bwMode="auto">
            <a:xfrm>
              <a:off x="4457701" y="2354263"/>
              <a:ext cx="34925" cy="58738"/>
            </a:xfrm>
            <a:custGeom>
              <a:avLst/>
              <a:gdLst>
                <a:gd name="T0" fmla="*/ 111 w 222"/>
                <a:gd name="T1" fmla="*/ 0 h 327"/>
                <a:gd name="T2" fmla="*/ 136 w 222"/>
                <a:gd name="T3" fmla="*/ 2 h 327"/>
                <a:gd name="T4" fmla="*/ 160 w 222"/>
                <a:gd name="T5" fmla="*/ 10 h 327"/>
                <a:gd name="T6" fmla="*/ 180 w 222"/>
                <a:gd name="T7" fmla="*/ 22 h 327"/>
                <a:gd name="T8" fmla="*/ 197 w 222"/>
                <a:gd name="T9" fmla="*/ 37 h 327"/>
                <a:gd name="T10" fmla="*/ 211 w 222"/>
                <a:gd name="T11" fmla="*/ 56 h 327"/>
                <a:gd name="T12" fmla="*/ 218 w 222"/>
                <a:gd name="T13" fmla="*/ 77 h 327"/>
                <a:gd name="T14" fmla="*/ 222 w 222"/>
                <a:gd name="T15" fmla="*/ 101 h 327"/>
                <a:gd name="T16" fmla="*/ 220 w 222"/>
                <a:gd name="T17" fmla="*/ 121 h 327"/>
                <a:gd name="T18" fmla="*/ 213 w 222"/>
                <a:gd name="T19" fmla="*/ 139 h 327"/>
                <a:gd name="T20" fmla="*/ 203 w 222"/>
                <a:gd name="T21" fmla="*/ 156 h 327"/>
                <a:gd name="T22" fmla="*/ 190 w 222"/>
                <a:gd name="T23" fmla="*/ 171 h 327"/>
                <a:gd name="T24" fmla="*/ 177 w 222"/>
                <a:gd name="T25" fmla="*/ 180 h 327"/>
                <a:gd name="T26" fmla="*/ 164 w 222"/>
                <a:gd name="T27" fmla="*/ 188 h 327"/>
                <a:gd name="T28" fmla="*/ 221 w 222"/>
                <a:gd name="T29" fmla="*/ 327 h 327"/>
                <a:gd name="T30" fmla="*/ 1 w 222"/>
                <a:gd name="T31" fmla="*/ 327 h 327"/>
                <a:gd name="T32" fmla="*/ 29 w 222"/>
                <a:gd name="T33" fmla="*/ 258 h 327"/>
                <a:gd name="T34" fmla="*/ 58 w 222"/>
                <a:gd name="T35" fmla="*/ 188 h 327"/>
                <a:gd name="T36" fmla="*/ 39 w 222"/>
                <a:gd name="T37" fmla="*/ 176 h 327"/>
                <a:gd name="T38" fmla="*/ 23 w 222"/>
                <a:gd name="T39" fmla="*/ 160 h 327"/>
                <a:gd name="T40" fmla="*/ 11 w 222"/>
                <a:gd name="T41" fmla="*/ 143 h 327"/>
                <a:gd name="T42" fmla="*/ 3 w 222"/>
                <a:gd name="T43" fmla="*/ 122 h 327"/>
                <a:gd name="T44" fmla="*/ 0 w 222"/>
                <a:gd name="T45" fmla="*/ 101 h 327"/>
                <a:gd name="T46" fmla="*/ 3 w 222"/>
                <a:gd name="T47" fmla="*/ 77 h 327"/>
                <a:gd name="T48" fmla="*/ 11 w 222"/>
                <a:gd name="T49" fmla="*/ 57 h 327"/>
                <a:gd name="T50" fmla="*/ 23 w 222"/>
                <a:gd name="T51" fmla="*/ 39 h 327"/>
                <a:gd name="T52" fmla="*/ 40 w 222"/>
                <a:gd name="T53" fmla="*/ 24 h 327"/>
                <a:gd name="T54" fmla="*/ 61 w 222"/>
                <a:gd name="T55" fmla="*/ 11 h 327"/>
                <a:gd name="T56" fmla="*/ 84 w 222"/>
                <a:gd name="T57" fmla="*/ 3 h 327"/>
                <a:gd name="T58" fmla="*/ 111 w 222"/>
                <a:gd name="T59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2" h="327">
                  <a:moveTo>
                    <a:pt x="111" y="0"/>
                  </a:moveTo>
                  <a:lnTo>
                    <a:pt x="136" y="2"/>
                  </a:lnTo>
                  <a:lnTo>
                    <a:pt x="160" y="10"/>
                  </a:lnTo>
                  <a:lnTo>
                    <a:pt x="180" y="22"/>
                  </a:lnTo>
                  <a:lnTo>
                    <a:pt x="197" y="37"/>
                  </a:lnTo>
                  <a:lnTo>
                    <a:pt x="211" y="56"/>
                  </a:lnTo>
                  <a:lnTo>
                    <a:pt x="218" y="77"/>
                  </a:lnTo>
                  <a:lnTo>
                    <a:pt x="222" y="101"/>
                  </a:lnTo>
                  <a:lnTo>
                    <a:pt x="220" y="121"/>
                  </a:lnTo>
                  <a:lnTo>
                    <a:pt x="213" y="139"/>
                  </a:lnTo>
                  <a:lnTo>
                    <a:pt x="203" y="156"/>
                  </a:lnTo>
                  <a:lnTo>
                    <a:pt x="190" y="171"/>
                  </a:lnTo>
                  <a:lnTo>
                    <a:pt x="177" y="180"/>
                  </a:lnTo>
                  <a:lnTo>
                    <a:pt x="164" y="188"/>
                  </a:lnTo>
                  <a:lnTo>
                    <a:pt x="221" y="327"/>
                  </a:lnTo>
                  <a:lnTo>
                    <a:pt x="1" y="327"/>
                  </a:lnTo>
                  <a:lnTo>
                    <a:pt x="29" y="258"/>
                  </a:lnTo>
                  <a:lnTo>
                    <a:pt x="58" y="188"/>
                  </a:lnTo>
                  <a:lnTo>
                    <a:pt x="39" y="176"/>
                  </a:lnTo>
                  <a:lnTo>
                    <a:pt x="23" y="160"/>
                  </a:lnTo>
                  <a:lnTo>
                    <a:pt x="11" y="143"/>
                  </a:lnTo>
                  <a:lnTo>
                    <a:pt x="3" y="122"/>
                  </a:lnTo>
                  <a:lnTo>
                    <a:pt x="0" y="101"/>
                  </a:lnTo>
                  <a:lnTo>
                    <a:pt x="3" y="77"/>
                  </a:lnTo>
                  <a:lnTo>
                    <a:pt x="11" y="57"/>
                  </a:lnTo>
                  <a:lnTo>
                    <a:pt x="23" y="39"/>
                  </a:lnTo>
                  <a:lnTo>
                    <a:pt x="40" y="24"/>
                  </a:lnTo>
                  <a:lnTo>
                    <a:pt x="61" y="11"/>
                  </a:lnTo>
                  <a:lnTo>
                    <a:pt x="84" y="3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7" name="Freeform 249"/>
          <p:cNvSpPr>
            <a:spLocks/>
          </p:cNvSpPr>
          <p:nvPr/>
        </p:nvSpPr>
        <p:spPr bwMode="auto">
          <a:xfrm>
            <a:off x="5371588" y="1906022"/>
            <a:ext cx="504078" cy="572632"/>
          </a:xfrm>
          <a:custGeom>
            <a:avLst/>
            <a:gdLst>
              <a:gd name="T0" fmla="*/ 2736 w 2996"/>
              <a:gd name="T1" fmla="*/ 35 h 3410"/>
              <a:gd name="T2" fmla="*/ 2831 w 2996"/>
              <a:gd name="T3" fmla="*/ 240 h 3410"/>
              <a:gd name="T4" fmla="*/ 2903 w 2996"/>
              <a:gd name="T5" fmla="*/ 440 h 3410"/>
              <a:gd name="T6" fmla="*/ 2954 w 2996"/>
              <a:gd name="T7" fmla="*/ 640 h 3410"/>
              <a:gd name="T8" fmla="*/ 2984 w 2996"/>
              <a:gd name="T9" fmla="*/ 847 h 3410"/>
              <a:gd name="T10" fmla="*/ 2996 w 2996"/>
              <a:gd name="T11" fmla="*/ 1064 h 3410"/>
              <a:gd name="T12" fmla="*/ 2989 w 2996"/>
              <a:gd name="T13" fmla="*/ 1256 h 3410"/>
              <a:gd name="T14" fmla="*/ 2964 w 2996"/>
              <a:gd name="T15" fmla="*/ 1432 h 3410"/>
              <a:gd name="T16" fmla="*/ 2922 w 2996"/>
              <a:gd name="T17" fmla="*/ 1595 h 3410"/>
              <a:gd name="T18" fmla="*/ 2863 w 2996"/>
              <a:gd name="T19" fmla="*/ 1743 h 3410"/>
              <a:gd name="T20" fmla="*/ 2785 w 2996"/>
              <a:gd name="T21" fmla="*/ 1878 h 3410"/>
              <a:gd name="T22" fmla="*/ 2690 w 2996"/>
              <a:gd name="T23" fmla="*/ 1997 h 3410"/>
              <a:gd name="T24" fmla="*/ 2578 w 2996"/>
              <a:gd name="T25" fmla="*/ 2101 h 3410"/>
              <a:gd name="T26" fmla="*/ 2449 w 2996"/>
              <a:gd name="T27" fmla="*/ 2190 h 3410"/>
              <a:gd name="T28" fmla="*/ 2304 w 2996"/>
              <a:gd name="T29" fmla="*/ 2264 h 3410"/>
              <a:gd name="T30" fmla="*/ 2140 w 2996"/>
              <a:gd name="T31" fmla="*/ 2324 h 3410"/>
              <a:gd name="T32" fmla="*/ 1961 w 2996"/>
              <a:gd name="T33" fmla="*/ 2367 h 3410"/>
              <a:gd name="T34" fmla="*/ 1874 w 2996"/>
              <a:gd name="T35" fmla="*/ 3047 h 3410"/>
              <a:gd name="T36" fmla="*/ 2346 w 2996"/>
              <a:gd name="T37" fmla="*/ 3044 h 3410"/>
              <a:gd name="T38" fmla="*/ 2403 w 2996"/>
              <a:gd name="T39" fmla="*/ 3064 h 3410"/>
              <a:gd name="T40" fmla="*/ 2450 w 2996"/>
              <a:gd name="T41" fmla="*/ 3102 h 3410"/>
              <a:gd name="T42" fmla="*/ 2480 w 2996"/>
              <a:gd name="T43" fmla="*/ 3153 h 3410"/>
              <a:gd name="T44" fmla="*/ 2492 w 2996"/>
              <a:gd name="T45" fmla="*/ 3215 h 3410"/>
              <a:gd name="T46" fmla="*/ 2482 w 2996"/>
              <a:gd name="T47" fmla="*/ 3276 h 3410"/>
              <a:gd name="T48" fmla="*/ 2452 w 2996"/>
              <a:gd name="T49" fmla="*/ 3329 h 3410"/>
              <a:gd name="T50" fmla="*/ 2408 w 2996"/>
              <a:gd name="T51" fmla="*/ 3368 h 3410"/>
              <a:gd name="T52" fmla="*/ 2350 w 2996"/>
              <a:gd name="T53" fmla="*/ 3389 h 3410"/>
              <a:gd name="T54" fmla="*/ 744 w 2996"/>
              <a:gd name="T55" fmla="*/ 3410 h 3410"/>
              <a:gd name="T56" fmla="*/ 683 w 2996"/>
              <a:gd name="T57" fmla="*/ 3400 h 3410"/>
              <a:gd name="T58" fmla="*/ 631 w 2996"/>
              <a:gd name="T59" fmla="*/ 3371 h 3410"/>
              <a:gd name="T60" fmla="*/ 592 w 2996"/>
              <a:gd name="T61" fmla="*/ 3325 h 3410"/>
              <a:gd name="T62" fmla="*/ 571 w 2996"/>
              <a:gd name="T63" fmla="*/ 3268 h 3410"/>
              <a:gd name="T64" fmla="*/ 570 w 2996"/>
              <a:gd name="T65" fmla="*/ 3205 h 3410"/>
              <a:gd name="T66" fmla="*/ 590 w 2996"/>
              <a:gd name="T67" fmla="*/ 3149 h 3410"/>
              <a:gd name="T68" fmla="*/ 628 w 2996"/>
              <a:gd name="T69" fmla="*/ 3102 h 3410"/>
              <a:gd name="T70" fmla="*/ 679 w 2996"/>
              <a:gd name="T71" fmla="*/ 3072 h 3410"/>
              <a:gd name="T72" fmla="*/ 741 w 2996"/>
              <a:gd name="T73" fmla="*/ 3060 h 3410"/>
              <a:gd name="T74" fmla="*/ 1174 w 2996"/>
              <a:gd name="T75" fmla="*/ 2391 h 3410"/>
              <a:gd name="T76" fmla="*/ 983 w 2996"/>
              <a:gd name="T77" fmla="*/ 2360 h 3410"/>
              <a:gd name="T78" fmla="*/ 810 w 2996"/>
              <a:gd name="T79" fmla="*/ 2312 h 3410"/>
              <a:gd name="T80" fmla="*/ 652 w 2996"/>
              <a:gd name="T81" fmla="*/ 2249 h 3410"/>
              <a:gd name="T82" fmla="*/ 511 w 2996"/>
              <a:gd name="T83" fmla="*/ 2170 h 3410"/>
              <a:gd name="T84" fmla="*/ 388 w 2996"/>
              <a:gd name="T85" fmla="*/ 2076 h 3410"/>
              <a:gd name="T86" fmla="*/ 281 w 2996"/>
              <a:gd name="T87" fmla="*/ 1966 h 3410"/>
              <a:gd name="T88" fmla="*/ 190 w 2996"/>
              <a:gd name="T89" fmla="*/ 1842 h 3410"/>
              <a:gd name="T90" fmla="*/ 117 w 2996"/>
              <a:gd name="T91" fmla="*/ 1702 h 3410"/>
              <a:gd name="T92" fmla="*/ 62 w 2996"/>
              <a:gd name="T93" fmla="*/ 1547 h 3410"/>
              <a:gd name="T94" fmla="*/ 24 w 2996"/>
              <a:gd name="T95" fmla="*/ 1378 h 3410"/>
              <a:gd name="T96" fmla="*/ 3 w 2996"/>
              <a:gd name="T97" fmla="*/ 1194 h 3410"/>
              <a:gd name="T98" fmla="*/ 1 w 2996"/>
              <a:gd name="T99" fmla="*/ 985 h 3410"/>
              <a:gd name="T100" fmla="*/ 16 w 2996"/>
              <a:gd name="T101" fmla="*/ 772 h 3410"/>
              <a:gd name="T102" fmla="*/ 52 w 2996"/>
              <a:gd name="T103" fmla="*/ 569 h 3410"/>
              <a:gd name="T104" fmla="*/ 108 w 2996"/>
              <a:gd name="T105" fmla="*/ 367 h 3410"/>
              <a:gd name="T106" fmla="*/ 186 w 2996"/>
              <a:gd name="T107" fmla="*/ 164 h 3410"/>
              <a:gd name="T108" fmla="*/ 251 w 2996"/>
              <a:gd name="T109" fmla="*/ 25 h 3410"/>
              <a:gd name="T110" fmla="*/ 1977 w 2996"/>
              <a:gd name="T111" fmla="*/ 72 h 3410"/>
              <a:gd name="T112" fmla="*/ 2145 w 2996"/>
              <a:gd name="T113" fmla="*/ 469 h 3410"/>
              <a:gd name="T114" fmla="*/ 2264 w 2996"/>
              <a:gd name="T115" fmla="*/ 1486 h 3410"/>
              <a:gd name="T116" fmla="*/ 2410 w 2996"/>
              <a:gd name="T117" fmla="*/ 469 h 3410"/>
              <a:gd name="T118" fmla="*/ 2363 w 2996"/>
              <a:gd name="T119" fmla="*/ 69 h 3410"/>
              <a:gd name="T120" fmla="*/ 2719 w 2996"/>
              <a:gd name="T121" fmla="*/ 0 h 3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996" h="3410">
                <a:moveTo>
                  <a:pt x="2719" y="0"/>
                </a:moveTo>
                <a:lnTo>
                  <a:pt x="2736" y="35"/>
                </a:lnTo>
                <a:lnTo>
                  <a:pt x="2787" y="138"/>
                </a:lnTo>
                <a:lnTo>
                  <a:pt x="2831" y="240"/>
                </a:lnTo>
                <a:lnTo>
                  <a:pt x="2870" y="340"/>
                </a:lnTo>
                <a:lnTo>
                  <a:pt x="2903" y="440"/>
                </a:lnTo>
                <a:lnTo>
                  <a:pt x="2931" y="539"/>
                </a:lnTo>
                <a:lnTo>
                  <a:pt x="2954" y="640"/>
                </a:lnTo>
                <a:lnTo>
                  <a:pt x="2972" y="743"/>
                </a:lnTo>
                <a:lnTo>
                  <a:pt x="2984" y="847"/>
                </a:lnTo>
                <a:lnTo>
                  <a:pt x="2993" y="954"/>
                </a:lnTo>
                <a:lnTo>
                  <a:pt x="2996" y="1064"/>
                </a:lnTo>
                <a:lnTo>
                  <a:pt x="2995" y="1161"/>
                </a:lnTo>
                <a:lnTo>
                  <a:pt x="2989" y="1256"/>
                </a:lnTo>
                <a:lnTo>
                  <a:pt x="2980" y="1346"/>
                </a:lnTo>
                <a:lnTo>
                  <a:pt x="2964" y="1432"/>
                </a:lnTo>
                <a:lnTo>
                  <a:pt x="2946" y="1516"/>
                </a:lnTo>
                <a:lnTo>
                  <a:pt x="2922" y="1595"/>
                </a:lnTo>
                <a:lnTo>
                  <a:pt x="2894" y="1671"/>
                </a:lnTo>
                <a:lnTo>
                  <a:pt x="2863" y="1743"/>
                </a:lnTo>
                <a:lnTo>
                  <a:pt x="2826" y="1813"/>
                </a:lnTo>
                <a:lnTo>
                  <a:pt x="2785" y="1878"/>
                </a:lnTo>
                <a:lnTo>
                  <a:pt x="2739" y="1938"/>
                </a:lnTo>
                <a:lnTo>
                  <a:pt x="2690" y="1997"/>
                </a:lnTo>
                <a:lnTo>
                  <a:pt x="2636" y="2050"/>
                </a:lnTo>
                <a:lnTo>
                  <a:pt x="2578" y="2101"/>
                </a:lnTo>
                <a:lnTo>
                  <a:pt x="2516" y="2147"/>
                </a:lnTo>
                <a:lnTo>
                  <a:pt x="2449" y="2190"/>
                </a:lnTo>
                <a:lnTo>
                  <a:pt x="2378" y="2230"/>
                </a:lnTo>
                <a:lnTo>
                  <a:pt x="2304" y="2264"/>
                </a:lnTo>
                <a:lnTo>
                  <a:pt x="2224" y="2296"/>
                </a:lnTo>
                <a:lnTo>
                  <a:pt x="2140" y="2324"/>
                </a:lnTo>
                <a:lnTo>
                  <a:pt x="2054" y="2348"/>
                </a:lnTo>
                <a:lnTo>
                  <a:pt x="1961" y="2367"/>
                </a:lnTo>
                <a:lnTo>
                  <a:pt x="1866" y="2384"/>
                </a:lnTo>
                <a:lnTo>
                  <a:pt x="1874" y="3047"/>
                </a:lnTo>
                <a:lnTo>
                  <a:pt x="2315" y="3041"/>
                </a:lnTo>
                <a:lnTo>
                  <a:pt x="2346" y="3044"/>
                </a:lnTo>
                <a:lnTo>
                  <a:pt x="2376" y="3051"/>
                </a:lnTo>
                <a:lnTo>
                  <a:pt x="2403" y="3064"/>
                </a:lnTo>
                <a:lnTo>
                  <a:pt x="2428" y="3082"/>
                </a:lnTo>
                <a:lnTo>
                  <a:pt x="2450" y="3102"/>
                </a:lnTo>
                <a:lnTo>
                  <a:pt x="2467" y="3126"/>
                </a:lnTo>
                <a:lnTo>
                  <a:pt x="2480" y="3153"/>
                </a:lnTo>
                <a:lnTo>
                  <a:pt x="2489" y="3183"/>
                </a:lnTo>
                <a:lnTo>
                  <a:pt x="2492" y="3215"/>
                </a:lnTo>
                <a:lnTo>
                  <a:pt x="2490" y="3246"/>
                </a:lnTo>
                <a:lnTo>
                  <a:pt x="2482" y="3276"/>
                </a:lnTo>
                <a:lnTo>
                  <a:pt x="2469" y="3304"/>
                </a:lnTo>
                <a:lnTo>
                  <a:pt x="2452" y="3329"/>
                </a:lnTo>
                <a:lnTo>
                  <a:pt x="2432" y="3349"/>
                </a:lnTo>
                <a:lnTo>
                  <a:pt x="2408" y="3368"/>
                </a:lnTo>
                <a:lnTo>
                  <a:pt x="2381" y="3381"/>
                </a:lnTo>
                <a:lnTo>
                  <a:pt x="2350" y="3389"/>
                </a:lnTo>
                <a:lnTo>
                  <a:pt x="2319" y="3393"/>
                </a:lnTo>
                <a:lnTo>
                  <a:pt x="744" y="3410"/>
                </a:lnTo>
                <a:lnTo>
                  <a:pt x="713" y="3408"/>
                </a:lnTo>
                <a:lnTo>
                  <a:pt x="683" y="3400"/>
                </a:lnTo>
                <a:lnTo>
                  <a:pt x="655" y="3387"/>
                </a:lnTo>
                <a:lnTo>
                  <a:pt x="631" y="3371"/>
                </a:lnTo>
                <a:lnTo>
                  <a:pt x="610" y="3349"/>
                </a:lnTo>
                <a:lnTo>
                  <a:pt x="592" y="3325"/>
                </a:lnTo>
                <a:lnTo>
                  <a:pt x="578" y="3298"/>
                </a:lnTo>
                <a:lnTo>
                  <a:pt x="571" y="3268"/>
                </a:lnTo>
                <a:lnTo>
                  <a:pt x="568" y="3237"/>
                </a:lnTo>
                <a:lnTo>
                  <a:pt x="570" y="3205"/>
                </a:lnTo>
                <a:lnTo>
                  <a:pt x="577" y="3176"/>
                </a:lnTo>
                <a:lnTo>
                  <a:pt x="590" y="3149"/>
                </a:lnTo>
                <a:lnTo>
                  <a:pt x="608" y="3124"/>
                </a:lnTo>
                <a:lnTo>
                  <a:pt x="628" y="3102"/>
                </a:lnTo>
                <a:lnTo>
                  <a:pt x="652" y="3085"/>
                </a:lnTo>
                <a:lnTo>
                  <a:pt x="679" y="3072"/>
                </a:lnTo>
                <a:lnTo>
                  <a:pt x="709" y="3063"/>
                </a:lnTo>
                <a:lnTo>
                  <a:pt x="741" y="3060"/>
                </a:lnTo>
                <a:lnTo>
                  <a:pt x="1182" y="3054"/>
                </a:lnTo>
                <a:lnTo>
                  <a:pt x="1174" y="2391"/>
                </a:lnTo>
                <a:lnTo>
                  <a:pt x="1077" y="2377"/>
                </a:lnTo>
                <a:lnTo>
                  <a:pt x="983" y="2360"/>
                </a:lnTo>
                <a:lnTo>
                  <a:pt x="895" y="2338"/>
                </a:lnTo>
                <a:lnTo>
                  <a:pt x="810" y="2312"/>
                </a:lnTo>
                <a:lnTo>
                  <a:pt x="729" y="2283"/>
                </a:lnTo>
                <a:lnTo>
                  <a:pt x="652" y="2249"/>
                </a:lnTo>
                <a:lnTo>
                  <a:pt x="579" y="2211"/>
                </a:lnTo>
                <a:lnTo>
                  <a:pt x="511" y="2170"/>
                </a:lnTo>
                <a:lnTo>
                  <a:pt x="447" y="2125"/>
                </a:lnTo>
                <a:lnTo>
                  <a:pt x="388" y="2076"/>
                </a:lnTo>
                <a:lnTo>
                  <a:pt x="331" y="2023"/>
                </a:lnTo>
                <a:lnTo>
                  <a:pt x="281" y="1966"/>
                </a:lnTo>
                <a:lnTo>
                  <a:pt x="233" y="1906"/>
                </a:lnTo>
                <a:lnTo>
                  <a:pt x="190" y="1842"/>
                </a:lnTo>
                <a:lnTo>
                  <a:pt x="152" y="1774"/>
                </a:lnTo>
                <a:lnTo>
                  <a:pt x="117" y="1702"/>
                </a:lnTo>
                <a:lnTo>
                  <a:pt x="87" y="1626"/>
                </a:lnTo>
                <a:lnTo>
                  <a:pt x="62" y="1547"/>
                </a:lnTo>
                <a:lnTo>
                  <a:pt x="40" y="1464"/>
                </a:lnTo>
                <a:lnTo>
                  <a:pt x="24" y="1378"/>
                </a:lnTo>
                <a:lnTo>
                  <a:pt x="12" y="1287"/>
                </a:lnTo>
                <a:lnTo>
                  <a:pt x="3" y="1194"/>
                </a:lnTo>
                <a:lnTo>
                  <a:pt x="0" y="1096"/>
                </a:lnTo>
                <a:lnTo>
                  <a:pt x="1" y="985"/>
                </a:lnTo>
                <a:lnTo>
                  <a:pt x="6" y="877"/>
                </a:lnTo>
                <a:lnTo>
                  <a:pt x="16" y="772"/>
                </a:lnTo>
                <a:lnTo>
                  <a:pt x="31" y="669"/>
                </a:lnTo>
                <a:lnTo>
                  <a:pt x="52" y="569"/>
                </a:lnTo>
                <a:lnTo>
                  <a:pt x="77" y="468"/>
                </a:lnTo>
                <a:lnTo>
                  <a:pt x="108" y="367"/>
                </a:lnTo>
                <a:lnTo>
                  <a:pt x="144" y="266"/>
                </a:lnTo>
                <a:lnTo>
                  <a:pt x="186" y="164"/>
                </a:lnTo>
                <a:lnTo>
                  <a:pt x="234" y="61"/>
                </a:lnTo>
                <a:lnTo>
                  <a:pt x="251" y="25"/>
                </a:lnTo>
                <a:lnTo>
                  <a:pt x="1950" y="7"/>
                </a:lnTo>
                <a:lnTo>
                  <a:pt x="1977" y="72"/>
                </a:lnTo>
                <a:lnTo>
                  <a:pt x="2005" y="138"/>
                </a:lnTo>
                <a:lnTo>
                  <a:pt x="2145" y="469"/>
                </a:lnTo>
                <a:lnTo>
                  <a:pt x="1943" y="1102"/>
                </a:lnTo>
                <a:lnTo>
                  <a:pt x="2264" y="1486"/>
                </a:lnTo>
                <a:lnTo>
                  <a:pt x="2163" y="1102"/>
                </a:lnTo>
                <a:lnTo>
                  <a:pt x="2410" y="469"/>
                </a:lnTo>
                <a:lnTo>
                  <a:pt x="2372" y="135"/>
                </a:lnTo>
                <a:lnTo>
                  <a:pt x="2363" y="69"/>
                </a:lnTo>
                <a:lnTo>
                  <a:pt x="2356" y="3"/>
                </a:lnTo>
                <a:lnTo>
                  <a:pt x="271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8" name="Group 197"/>
          <p:cNvGrpSpPr/>
          <p:nvPr/>
        </p:nvGrpSpPr>
        <p:grpSpPr>
          <a:xfrm>
            <a:off x="6268421" y="1911871"/>
            <a:ext cx="581400" cy="559348"/>
            <a:chOff x="6283325" y="1970088"/>
            <a:chExt cx="460375" cy="442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9" name="Freeform 254"/>
            <p:cNvSpPr>
              <a:spLocks/>
            </p:cNvSpPr>
            <p:nvPr/>
          </p:nvSpPr>
          <p:spPr bwMode="auto">
            <a:xfrm>
              <a:off x="6484938" y="2120900"/>
              <a:ext cx="106363" cy="111125"/>
            </a:xfrm>
            <a:custGeom>
              <a:avLst/>
              <a:gdLst>
                <a:gd name="T0" fmla="*/ 195 w 794"/>
                <a:gd name="T1" fmla="*/ 0 h 848"/>
                <a:gd name="T2" fmla="*/ 222 w 794"/>
                <a:gd name="T3" fmla="*/ 2 h 848"/>
                <a:gd name="T4" fmla="*/ 701 w 794"/>
                <a:gd name="T5" fmla="*/ 90 h 848"/>
                <a:gd name="T6" fmla="*/ 721 w 794"/>
                <a:gd name="T7" fmla="*/ 95 h 848"/>
                <a:gd name="T8" fmla="*/ 737 w 794"/>
                <a:gd name="T9" fmla="*/ 103 h 848"/>
                <a:gd name="T10" fmla="*/ 747 w 794"/>
                <a:gd name="T11" fmla="*/ 112 h 848"/>
                <a:gd name="T12" fmla="*/ 752 w 794"/>
                <a:gd name="T13" fmla="*/ 123 h 848"/>
                <a:gd name="T14" fmla="*/ 752 w 794"/>
                <a:gd name="T15" fmla="*/ 134 h 848"/>
                <a:gd name="T16" fmla="*/ 747 w 794"/>
                <a:gd name="T17" fmla="*/ 147 h 848"/>
                <a:gd name="T18" fmla="*/ 736 w 794"/>
                <a:gd name="T19" fmla="*/ 160 h 848"/>
                <a:gd name="T20" fmla="*/ 719 w 794"/>
                <a:gd name="T21" fmla="*/ 174 h 848"/>
                <a:gd name="T22" fmla="*/ 582 w 794"/>
                <a:gd name="T23" fmla="*/ 267 h 848"/>
                <a:gd name="T24" fmla="*/ 775 w 794"/>
                <a:gd name="T25" fmla="*/ 545 h 848"/>
                <a:gd name="T26" fmla="*/ 785 w 794"/>
                <a:gd name="T27" fmla="*/ 564 h 848"/>
                <a:gd name="T28" fmla="*/ 792 w 794"/>
                <a:gd name="T29" fmla="*/ 586 h 848"/>
                <a:gd name="T30" fmla="*/ 794 w 794"/>
                <a:gd name="T31" fmla="*/ 608 h 848"/>
                <a:gd name="T32" fmla="*/ 793 w 794"/>
                <a:gd name="T33" fmla="*/ 629 h 848"/>
                <a:gd name="T34" fmla="*/ 786 w 794"/>
                <a:gd name="T35" fmla="*/ 649 h 848"/>
                <a:gd name="T36" fmla="*/ 777 w 794"/>
                <a:gd name="T37" fmla="*/ 670 h 848"/>
                <a:gd name="T38" fmla="*/ 763 w 794"/>
                <a:gd name="T39" fmla="*/ 687 h 848"/>
                <a:gd name="T40" fmla="*/ 745 w 794"/>
                <a:gd name="T41" fmla="*/ 701 h 848"/>
                <a:gd name="T42" fmla="*/ 559 w 794"/>
                <a:gd name="T43" fmla="*/ 829 h 848"/>
                <a:gd name="T44" fmla="*/ 539 w 794"/>
                <a:gd name="T45" fmla="*/ 840 h 848"/>
                <a:gd name="T46" fmla="*/ 519 w 794"/>
                <a:gd name="T47" fmla="*/ 846 h 848"/>
                <a:gd name="T48" fmla="*/ 496 w 794"/>
                <a:gd name="T49" fmla="*/ 848 h 848"/>
                <a:gd name="T50" fmla="*/ 475 w 794"/>
                <a:gd name="T51" fmla="*/ 847 h 848"/>
                <a:gd name="T52" fmla="*/ 455 w 794"/>
                <a:gd name="T53" fmla="*/ 841 h 848"/>
                <a:gd name="T54" fmla="*/ 435 w 794"/>
                <a:gd name="T55" fmla="*/ 831 h 848"/>
                <a:gd name="T56" fmla="*/ 418 w 794"/>
                <a:gd name="T57" fmla="*/ 817 h 848"/>
                <a:gd name="T58" fmla="*/ 403 w 794"/>
                <a:gd name="T59" fmla="*/ 799 h 848"/>
                <a:gd name="T60" fmla="*/ 211 w 794"/>
                <a:gd name="T61" fmla="*/ 522 h 848"/>
                <a:gd name="T62" fmla="*/ 74 w 794"/>
                <a:gd name="T63" fmla="*/ 617 h 848"/>
                <a:gd name="T64" fmla="*/ 55 w 794"/>
                <a:gd name="T65" fmla="*/ 627 h 848"/>
                <a:gd name="T66" fmla="*/ 39 w 794"/>
                <a:gd name="T67" fmla="*/ 632 h 848"/>
                <a:gd name="T68" fmla="*/ 26 w 794"/>
                <a:gd name="T69" fmla="*/ 634 h 848"/>
                <a:gd name="T70" fmla="*/ 15 w 794"/>
                <a:gd name="T71" fmla="*/ 629 h 848"/>
                <a:gd name="T72" fmla="*/ 6 w 794"/>
                <a:gd name="T73" fmla="*/ 621 h 848"/>
                <a:gd name="T74" fmla="*/ 1 w 794"/>
                <a:gd name="T75" fmla="*/ 608 h 848"/>
                <a:gd name="T76" fmla="*/ 0 w 794"/>
                <a:gd name="T77" fmla="*/ 591 h 848"/>
                <a:gd name="T78" fmla="*/ 2 w 794"/>
                <a:gd name="T79" fmla="*/ 570 h 848"/>
                <a:gd name="T80" fmla="*/ 89 w 794"/>
                <a:gd name="T81" fmla="*/ 92 h 848"/>
                <a:gd name="T82" fmla="*/ 98 w 794"/>
                <a:gd name="T83" fmla="*/ 67 h 848"/>
                <a:gd name="T84" fmla="*/ 110 w 794"/>
                <a:gd name="T85" fmla="*/ 45 h 848"/>
                <a:gd name="T86" fmla="*/ 127 w 794"/>
                <a:gd name="T87" fmla="*/ 27 h 848"/>
                <a:gd name="T88" fmla="*/ 147 w 794"/>
                <a:gd name="T89" fmla="*/ 13 h 848"/>
                <a:gd name="T90" fmla="*/ 170 w 794"/>
                <a:gd name="T91" fmla="*/ 4 h 848"/>
                <a:gd name="T92" fmla="*/ 195 w 794"/>
                <a:gd name="T93" fmla="*/ 0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94" h="848">
                  <a:moveTo>
                    <a:pt x="195" y="0"/>
                  </a:moveTo>
                  <a:lnTo>
                    <a:pt x="222" y="2"/>
                  </a:lnTo>
                  <a:lnTo>
                    <a:pt x="701" y="90"/>
                  </a:lnTo>
                  <a:lnTo>
                    <a:pt x="721" y="95"/>
                  </a:lnTo>
                  <a:lnTo>
                    <a:pt x="737" y="103"/>
                  </a:lnTo>
                  <a:lnTo>
                    <a:pt x="747" y="112"/>
                  </a:lnTo>
                  <a:lnTo>
                    <a:pt x="752" y="123"/>
                  </a:lnTo>
                  <a:lnTo>
                    <a:pt x="752" y="134"/>
                  </a:lnTo>
                  <a:lnTo>
                    <a:pt x="747" y="147"/>
                  </a:lnTo>
                  <a:lnTo>
                    <a:pt x="736" y="160"/>
                  </a:lnTo>
                  <a:lnTo>
                    <a:pt x="719" y="174"/>
                  </a:lnTo>
                  <a:lnTo>
                    <a:pt x="582" y="267"/>
                  </a:lnTo>
                  <a:lnTo>
                    <a:pt x="775" y="545"/>
                  </a:lnTo>
                  <a:lnTo>
                    <a:pt x="785" y="564"/>
                  </a:lnTo>
                  <a:lnTo>
                    <a:pt x="792" y="586"/>
                  </a:lnTo>
                  <a:lnTo>
                    <a:pt x="794" y="608"/>
                  </a:lnTo>
                  <a:lnTo>
                    <a:pt x="793" y="629"/>
                  </a:lnTo>
                  <a:lnTo>
                    <a:pt x="786" y="649"/>
                  </a:lnTo>
                  <a:lnTo>
                    <a:pt x="777" y="670"/>
                  </a:lnTo>
                  <a:lnTo>
                    <a:pt x="763" y="687"/>
                  </a:lnTo>
                  <a:lnTo>
                    <a:pt x="745" y="701"/>
                  </a:lnTo>
                  <a:lnTo>
                    <a:pt x="559" y="829"/>
                  </a:lnTo>
                  <a:lnTo>
                    <a:pt x="539" y="840"/>
                  </a:lnTo>
                  <a:lnTo>
                    <a:pt x="519" y="846"/>
                  </a:lnTo>
                  <a:lnTo>
                    <a:pt x="496" y="848"/>
                  </a:lnTo>
                  <a:lnTo>
                    <a:pt x="475" y="847"/>
                  </a:lnTo>
                  <a:lnTo>
                    <a:pt x="455" y="841"/>
                  </a:lnTo>
                  <a:lnTo>
                    <a:pt x="435" y="831"/>
                  </a:lnTo>
                  <a:lnTo>
                    <a:pt x="418" y="817"/>
                  </a:lnTo>
                  <a:lnTo>
                    <a:pt x="403" y="799"/>
                  </a:lnTo>
                  <a:lnTo>
                    <a:pt x="211" y="522"/>
                  </a:lnTo>
                  <a:lnTo>
                    <a:pt x="74" y="617"/>
                  </a:lnTo>
                  <a:lnTo>
                    <a:pt x="55" y="627"/>
                  </a:lnTo>
                  <a:lnTo>
                    <a:pt x="39" y="632"/>
                  </a:lnTo>
                  <a:lnTo>
                    <a:pt x="26" y="634"/>
                  </a:lnTo>
                  <a:lnTo>
                    <a:pt x="15" y="629"/>
                  </a:lnTo>
                  <a:lnTo>
                    <a:pt x="6" y="621"/>
                  </a:lnTo>
                  <a:lnTo>
                    <a:pt x="1" y="608"/>
                  </a:lnTo>
                  <a:lnTo>
                    <a:pt x="0" y="591"/>
                  </a:lnTo>
                  <a:lnTo>
                    <a:pt x="2" y="570"/>
                  </a:lnTo>
                  <a:lnTo>
                    <a:pt x="89" y="92"/>
                  </a:lnTo>
                  <a:lnTo>
                    <a:pt x="98" y="67"/>
                  </a:lnTo>
                  <a:lnTo>
                    <a:pt x="110" y="45"/>
                  </a:lnTo>
                  <a:lnTo>
                    <a:pt x="127" y="27"/>
                  </a:lnTo>
                  <a:lnTo>
                    <a:pt x="147" y="13"/>
                  </a:lnTo>
                  <a:lnTo>
                    <a:pt x="170" y="4"/>
                  </a:lnTo>
                  <a:lnTo>
                    <a:pt x="1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255"/>
            <p:cNvSpPr>
              <a:spLocks noEditPoints="1"/>
            </p:cNvSpPr>
            <p:nvPr/>
          </p:nvSpPr>
          <p:spPr bwMode="auto">
            <a:xfrm>
              <a:off x="6283325" y="1970088"/>
              <a:ext cx="460375" cy="352425"/>
            </a:xfrm>
            <a:custGeom>
              <a:avLst/>
              <a:gdLst>
                <a:gd name="T0" fmla="*/ 1079 w 3482"/>
                <a:gd name="T1" fmla="*/ 1138 h 2666"/>
                <a:gd name="T2" fmla="*/ 1068 w 3482"/>
                <a:gd name="T3" fmla="*/ 1204 h 2666"/>
                <a:gd name="T4" fmla="*/ 1087 w 3482"/>
                <a:gd name="T5" fmla="*/ 1207 h 2666"/>
                <a:gd name="T6" fmla="*/ 2029 w 3482"/>
                <a:gd name="T7" fmla="*/ 515 h 2666"/>
                <a:gd name="T8" fmla="*/ 2020 w 3482"/>
                <a:gd name="T9" fmla="*/ 498 h 2666"/>
                <a:gd name="T10" fmla="*/ 2247 w 3482"/>
                <a:gd name="T11" fmla="*/ 323 h 2666"/>
                <a:gd name="T12" fmla="*/ 2247 w 3482"/>
                <a:gd name="T13" fmla="*/ 395 h 2666"/>
                <a:gd name="T14" fmla="*/ 2458 w 3482"/>
                <a:gd name="T15" fmla="*/ 810 h 2666"/>
                <a:gd name="T16" fmla="*/ 2442 w 3482"/>
                <a:gd name="T17" fmla="*/ 824 h 2666"/>
                <a:gd name="T18" fmla="*/ 2228 w 3482"/>
                <a:gd name="T19" fmla="*/ 535 h 2666"/>
                <a:gd name="T20" fmla="*/ 2210 w 3482"/>
                <a:gd name="T21" fmla="*/ 536 h 2666"/>
                <a:gd name="T22" fmla="*/ 2208 w 3482"/>
                <a:gd name="T23" fmla="*/ 600 h 2666"/>
                <a:gd name="T24" fmla="*/ 2876 w 3482"/>
                <a:gd name="T25" fmla="*/ 1504 h 2666"/>
                <a:gd name="T26" fmla="*/ 2907 w 3482"/>
                <a:gd name="T27" fmla="*/ 1248 h 2666"/>
                <a:gd name="T28" fmla="*/ 2262 w 3482"/>
                <a:gd name="T29" fmla="*/ 317 h 2666"/>
                <a:gd name="T30" fmla="*/ 1127 w 3482"/>
                <a:gd name="T31" fmla="*/ 927 h 2666"/>
                <a:gd name="T32" fmla="*/ 1106 w 3482"/>
                <a:gd name="T33" fmla="*/ 983 h 2666"/>
                <a:gd name="T34" fmla="*/ 1121 w 3482"/>
                <a:gd name="T35" fmla="*/ 996 h 2666"/>
                <a:gd name="T36" fmla="*/ 2067 w 3482"/>
                <a:gd name="T37" fmla="*/ 335 h 2666"/>
                <a:gd name="T38" fmla="*/ 2070 w 3482"/>
                <a:gd name="T39" fmla="*/ 287 h 2666"/>
                <a:gd name="T40" fmla="*/ 2230 w 3482"/>
                <a:gd name="T41" fmla="*/ 3 h 2666"/>
                <a:gd name="T42" fmla="*/ 3367 w 3482"/>
                <a:gd name="T43" fmla="*/ 942 h 2666"/>
                <a:gd name="T44" fmla="*/ 3458 w 3482"/>
                <a:gd name="T45" fmla="*/ 950 h 2666"/>
                <a:gd name="T46" fmla="*/ 3436 w 3482"/>
                <a:gd name="T47" fmla="*/ 1691 h 2666"/>
                <a:gd name="T48" fmla="*/ 3373 w 3482"/>
                <a:gd name="T49" fmla="*/ 1822 h 2666"/>
                <a:gd name="T50" fmla="*/ 2057 w 3482"/>
                <a:gd name="T51" fmla="*/ 2567 h 2666"/>
                <a:gd name="T52" fmla="*/ 3255 w 3482"/>
                <a:gd name="T53" fmla="*/ 1667 h 2666"/>
                <a:gd name="T54" fmla="*/ 3299 w 3482"/>
                <a:gd name="T55" fmla="*/ 1199 h 2666"/>
                <a:gd name="T56" fmla="*/ 3092 w 3482"/>
                <a:gd name="T57" fmla="*/ 1323 h 2666"/>
                <a:gd name="T58" fmla="*/ 3027 w 3482"/>
                <a:gd name="T59" fmla="*/ 1710 h 2666"/>
                <a:gd name="T60" fmla="*/ 2940 w 3482"/>
                <a:gd name="T61" fmla="*/ 1833 h 2666"/>
                <a:gd name="T62" fmla="*/ 1787 w 3482"/>
                <a:gd name="T63" fmla="*/ 2421 h 2666"/>
                <a:gd name="T64" fmla="*/ 2761 w 3482"/>
                <a:gd name="T65" fmla="*/ 1712 h 2666"/>
                <a:gd name="T66" fmla="*/ 2099 w 3482"/>
                <a:gd name="T67" fmla="*/ 756 h 2666"/>
                <a:gd name="T68" fmla="*/ 1128 w 3482"/>
                <a:gd name="T69" fmla="*/ 1381 h 2666"/>
                <a:gd name="T70" fmla="*/ 1103 w 3482"/>
                <a:gd name="T71" fmla="*/ 1460 h 2666"/>
                <a:gd name="T72" fmla="*/ 1609 w 3482"/>
                <a:gd name="T73" fmla="*/ 2415 h 2666"/>
                <a:gd name="T74" fmla="*/ 868 w 3482"/>
                <a:gd name="T75" fmla="*/ 1380 h 2666"/>
                <a:gd name="T76" fmla="*/ 740 w 3482"/>
                <a:gd name="T77" fmla="*/ 1463 h 2666"/>
                <a:gd name="T78" fmla="*/ 1303 w 3482"/>
                <a:gd name="T79" fmla="*/ 2570 h 2666"/>
                <a:gd name="T80" fmla="*/ 78 w 3482"/>
                <a:gd name="T81" fmla="*/ 1952 h 2666"/>
                <a:gd name="T82" fmla="*/ 5 w 3482"/>
                <a:gd name="T83" fmla="*/ 1898 h 2666"/>
                <a:gd name="T84" fmla="*/ 22 w 3482"/>
                <a:gd name="T85" fmla="*/ 1812 h 2666"/>
                <a:gd name="T86" fmla="*/ 437 w 3482"/>
                <a:gd name="T87" fmla="*/ 957 h 2666"/>
                <a:gd name="T88" fmla="*/ 349 w 3482"/>
                <a:gd name="T89" fmla="*/ 942 h 2666"/>
                <a:gd name="T90" fmla="*/ 326 w 3482"/>
                <a:gd name="T91" fmla="*/ 856 h 2666"/>
                <a:gd name="T92" fmla="*/ 823 w 3482"/>
                <a:gd name="T93" fmla="*/ 492 h 2666"/>
                <a:gd name="T94" fmla="*/ 854 w 3482"/>
                <a:gd name="T95" fmla="*/ 480 h 2666"/>
                <a:gd name="T96" fmla="*/ 891 w 3482"/>
                <a:gd name="T97" fmla="*/ 481 h 2666"/>
                <a:gd name="T98" fmla="*/ 929 w 3482"/>
                <a:gd name="T99" fmla="*/ 504 h 2666"/>
                <a:gd name="T100" fmla="*/ 2194 w 3482"/>
                <a:gd name="T101" fmla="*/ 1 h 2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82" h="2666">
                  <a:moveTo>
                    <a:pt x="2016" y="498"/>
                  </a:moveTo>
                  <a:lnTo>
                    <a:pt x="2012" y="498"/>
                  </a:lnTo>
                  <a:lnTo>
                    <a:pt x="2007" y="500"/>
                  </a:lnTo>
                  <a:lnTo>
                    <a:pt x="1089" y="1127"/>
                  </a:lnTo>
                  <a:lnTo>
                    <a:pt x="1079" y="1138"/>
                  </a:lnTo>
                  <a:lnTo>
                    <a:pt x="1073" y="1152"/>
                  </a:lnTo>
                  <a:lnTo>
                    <a:pt x="1064" y="1192"/>
                  </a:lnTo>
                  <a:lnTo>
                    <a:pt x="1064" y="1196"/>
                  </a:lnTo>
                  <a:lnTo>
                    <a:pt x="1065" y="1201"/>
                  </a:lnTo>
                  <a:lnTo>
                    <a:pt x="1068" y="1204"/>
                  </a:lnTo>
                  <a:lnTo>
                    <a:pt x="1071" y="1207"/>
                  </a:lnTo>
                  <a:lnTo>
                    <a:pt x="1075" y="1209"/>
                  </a:lnTo>
                  <a:lnTo>
                    <a:pt x="1079" y="1209"/>
                  </a:lnTo>
                  <a:lnTo>
                    <a:pt x="1084" y="1209"/>
                  </a:lnTo>
                  <a:lnTo>
                    <a:pt x="1087" y="1207"/>
                  </a:lnTo>
                  <a:lnTo>
                    <a:pt x="2000" y="579"/>
                  </a:lnTo>
                  <a:lnTo>
                    <a:pt x="2008" y="572"/>
                  </a:lnTo>
                  <a:lnTo>
                    <a:pt x="2015" y="562"/>
                  </a:lnTo>
                  <a:lnTo>
                    <a:pt x="2019" y="553"/>
                  </a:lnTo>
                  <a:lnTo>
                    <a:pt x="2029" y="515"/>
                  </a:lnTo>
                  <a:lnTo>
                    <a:pt x="2030" y="510"/>
                  </a:lnTo>
                  <a:lnTo>
                    <a:pt x="2029" y="506"/>
                  </a:lnTo>
                  <a:lnTo>
                    <a:pt x="2026" y="503"/>
                  </a:lnTo>
                  <a:lnTo>
                    <a:pt x="2023" y="500"/>
                  </a:lnTo>
                  <a:lnTo>
                    <a:pt x="2020" y="498"/>
                  </a:lnTo>
                  <a:lnTo>
                    <a:pt x="2016" y="498"/>
                  </a:lnTo>
                  <a:close/>
                  <a:moveTo>
                    <a:pt x="2259" y="317"/>
                  </a:moveTo>
                  <a:lnTo>
                    <a:pt x="2255" y="317"/>
                  </a:lnTo>
                  <a:lnTo>
                    <a:pt x="2250" y="319"/>
                  </a:lnTo>
                  <a:lnTo>
                    <a:pt x="2247" y="323"/>
                  </a:lnTo>
                  <a:lnTo>
                    <a:pt x="2245" y="326"/>
                  </a:lnTo>
                  <a:lnTo>
                    <a:pt x="2243" y="331"/>
                  </a:lnTo>
                  <a:lnTo>
                    <a:pt x="2239" y="363"/>
                  </a:lnTo>
                  <a:lnTo>
                    <a:pt x="2240" y="380"/>
                  </a:lnTo>
                  <a:lnTo>
                    <a:pt x="2247" y="395"/>
                  </a:lnTo>
                  <a:lnTo>
                    <a:pt x="2470" y="717"/>
                  </a:lnTo>
                  <a:lnTo>
                    <a:pt x="2475" y="729"/>
                  </a:lnTo>
                  <a:lnTo>
                    <a:pt x="2477" y="741"/>
                  </a:lnTo>
                  <a:lnTo>
                    <a:pt x="2475" y="754"/>
                  </a:lnTo>
                  <a:lnTo>
                    <a:pt x="2458" y="810"/>
                  </a:lnTo>
                  <a:lnTo>
                    <a:pt x="2457" y="814"/>
                  </a:lnTo>
                  <a:lnTo>
                    <a:pt x="2454" y="817"/>
                  </a:lnTo>
                  <a:lnTo>
                    <a:pt x="2451" y="820"/>
                  </a:lnTo>
                  <a:lnTo>
                    <a:pt x="2446" y="823"/>
                  </a:lnTo>
                  <a:lnTo>
                    <a:pt x="2442" y="824"/>
                  </a:lnTo>
                  <a:lnTo>
                    <a:pt x="2435" y="823"/>
                  </a:lnTo>
                  <a:lnTo>
                    <a:pt x="2427" y="820"/>
                  </a:lnTo>
                  <a:lnTo>
                    <a:pt x="2422" y="815"/>
                  </a:lnTo>
                  <a:lnTo>
                    <a:pt x="2231" y="538"/>
                  </a:lnTo>
                  <a:lnTo>
                    <a:pt x="2228" y="535"/>
                  </a:lnTo>
                  <a:lnTo>
                    <a:pt x="2225" y="533"/>
                  </a:lnTo>
                  <a:lnTo>
                    <a:pt x="2220" y="532"/>
                  </a:lnTo>
                  <a:lnTo>
                    <a:pt x="2216" y="533"/>
                  </a:lnTo>
                  <a:lnTo>
                    <a:pt x="2213" y="534"/>
                  </a:lnTo>
                  <a:lnTo>
                    <a:pt x="2210" y="536"/>
                  </a:lnTo>
                  <a:lnTo>
                    <a:pt x="2208" y="539"/>
                  </a:lnTo>
                  <a:lnTo>
                    <a:pt x="2207" y="543"/>
                  </a:lnTo>
                  <a:lnTo>
                    <a:pt x="2201" y="571"/>
                  </a:lnTo>
                  <a:lnTo>
                    <a:pt x="2201" y="586"/>
                  </a:lnTo>
                  <a:lnTo>
                    <a:pt x="2208" y="600"/>
                  </a:lnTo>
                  <a:lnTo>
                    <a:pt x="2827" y="1496"/>
                  </a:lnTo>
                  <a:lnTo>
                    <a:pt x="2837" y="1505"/>
                  </a:lnTo>
                  <a:lnTo>
                    <a:pt x="2849" y="1511"/>
                  </a:lnTo>
                  <a:lnTo>
                    <a:pt x="2863" y="1510"/>
                  </a:lnTo>
                  <a:lnTo>
                    <a:pt x="2876" y="1504"/>
                  </a:lnTo>
                  <a:lnTo>
                    <a:pt x="2884" y="1494"/>
                  </a:lnTo>
                  <a:lnTo>
                    <a:pt x="2888" y="1480"/>
                  </a:lnTo>
                  <a:lnTo>
                    <a:pt x="2911" y="1282"/>
                  </a:lnTo>
                  <a:lnTo>
                    <a:pt x="2911" y="1265"/>
                  </a:lnTo>
                  <a:lnTo>
                    <a:pt x="2907" y="1248"/>
                  </a:lnTo>
                  <a:lnTo>
                    <a:pt x="2898" y="1234"/>
                  </a:lnTo>
                  <a:lnTo>
                    <a:pt x="2272" y="324"/>
                  </a:lnTo>
                  <a:lnTo>
                    <a:pt x="2269" y="321"/>
                  </a:lnTo>
                  <a:lnTo>
                    <a:pt x="2266" y="319"/>
                  </a:lnTo>
                  <a:lnTo>
                    <a:pt x="2262" y="317"/>
                  </a:lnTo>
                  <a:lnTo>
                    <a:pt x="2259" y="317"/>
                  </a:lnTo>
                  <a:close/>
                  <a:moveTo>
                    <a:pt x="2061" y="284"/>
                  </a:moveTo>
                  <a:lnTo>
                    <a:pt x="2056" y="285"/>
                  </a:lnTo>
                  <a:lnTo>
                    <a:pt x="2053" y="287"/>
                  </a:lnTo>
                  <a:lnTo>
                    <a:pt x="1127" y="927"/>
                  </a:lnTo>
                  <a:lnTo>
                    <a:pt x="1120" y="933"/>
                  </a:lnTo>
                  <a:lnTo>
                    <a:pt x="1113" y="942"/>
                  </a:lnTo>
                  <a:lnTo>
                    <a:pt x="1110" y="952"/>
                  </a:lnTo>
                  <a:lnTo>
                    <a:pt x="1106" y="979"/>
                  </a:lnTo>
                  <a:lnTo>
                    <a:pt x="1106" y="983"/>
                  </a:lnTo>
                  <a:lnTo>
                    <a:pt x="1107" y="987"/>
                  </a:lnTo>
                  <a:lnTo>
                    <a:pt x="1109" y="990"/>
                  </a:lnTo>
                  <a:lnTo>
                    <a:pt x="1112" y="994"/>
                  </a:lnTo>
                  <a:lnTo>
                    <a:pt x="1117" y="996"/>
                  </a:lnTo>
                  <a:lnTo>
                    <a:pt x="1121" y="996"/>
                  </a:lnTo>
                  <a:lnTo>
                    <a:pt x="1124" y="996"/>
                  </a:lnTo>
                  <a:lnTo>
                    <a:pt x="1128" y="994"/>
                  </a:lnTo>
                  <a:lnTo>
                    <a:pt x="2049" y="361"/>
                  </a:lnTo>
                  <a:lnTo>
                    <a:pt x="2061" y="350"/>
                  </a:lnTo>
                  <a:lnTo>
                    <a:pt x="2067" y="335"/>
                  </a:lnTo>
                  <a:lnTo>
                    <a:pt x="2077" y="303"/>
                  </a:lnTo>
                  <a:lnTo>
                    <a:pt x="2077" y="299"/>
                  </a:lnTo>
                  <a:lnTo>
                    <a:pt x="2076" y="294"/>
                  </a:lnTo>
                  <a:lnTo>
                    <a:pt x="2073" y="291"/>
                  </a:lnTo>
                  <a:lnTo>
                    <a:pt x="2070" y="287"/>
                  </a:lnTo>
                  <a:lnTo>
                    <a:pt x="2067" y="285"/>
                  </a:lnTo>
                  <a:lnTo>
                    <a:pt x="2064" y="284"/>
                  </a:lnTo>
                  <a:lnTo>
                    <a:pt x="2061" y="284"/>
                  </a:lnTo>
                  <a:close/>
                  <a:moveTo>
                    <a:pt x="2212" y="0"/>
                  </a:moveTo>
                  <a:lnTo>
                    <a:pt x="2230" y="3"/>
                  </a:lnTo>
                  <a:lnTo>
                    <a:pt x="2247" y="10"/>
                  </a:lnTo>
                  <a:lnTo>
                    <a:pt x="2262" y="21"/>
                  </a:lnTo>
                  <a:lnTo>
                    <a:pt x="2275" y="36"/>
                  </a:lnTo>
                  <a:lnTo>
                    <a:pt x="3045" y="1150"/>
                  </a:lnTo>
                  <a:lnTo>
                    <a:pt x="3367" y="942"/>
                  </a:lnTo>
                  <a:lnTo>
                    <a:pt x="3386" y="933"/>
                  </a:lnTo>
                  <a:lnTo>
                    <a:pt x="3406" y="930"/>
                  </a:lnTo>
                  <a:lnTo>
                    <a:pt x="3427" y="932"/>
                  </a:lnTo>
                  <a:lnTo>
                    <a:pt x="3445" y="940"/>
                  </a:lnTo>
                  <a:lnTo>
                    <a:pt x="3458" y="950"/>
                  </a:lnTo>
                  <a:lnTo>
                    <a:pt x="3469" y="963"/>
                  </a:lnTo>
                  <a:lnTo>
                    <a:pt x="3477" y="977"/>
                  </a:lnTo>
                  <a:lnTo>
                    <a:pt x="3481" y="993"/>
                  </a:lnTo>
                  <a:lnTo>
                    <a:pt x="3482" y="1008"/>
                  </a:lnTo>
                  <a:lnTo>
                    <a:pt x="3436" y="1691"/>
                  </a:lnTo>
                  <a:lnTo>
                    <a:pt x="3432" y="1721"/>
                  </a:lnTo>
                  <a:lnTo>
                    <a:pt x="3423" y="1750"/>
                  </a:lnTo>
                  <a:lnTo>
                    <a:pt x="3411" y="1776"/>
                  </a:lnTo>
                  <a:lnTo>
                    <a:pt x="3393" y="1801"/>
                  </a:lnTo>
                  <a:lnTo>
                    <a:pt x="3373" y="1822"/>
                  </a:lnTo>
                  <a:lnTo>
                    <a:pt x="3350" y="1841"/>
                  </a:lnTo>
                  <a:lnTo>
                    <a:pt x="2133" y="2666"/>
                  </a:lnTo>
                  <a:lnTo>
                    <a:pt x="2115" y="2636"/>
                  </a:lnTo>
                  <a:lnTo>
                    <a:pt x="2087" y="2600"/>
                  </a:lnTo>
                  <a:lnTo>
                    <a:pt x="2057" y="2567"/>
                  </a:lnTo>
                  <a:lnTo>
                    <a:pt x="2024" y="2536"/>
                  </a:lnTo>
                  <a:lnTo>
                    <a:pt x="3212" y="1721"/>
                  </a:lnTo>
                  <a:lnTo>
                    <a:pt x="3230" y="1706"/>
                  </a:lnTo>
                  <a:lnTo>
                    <a:pt x="3244" y="1687"/>
                  </a:lnTo>
                  <a:lnTo>
                    <a:pt x="3255" y="1667"/>
                  </a:lnTo>
                  <a:lnTo>
                    <a:pt x="3259" y="1643"/>
                  </a:lnTo>
                  <a:lnTo>
                    <a:pt x="3304" y="1210"/>
                  </a:lnTo>
                  <a:lnTo>
                    <a:pt x="3303" y="1206"/>
                  </a:lnTo>
                  <a:lnTo>
                    <a:pt x="3302" y="1202"/>
                  </a:lnTo>
                  <a:lnTo>
                    <a:pt x="3299" y="1199"/>
                  </a:lnTo>
                  <a:lnTo>
                    <a:pt x="3295" y="1195"/>
                  </a:lnTo>
                  <a:lnTo>
                    <a:pt x="3287" y="1193"/>
                  </a:lnTo>
                  <a:lnTo>
                    <a:pt x="3278" y="1195"/>
                  </a:lnTo>
                  <a:lnTo>
                    <a:pt x="3106" y="1311"/>
                  </a:lnTo>
                  <a:lnTo>
                    <a:pt x="3092" y="1323"/>
                  </a:lnTo>
                  <a:lnTo>
                    <a:pt x="3081" y="1337"/>
                  </a:lnTo>
                  <a:lnTo>
                    <a:pt x="3074" y="1352"/>
                  </a:lnTo>
                  <a:lnTo>
                    <a:pt x="3070" y="1371"/>
                  </a:lnTo>
                  <a:lnTo>
                    <a:pt x="3033" y="1680"/>
                  </a:lnTo>
                  <a:lnTo>
                    <a:pt x="3027" y="1710"/>
                  </a:lnTo>
                  <a:lnTo>
                    <a:pt x="3017" y="1739"/>
                  </a:lnTo>
                  <a:lnTo>
                    <a:pt x="3004" y="1767"/>
                  </a:lnTo>
                  <a:lnTo>
                    <a:pt x="2985" y="1791"/>
                  </a:lnTo>
                  <a:lnTo>
                    <a:pt x="2964" y="1814"/>
                  </a:lnTo>
                  <a:lnTo>
                    <a:pt x="2940" y="1833"/>
                  </a:lnTo>
                  <a:lnTo>
                    <a:pt x="1972" y="2497"/>
                  </a:lnTo>
                  <a:lnTo>
                    <a:pt x="1932" y="2473"/>
                  </a:lnTo>
                  <a:lnTo>
                    <a:pt x="1889" y="2453"/>
                  </a:lnTo>
                  <a:lnTo>
                    <a:pt x="1839" y="2434"/>
                  </a:lnTo>
                  <a:lnTo>
                    <a:pt x="1787" y="2421"/>
                  </a:lnTo>
                  <a:lnTo>
                    <a:pt x="2732" y="1773"/>
                  </a:lnTo>
                  <a:lnTo>
                    <a:pt x="2745" y="1760"/>
                  </a:lnTo>
                  <a:lnTo>
                    <a:pt x="2754" y="1745"/>
                  </a:lnTo>
                  <a:lnTo>
                    <a:pt x="2760" y="1729"/>
                  </a:lnTo>
                  <a:lnTo>
                    <a:pt x="2761" y="1712"/>
                  </a:lnTo>
                  <a:lnTo>
                    <a:pt x="2757" y="1694"/>
                  </a:lnTo>
                  <a:lnTo>
                    <a:pt x="2749" y="1678"/>
                  </a:lnTo>
                  <a:lnTo>
                    <a:pt x="2127" y="778"/>
                  </a:lnTo>
                  <a:lnTo>
                    <a:pt x="2114" y="765"/>
                  </a:lnTo>
                  <a:lnTo>
                    <a:pt x="2099" y="756"/>
                  </a:lnTo>
                  <a:lnTo>
                    <a:pt x="2083" y="750"/>
                  </a:lnTo>
                  <a:lnTo>
                    <a:pt x="2065" y="749"/>
                  </a:lnTo>
                  <a:lnTo>
                    <a:pt x="2048" y="753"/>
                  </a:lnTo>
                  <a:lnTo>
                    <a:pt x="2032" y="761"/>
                  </a:lnTo>
                  <a:lnTo>
                    <a:pt x="1128" y="1381"/>
                  </a:lnTo>
                  <a:lnTo>
                    <a:pt x="1116" y="1393"/>
                  </a:lnTo>
                  <a:lnTo>
                    <a:pt x="1106" y="1408"/>
                  </a:lnTo>
                  <a:lnTo>
                    <a:pt x="1101" y="1425"/>
                  </a:lnTo>
                  <a:lnTo>
                    <a:pt x="1100" y="1443"/>
                  </a:lnTo>
                  <a:lnTo>
                    <a:pt x="1103" y="1460"/>
                  </a:lnTo>
                  <a:lnTo>
                    <a:pt x="1111" y="1476"/>
                  </a:lnTo>
                  <a:lnTo>
                    <a:pt x="1761" y="2416"/>
                  </a:lnTo>
                  <a:lnTo>
                    <a:pt x="1709" y="2411"/>
                  </a:lnTo>
                  <a:lnTo>
                    <a:pt x="1656" y="2411"/>
                  </a:lnTo>
                  <a:lnTo>
                    <a:pt x="1609" y="2415"/>
                  </a:lnTo>
                  <a:lnTo>
                    <a:pt x="1562" y="2424"/>
                  </a:lnTo>
                  <a:lnTo>
                    <a:pt x="901" y="1468"/>
                  </a:lnTo>
                  <a:lnTo>
                    <a:pt x="885" y="1441"/>
                  </a:lnTo>
                  <a:lnTo>
                    <a:pt x="874" y="1411"/>
                  </a:lnTo>
                  <a:lnTo>
                    <a:pt x="868" y="1380"/>
                  </a:lnTo>
                  <a:lnTo>
                    <a:pt x="867" y="1348"/>
                  </a:lnTo>
                  <a:lnTo>
                    <a:pt x="872" y="1317"/>
                  </a:lnTo>
                  <a:lnTo>
                    <a:pt x="970" y="857"/>
                  </a:lnTo>
                  <a:lnTo>
                    <a:pt x="907" y="765"/>
                  </a:lnTo>
                  <a:lnTo>
                    <a:pt x="740" y="1463"/>
                  </a:lnTo>
                  <a:lnTo>
                    <a:pt x="1437" y="2469"/>
                  </a:lnTo>
                  <a:lnTo>
                    <a:pt x="1410" y="2485"/>
                  </a:lnTo>
                  <a:lnTo>
                    <a:pt x="1383" y="2502"/>
                  </a:lnTo>
                  <a:lnTo>
                    <a:pt x="1340" y="2534"/>
                  </a:lnTo>
                  <a:lnTo>
                    <a:pt x="1303" y="2570"/>
                  </a:lnTo>
                  <a:lnTo>
                    <a:pt x="630" y="1596"/>
                  </a:lnTo>
                  <a:lnTo>
                    <a:pt x="132" y="1938"/>
                  </a:lnTo>
                  <a:lnTo>
                    <a:pt x="115" y="1947"/>
                  </a:lnTo>
                  <a:lnTo>
                    <a:pt x="97" y="1951"/>
                  </a:lnTo>
                  <a:lnTo>
                    <a:pt x="78" y="1952"/>
                  </a:lnTo>
                  <a:lnTo>
                    <a:pt x="60" y="1949"/>
                  </a:lnTo>
                  <a:lnTo>
                    <a:pt x="43" y="1942"/>
                  </a:lnTo>
                  <a:lnTo>
                    <a:pt x="28" y="1930"/>
                  </a:lnTo>
                  <a:lnTo>
                    <a:pt x="15" y="1916"/>
                  </a:lnTo>
                  <a:lnTo>
                    <a:pt x="5" y="1898"/>
                  </a:lnTo>
                  <a:lnTo>
                    <a:pt x="1" y="1880"/>
                  </a:lnTo>
                  <a:lnTo>
                    <a:pt x="0" y="1862"/>
                  </a:lnTo>
                  <a:lnTo>
                    <a:pt x="3" y="1844"/>
                  </a:lnTo>
                  <a:lnTo>
                    <a:pt x="11" y="1827"/>
                  </a:lnTo>
                  <a:lnTo>
                    <a:pt x="22" y="1812"/>
                  </a:lnTo>
                  <a:lnTo>
                    <a:pt x="36" y="1799"/>
                  </a:lnTo>
                  <a:lnTo>
                    <a:pt x="576" y="1429"/>
                  </a:lnTo>
                  <a:lnTo>
                    <a:pt x="736" y="755"/>
                  </a:lnTo>
                  <a:lnTo>
                    <a:pt x="454" y="949"/>
                  </a:lnTo>
                  <a:lnTo>
                    <a:pt x="437" y="957"/>
                  </a:lnTo>
                  <a:lnTo>
                    <a:pt x="419" y="963"/>
                  </a:lnTo>
                  <a:lnTo>
                    <a:pt x="401" y="963"/>
                  </a:lnTo>
                  <a:lnTo>
                    <a:pt x="382" y="960"/>
                  </a:lnTo>
                  <a:lnTo>
                    <a:pt x="365" y="953"/>
                  </a:lnTo>
                  <a:lnTo>
                    <a:pt x="349" y="942"/>
                  </a:lnTo>
                  <a:lnTo>
                    <a:pt x="337" y="927"/>
                  </a:lnTo>
                  <a:lnTo>
                    <a:pt x="328" y="910"/>
                  </a:lnTo>
                  <a:lnTo>
                    <a:pt x="323" y="892"/>
                  </a:lnTo>
                  <a:lnTo>
                    <a:pt x="322" y="874"/>
                  </a:lnTo>
                  <a:lnTo>
                    <a:pt x="326" y="856"/>
                  </a:lnTo>
                  <a:lnTo>
                    <a:pt x="332" y="839"/>
                  </a:lnTo>
                  <a:lnTo>
                    <a:pt x="344" y="823"/>
                  </a:lnTo>
                  <a:lnTo>
                    <a:pt x="359" y="810"/>
                  </a:lnTo>
                  <a:lnTo>
                    <a:pt x="820" y="492"/>
                  </a:lnTo>
                  <a:lnTo>
                    <a:pt x="823" y="492"/>
                  </a:lnTo>
                  <a:lnTo>
                    <a:pt x="824" y="491"/>
                  </a:lnTo>
                  <a:lnTo>
                    <a:pt x="825" y="490"/>
                  </a:lnTo>
                  <a:lnTo>
                    <a:pt x="827" y="490"/>
                  </a:lnTo>
                  <a:lnTo>
                    <a:pt x="840" y="484"/>
                  </a:lnTo>
                  <a:lnTo>
                    <a:pt x="854" y="480"/>
                  </a:lnTo>
                  <a:lnTo>
                    <a:pt x="857" y="479"/>
                  </a:lnTo>
                  <a:lnTo>
                    <a:pt x="872" y="479"/>
                  </a:lnTo>
                  <a:lnTo>
                    <a:pt x="886" y="480"/>
                  </a:lnTo>
                  <a:lnTo>
                    <a:pt x="889" y="480"/>
                  </a:lnTo>
                  <a:lnTo>
                    <a:pt x="891" y="481"/>
                  </a:lnTo>
                  <a:lnTo>
                    <a:pt x="905" y="486"/>
                  </a:lnTo>
                  <a:lnTo>
                    <a:pt x="917" y="493"/>
                  </a:lnTo>
                  <a:lnTo>
                    <a:pt x="918" y="495"/>
                  </a:lnTo>
                  <a:lnTo>
                    <a:pt x="919" y="496"/>
                  </a:lnTo>
                  <a:lnTo>
                    <a:pt x="929" y="504"/>
                  </a:lnTo>
                  <a:lnTo>
                    <a:pt x="938" y="515"/>
                  </a:lnTo>
                  <a:lnTo>
                    <a:pt x="1096" y="743"/>
                  </a:lnTo>
                  <a:lnTo>
                    <a:pt x="2158" y="15"/>
                  </a:lnTo>
                  <a:lnTo>
                    <a:pt x="2175" y="5"/>
                  </a:lnTo>
                  <a:lnTo>
                    <a:pt x="2194" y="1"/>
                  </a:lnTo>
                  <a:lnTo>
                    <a:pt x="22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256"/>
            <p:cNvSpPr>
              <a:spLocks noEditPoints="1"/>
            </p:cNvSpPr>
            <p:nvPr/>
          </p:nvSpPr>
          <p:spPr bwMode="auto">
            <a:xfrm>
              <a:off x="6451600" y="2303463"/>
              <a:ext cx="109538" cy="109538"/>
            </a:xfrm>
            <a:custGeom>
              <a:avLst/>
              <a:gdLst>
                <a:gd name="T0" fmla="*/ 373 w 828"/>
                <a:gd name="T1" fmla="*/ 243 h 825"/>
                <a:gd name="T2" fmla="*/ 333 w 828"/>
                <a:gd name="T3" fmla="*/ 256 h 825"/>
                <a:gd name="T4" fmla="*/ 292 w 828"/>
                <a:gd name="T5" fmla="*/ 286 h 825"/>
                <a:gd name="T6" fmla="*/ 259 w 828"/>
                <a:gd name="T7" fmla="*/ 332 h 825"/>
                <a:gd name="T8" fmla="*/ 242 w 828"/>
                <a:gd name="T9" fmla="*/ 383 h 825"/>
                <a:gd name="T10" fmla="*/ 241 w 828"/>
                <a:gd name="T11" fmla="*/ 436 h 825"/>
                <a:gd name="T12" fmla="*/ 256 w 828"/>
                <a:gd name="T13" fmla="*/ 487 h 825"/>
                <a:gd name="T14" fmla="*/ 290 w 828"/>
                <a:gd name="T15" fmla="*/ 536 h 825"/>
                <a:gd name="T16" fmla="*/ 340 w 828"/>
                <a:gd name="T17" fmla="*/ 571 h 825"/>
                <a:gd name="T18" fmla="*/ 397 w 828"/>
                <a:gd name="T19" fmla="*/ 587 h 825"/>
                <a:gd name="T20" fmla="*/ 457 w 828"/>
                <a:gd name="T21" fmla="*/ 581 h 825"/>
                <a:gd name="T22" fmla="*/ 513 w 828"/>
                <a:gd name="T23" fmla="*/ 556 h 825"/>
                <a:gd name="T24" fmla="*/ 557 w 828"/>
                <a:gd name="T25" fmla="*/ 513 h 825"/>
                <a:gd name="T26" fmla="*/ 583 w 828"/>
                <a:gd name="T27" fmla="*/ 460 h 825"/>
                <a:gd name="T28" fmla="*/ 589 w 828"/>
                <a:gd name="T29" fmla="*/ 402 h 825"/>
                <a:gd name="T30" fmla="*/ 575 w 828"/>
                <a:gd name="T31" fmla="*/ 344 h 825"/>
                <a:gd name="T32" fmla="*/ 558 w 828"/>
                <a:gd name="T33" fmla="*/ 313 h 825"/>
                <a:gd name="T34" fmla="*/ 523 w 828"/>
                <a:gd name="T35" fmla="*/ 276 h 825"/>
                <a:gd name="T36" fmla="*/ 479 w 828"/>
                <a:gd name="T37" fmla="*/ 250 h 825"/>
                <a:gd name="T38" fmla="*/ 431 w 828"/>
                <a:gd name="T39" fmla="*/ 238 h 825"/>
                <a:gd name="T40" fmla="*/ 415 w 828"/>
                <a:gd name="T41" fmla="*/ 0 h 825"/>
                <a:gd name="T42" fmla="*/ 506 w 828"/>
                <a:gd name="T43" fmla="*/ 10 h 825"/>
                <a:gd name="T44" fmla="*/ 571 w 828"/>
                <a:gd name="T45" fmla="*/ 30 h 825"/>
                <a:gd name="T46" fmla="*/ 633 w 828"/>
                <a:gd name="T47" fmla="*/ 62 h 825"/>
                <a:gd name="T48" fmla="*/ 695 w 828"/>
                <a:gd name="T49" fmla="*/ 109 h 825"/>
                <a:gd name="T50" fmla="*/ 755 w 828"/>
                <a:gd name="T51" fmla="*/ 178 h 825"/>
                <a:gd name="T52" fmla="*/ 794 w 828"/>
                <a:gd name="T53" fmla="*/ 248 h 825"/>
                <a:gd name="T54" fmla="*/ 820 w 828"/>
                <a:gd name="T55" fmla="*/ 332 h 825"/>
                <a:gd name="T56" fmla="*/ 828 w 828"/>
                <a:gd name="T57" fmla="*/ 418 h 825"/>
                <a:gd name="T58" fmla="*/ 817 w 828"/>
                <a:gd name="T59" fmla="*/ 503 h 825"/>
                <a:gd name="T60" fmla="*/ 790 w 828"/>
                <a:gd name="T61" fmla="*/ 585 h 825"/>
                <a:gd name="T62" fmla="*/ 746 w 828"/>
                <a:gd name="T63" fmla="*/ 659 h 825"/>
                <a:gd name="T64" fmla="*/ 685 w 828"/>
                <a:gd name="T65" fmla="*/ 724 h 825"/>
                <a:gd name="T66" fmla="*/ 607 w 828"/>
                <a:gd name="T67" fmla="*/ 777 h 825"/>
                <a:gd name="T68" fmla="*/ 520 w 828"/>
                <a:gd name="T69" fmla="*/ 811 h 825"/>
                <a:gd name="T70" fmla="*/ 429 w 828"/>
                <a:gd name="T71" fmla="*/ 825 h 825"/>
                <a:gd name="T72" fmla="*/ 339 w 828"/>
                <a:gd name="T73" fmla="*/ 818 h 825"/>
                <a:gd name="T74" fmla="*/ 252 w 828"/>
                <a:gd name="T75" fmla="*/ 792 h 825"/>
                <a:gd name="T76" fmla="*/ 172 w 828"/>
                <a:gd name="T77" fmla="*/ 747 h 825"/>
                <a:gd name="T78" fmla="*/ 102 w 828"/>
                <a:gd name="T79" fmla="*/ 684 h 825"/>
                <a:gd name="T80" fmla="*/ 48 w 828"/>
                <a:gd name="T81" fmla="*/ 606 h 825"/>
                <a:gd name="T82" fmla="*/ 14 w 828"/>
                <a:gd name="T83" fmla="*/ 521 h 825"/>
                <a:gd name="T84" fmla="*/ 0 w 828"/>
                <a:gd name="T85" fmla="*/ 432 h 825"/>
                <a:gd name="T86" fmla="*/ 5 w 828"/>
                <a:gd name="T87" fmla="*/ 344 h 825"/>
                <a:gd name="T88" fmla="*/ 30 w 828"/>
                <a:gd name="T89" fmla="*/ 259 h 825"/>
                <a:gd name="T90" fmla="*/ 72 w 828"/>
                <a:gd name="T91" fmla="*/ 179 h 825"/>
                <a:gd name="T92" fmla="*/ 123 w 828"/>
                <a:gd name="T93" fmla="*/ 117 h 825"/>
                <a:gd name="T94" fmla="*/ 179 w 828"/>
                <a:gd name="T95" fmla="*/ 72 h 825"/>
                <a:gd name="T96" fmla="*/ 234 w 828"/>
                <a:gd name="T97" fmla="*/ 41 h 825"/>
                <a:gd name="T98" fmla="*/ 320 w 828"/>
                <a:gd name="T99" fmla="*/ 10 h 825"/>
                <a:gd name="T100" fmla="*/ 415 w 828"/>
                <a:gd name="T101" fmla="*/ 0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28" h="825">
                  <a:moveTo>
                    <a:pt x="403" y="238"/>
                  </a:moveTo>
                  <a:lnTo>
                    <a:pt x="373" y="243"/>
                  </a:lnTo>
                  <a:lnTo>
                    <a:pt x="353" y="248"/>
                  </a:lnTo>
                  <a:lnTo>
                    <a:pt x="333" y="256"/>
                  </a:lnTo>
                  <a:lnTo>
                    <a:pt x="314" y="268"/>
                  </a:lnTo>
                  <a:lnTo>
                    <a:pt x="292" y="286"/>
                  </a:lnTo>
                  <a:lnTo>
                    <a:pt x="273" y="307"/>
                  </a:lnTo>
                  <a:lnTo>
                    <a:pt x="259" y="332"/>
                  </a:lnTo>
                  <a:lnTo>
                    <a:pt x="248" y="357"/>
                  </a:lnTo>
                  <a:lnTo>
                    <a:pt x="242" y="383"/>
                  </a:lnTo>
                  <a:lnTo>
                    <a:pt x="239" y="409"/>
                  </a:lnTo>
                  <a:lnTo>
                    <a:pt x="241" y="436"/>
                  </a:lnTo>
                  <a:lnTo>
                    <a:pt x="246" y="461"/>
                  </a:lnTo>
                  <a:lnTo>
                    <a:pt x="256" y="487"/>
                  </a:lnTo>
                  <a:lnTo>
                    <a:pt x="269" y="511"/>
                  </a:lnTo>
                  <a:lnTo>
                    <a:pt x="290" y="536"/>
                  </a:lnTo>
                  <a:lnTo>
                    <a:pt x="313" y="555"/>
                  </a:lnTo>
                  <a:lnTo>
                    <a:pt x="340" y="571"/>
                  </a:lnTo>
                  <a:lnTo>
                    <a:pt x="367" y="580"/>
                  </a:lnTo>
                  <a:lnTo>
                    <a:pt x="397" y="587"/>
                  </a:lnTo>
                  <a:lnTo>
                    <a:pt x="427" y="587"/>
                  </a:lnTo>
                  <a:lnTo>
                    <a:pt x="457" y="581"/>
                  </a:lnTo>
                  <a:lnTo>
                    <a:pt x="486" y="572"/>
                  </a:lnTo>
                  <a:lnTo>
                    <a:pt x="513" y="556"/>
                  </a:lnTo>
                  <a:lnTo>
                    <a:pt x="537" y="537"/>
                  </a:lnTo>
                  <a:lnTo>
                    <a:pt x="557" y="513"/>
                  </a:lnTo>
                  <a:lnTo>
                    <a:pt x="572" y="488"/>
                  </a:lnTo>
                  <a:lnTo>
                    <a:pt x="583" y="460"/>
                  </a:lnTo>
                  <a:lnTo>
                    <a:pt x="588" y="431"/>
                  </a:lnTo>
                  <a:lnTo>
                    <a:pt x="589" y="402"/>
                  </a:lnTo>
                  <a:lnTo>
                    <a:pt x="585" y="372"/>
                  </a:lnTo>
                  <a:lnTo>
                    <a:pt x="575" y="344"/>
                  </a:lnTo>
                  <a:lnTo>
                    <a:pt x="568" y="328"/>
                  </a:lnTo>
                  <a:lnTo>
                    <a:pt x="558" y="313"/>
                  </a:lnTo>
                  <a:lnTo>
                    <a:pt x="542" y="293"/>
                  </a:lnTo>
                  <a:lnTo>
                    <a:pt x="523" y="276"/>
                  </a:lnTo>
                  <a:lnTo>
                    <a:pt x="502" y="261"/>
                  </a:lnTo>
                  <a:lnTo>
                    <a:pt x="479" y="250"/>
                  </a:lnTo>
                  <a:lnTo>
                    <a:pt x="456" y="243"/>
                  </a:lnTo>
                  <a:lnTo>
                    <a:pt x="431" y="238"/>
                  </a:lnTo>
                  <a:lnTo>
                    <a:pt x="403" y="238"/>
                  </a:lnTo>
                  <a:close/>
                  <a:moveTo>
                    <a:pt x="415" y="0"/>
                  </a:moveTo>
                  <a:lnTo>
                    <a:pt x="467" y="3"/>
                  </a:lnTo>
                  <a:lnTo>
                    <a:pt x="506" y="10"/>
                  </a:lnTo>
                  <a:lnTo>
                    <a:pt x="539" y="19"/>
                  </a:lnTo>
                  <a:lnTo>
                    <a:pt x="571" y="30"/>
                  </a:lnTo>
                  <a:lnTo>
                    <a:pt x="603" y="45"/>
                  </a:lnTo>
                  <a:lnTo>
                    <a:pt x="633" y="62"/>
                  </a:lnTo>
                  <a:lnTo>
                    <a:pt x="660" y="81"/>
                  </a:lnTo>
                  <a:lnTo>
                    <a:pt x="695" y="109"/>
                  </a:lnTo>
                  <a:lnTo>
                    <a:pt x="727" y="142"/>
                  </a:lnTo>
                  <a:lnTo>
                    <a:pt x="755" y="178"/>
                  </a:lnTo>
                  <a:lnTo>
                    <a:pt x="773" y="208"/>
                  </a:lnTo>
                  <a:lnTo>
                    <a:pt x="794" y="248"/>
                  </a:lnTo>
                  <a:lnTo>
                    <a:pt x="809" y="289"/>
                  </a:lnTo>
                  <a:lnTo>
                    <a:pt x="820" y="332"/>
                  </a:lnTo>
                  <a:lnTo>
                    <a:pt x="826" y="374"/>
                  </a:lnTo>
                  <a:lnTo>
                    <a:pt x="828" y="418"/>
                  </a:lnTo>
                  <a:lnTo>
                    <a:pt x="825" y="460"/>
                  </a:lnTo>
                  <a:lnTo>
                    <a:pt x="817" y="503"/>
                  </a:lnTo>
                  <a:lnTo>
                    <a:pt x="806" y="544"/>
                  </a:lnTo>
                  <a:lnTo>
                    <a:pt x="790" y="585"/>
                  </a:lnTo>
                  <a:lnTo>
                    <a:pt x="770" y="623"/>
                  </a:lnTo>
                  <a:lnTo>
                    <a:pt x="746" y="659"/>
                  </a:lnTo>
                  <a:lnTo>
                    <a:pt x="717" y="693"/>
                  </a:lnTo>
                  <a:lnTo>
                    <a:pt x="685" y="724"/>
                  </a:lnTo>
                  <a:lnTo>
                    <a:pt x="649" y="751"/>
                  </a:lnTo>
                  <a:lnTo>
                    <a:pt x="607" y="777"/>
                  </a:lnTo>
                  <a:lnTo>
                    <a:pt x="565" y="797"/>
                  </a:lnTo>
                  <a:lnTo>
                    <a:pt x="520" y="811"/>
                  </a:lnTo>
                  <a:lnTo>
                    <a:pt x="475" y="820"/>
                  </a:lnTo>
                  <a:lnTo>
                    <a:pt x="429" y="825"/>
                  </a:lnTo>
                  <a:lnTo>
                    <a:pt x="383" y="823"/>
                  </a:lnTo>
                  <a:lnTo>
                    <a:pt x="339" y="818"/>
                  </a:lnTo>
                  <a:lnTo>
                    <a:pt x="295" y="808"/>
                  </a:lnTo>
                  <a:lnTo>
                    <a:pt x="252" y="792"/>
                  </a:lnTo>
                  <a:lnTo>
                    <a:pt x="211" y="771"/>
                  </a:lnTo>
                  <a:lnTo>
                    <a:pt x="172" y="747"/>
                  </a:lnTo>
                  <a:lnTo>
                    <a:pt x="136" y="718"/>
                  </a:lnTo>
                  <a:lnTo>
                    <a:pt x="102" y="684"/>
                  </a:lnTo>
                  <a:lnTo>
                    <a:pt x="73" y="646"/>
                  </a:lnTo>
                  <a:lnTo>
                    <a:pt x="48" y="606"/>
                  </a:lnTo>
                  <a:lnTo>
                    <a:pt x="29" y="564"/>
                  </a:lnTo>
                  <a:lnTo>
                    <a:pt x="14" y="521"/>
                  </a:lnTo>
                  <a:lnTo>
                    <a:pt x="5" y="476"/>
                  </a:lnTo>
                  <a:lnTo>
                    <a:pt x="0" y="432"/>
                  </a:lnTo>
                  <a:lnTo>
                    <a:pt x="1" y="388"/>
                  </a:lnTo>
                  <a:lnTo>
                    <a:pt x="5" y="344"/>
                  </a:lnTo>
                  <a:lnTo>
                    <a:pt x="16" y="300"/>
                  </a:lnTo>
                  <a:lnTo>
                    <a:pt x="30" y="259"/>
                  </a:lnTo>
                  <a:lnTo>
                    <a:pt x="49" y="218"/>
                  </a:lnTo>
                  <a:lnTo>
                    <a:pt x="72" y="179"/>
                  </a:lnTo>
                  <a:lnTo>
                    <a:pt x="100" y="143"/>
                  </a:lnTo>
                  <a:lnTo>
                    <a:pt x="123" y="117"/>
                  </a:lnTo>
                  <a:lnTo>
                    <a:pt x="150" y="94"/>
                  </a:lnTo>
                  <a:lnTo>
                    <a:pt x="179" y="72"/>
                  </a:lnTo>
                  <a:lnTo>
                    <a:pt x="206" y="56"/>
                  </a:lnTo>
                  <a:lnTo>
                    <a:pt x="234" y="41"/>
                  </a:lnTo>
                  <a:lnTo>
                    <a:pt x="276" y="23"/>
                  </a:lnTo>
                  <a:lnTo>
                    <a:pt x="320" y="10"/>
                  </a:lnTo>
                  <a:lnTo>
                    <a:pt x="364" y="3"/>
                  </a:lnTo>
                  <a:lnTo>
                    <a:pt x="4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2" name="Group 201"/>
          <p:cNvGrpSpPr/>
          <p:nvPr/>
        </p:nvGrpSpPr>
        <p:grpSpPr>
          <a:xfrm>
            <a:off x="7225534" y="1936751"/>
            <a:ext cx="538163" cy="503237"/>
            <a:chOff x="7237413" y="1936751"/>
            <a:chExt cx="538163" cy="5032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3" name="Freeform 261"/>
            <p:cNvSpPr>
              <a:spLocks noEditPoints="1"/>
            </p:cNvSpPr>
            <p:nvPr/>
          </p:nvSpPr>
          <p:spPr bwMode="auto">
            <a:xfrm>
              <a:off x="7237413" y="1936751"/>
              <a:ext cx="339725" cy="431800"/>
            </a:xfrm>
            <a:custGeom>
              <a:avLst/>
              <a:gdLst>
                <a:gd name="T0" fmla="*/ 736 w 2140"/>
                <a:gd name="T1" fmla="*/ 224 h 2718"/>
                <a:gd name="T2" fmla="*/ 659 w 2140"/>
                <a:gd name="T3" fmla="*/ 278 h 2718"/>
                <a:gd name="T4" fmla="*/ 618 w 2140"/>
                <a:gd name="T5" fmla="*/ 363 h 2718"/>
                <a:gd name="T6" fmla="*/ 618 w 2140"/>
                <a:gd name="T7" fmla="*/ 1478 h 2718"/>
                <a:gd name="T8" fmla="*/ 659 w 2140"/>
                <a:gd name="T9" fmla="*/ 1564 h 2718"/>
                <a:gd name="T10" fmla="*/ 736 w 2140"/>
                <a:gd name="T11" fmla="*/ 1618 h 2718"/>
                <a:gd name="T12" fmla="*/ 1747 w 2140"/>
                <a:gd name="T13" fmla="*/ 1629 h 2718"/>
                <a:gd name="T14" fmla="*/ 1841 w 2140"/>
                <a:gd name="T15" fmla="*/ 1604 h 2718"/>
                <a:gd name="T16" fmla="*/ 1908 w 2140"/>
                <a:gd name="T17" fmla="*/ 1538 h 2718"/>
                <a:gd name="T18" fmla="*/ 1933 w 2140"/>
                <a:gd name="T19" fmla="*/ 1445 h 2718"/>
                <a:gd name="T20" fmla="*/ 1921 w 2140"/>
                <a:gd name="T21" fmla="*/ 332 h 2718"/>
                <a:gd name="T22" fmla="*/ 1867 w 2140"/>
                <a:gd name="T23" fmla="*/ 256 h 2718"/>
                <a:gd name="T24" fmla="*/ 1780 w 2140"/>
                <a:gd name="T25" fmla="*/ 214 h 2718"/>
                <a:gd name="T26" fmla="*/ 653 w 2140"/>
                <a:gd name="T27" fmla="*/ 0 h 2718"/>
                <a:gd name="T28" fmla="*/ 1973 w 2140"/>
                <a:gd name="T29" fmla="*/ 13 h 2718"/>
                <a:gd name="T30" fmla="*/ 2069 w 2140"/>
                <a:gd name="T31" fmla="*/ 72 h 2718"/>
                <a:gd name="T32" fmla="*/ 2128 w 2140"/>
                <a:gd name="T33" fmla="*/ 167 h 2718"/>
                <a:gd name="T34" fmla="*/ 2140 w 2140"/>
                <a:gd name="T35" fmla="*/ 2475 h 2718"/>
                <a:gd name="T36" fmla="*/ 2119 w 2140"/>
                <a:gd name="T37" fmla="*/ 2572 h 2718"/>
                <a:gd name="T38" fmla="*/ 2073 w 2140"/>
                <a:gd name="T39" fmla="*/ 2579 h 2718"/>
                <a:gd name="T40" fmla="*/ 2009 w 2140"/>
                <a:gd name="T41" fmla="*/ 2450 h 2718"/>
                <a:gd name="T42" fmla="*/ 1908 w 2140"/>
                <a:gd name="T43" fmla="*/ 2348 h 2718"/>
                <a:gd name="T44" fmla="*/ 1778 w 2140"/>
                <a:gd name="T45" fmla="*/ 2279 h 2718"/>
                <a:gd name="T46" fmla="*/ 1628 w 2140"/>
                <a:gd name="T47" fmla="*/ 2255 h 2718"/>
                <a:gd name="T48" fmla="*/ 1474 w 2140"/>
                <a:gd name="T49" fmla="*/ 2281 h 2718"/>
                <a:gd name="T50" fmla="*/ 1341 w 2140"/>
                <a:gd name="T51" fmla="*/ 2354 h 2718"/>
                <a:gd name="T52" fmla="*/ 1237 w 2140"/>
                <a:gd name="T53" fmla="*/ 2466 h 2718"/>
                <a:gd name="T54" fmla="*/ 1175 w 2140"/>
                <a:gd name="T55" fmla="*/ 2610 h 2718"/>
                <a:gd name="T56" fmla="*/ 993 w 2140"/>
                <a:gd name="T57" fmla="*/ 2718 h 2718"/>
                <a:gd name="T58" fmla="*/ 965 w 2140"/>
                <a:gd name="T59" fmla="*/ 2559 h 2718"/>
                <a:gd name="T60" fmla="*/ 888 w 2140"/>
                <a:gd name="T61" fmla="*/ 2424 h 2718"/>
                <a:gd name="T62" fmla="*/ 773 w 2140"/>
                <a:gd name="T63" fmla="*/ 2325 h 2718"/>
                <a:gd name="T64" fmla="*/ 633 w 2140"/>
                <a:gd name="T65" fmla="*/ 2267 h 2718"/>
                <a:gd name="T66" fmla="*/ 494 w 2140"/>
                <a:gd name="T67" fmla="*/ 2257 h 2718"/>
                <a:gd name="T68" fmla="*/ 365 w 2140"/>
                <a:gd name="T69" fmla="*/ 2284 h 2718"/>
                <a:gd name="T70" fmla="*/ 239 w 2140"/>
                <a:gd name="T71" fmla="*/ 2356 h 2718"/>
                <a:gd name="T72" fmla="*/ 140 w 2140"/>
                <a:gd name="T73" fmla="*/ 2461 h 2718"/>
                <a:gd name="T74" fmla="*/ 78 w 2140"/>
                <a:gd name="T75" fmla="*/ 2594 h 2718"/>
                <a:gd name="T76" fmla="*/ 26 w 2140"/>
                <a:gd name="T77" fmla="*/ 2583 h 2718"/>
                <a:gd name="T78" fmla="*/ 0 w 2140"/>
                <a:gd name="T79" fmla="*/ 2475 h 2718"/>
                <a:gd name="T80" fmla="*/ 13 w 2140"/>
                <a:gd name="T81" fmla="*/ 1943 h 2718"/>
                <a:gd name="T82" fmla="*/ 72 w 2140"/>
                <a:gd name="T83" fmla="*/ 1848 h 2718"/>
                <a:gd name="T84" fmla="*/ 167 w 2140"/>
                <a:gd name="T85" fmla="*/ 1789 h 2718"/>
                <a:gd name="T86" fmla="*/ 408 w 2140"/>
                <a:gd name="T87" fmla="*/ 1777 h 2718"/>
                <a:gd name="T88" fmla="*/ 420 w 2140"/>
                <a:gd name="T89" fmla="*/ 167 h 2718"/>
                <a:gd name="T90" fmla="*/ 480 w 2140"/>
                <a:gd name="T91" fmla="*/ 72 h 2718"/>
                <a:gd name="T92" fmla="*/ 575 w 2140"/>
                <a:gd name="T93" fmla="*/ 13 h 2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40" h="2718">
                  <a:moveTo>
                    <a:pt x="802" y="212"/>
                  </a:moveTo>
                  <a:lnTo>
                    <a:pt x="767" y="214"/>
                  </a:lnTo>
                  <a:lnTo>
                    <a:pt x="736" y="224"/>
                  </a:lnTo>
                  <a:lnTo>
                    <a:pt x="708" y="237"/>
                  </a:lnTo>
                  <a:lnTo>
                    <a:pt x="682" y="256"/>
                  </a:lnTo>
                  <a:lnTo>
                    <a:pt x="659" y="278"/>
                  </a:lnTo>
                  <a:lnTo>
                    <a:pt x="640" y="303"/>
                  </a:lnTo>
                  <a:lnTo>
                    <a:pt x="626" y="332"/>
                  </a:lnTo>
                  <a:lnTo>
                    <a:pt x="618" y="363"/>
                  </a:lnTo>
                  <a:lnTo>
                    <a:pt x="615" y="396"/>
                  </a:lnTo>
                  <a:lnTo>
                    <a:pt x="615" y="1445"/>
                  </a:lnTo>
                  <a:lnTo>
                    <a:pt x="618" y="1478"/>
                  </a:lnTo>
                  <a:lnTo>
                    <a:pt x="626" y="1509"/>
                  </a:lnTo>
                  <a:lnTo>
                    <a:pt x="640" y="1538"/>
                  </a:lnTo>
                  <a:lnTo>
                    <a:pt x="659" y="1564"/>
                  </a:lnTo>
                  <a:lnTo>
                    <a:pt x="682" y="1585"/>
                  </a:lnTo>
                  <a:lnTo>
                    <a:pt x="708" y="1604"/>
                  </a:lnTo>
                  <a:lnTo>
                    <a:pt x="736" y="1618"/>
                  </a:lnTo>
                  <a:lnTo>
                    <a:pt x="767" y="1626"/>
                  </a:lnTo>
                  <a:lnTo>
                    <a:pt x="802" y="1629"/>
                  </a:lnTo>
                  <a:lnTo>
                    <a:pt x="1747" y="1629"/>
                  </a:lnTo>
                  <a:lnTo>
                    <a:pt x="1780" y="1626"/>
                  </a:lnTo>
                  <a:lnTo>
                    <a:pt x="1812" y="1618"/>
                  </a:lnTo>
                  <a:lnTo>
                    <a:pt x="1841" y="1604"/>
                  </a:lnTo>
                  <a:lnTo>
                    <a:pt x="1867" y="1585"/>
                  </a:lnTo>
                  <a:lnTo>
                    <a:pt x="1889" y="1564"/>
                  </a:lnTo>
                  <a:lnTo>
                    <a:pt x="1908" y="1538"/>
                  </a:lnTo>
                  <a:lnTo>
                    <a:pt x="1921" y="1509"/>
                  </a:lnTo>
                  <a:lnTo>
                    <a:pt x="1930" y="1478"/>
                  </a:lnTo>
                  <a:lnTo>
                    <a:pt x="1933" y="1445"/>
                  </a:lnTo>
                  <a:lnTo>
                    <a:pt x="1933" y="396"/>
                  </a:lnTo>
                  <a:lnTo>
                    <a:pt x="1930" y="363"/>
                  </a:lnTo>
                  <a:lnTo>
                    <a:pt x="1921" y="332"/>
                  </a:lnTo>
                  <a:lnTo>
                    <a:pt x="1908" y="303"/>
                  </a:lnTo>
                  <a:lnTo>
                    <a:pt x="1889" y="278"/>
                  </a:lnTo>
                  <a:lnTo>
                    <a:pt x="1867" y="256"/>
                  </a:lnTo>
                  <a:lnTo>
                    <a:pt x="1841" y="237"/>
                  </a:lnTo>
                  <a:lnTo>
                    <a:pt x="1812" y="224"/>
                  </a:lnTo>
                  <a:lnTo>
                    <a:pt x="1780" y="214"/>
                  </a:lnTo>
                  <a:lnTo>
                    <a:pt x="1747" y="212"/>
                  </a:lnTo>
                  <a:lnTo>
                    <a:pt x="802" y="212"/>
                  </a:lnTo>
                  <a:close/>
                  <a:moveTo>
                    <a:pt x="653" y="0"/>
                  </a:moveTo>
                  <a:lnTo>
                    <a:pt x="1896" y="0"/>
                  </a:lnTo>
                  <a:lnTo>
                    <a:pt x="1936" y="4"/>
                  </a:lnTo>
                  <a:lnTo>
                    <a:pt x="1973" y="13"/>
                  </a:lnTo>
                  <a:lnTo>
                    <a:pt x="2008" y="27"/>
                  </a:lnTo>
                  <a:lnTo>
                    <a:pt x="2040" y="47"/>
                  </a:lnTo>
                  <a:lnTo>
                    <a:pt x="2069" y="72"/>
                  </a:lnTo>
                  <a:lnTo>
                    <a:pt x="2093" y="100"/>
                  </a:lnTo>
                  <a:lnTo>
                    <a:pt x="2113" y="132"/>
                  </a:lnTo>
                  <a:lnTo>
                    <a:pt x="2128" y="167"/>
                  </a:lnTo>
                  <a:lnTo>
                    <a:pt x="2137" y="204"/>
                  </a:lnTo>
                  <a:lnTo>
                    <a:pt x="2140" y="243"/>
                  </a:lnTo>
                  <a:lnTo>
                    <a:pt x="2140" y="2475"/>
                  </a:lnTo>
                  <a:lnTo>
                    <a:pt x="2138" y="2509"/>
                  </a:lnTo>
                  <a:lnTo>
                    <a:pt x="2131" y="2541"/>
                  </a:lnTo>
                  <a:lnTo>
                    <a:pt x="2119" y="2572"/>
                  </a:lnTo>
                  <a:lnTo>
                    <a:pt x="2105" y="2600"/>
                  </a:lnTo>
                  <a:lnTo>
                    <a:pt x="2086" y="2627"/>
                  </a:lnTo>
                  <a:lnTo>
                    <a:pt x="2073" y="2579"/>
                  </a:lnTo>
                  <a:lnTo>
                    <a:pt x="2056" y="2534"/>
                  </a:lnTo>
                  <a:lnTo>
                    <a:pt x="2035" y="2490"/>
                  </a:lnTo>
                  <a:lnTo>
                    <a:pt x="2009" y="2450"/>
                  </a:lnTo>
                  <a:lnTo>
                    <a:pt x="1979" y="2413"/>
                  </a:lnTo>
                  <a:lnTo>
                    <a:pt x="1945" y="2379"/>
                  </a:lnTo>
                  <a:lnTo>
                    <a:pt x="1908" y="2348"/>
                  </a:lnTo>
                  <a:lnTo>
                    <a:pt x="1867" y="2321"/>
                  </a:lnTo>
                  <a:lnTo>
                    <a:pt x="1824" y="2298"/>
                  </a:lnTo>
                  <a:lnTo>
                    <a:pt x="1778" y="2279"/>
                  </a:lnTo>
                  <a:lnTo>
                    <a:pt x="1730" y="2266"/>
                  </a:lnTo>
                  <a:lnTo>
                    <a:pt x="1680" y="2258"/>
                  </a:lnTo>
                  <a:lnTo>
                    <a:pt x="1628" y="2255"/>
                  </a:lnTo>
                  <a:lnTo>
                    <a:pt x="1575" y="2258"/>
                  </a:lnTo>
                  <a:lnTo>
                    <a:pt x="1523" y="2267"/>
                  </a:lnTo>
                  <a:lnTo>
                    <a:pt x="1474" y="2281"/>
                  </a:lnTo>
                  <a:lnTo>
                    <a:pt x="1426" y="2301"/>
                  </a:lnTo>
                  <a:lnTo>
                    <a:pt x="1382" y="2325"/>
                  </a:lnTo>
                  <a:lnTo>
                    <a:pt x="1341" y="2354"/>
                  </a:lnTo>
                  <a:lnTo>
                    <a:pt x="1303" y="2387"/>
                  </a:lnTo>
                  <a:lnTo>
                    <a:pt x="1268" y="2424"/>
                  </a:lnTo>
                  <a:lnTo>
                    <a:pt x="1237" y="2466"/>
                  </a:lnTo>
                  <a:lnTo>
                    <a:pt x="1211" y="2511"/>
                  </a:lnTo>
                  <a:lnTo>
                    <a:pt x="1190" y="2559"/>
                  </a:lnTo>
                  <a:lnTo>
                    <a:pt x="1175" y="2610"/>
                  </a:lnTo>
                  <a:lnTo>
                    <a:pt x="1165" y="2663"/>
                  </a:lnTo>
                  <a:lnTo>
                    <a:pt x="1162" y="2718"/>
                  </a:lnTo>
                  <a:lnTo>
                    <a:pt x="993" y="2718"/>
                  </a:lnTo>
                  <a:lnTo>
                    <a:pt x="990" y="2663"/>
                  </a:lnTo>
                  <a:lnTo>
                    <a:pt x="981" y="2610"/>
                  </a:lnTo>
                  <a:lnTo>
                    <a:pt x="965" y="2559"/>
                  </a:lnTo>
                  <a:lnTo>
                    <a:pt x="944" y="2511"/>
                  </a:lnTo>
                  <a:lnTo>
                    <a:pt x="918" y="2466"/>
                  </a:lnTo>
                  <a:lnTo>
                    <a:pt x="888" y="2424"/>
                  </a:lnTo>
                  <a:lnTo>
                    <a:pt x="853" y="2387"/>
                  </a:lnTo>
                  <a:lnTo>
                    <a:pt x="815" y="2354"/>
                  </a:lnTo>
                  <a:lnTo>
                    <a:pt x="773" y="2325"/>
                  </a:lnTo>
                  <a:lnTo>
                    <a:pt x="730" y="2301"/>
                  </a:lnTo>
                  <a:lnTo>
                    <a:pt x="682" y="2281"/>
                  </a:lnTo>
                  <a:lnTo>
                    <a:pt x="633" y="2267"/>
                  </a:lnTo>
                  <a:lnTo>
                    <a:pt x="581" y="2258"/>
                  </a:lnTo>
                  <a:lnTo>
                    <a:pt x="527" y="2255"/>
                  </a:lnTo>
                  <a:lnTo>
                    <a:pt x="494" y="2257"/>
                  </a:lnTo>
                  <a:lnTo>
                    <a:pt x="462" y="2260"/>
                  </a:lnTo>
                  <a:lnTo>
                    <a:pt x="413" y="2270"/>
                  </a:lnTo>
                  <a:lnTo>
                    <a:pt x="365" y="2284"/>
                  </a:lnTo>
                  <a:lnTo>
                    <a:pt x="320" y="2304"/>
                  </a:lnTo>
                  <a:lnTo>
                    <a:pt x="277" y="2328"/>
                  </a:lnTo>
                  <a:lnTo>
                    <a:pt x="239" y="2356"/>
                  </a:lnTo>
                  <a:lnTo>
                    <a:pt x="202" y="2387"/>
                  </a:lnTo>
                  <a:lnTo>
                    <a:pt x="169" y="2422"/>
                  </a:lnTo>
                  <a:lnTo>
                    <a:pt x="140" y="2461"/>
                  </a:lnTo>
                  <a:lnTo>
                    <a:pt x="115" y="2503"/>
                  </a:lnTo>
                  <a:lnTo>
                    <a:pt x="95" y="2547"/>
                  </a:lnTo>
                  <a:lnTo>
                    <a:pt x="78" y="2594"/>
                  </a:lnTo>
                  <a:lnTo>
                    <a:pt x="68" y="2642"/>
                  </a:lnTo>
                  <a:lnTo>
                    <a:pt x="45" y="2614"/>
                  </a:lnTo>
                  <a:lnTo>
                    <a:pt x="26" y="2583"/>
                  </a:lnTo>
                  <a:lnTo>
                    <a:pt x="11" y="2549"/>
                  </a:lnTo>
                  <a:lnTo>
                    <a:pt x="3" y="2513"/>
                  </a:lnTo>
                  <a:lnTo>
                    <a:pt x="0" y="2475"/>
                  </a:lnTo>
                  <a:lnTo>
                    <a:pt x="0" y="2020"/>
                  </a:lnTo>
                  <a:lnTo>
                    <a:pt x="3" y="1980"/>
                  </a:lnTo>
                  <a:lnTo>
                    <a:pt x="13" y="1943"/>
                  </a:lnTo>
                  <a:lnTo>
                    <a:pt x="27" y="1908"/>
                  </a:lnTo>
                  <a:lnTo>
                    <a:pt x="47" y="1877"/>
                  </a:lnTo>
                  <a:lnTo>
                    <a:pt x="72" y="1848"/>
                  </a:lnTo>
                  <a:lnTo>
                    <a:pt x="100" y="1824"/>
                  </a:lnTo>
                  <a:lnTo>
                    <a:pt x="132" y="1805"/>
                  </a:lnTo>
                  <a:lnTo>
                    <a:pt x="167" y="1789"/>
                  </a:lnTo>
                  <a:lnTo>
                    <a:pt x="205" y="1781"/>
                  </a:lnTo>
                  <a:lnTo>
                    <a:pt x="245" y="1777"/>
                  </a:lnTo>
                  <a:lnTo>
                    <a:pt x="408" y="1777"/>
                  </a:lnTo>
                  <a:lnTo>
                    <a:pt x="408" y="243"/>
                  </a:lnTo>
                  <a:lnTo>
                    <a:pt x="411" y="204"/>
                  </a:lnTo>
                  <a:lnTo>
                    <a:pt x="420" y="167"/>
                  </a:lnTo>
                  <a:lnTo>
                    <a:pt x="435" y="132"/>
                  </a:lnTo>
                  <a:lnTo>
                    <a:pt x="454" y="100"/>
                  </a:lnTo>
                  <a:lnTo>
                    <a:pt x="480" y="72"/>
                  </a:lnTo>
                  <a:lnTo>
                    <a:pt x="508" y="47"/>
                  </a:lnTo>
                  <a:lnTo>
                    <a:pt x="540" y="27"/>
                  </a:lnTo>
                  <a:lnTo>
                    <a:pt x="575" y="13"/>
                  </a:lnTo>
                  <a:lnTo>
                    <a:pt x="613" y="4"/>
                  </a:lnTo>
                  <a:lnTo>
                    <a:pt x="6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262"/>
            <p:cNvSpPr>
              <a:spLocks/>
            </p:cNvSpPr>
            <p:nvPr/>
          </p:nvSpPr>
          <p:spPr bwMode="auto">
            <a:xfrm>
              <a:off x="7599363" y="1947863"/>
              <a:ext cx="176213" cy="427038"/>
            </a:xfrm>
            <a:custGeom>
              <a:avLst/>
              <a:gdLst>
                <a:gd name="T0" fmla="*/ 150 w 1116"/>
                <a:gd name="T1" fmla="*/ 3 h 2684"/>
                <a:gd name="T2" fmla="*/ 199 w 1116"/>
                <a:gd name="T3" fmla="*/ 27 h 2684"/>
                <a:gd name="T4" fmla="*/ 232 w 1116"/>
                <a:gd name="T5" fmla="*/ 68 h 2684"/>
                <a:gd name="T6" fmla="*/ 245 w 1116"/>
                <a:gd name="T7" fmla="*/ 121 h 2684"/>
                <a:gd name="T8" fmla="*/ 249 w 1116"/>
                <a:gd name="T9" fmla="*/ 2300 h 2684"/>
                <a:gd name="T10" fmla="*/ 262 w 1116"/>
                <a:gd name="T11" fmla="*/ 2313 h 2684"/>
                <a:gd name="T12" fmla="*/ 284 w 1116"/>
                <a:gd name="T13" fmla="*/ 2328 h 2684"/>
                <a:gd name="T14" fmla="*/ 319 w 1116"/>
                <a:gd name="T15" fmla="*/ 2346 h 2684"/>
                <a:gd name="T16" fmla="*/ 366 w 1116"/>
                <a:gd name="T17" fmla="*/ 2365 h 2684"/>
                <a:gd name="T18" fmla="*/ 428 w 1116"/>
                <a:gd name="T19" fmla="*/ 2385 h 2684"/>
                <a:gd name="T20" fmla="*/ 508 w 1116"/>
                <a:gd name="T21" fmla="*/ 2404 h 2684"/>
                <a:gd name="T22" fmla="*/ 606 w 1116"/>
                <a:gd name="T23" fmla="*/ 2419 h 2684"/>
                <a:gd name="T24" fmla="*/ 726 w 1116"/>
                <a:gd name="T25" fmla="*/ 2432 h 2684"/>
                <a:gd name="T26" fmla="*/ 869 w 1116"/>
                <a:gd name="T27" fmla="*/ 2440 h 2684"/>
                <a:gd name="T28" fmla="*/ 972 w 1116"/>
                <a:gd name="T29" fmla="*/ 2442 h 2684"/>
                <a:gd name="T30" fmla="*/ 1022 w 1116"/>
                <a:gd name="T31" fmla="*/ 2445 h 2684"/>
                <a:gd name="T32" fmla="*/ 1070 w 1116"/>
                <a:gd name="T33" fmla="*/ 2469 h 2684"/>
                <a:gd name="T34" fmla="*/ 1104 w 1116"/>
                <a:gd name="T35" fmla="*/ 2509 h 2684"/>
                <a:gd name="T36" fmla="*/ 1116 w 1116"/>
                <a:gd name="T37" fmla="*/ 2563 h 2684"/>
                <a:gd name="T38" fmla="*/ 1104 w 1116"/>
                <a:gd name="T39" fmla="*/ 2617 h 2684"/>
                <a:gd name="T40" fmla="*/ 1070 w 1116"/>
                <a:gd name="T41" fmla="*/ 2658 h 2684"/>
                <a:gd name="T42" fmla="*/ 1022 w 1116"/>
                <a:gd name="T43" fmla="*/ 2681 h 2684"/>
                <a:gd name="T44" fmla="*/ 900 w 1116"/>
                <a:gd name="T45" fmla="*/ 2683 h 2684"/>
                <a:gd name="T46" fmla="*/ 733 w 1116"/>
                <a:gd name="T47" fmla="*/ 2676 h 2684"/>
                <a:gd name="T48" fmla="*/ 586 w 1116"/>
                <a:gd name="T49" fmla="*/ 2662 h 2684"/>
                <a:gd name="T50" fmla="*/ 460 w 1116"/>
                <a:gd name="T51" fmla="*/ 2643 h 2684"/>
                <a:gd name="T52" fmla="*/ 353 w 1116"/>
                <a:gd name="T53" fmla="*/ 2618 h 2684"/>
                <a:gd name="T54" fmla="*/ 264 w 1116"/>
                <a:gd name="T55" fmla="*/ 2589 h 2684"/>
                <a:gd name="T56" fmla="*/ 192 w 1116"/>
                <a:gd name="T57" fmla="*/ 2558 h 2684"/>
                <a:gd name="T58" fmla="*/ 133 w 1116"/>
                <a:gd name="T59" fmla="*/ 2524 h 2684"/>
                <a:gd name="T60" fmla="*/ 87 w 1116"/>
                <a:gd name="T61" fmla="*/ 2490 h 2684"/>
                <a:gd name="T62" fmla="*/ 54 w 1116"/>
                <a:gd name="T63" fmla="*/ 2453 h 2684"/>
                <a:gd name="T64" fmla="*/ 29 w 1116"/>
                <a:gd name="T65" fmla="*/ 2419 h 2684"/>
                <a:gd name="T66" fmla="*/ 13 w 1116"/>
                <a:gd name="T67" fmla="*/ 2385 h 2684"/>
                <a:gd name="T68" fmla="*/ 4 w 1116"/>
                <a:gd name="T69" fmla="*/ 2354 h 2684"/>
                <a:gd name="T70" fmla="*/ 1 w 1116"/>
                <a:gd name="T71" fmla="*/ 2326 h 2684"/>
                <a:gd name="T72" fmla="*/ 0 w 1116"/>
                <a:gd name="T73" fmla="*/ 121 h 2684"/>
                <a:gd name="T74" fmla="*/ 12 w 1116"/>
                <a:gd name="T75" fmla="*/ 68 h 2684"/>
                <a:gd name="T76" fmla="*/ 46 w 1116"/>
                <a:gd name="T77" fmla="*/ 27 h 2684"/>
                <a:gd name="T78" fmla="*/ 95 w 1116"/>
                <a:gd name="T79" fmla="*/ 3 h 2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16" h="2684">
                  <a:moveTo>
                    <a:pt x="123" y="0"/>
                  </a:moveTo>
                  <a:lnTo>
                    <a:pt x="150" y="3"/>
                  </a:lnTo>
                  <a:lnTo>
                    <a:pt x="176" y="12"/>
                  </a:lnTo>
                  <a:lnTo>
                    <a:pt x="199" y="27"/>
                  </a:lnTo>
                  <a:lnTo>
                    <a:pt x="218" y="45"/>
                  </a:lnTo>
                  <a:lnTo>
                    <a:pt x="232" y="68"/>
                  </a:lnTo>
                  <a:lnTo>
                    <a:pt x="242" y="94"/>
                  </a:lnTo>
                  <a:lnTo>
                    <a:pt x="245" y="121"/>
                  </a:lnTo>
                  <a:lnTo>
                    <a:pt x="245" y="2296"/>
                  </a:lnTo>
                  <a:lnTo>
                    <a:pt x="249" y="2300"/>
                  </a:lnTo>
                  <a:lnTo>
                    <a:pt x="254" y="2305"/>
                  </a:lnTo>
                  <a:lnTo>
                    <a:pt x="262" y="2313"/>
                  </a:lnTo>
                  <a:lnTo>
                    <a:pt x="272" y="2320"/>
                  </a:lnTo>
                  <a:lnTo>
                    <a:pt x="284" y="2328"/>
                  </a:lnTo>
                  <a:lnTo>
                    <a:pt x="300" y="2336"/>
                  </a:lnTo>
                  <a:lnTo>
                    <a:pt x="319" y="2346"/>
                  </a:lnTo>
                  <a:lnTo>
                    <a:pt x="341" y="2356"/>
                  </a:lnTo>
                  <a:lnTo>
                    <a:pt x="366" y="2365"/>
                  </a:lnTo>
                  <a:lnTo>
                    <a:pt x="395" y="2376"/>
                  </a:lnTo>
                  <a:lnTo>
                    <a:pt x="428" y="2385"/>
                  </a:lnTo>
                  <a:lnTo>
                    <a:pt x="466" y="2394"/>
                  </a:lnTo>
                  <a:lnTo>
                    <a:pt x="508" y="2404"/>
                  </a:lnTo>
                  <a:lnTo>
                    <a:pt x="555" y="2412"/>
                  </a:lnTo>
                  <a:lnTo>
                    <a:pt x="606" y="2419"/>
                  </a:lnTo>
                  <a:lnTo>
                    <a:pt x="664" y="2426"/>
                  </a:lnTo>
                  <a:lnTo>
                    <a:pt x="726" y="2432"/>
                  </a:lnTo>
                  <a:lnTo>
                    <a:pt x="795" y="2437"/>
                  </a:lnTo>
                  <a:lnTo>
                    <a:pt x="869" y="2440"/>
                  </a:lnTo>
                  <a:lnTo>
                    <a:pt x="950" y="2441"/>
                  </a:lnTo>
                  <a:lnTo>
                    <a:pt x="972" y="2442"/>
                  </a:lnTo>
                  <a:lnTo>
                    <a:pt x="994" y="2442"/>
                  </a:lnTo>
                  <a:lnTo>
                    <a:pt x="1022" y="2445"/>
                  </a:lnTo>
                  <a:lnTo>
                    <a:pt x="1047" y="2454"/>
                  </a:lnTo>
                  <a:lnTo>
                    <a:pt x="1070" y="2469"/>
                  </a:lnTo>
                  <a:lnTo>
                    <a:pt x="1089" y="2487"/>
                  </a:lnTo>
                  <a:lnTo>
                    <a:pt x="1104" y="2509"/>
                  </a:lnTo>
                  <a:lnTo>
                    <a:pt x="1113" y="2535"/>
                  </a:lnTo>
                  <a:lnTo>
                    <a:pt x="1116" y="2563"/>
                  </a:lnTo>
                  <a:lnTo>
                    <a:pt x="1113" y="2591"/>
                  </a:lnTo>
                  <a:lnTo>
                    <a:pt x="1104" y="2617"/>
                  </a:lnTo>
                  <a:lnTo>
                    <a:pt x="1089" y="2638"/>
                  </a:lnTo>
                  <a:lnTo>
                    <a:pt x="1070" y="2658"/>
                  </a:lnTo>
                  <a:lnTo>
                    <a:pt x="1047" y="2671"/>
                  </a:lnTo>
                  <a:lnTo>
                    <a:pt x="1022" y="2681"/>
                  </a:lnTo>
                  <a:lnTo>
                    <a:pt x="994" y="2684"/>
                  </a:lnTo>
                  <a:lnTo>
                    <a:pt x="900" y="2683"/>
                  </a:lnTo>
                  <a:lnTo>
                    <a:pt x="814" y="2681"/>
                  </a:lnTo>
                  <a:lnTo>
                    <a:pt x="733" y="2676"/>
                  </a:lnTo>
                  <a:lnTo>
                    <a:pt x="656" y="2669"/>
                  </a:lnTo>
                  <a:lnTo>
                    <a:pt x="586" y="2662"/>
                  </a:lnTo>
                  <a:lnTo>
                    <a:pt x="521" y="2653"/>
                  </a:lnTo>
                  <a:lnTo>
                    <a:pt x="460" y="2643"/>
                  </a:lnTo>
                  <a:lnTo>
                    <a:pt x="404" y="2630"/>
                  </a:lnTo>
                  <a:lnTo>
                    <a:pt x="353" y="2618"/>
                  </a:lnTo>
                  <a:lnTo>
                    <a:pt x="307" y="2604"/>
                  </a:lnTo>
                  <a:lnTo>
                    <a:pt x="264" y="2589"/>
                  </a:lnTo>
                  <a:lnTo>
                    <a:pt x="226" y="2573"/>
                  </a:lnTo>
                  <a:lnTo>
                    <a:pt x="192" y="2558"/>
                  </a:lnTo>
                  <a:lnTo>
                    <a:pt x="160" y="2541"/>
                  </a:lnTo>
                  <a:lnTo>
                    <a:pt x="133" y="2524"/>
                  </a:lnTo>
                  <a:lnTo>
                    <a:pt x="109" y="2506"/>
                  </a:lnTo>
                  <a:lnTo>
                    <a:pt x="87" y="2490"/>
                  </a:lnTo>
                  <a:lnTo>
                    <a:pt x="70" y="2471"/>
                  </a:lnTo>
                  <a:lnTo>
                    <a:pt x="54" y="2453"/>
                  </a:lnTo>
                  <a:lnTo>
                    <a:pt x="40" y="2436"/>
                  </a:lnTo>
                  <a:lnTo>
                    <a:pt x="29" y="2419"/>
                  </a:lnTo>
                  <a:lnTo>
                    <a:pt x="21" y="2402"/>
                  </a:lnTo>
                  <a:lnTo>
                    <a:pt x="13" y="2385"/>
                  </a:lnTo>
                  <a:lnTo>
                    <a:pt x="8" y="2370"/>
                  </a:lnTo>
                  <a:lnTo>
                    <a:pt x="4" y="2354"/>
                  </a:lnTo>
                  <a:lnTo>
                    <a:pt x="2" y="2340"/>
                  </a:lnTo>
                  <a:lnTo>
                    <a:pt x="1" y="2326"/>
                  </a:lnTo>
                  <a:lnTo>
                    <a:pt x="0" y="2314"/>
                  </a:lnTo>
                  <a:lnTo>
                    <a:pt x="0" y="121"/>
                  </a:lnTo>
                  <a:lnTo>
                    <a:pt x="3" y="94"/>
                  </a:lnTo>
                  <a:lnTo>
                    <a:pt x="12" y="68"/>
                  </a:lnTo>
                  <a:lnTo>
                    <a:pt x="27" y="45"/>
                  </a:lnTo>
                  <a:lnTo>
                    <a:pt x="46" y="27"/>
                  </a:lnTo>
                  <a:lnTo>
                    <a:pt x="68" y="12"/>
                  </a:lnTo>
                  <a:lnTo>
                    <a:pt x="95" y="3"/>
                  </a:lnTo>
                  <a:lnTo>
                    <a:pt x="1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263"/>
            <p:cNvSpPr>
              <a:spLocks noEditPoints="1"/>
            </p:cNvSpPr>
            <p:nvPr/>
          </p:nvSpPr>
          <p:spPr bwMode="auto">
            <a:xfrm>
              <a:off x="7259638" y="2316163"/>
              <a:ext cx="123825" cy="123825"/>
            </a:xfrm>
            <a:custGeom>
              <a:avLst/>
              <a:gdLst>
                <a:gd name="T0" fmla="*/ 359 w 789"/>
                <a:gd name="T1" fmla="*/ 184 h 782"/>
                <a:gd name="T2" fmla="*/ 296 w 789"/>
                <a:gd name="T3" fmla="*/ 206 h 782"/>
                <a:gd name="T4" fmla="*/ 242 w 789"/>
                <a:gd name="T5" fmla="*/ 246 h 782"/>
                <a:gd name="T6" fmla="*/ 205 w 789"/>
                <a:gd name="T7" fmla="*/ 300 h 782"/>
                <a:gd name="T8" fmla="*/ 187 w 789"/>
                <a:gd name="T9" fmla="*/ 350 h 782"/>
                <a:gd name="T10" fmla="*/ 183 w 789"/>
                <a:gd name="T11" fmla="*/ 391 h 782"/>
                <a:gd name="T12" fmla="*/ 193 w 789"/>
                <a:gd name="T13" fmla="*/ 458 h 782"/>
                <a:gd name="T14" fmla="*/ 224 w 789"/>
                <a:gd name="T15" fmla="*/ 515 h 782"/>
                <a:gd name="T16" fmla="*/ 270 w 789"/>
                <a:gd name="T17" fmla="*/ 560 h 782"/>
                <a:gd name="T18" fmla="*/ 327 w 789"/>
                <a:gd name="T19" fmla="*/ 590 h 782"/>
                <a:gd name="T20" fmla="*/ 394 w 789"/>
                <a:gd name="T21" fmla="*/ 601 h 782"/>
                <a:gd name="T22" fmla="*/ 461 w 789"/>
                <a:gd name="T23" fmla="*/ 590 h 782"/>
                <a:gd name="T24" fmla="*/ 519 w 789"/>
                <a:gd name="T25" fmla="*/ 560 h 782"/>
                <a:gd name="T26" fmla="*/ 565 w 789"/>
                <a:gd name="T27" fmla="*/ 515 h 782"/>
                <a:gd name="T28" fmla="*/ 595 w 789"/>
                <a:gd name="T29" fmla="*/ 458 h 782"/>
                <a:gd name="T30" fmla="*/ 605 w 789"/>
                <a:gd name="T31" fmla="*/ 391 h 782"/>
                <a:gd name="T32" fmla="*/ 601 w 789"/>
                <a:gd name="T33" fmla="*/ 350 h 782"/>
                <a:gd name="T34" fmla="*/ 583 w 789"/>
                <a:gd name="T35" fmla="*/ 300 h 782"/>
                <a:gd name="T36" fmla="*/ 545 w 789"/>
                <a:gd name="T37" fmla="*/ 246 h 782"/>
                <a:gd name="T38" fmla="*/ 493 w 789"/>
                <a:gd name="T39" fmla="*/ 206 h 782"/>
                <a:gd name="T40" fmla="*/ 429 w 789"/>
                <a:gd name="T41" fmla="*/ 184 h 782"/>
                <a:gd name="T42" fmla="*/ 394 w 789"/>
                <a:gd name="T43" fmla="*/ 0 h 782"/>
                <a:gd name="T44" fmla="*/ 489 w 789"/>
                <a:gd name="T45" fmla="*/ 11 h 782"/>
                <a:gd name="T46" fmla="*/ 576 w 789"/>
                <a:gd name="T47" fmla="*/ 43 h 782"/>
                <a:gd name="T48" fmla="*/ 652 w 789"/>
                <a:gd name="T49" fmla="*/ 95 h 782"/>
                <a:gd name="T50" fmla="*/ 714 w 789"/>
                <a:gd name="T51" fmla="*/ 161 h 782"/>
                <a:gd name="T52" fmla="*/ 758 w 789"/>
                <a:gd name="T53" fmla="*/ 241 h 782"/>
                <a:gd name="T54" fmla="*/ 783 w 789"/>
                <a:gd name="T55" fmla="*/ 331 h 782"/>
                <a:gd name="T56" fmla="*/ 789 w 789"/>
                <a:gd name="T57" fmla="*/ 391 h 782"/>
                <a:gd name="T58" fmla="*/ 777 w 789"/>
                <a:gd name="T59" fmla="*/ 488 h 782"/>
                <a:gd name="T60" fmla="*/ 743 w 789"/>
                <a:gd name="T61" fmla="*/ 576 h 782"/>
                <a:gd name="T62" fmla="*/ 690 w 789"/>
                <a:gd name="T63" fmla="*/ 651 h 782"/>
                <a:gd name="T64" fmla="*/ 620 w 789"/>
                <a:gd name="T65" fmla="*/ 713 h 782"/>
                <a:gd name="T66" fmla="*/ 536 w 789"/>
                <a:gd name="T67" fmla="*/ 757 h 782"/>
                <a:gd name="T68" fmla="*/ 444 w 789"/>
                <a:gd name="T69" fmla="*/ 780 h 782"/>
                <a:gd name="T70" fmla="*/ 345 w 789"/>
                <a:gd name="T71" fmla="*/ 780 h 782"/>
                <a:gd name="T72" fmla="*/ 251 w 789"/>
                <a:gd name="T73" fmla="*/ 757 h 782"/>
                <a:gd name="T74" fmla="*/ 168 w 789"/>
                <a:gd name="T75" fmla="*/ 713 h 782"/>
                <a:gd name="T76" fmla="*/ 99 w 789"/>
                <a:gd name="T77" fmla="*/ 651 h 782"/>
                <a:gd name="T78" fmla="*/ 45 w 789"/>
                <a:gd name="T79" fmla="*/ 576 h 782"/>
                <a:gd name="T80" fmla="*/ 11 w 789"/>
                <a:gd name="T81" fmla="*/ 488 h 782"/>
                <a:gd name="T82" fmla="*/ 0 w 789"/>
                <a:gd name="T83" fmla="*/ 391 h 782"/>
                <a:gd name="T84" fmla="*/ 8 w 789"/>
                <a:gd name="T85" fmla="*/ 309 h 782"/>
                <a:gd name="T86" fmla="*/ 40 w 789"/>
                <a:gd name="T87" fmla="*/ 217 h 782"/>
                <a:gd name="T88" fmla="*/ 93 w 789"/>
                <a:gd name="T89" fmla="*/ 137 h 782"/>
                <a:gd name="T90" fmla="*/ 163 w 789"/>
                <a:gd name="T91" fmla="*/ 73 h 782"/>
                <a:gd name="T92" fmla="*/ 248 w 789"/>
                <a:gd name="T93" fmla="*/ 27 h 782"/>
                <a:gd name="T94" fmla="*/ 344 w 789"/>
                <a:gd name="T95" fmla="*/ 3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89" h="782">
                  <a:moveTo>
                    <a:pt x="394" y="182"/>
                  </a:moveTo>
                  <a:lnTo>
                    <a:pt x="359" y="184"/>
                  </a:lnTo>
                  <a:lnTo>
                    <a:pt x="326" y="192"/>
                  </a:lnTo>
                  <a:lnTo>
                    <a:pt x="296" y="206"/>
                  </a:lnTo>
                  <a:lnTo>
                    <a:pt x="267" y="224"/>
                  </a:lnTo>
                  <a:lnTo>
                    <a:pt x="242" y="246"/>
                  </a:lnTo>
                  <a:lnTo>
                    <a:pt x="222" y="271"/>
                  </a:lnTo>
                  <a:lnTo>
                    <a:pt x="205" y="300"/>
                  </a:lnTo>
                  <a:lnTo>
                    <a:pt x="192" y="331"/>
                  </a:lnTo>
                  <a:lnTo>
                    <a:pt x="187" y="350"/>
                  </a:lnTo>
                  <a:lnTo>
                    <a:pt x="184" y="370"/>
                  </a:lnTo>
                  <a:lnTo>
                    <a:pt x="183" y="391"/>
                  </a:lnTo>
                  <a:lnTo>
                    <a:pt x="185" y="425"/>
                  </a:lnTo>
                  <a:lnTo>
                    <a:pt x="193" y="458"/>
                  </a:lnTo>
                  <a:lnTo>
                    <a:pt x="206" y="488"/>
                  </a:lnTo>
                  <a:lnTo>
                    <a:pt x="224" y="515"/>
                  </a:lnTo>
                  <a:lnTo>
                    <a:pt x="244" y="540"/>
                  </a:lnTo>
                  <a:lnTo>
                    <a:pt x="270" y="560"/>
                  </a:lnTo>
                  <a:lnTo>
                    <a:pt x="297" y="578"/>
                  </a:lnTo>
                  <a:lnTo>
                    <a:pt x="327" y="590"/>
                  </a:lnTo>
                  <a:lnTo>
                    <a:pt x="360" y="598"/>
                  </a:lnTo>
                  <a:lnTo>
                    <a:pt x="394" y="601"/>
                  </a:lnTo>
                  <a:lnTo>
                    <a:pt x="428" y="598"/>
                  </a:lnTo>
                  <a:lnTo>
                    <a:pt x="461" y="590"/>
                  </a:lnTo>
                  <a:lnTo>
                    <a:pt x="492" y="578"/>
                  </a:lnTo>
                  <a:lnTo>
                    <a:pt x="519" y="560"/>
                  </a:lnTo>
                  <a:lnTo>
                    <a:pt x="544" y="540"/>
                  </a:lnTo>
                  <a:lnTo>
                    <a:pt x="565" y="515"/>
                  </a:lnTo>
                  <a:lnTo>
                    <a:pt x="582" y="488"/>
                  </a:lnTo>
                  <a:lnTo>
                    <a:pt x="595" y="458"/>
                  </a:lnTo>
                  <a:lnTo>
                    <a:pt x="603" y="425"/>
                  </a:lnTo>
                  <a:lnTo>
                    <a:pt x="605" y="391"/>
                  </a:lnTo>
                  <a:lnTo>
                    <a:pt x="604" y="370"/>
                  </a:lnTo>
                  <a:lnTo>
                    <a:pt x="601" y="350"/>
                  </a:lnTo>
                  <a:lnTo>
                    <a:pt x="596" y="331"/>
                  </a:lnTo>
                  <a:lnTo>
                    <a:pt x="583" y="300"/>
                  </a:lnTo>
                  <a:lnTo>
                    <a:pt x="567" y="271"/>
                  </a:lnTo>
                  <a:lnTo>
                    <a:pt x="545" y="246"/>
                  </a:lnTo>
                  <a:lnTo>
                    <a:pt x="521" y="224"/>
                  </a:lnTo>
                  <a:lnTo>
                    <a:pt x="493" y="206"/>
                  </a:lnTo>
                  <a:lnTo>
                    <a:pt x="462" y="192"/>
                  </a:lnTo>
                  <a:lnTo>
                    <a:pt x="429" y="184"/>
                  </a:lnTo>
                  <a:lnTo>
                    <a:pt x="394" y="182"/>
                  </a:lnTo>
                  <a:close/>
                  <a:moveTo>
                    <a:pt x="394" y="0"/>
                  </a:moveTo>
                  <a:lnTo>
                    <a:pt x="443" y="2"/>
                  </a:lnTo>
                  <a:lnTo>
                    <a:pt x="489" y="11"/>
                  </a:lnTo>
                  <a:lnTo>
                    <a:pt x="534" y="25"/>
                  </a:lnTo>
                  <a:lnTo>
                    <a:pt x="576" y="43"/>
                  </a:lnTo>
                  <a:lnTo>
                    <a:pt x="616" y="67"/>
                  </a:lnTo>
                  <a:lnTo>
                    <a:pt x="652" y="95"/>
                  </a:lnTo>
                  <a:lnTo>
                    <a:pt x="684" y="126"/>
                  </a:lnTo>
                  <a:lnTo>
                    <a:pt x="714" y="161"/>
                  </a:lnTo>
                  <a:lnTo>
                    <a:pt x="739" y="199"/>
                  </a:lnTo>
                  <a:lnTo>
                    <a:pt x="758" y="241"/>
                  </a:lnTo>
                  <a:lnTo>
                    <a:pt x="774" y="284"/>
                  </a:lnTo>
                  <a:lnTo>
                    <a:pt x="783" y="331"/>
                  </a:lnTo>
                  <a:lnTo>
                    <a:pt x="788" y="361"/>
                  </a:lnTo>
                  <a:lnTo>
                    <a:pt x="789" y="391"/>
                  </a:lnTo>
                  <a:lnTo>
                    <a:pt x="786" y="440"/>
                  </a:lnTo>
                  <a:lnTo>
                    <a:pt x="777" y="488"/>
                  </a:lnTo>
                  <a:lnTo>
                    <a:pt x="763" y="532"/>
                  </a:lnTo>
                  <a:lnTo>
                    <a:pt x="743" y="576"/>
                  </a:lnTo>
                  <a:lnTo>
                    <a:pt x="718" y="615"/>
                  </a:lnTo>
                  <a:lnTo>
                    <a:pt x="690" y="651"/>
                  </a:lnTo>
                  <a:lnTo>
                    <a:pt x="656" y="684"/>
                  </a:lnTo>
                  <a:lnTo>
                    <a:pt x="620" y="713"/>
                  </a:lnTo>
                  <a:lnTo>
                    <a:pt x="579" y="737"/>
                  </a:lnTo>
                  <a:lnTo>
                    <a:pt x="536" y="757"/>
                  </a:lnTo>
                  <a:lnTo>
                    <a:pt x="492" y="771"/>
                  </a:lnTo>
                  <a:lnTo>
                    <a:pt x="444" y="780"/>
                  </a:lnTo>
                  <a:lnTo>
                    <a:pt x="394" y="782"/>
                  </a:lnTo>
                  <a:lnTo>
                    <a:pt x="345" y="780"/>
                  </a:lnTo>
                  <a:lnTo>
                    <a:pt x="297" y="771"/>
                  </a:lnTo>
                  <a:lnTo>
                    <a:pt x="251" y="757"/>
                  </a:lnTo>
                  <a:lnTo>
                    <a:pt x="208" y="737"/>
                  </a:lnTo>
                  <a:lnTo>
                    <a:pt x="168" y="713"/>
                  </a:lnTo>
                  <a:lnTo>
                    <a:pt x="132" y="684"/>
                  </a:lnTo>
                  <a:lnTo>
                    <a:pt x="99" y="651"/>
                  </a:lnTo>
                  <a:lnTo>
                    <a:pt x="69" y="615"/>
                  </a:lnTo>
                  <a:lnTo>
                    <a:pt x="45" y="576"/>
                  </a:lnTo>
                  <a:lnTo>
                    <a:pt x="26" y="532"/>
                  </a:lnTo>
                  <a:lnTo>
                    <a:pt x="11" y="488"/>
                  </a:lnTo>
                  <a:lnTo>
                    <a:pt x="2" y="440"/>
                  </a:lnTo>
                  <a:lnTo>
                    <a:pt x="0" y="391"/>
                  </a:lnTo>
                  <a:lnTo>
                    <a:pt x="2" y="349"/>
                  </a:lnTo>
                  <a:lnTo>
                    <a:pt x="8" y="309"/>
                  </a:lnTo>
                  <a:lnTo>
                    <a:pt x="21" y="261"/>
                  </a:lnTo>
                  <a:lnTo>
                    <a:pt x="40" y="217"/>
                  </a:lnTo>
                  <a:lnTo>
                    <a:pt x="64" y="176"/>
                  </a:lnTo>
                  <a:lnTo>
                    <a:pt x="93" y="137"/>
                  </a:lnTo>
                  <a:lnTo>
                    <a:pt x="127" y="103"/>
                  </a:lnTo>
                  <a:lnTo>
                    <a:pt x="163" y="73"/>
                  </a:lnTo>
                  <a:lnTo>
                    <a:pt x="204" y="47"/>
                  </a:lnTo>
                  <a:lnTo>
                    <a:pt x="248" y="27"/>
                  </a:lnTo>
                  <a:lnTo>
                    <a:pt x="295" y="12"/>
                  </a:lnTo>
                  <a:lnTo>
                    <a:pt x="344" y="3"/>
                  </a:lnTo>
                  <a:lnTo>
                    <a:pt x="3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264"/>
            <p:cNvSpPr>
              <a:spLocks noEditPoints="1"/>
            </p:cNvSpPr>
            <p:nvPr/>
          </p:nvSpPr>
          <p:spPr bwMode="auto">
            <a:xfrm>
              <a:off x="7434263" y="2316163"/>
              <a:ext cx="125413" cy="123825"/>
            </a:xfrm>
            <a:custGeom>
              <a:avLst/>
              <a:gdLst>
                <a:gd name="T0" fmla="*/ 360 w 789"/>
                <a:gd name="T1" fmla="*/ 184 h 782"/>
                <a:gd name="T2" fmla="*/ 296 w 789"/>
                <a:gd name="T3" fmla="*/ 206 h 782"/>
                <a:gd name="T4" fmla="*/ 243 w 789"/>
                <a:gd name="T5" fmla="*/ 246 h 782"/>
                <a:gd name="T6" fmla="*/ 206 w 789"/>
                <a:gd name="T7" fmla="*/ 300 h 782"/>
                <a:gd name="T8" fmla="*/ 188 w 789"/>
                <a:gd name="T9" fmla="*/ 350 h 782"/>
                <a:gd name="T10" fmla="*/ 184 w 789"/>
                <a:gd name="T11" fmla="*/ 391 h 782"/>
                <a:gd name="T12" fmla="*/ 194 w 789"/>
                <a:gd name="T13" fmla="*/ 458 h 782"/>
                <a:gd name="T14" fmla="*/ 224 w 789"/>
                <a:gd name="T15" fmla="*/ 515 h 782"/>
                <a:gd name="T16" fmla="*/ 270 w 789"/>
                <a:gd name="T17" fmla="*/ 560 h 782"/>
                <a:gd name="T18" fmla="*/ 328 w 789"/>
                <a:gd name="T19" fmla="*/ 590 h 782"/>
                <a:gd name="T20" fmla="*/ 394 w 789"/>
                <a:gd name="T21" fmla="*/ 601 h 782"/>
                <a:gd name="T22" fmla="*/ 461 w 789"/>
                <a:gd name="T23" fmla="*/ 590 h 782"/>
                <a:gd name="T24" fmla="*/ 519 w 789"/>
                <a:gd name="T25" fmla="*/ 560 h 782"/>
                <a:gd name="T26" fmla="*/ 565 w 789"/>
                <a:gd name="T27" fmla="*/ 515 h 782"/>
                <a:gd name="T28" fmla="*/ 596 w 789"/>
                <a:gd name="T29" fmla="*/ 458 h 782"/>
                <a:gd name="T30" fmla="*/ 606 w 789"/>
                <a:gd name="T31" fmla="*/ 391 h 782"/>
                <a:gd name="T32" fmla="*/ 602 w 789"/>
                <a:gd name="T33" fmla="*/ 350 h 782"/>
                <a:gd name="T34" fmla="*/ 584 w 789"/>
                <a:gd name="T35" fmla="*/ 300 h 782"/>
                <a:gd name="T36" fmla="*/ 546 w 789"/>
                <a:gd name="T37" fmla="*/ 246 h 782"/>
                <a:gd name="T38" fmla="*/ 493 w 789"/>
                <a:gd name="T39" fmla="*/ 206 h 782"/>
                <a:gd name="T40" fmla="*/ 430 w 789"/>
                <a:gd name="T41" fmla="*/ 184 h 782"/>
                <a:gd name="T42" fmla="*/ 394 w 789"/>
                <a:gd name="T43" fmla="*/ 0 h 782"/>
                <a:gd name="T44" fmla="*/ 492 w 789"/>
                <a:gd name="T45" fmla="*/ 11 h 782"/>
                <a:gd name="T46" fmla="*/ 582 w 789"/>
                <a:gd name="T47" fmla="*/ 46 h 782"/>
                <a:gd name="T48" fmla="*/ 658 w 789"/>
                <a:gd name="T49" fmla="*/ 100 h 782"/>
                <a:gd name="T50" fmla="*/ 721 w 789"/>
                <a:gd name="T51" fmla="*/ 169 h 782"/>
                <a:gd name="T52" fmla="*/ 764 w 789"/>
                <a:gd name="T53" fmla="*/ 253 h 782"/>
                <a:gd name="T54" fmla="*/ 784 w 789"/>
                <a:gd name="T55" fmla="*/ 329 h 782"/>
                <a:gd name="T56" fmla="*/ 789 w 789"/>
                <a:gd name="T57" fmla="*/ 391 h 782"/>
                <a:gd name="T58" fmla="*/ 778 w 789"/>
                <a:gd name="T59" fmla="*/ 488 h 782"/>
                <a:gd name="T60" fmla="*/ 744 w 789"/>
                <a:gd name="T61" fmla="*/ 576 h 782"/>
                <a:gd name="T62" fmla="*/ 690 w 789"/>
                <a:gd name="T63" fmla="*/ 651 h 782"/>
                <a:gd name="T64" fmla="*/ 621 w 789"/>
                <a:gd name="T65" fmla="*/ 713 h 782"/>
                <a:gd name="T66" fmla="*/ 537 w 789"/>
                <a:gd name="T67" fmla="*/ 757 h 782"/>
                <a:gd name="T68" fmla="*/ 444 w 789"/>
                <a:gd name="T69" fmla="*/ 780 h 782"/>
                <a:gd name="T70" fmla="*/ 345 w 789"/>
                <a:gd name="T71" fmla="*/ 780 h 782"/>
                <a:gd name="T72" fmla="*/ 252 w 789"/>
                <a:gd name="T73" fmla="*/ 757 h 782"/>
                <a:gd name="T74" fmla="*/ 169 w 789"/>
                <a:gd name="T75" fmla="*/ 713 h 782"/>
                <a:gd name="T76" fmla="*/ 99 w 789"/>
                <a:gd name="T77" fmla="*/ 651 h 782"/>
                <a:gd name="T78" fmla="*/ 46 w 789"/>
                <a:gd name="T79" fmla="*/ 576 h 782"/>
                <a:gd name="T80" fmla="*/ 12 w 789"/>
                <a:gd name="T81" fmla="*/ 488 h 782"/>
                <a:gd name="T82" fmla="*/ 0 w 789"/>
                <a:gd name="T83" fmla="*/ 391 h 782"/>
                <a:gd name="T84" fmla="*/ 4 w 789"/>
                <a:gd name="T85" fmla="*/ 331 h 782"/>
                <a:gd name="T86" fmla="*/ 31 w 789"/>
                <a:gd name="T87" fmla="*/ 241 h 782"/>
                <a:gd name="T88" fmla="*/ 75 w 789"/>
                <a:gd name="T89" fmla="*/ 161 h 782"/>
                <a:gd name="T90" fmla="*/ 137 w 789"/>
                <a:gd name="T91" fmla="*/ 95 h 782"/>
                <a:gd name="T92" fmla="*/ 213 w 789"/>
                <a:gd name="T93" fmla="*/ 43 h 782"/>
                <a:gd name="T94" fmla="*/ 299 w 789"/>
                <a:gd name="T95" fmla="*/ 11 h 782"/>
                <a:gd name="T96" fmla="*/ 394 w 789"/>
                <a:gd name="T97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89" h="782">
                  <a:moveTo>
                    <a:pt x="394" y="182"/>
                  </a:moveTo>
                  <a:lnTo>
                    <a:pt x="360" y="184"/>
                  </a:lnTo>
                  <a:lnTo>
                    <a:pt x="327" y="192"/>
                  </a:lnTo>
                  <a:lnTo>
                    <a:pt x="296" y="206"/>
                  </a:lnTo>
                  <a:lnTo>
                    <a:pt x="268" y="224"/>
                  </a:lnTo>
                  <a:lnTo>
                    <a:pt x="243" y="246"/>
                  </a:lnTo>
                  <a:lnTo>
                    <a:pt x="222" y="271"/>
                  </a:lnTo>
                  <a:lnTo>
                    <a:pt x="206" y="300"/>
                  </a:lnTo>
                  <a:lnTo>
                    <a:pt x="193" y="331"/>
                  </a:lnTo>
                  <a:lnTo>
                    <a:pt x="188" y="350"/>
                  </a:lnTo>
                  <a:lnTo>
                    <a:pt x="185" y="370"/>
                  </a:lnTo>
                  <a:lnTo>
                    <a:pt x="184" y="391"/>
                  </a:lnTo>
                  <a:lnTo>
                    <a:pt x="186" y="425"/>
                  </a:lnTo>
                  <a:lnTo>
                    <a:pt x="194" y="458"/>
                  </a:lnTo>
                  <a:lnTo>
                    <a:pt x="207" y="488"/>
                  </a:lnTo>
                  <a:lnTo>
                    <a:pt x="224" y="515"/>
                  </a:lnTo>
                  <a:lnTo>
                    <a:pt x="245" y="540"/>
                  </a:lnTo>
                  <a:lnTo>
                    <a:pt x="270" y="560"/>
                  </a:lnTo>
                  <a:lnTo>
                    <a:pt x="297" y="578"/>
                  </a:lnTo>
                  <a:lnTo>
                    <a:pt x="328" y="590"/>
                  </a:lnTo>
                  <a:lnTo>
                    <a:pt x="361" y="598"/>
                  </a:lnTo>
                  <a:lnTo>
                    <a:pt x="394" y="601"/>
                  </a:lnTo>
                  <a:lnTo>
                    <a:pt x="429" y="598"/>
                  </a:lnTo>
                  <a:lnTo>
                    <a:pt x="461" y="590"/>
                  </a:lnTo>
                  <a:lnTo>
                    <a:pt x="492" y="578"/>
                  </a:lnTo>
                  <a:lnTo>
                    <a:pt x="519" y="560"/>
                  </a:lnTo>
                  <a:lnTo>
                    <a:pt x="544" y="540"/>
                  </a:lnTo>
                  <a:lnTo>
                    <a:pt x="565" y="515"/>
                  </a:lnTo>
                  <a:lnTo>
                    <a:pt x="583" y="488"/>
                  </a:lnTo>
                  <a:lnTo>
                    <a:pt x="596" y="458"/>
                  </a:lnTo>
                  <a:lnTo>
                    <a:pt x="604" y="425"/>
                  </a:lnTo>
                  <a:lnTo>
                    <a:pt x="606" y="391"/>
                  </a:lnTo>
                  <a:lnTo>
                    <a:pt x="605" y="370"/>
                  </a:lnTo>
                  <a:lnTo>
                    <a:pt x="602" y="350"/>
                  </a:lnTo>
                  <a:lnTo>
                    <a:pt x="597" y="331"/>
                  </a:lnTo>
                  <a:lnTo>
                    <a:pt x="584" y="300"/>
                  </a:lnTo>
                  <a:lnTo>
                    <a:pt x="567" y="271"/>
                  </a:lnTo>
                  <a:lnTo>
                    <a:pt x="546" y="246"/>
                  </a:lnTo>
                  <a:lnTo>
                    <a:pt x="522" y="224"/>
                  </a:lnTo>
                  <a:lnTo>
                    <a:pt x="493" y="206"/>
                  </a:lnTo>
                  <a:lnTo>
                    <a:pt x="463" y="192"/>
                  </a:lnTo>
                  <a:lnTo>
                    <a:pt x="430" y="184"/>
                  </a:lnTo>
                  <a:lnTo>
                    <a:pt x="394" y="182"/>
                  </a:lnTo>
                  <a:close/>
                  <a:moveTo>
                    <a:pt x="394" y="0"/>
                  </a:moveTo>
                  <a:lnTo>
                    <a:pt x="444" y="3"/>
                  </a:lnTo>
                  <a:lnTo>
                    <a:pt x="492" y="11"/>
                  </a:lnTo>
                  <a:lnTo>
                    <a:pt x="538" y="26"/>
                  </a:lnTo>
                  <a:lnTo>
                    <a:pt x="582" y="46"/>
                  </a:lnTo>
                  <a:lnTo>
                    <a:pt x="622" y="71"/>
                  </a:lnTo>
                  <a:lnTo>
                    <a:pt x="658" y="100"/>
                  </a:lnTo>
                  <a:lnTo>
                    <a:pt x="691" y="133"/>
                  </a:lnTo>
                  <a:lnTo>
                    <a:pt x="721" y="169"/>
                  </a:lnTo>
                  <a:lnTo>
                    <a:pt x="745" y="210"/>
                  </a:lnTo>
                  <a:lnTo>
                    <a:pt x="764" y="253"/>
                  </a:lnTo>
                  <a:lnTo>
                    <a:pt x="778" y="299"/>
                  </a:lnTo>
                  <a:lnTo>
                    <a:pt x="784" y="329"/>
                  </a:lnTo>
                  <a:lnTo>
                    <a:pt x="788" y="360"/>
                  </a:lnTo>
                  <a:lnTo>
                    <a:pt x="789" y="391"/>
                  </a:lnTo>
                  <a:lnTo>
                    <a:pt x="786" y="440"/>
                  </a:lnTo>
                  <a:lnTo>
                    <a:pt x="778" y="488"/>
                  </a:lnTo>
                  <a:lnTo>
                    <a:pt x="763" y="532"/>
                  </a:lnTo>
                  <a:lnTo>
                    <a:pt x="744" y="576"/>
                  </a:lnTo>
                  <a:lnTo>
                    <a:pt x="719" y="615"/>
                  </a:lnTo>
                  <a:lnTo>
                    <a:pt x="690" y="651"/>
                  </a:lnTo>
                  <a:lnTo>
                    <a:pt x="657" y="684"/>
                  </a:lnTo>
                  <a:lnTo>
                    <a:pt x="621" y="713"/>
                  </a:lnTo>
                  <a:lnTo>
                    <a:pt x="581" y="737"/>
                  </a:lnTo>
                  <a:lnTo>
                    <a:pt x="537" y="757"/>
                  </a:lnTo>
                  <a:lnTo>
                    <a:pt x="492" y="771"/>
                  </a:lnTo>
                  <a:lnTo>
                    <a:pt x="444" y="780"/>
                  </a:lnTo>
                  <a:lnTo>
                    <a:pt x="394" y="782"/>
                  </a:lnTo>
                  <a:lnTo>
                    <a:pt x="345" y="780"/>
                  </a:lnTo>
                  <a:lnTo>
                    <a:pt x="297" y="771"/>
                  </a:lnTo>
                  <a:lnTo>
                    <a:pt x="252" y="757"/>
                  </a:lnTo>
                  <a:lnTo>
                    <a:pt x="209" y="737"/>
                  </a:lnTo>
                  <a:lnTo>
                    <a:pt x="169" y="713"/>
                  </a:lnTo>
                  <a:lnTo>
                    <a:pt x="133" y="684"/>
                  </a:lnTo>
                  <a:lnTo>
                    <a:pt x="99" y="651"/>
                  </a:lnTo>
                  <a:lnTo>
                    <a:pt x="71" y="615"/>
                  </a:lnTo>
                  <a:lnTo>
                    <a:pt x="46" y="576"/>
                  </a:lnTo>
                  <a:lnTo>
                    <a:pt x="26" y="532"/>
                  </a:lnTo>
                  <a:lnTo>
                    <a:pt x="12" y="488"/>
                  </a:lnTo>
                  <a:lnTo>
                    <a:pt x="3" y="440"/>
                  </a:lnTo>
                  <a:lnTo>
                    <a:pt x="0" y="391"/>
                  </a:lnTo>
                  <a:lnTo>
                    <a:pt x="1" y="361"/>
                  </a:lnTo>
                  <a:lnTo>
                    <a:pt x="4" y="331"/>
                  </a:lnTo>
                  <a:lnTo>
                    <a:pt x="15" y="284"/>
                  </a:lnTo>
                  <a:lnTo>
                    <a:pt x="31" y="241"/>
                  </a:lnTo>
                  <a:lnTo>
                    <a:pt x="50" y="199"/>
                  </a:lnTo>
                  <a:lnTo>
                    <a:pt x="75" y="161"/>
                  </a:lnTo>
                  <a:lnTo>
                    <a:pt x="105" y="126"/>
                  </a:lnTo>
                  <a:lnTo>
                    <a:pt x="137" y="95"/>
                  </a:lnTo>
                  <a:lnTo>
                    <a:pt x="173" y="67"/>
                  </a:lnTo>
                  <a:lnTo>
                    <a:pt x="213" y="43"/>
                  </a:lnTo>
                  <a:lnTo>
                    <a:pt x="255" y="25"/>
                  </a:lnTo>
                  <a:lnTo>
                    <a:pt x="299" y="11"/>
                  </a:lnTo>
                  <a:lnTo>
                    <a:pt x="346" y="2"/>
                  </a:lnTo>
                  <a:lnTo>
                    <a:pt x="3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7" name="Group 206"/>
          <p:cNvGrpSpPr/>
          <p:nvPr/>
        </p:nvGrpSpPr>
        <p:grpSpPr>
          <a:xfrm>
            <a:off x="8183253" y="1889126"/>
            <a:ext cx="493713" cy="601663"/>
            <a:chOff x="8169275" y="1889126"/>
            <a:chExt cx="493713" cy="6016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8" name="Freeform 269"/>
            <p:cNvSpPr>
              <a:spLocks noEditPoints="1"/>
            </p:cNvSpPr>
            <p:nvPr/>
          </p:nvSpPr>
          <p:spPr bwMode="auto">
            <a:xfrm>
              <a:off x="8169275" y="1941513"/>
              <a:ext cx="225425" cy="522288"/>
            </a:xfrm>
            <a:custGeom>
              <a:avLst/>
              <a:gdLst>
                <a:gd name="T0" fmla="*/ 323 w 1274"/>
                <a:gd name="T1" fmla="*/ 2205 h 2961"/>
                <a:gd name="T2" fmla="*/ 629 w 1274"/>
                <a:gd name="T3" fmla="*/ 2510 h 2961"/>
                <a:gd name="T4" fmla="*/ 629 w 1274"/>
                <a:gd name="T5" fmla="*/ 2205 h 2961"/>
                <a:gd name="T6" fmla="*/ 323 w 1274"/>
                <a:gd name="T7" fmla="*/ 2205 h 2961"/>
                <a:gd name="T8" fmla="*/ 117 w 1274"/>
                <a:gd name="T9" fmla="*/ 0 h 2961"/>
                <a:gd name="T10" fmla="*/ 239 w 1274"/>
                <a:gd name="T11" fmla="*/ 0 h 2961"/>
                <a:gd name="T12" fmla="*/ 239 w 1274"/>
                <a:gd name="T13" fmla="*/ 2040 h 2961"/>
                <a:gd name="T14" fmla="*/ 794 w 1274"/>
                <a:gd name="T15" fmla="*/ 2040 h 2961"/>
                <a:gd name="T16" fmla="*/ 794 w 1274"/>
                <a:gd name="T17" fmla="*/ 2623 h 2961"/>
                <a:gd name="T18" fmla="*/ 964 w 1274"/>
                <a:gd name="T19" fmla="*/ 2623 h 2961"/>
                <a:gd name="T20" fmla="*/ 964 w 1274"/>
                <a:gd name="T21" fmla="*/ 2703 h 2961"/>
                <a:gd name="T22" fmla="*/ 1006 w 1274"/>
                <a:gd name="T23" fmla="*/ 2726 h 2961"/>
                <a:gd name="T24" fmla="*/ 1204 w 1274"/>
                <a:gd name="T25" fmla="*/ 2840 h 2961"/>
                <a:gd name="T26" fmla="*/ 1274 w 1274"/>
                <a:gd name="T27" fmla="*/ 2961 h 2961"/>
                <a:gd name="T28" fmla="*/ 117 w 1274"/>
                <a:gd name="T29" fmla="*/ 2961 h 2961"/>
                <a:gd name="T30" fmla="*/ 90 w 1274"/>
                <a:gd name="T31" fmla="*/ 2958 h 2961"/>
                <a:gd name="T32" fmla="*/ 65 w 1274"/>
                <a:gd name="T33" fmla="*/ 2950 h 2961"/>
                <a:gd name="T34" fmla="*/ 44 w 1274"/>
                <a:gd name="T35" fmla="*/ 2936 h 2961"/>
                <a:gd name="T36" fmla="*/ 26 w 1274"/>
                <a:gd name="T37" fmla="*/ 2918 h 2961"/>
                <a:gd name="T38" fmla="*/ 12 w 1274"/>
                <a:gd name="T39" fmla="*/ 2896 h 2961"/>
                <a:gd name="T40" fmla="*/ 2 w 1274"/>
                <a:gd name="T41" fmla="*/ 2872 h 2961"/>
                <a:gd name="T42" fmla="*/ 0 w 1274"/>
                <a:gd name="T43" fmla="*/ 2845 h 2961"/>
                <a:gd name="T44" fmla="*/ 0 w 1274"/>
                <a:gd name="T45" fmla="*/ 1431 h 2961"/>
                <a:gd name="T46" fmla="*/ 0 w 1274"/>
                <a:gd name="T47" fmla="*/ 117 h 2961"/>
                <a:gd name="T48" fmla="*/ 2 w 1274"/>
                <a:gd name="T49" fmla="*/ 91 h 2961"/>
                <a:gd name="T50" fmla="*/ 12 w 1274"/>
                <a:gd name="T51" fmla="*/ 66 h 2961"/>
                <a:gd name="T52" fmla="*/ 26 w 1274"/>
                <a:gd name="T53" fmla="*/ 44 h 2961"/>
                <a:gd name="T54" fmla="*/ 44 w 1274"/>
                <a:gd name="T55" fmla="*/ 27 h 2961"/>
                <a:gd name="T56" fmla="*/ 65 w 1274"/>
                <a:gd name="T57" fmla="*/ 13 h 2961"/>
                <a:gd name="T58" fmla="*/ 90 w 1274"/>
                <a:gd name="T59" fmla="*/ 3 h 2961"/>
                <a:gd name="T60" fmla="*/ 117 w 1274"/>
                <a:gd name="T61" fmla="*/ 0 h 2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74" h="2961">
                  <a:moveTo>
                    <a:pt x="323" y="2205"/>
                  </a:moveTo>
                  <a:lnTo>
                    <a:pt x="629" y="2510"/>
                  </a:lnTo>
                  <a:lnTo>
                    <a:pt x="629" y="2205"/>
                  </a:lnTo>
                  <a:lnTo>
                    <a:pt x="323" y="2205"/>
                  </a:lnTo>
                  <a:close/>
                  <a:moveTo>
                    <a:pt x="117" y="0"/>
                  </a:moveTo>
                  <a:lnTo>
                    <a:pt x="239" y="0"/>
                  </a:lnTo>
                  <a:lnTo>
                    <a:pt x="239" y="2040"/>
                  </a:lnTo>
                  <a:lnTo>
                    <a:pt x="794" y="2040"/>
                  </a:lnTo>
                  <a:lnTo>
                    <a:pt x="794" y="2623"/>
                  </a:lnTo>
                  <a:lnTo>
                    <a:pt x="964" y="2623"/>
                  </a:lnTo>
                  <a:lnTo>
                    <a:pt x="964" y="2703"/>
                  </a:lnTo>
                  <a:lnTo>
                    <a:pt x="1006" y="2726"/>
                  </a:lnTo>
                  <a:lnTo>
                    <a:pt x="1204" y="2840"/>
                  </a:lnTo>
                  <a:lnTo>
                    <a:pt x="1274" y="2961"/>
                  </a:lnTo>
                  <a:lnTo>
                    <a:pt x="117" y="2961"/>
                  </a:lnTo>
                  <a:lnTo>
                    <a:pt x="90" y="2958"/>
                  </a:lnTo>
                  <a:lnTo>
                    <a:pt x="65" y="2950"/>
                  </a:lnTo>
                  <a:lnTo>
                    <a:pt x="44" y="2936"/>
                  </a:lnTo>
                  <a:lnTo>
                    <a:pt x="26" y="2918"/>
                  </a:lnTo>
                  <a:lnTo>
                    <a:pt x="12" y="2896"/>
                  </a:lnTo>
                  <a:lnTo>
                    <a:pt x="2" y="2872"/>
                  </a:lnTo>
                  <a:lnTo>
                    <a:pt x="0" y="2845"/>
                  </a:lnTo>
                  <a:lnTo>
                    <a:pt x="0" y="1431"/>
                  </a:lnTo>
                  <a:lnTo>
                    <a:pt x="0" y="117"/>
                  </a:lnTo>
                  <a:lnTo>
                    <a:pt x="2" y="91"/>
                  </a:lnTo>
                  <a:lnTo>
                    <a:pt x="12" y="66"/>
                  </a:lnTo>
                  <a:lnTo>
                    <a:pt x="26" y="44"/>
                  </a:lnTo>
                  <a:lnTo>
                    <a:pt x="44" y="27"/>
                  </a:lnTo>
                  <a:lnTo>
                    <a:pt x="65" y="13"/>
                  </a:lnTo>
                  <a:lnTo>
                    <a:pt x="90" y="3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270"/>
            <p:cNvSpPr>
              <a:spLocks/>
            </p:cNvSpPr>
            <p:nvPr/>
          </p:nvSpPr>
          <p:spPr bwMode="auto">
            <a:xfrm>
              <a:off x="8520113" y="1941513"/>
              <a:ext cx="42863" cy="228600"/>
            </a:xfrm>
            <a:custGeom>
              <a:avLst/>
              <a:gdLst>
                <a:gd name="T0" fmla="*/ 0 w 241"/>
                <a:gd name="T1" fmla="*/ 0 h 1297"/>
                <a:gd name="T2" fmla="*/ 123 w 241"/>
                <a:gd name="T3" fmla="*/ 0 h 1297"/>
                <a:gd name="T4" fmla="*/ 150 w 241"/>
                <a:gd name="T5" fmla="*/ 3 h 1297"/>
                <a:gd name="T6" fmla="*/ 175 w 241"/>
                <a:gd name="T7" fmla="*/ 13 h 1297"/>
                <a:gd name="T8" fmla="*/ 197 w 241"/>
                <a:gd name="T9" fmla="*/ 27 h 1297"/>
                <a:gd name="T10" fmla="*/ 215 w 241"/>
                <a:gd name="T11" fmla="*/ 44 h 1297"/>
                <a:gd name="T12" fmla="*/ 229 w 241"/>
                <a:gd name="T13" fmla="*/ 66 h 1297"/>
                <a:gd name="T14" fmla="*/ 238 w 241"/>
                <a:gd name="T15" fmla="*/ 91 h 1297"/>
                <a:gd name="T16" fmla="*/ 241 w 241"/>
                <a:gd name="T17" fmla="*/ 117 h 1297"/>
                <a:gd name="T18" fmla="*/ 241 w 241"/>
                <a:gd name="T19" fmla="*/ 1297 h 1297"/>
                <a:gd name="T20" fmla="*/ 108 w 241"/>
                <a:gd name="T21" fmla="*/ 1297 h 1297"/>
                <a:gd name="T22" fmla="*/ 0 w 241"/>
                <a:gd name="T23" fmla="*/ 1236 h 1297"/>
                <a:gd name="T24" fmla="*/ 0 w 241"/>
                <a:gd name="T25" fmla="*/ 0 h 1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1" h="1297">
                  <a:moveTo>
                    <a:pt x="0" y="0"/>
                  </a:moveTo>
                  <a:lnTo>
                    <a:pt x="123" y="0"/>
                  </a:lnTo>
                  <a:lnTo>
                    <a:pt x="150" y="3"/>
                  </a:lnTo>
                  <a:lnTo>
                    <a:pt x="175" y="13"/>
                  </a:lnTo>
                  <a:lnTo>
                    <a:pt x="197" y="27"/>
                  </a:lnTo>
                  <a:lnTo>
                    <a:pt x="215" y="44"/>
                  </a:lnTo>
                  <a:lnTo>
                    <a:pt x="229" y="66"/>
                  </a:lnTo>
                  <a:lnTo>
                    <a:pt x="238" y="91"/>
                  </a:lnTo>
                  <a:lnTo>
                    <a:pt x="241" y="117"/>
                  </a:lnTo>
                  <a:lnTo>
                    <a:pt x="241" y="1297"/>
                  </a:lnTo>
                  <a:lnTo>
                    <a:pt x="108" y="1297"/>
                  </a:lnTo>
                  <a:lnTo>
                    <a:pt x="0" y="123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271"/>
            <p:cNvSpPr>
              <a:spLocks noEditPoints="1"/>
            </p:cNvSpPr>
            <p:nvPr/>
          </p:nvSpPr>
          <p:spPr bwMode="auto">
            <a:xfrm>
              <a:off x="8232775" y="1889126"/>
              <a:ext cx="265113" cy="98425"/>
            </a:xfrm>
            <a:custGeom>
              <a:avLst/>
              <a:gdLst>
                <a:gd name="T0" fmla="*/ 727 w 1499"/>
                <a:gd name="T1" fmla="*/ 65 h 555"/>
                <a:gd name="T2" fmla="*/ 689 w 1499"/>
                <a:gd name="T3" fmla="*/ 84 h 555"/>
                <a:gd name="T4" fmla="*/ 661 w 1499"/>
                <a:gd name="T5" fmla="*/ 118 h 555"/>
                <a:gd name="T6" fmla="*/ 651 w 1499"/>
                <a:gd name="T7" fmla="*/ 160 h 555"/>
                <a:gd name="T8" fmla="*/ 846 w 1499"/>
                <a:gd name="T9" fmla="*/ 138 h 555"/>
                <a:gd name="T10" fmla="*/ 827 w 1499"/>
                <a:gd name="T11" fmla="*/ 100 h 555"/>
                <a:gd name="T12" fmla="*/ 793 w 1499"/>
                <a:gd name="T13" fmla="*/ 72 h 555"/>
                <a:gd name="T14" fmla="*/ 750 w 1499"/>
                <a:gd name="T15" fmla="*/ 62 h 555"/>
                <a:gd name="T16" fmla="*/ 783 w 1499"/>
                <a:gd name="T17" fmla="*/ 3 h 555"/>
                <a:gd name="T18" fmla="*/ 840 w 1499"/>
                <a:gd name="T19" fmla="*/ 27 h 555"/>
                <a:gd name="T20" fmla="*/ 883 w 1499"/>
                <a:gd name="T21" fmla="*/ 71 h 555"/>
                <a:gd name="T22" fmla="*/ 908 w 1499"/>
                <a:gd name="T23" fmla="*/ 128 h 555"/>
                <a:gd name="T24" fmla="*/ 1293 w 1499"/>
                <a:gd name="T25" fmla="*/ 160 h 555"/>
                <a:gd name="T26" fmla="*/ 1344 w 1499"/>
                <a:gd name="T27" fmla="*/ 171 h 555"/>
                <a:gd name="T28" fmla="*/ 1391 w 1499"/>
                <a:gd name="T29" fmla="*/ 198 h 555"/>
                <a:gd name="T30" fmla="*/ 1426 w 1499"/>
                <a:gd name="T31" fmla="*/ 238 h 555"/>
                <a:gd name="T32" fmla="*/ 1441 w 1499"/>
                <a:gd name="T33" fmla="*/ 267 h 555"/>
                <a:gd name="T34" fmla="*/ 1450 w 1499"/>
                <a:gd name="T35" fmla="*/ 292 h 555"/>
                <a:gd name="T36" fmla="*/ 1499 w 1499"/>
                <a:gd name="T37" fmla="*/ 466 h 555"/>
                <a:gd name="T38" fmla="*/ 1493 w 1499"/>
                <a:gd name="T39" fmla="*/ 506 h 555"/>
                <a:gd name="T40" fmla="*/ 1470 w 1499"/>
                <a:gd name="T41" fmla="*/ 536 h 555"/>
                <a:gd name="T42" fmla="*/ 1434 w 1499"/>
                <a:gd name="T43" fmla="*/ 553 h 555"/>
                <a:gd name="T44" fmla="*/ 89 w 1499"/>
                <a:gd name="T45" fmla="*/ 555 h 555"/>
                <a:gd name="T46" fmla="*/ 46 w 1499"/>
                <a:gd name="T47" fmla="*/ 547 h 555"/>
                <a:gd name="T48" fmla="*/ 16 w 1499"/>
                <a:gd name="T49" fmla="*/ 522 h 555"/>
                <a:gd name="T50" fmla="*/ 1 w 1499"/>
                <a:gd name="T51" fmla="*/ 487 h 555"/>
                <a:gd name="T52" fmla="*/ 6 w 1499"/>
                <a:gd name="T53" fmla="*/ 443 h 555"/>
                <a:gd name="T54" fmla="*/ 56 w 1499"/>
                <a:gd name="T55" fmla="*/ 272 h 555"/>
                <a:gd name="T56" fmla="*/ 59 w 1499"/>
                <a:gd name="T57" fmla="*/ 265 h 555"/>
                <a:gd name="T58" fmla="*/ 73 w 1499"/>
                <a:gd name="T59" fmla="*/ 238 h 555"/>
                <a:gd name="T60" fmla="*/ 108 w 1499"/>
                <a:gd name="T61" fmla="*/ 198 h 555"/>
                <a:gd name="T62" fmla="*/ 155 w 1499"/>
                <a:gd name="T63" fmla="*/ 171 h 555"/>
                <a:gd name="T64" fmla="*/ 207 w 1499"/>
                <a:gd name="T65" fmla="*/ 160 h 555"/>
                <a:gd name="T66" fmla="*/ 591 w 1499"/>
                <a:gd name="T67" fmla="*/ 128 h 555"/>
                <a:gd name="T68" fmla="*/ 616 w 1499"/>
                <a:gd name="T69" fmla="*/ 71 h 555"/>
                <a:gd name="T70" fmla="*/ 660 w 1499"/>
                <a:gd name="T71" fmla="*/ 27 h 555"/>
                <a:gd name="T72" fmla="*/ 718 w 1499"/>
                <a:gd name="T73" fmla="*/ 3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9" h="555">
                  <a:moveTo>
                    <a:pt x="750" y="62"/>
                  </a:moveTo>
                  <a:lnTo>
                    <a:pt x="727" y="65"/>
                  </a:lnTo>
                  <a:lnTo>
                    <a:pt x="707" y="72"/>
                  </a:lnTo>
                  <a:lnTo>
                    <a:pt x="689" y="84"/>
                  </a:lnTo>
                  <a:lnTo>
                    <a:pt x="673" y="100"/>
                  </a:lnTo>
                  <a:lnTo>
                    <a:pt x="661" y="118"/>
                  </a:lnTo>
                  <a:lnTo>
                    <a:pt x="654" y="138"/>
                  </a:lnTo>
                  <a:lnTo>
                    <a:pt x="651" y="160"/>
                  </a:lnTo>
                  <a:lnTo>
                    <a:pt x="848" y="160"/>
                  </a:lnTo>
                  <a:lnTo>
                    <a:pt x="846" y="138"/>
                  </a:lnTo>
                  <a:lnTo>
                    <a:pt x="838" y="118"/>
                  </a:lnTo>
                  <a:lnTo>
                    <a:pt x="827" y="100"/>
                  </a:lnTo>
                  <a:lnTo>
                    <a:pt x="812" y="84"/>
                  </a:lnTo>
                  <a:lnTo>
                    <a:pt x="793" y="72"/>
                  </a:lnTo>
                  <a:lnTo>
                    <a:pt x="772" y="65"/>
                  </a:lnTo>
                  <a:lnTo>
                    <a:pt x="750" y="62"/>
                  </a:lnTo>
                  <a:close/>
                  <a:moveTo>
                    <a:pt x="750" y="0"/>
                  </a:moveTo>
                  <a:lnTo>
                    <a:pt x="783" y="3"/>
                  </a:lnTo>
                  <a:lnTo>
                    <a:pt x="813" y="12"/>
                  </a:lnTo>
                  <a:lnTo>
                    <a:pt x="840" y="27"/>
                  </a:lnTo>
                  <a:lnTo>
                    <a:pt x="864" y="46"/>
                  </a:lnTo>
                  <a:lnTo>
                    <a:pt x="883" y="71"/>
                  </a:lnTo>
                  <a:lnTo>
                    <a:pt x="898" y="98"/>
                  </a:lnTo>
                  <a:lnTo>
                    <a:pt x="908" y="128"/>
                  </a:lnTo>
                  <a:lnTo>
                    <a:pt x="911" y="160"/>
                  </a:lnTo>
                  <a:lnTo>
                    <a:pt x="1293" y="160"/>
                  </a:lnTo>
                  <a:lnTo>
                    <a:pt x="1318" y="164"/>
                  </a:lnTo>
                  <a:lnTo>
                    <a:pt x="1344" y="171"/>
                  </a:lnTo>
                  <a:lnTo>
                    <a:pt x="1369" y="183"/>
                  </a:lnTo>
                  <a:lnTo>
                    <a:pt x="1391" y="198"/>
                  </a:lnTo>
                  <a:lnTo>
                    <a:pt x="1410" y="217"/>
                  </a:lnTo>
                  <a:lnTo>
                    <a:pt x="1426" y="238"/>
                  </a:lnTo>
                  <a:lnTo>
                    <a:pt x="1439" y="260"/>
                  </a:lnTo>
                  <a:lnTo>
                    <a:pt x="1441" y="267"/>
                  </a:lnTo>
                  <a:lnTo>
                    <a:pt x="1443" y="272"/>
                  </a:lnTo>
                  <a:lnTo>
                    <a:pt x="1450" y="292"/>
                  </a:lnTo>
                  <a:lnTo>
                    <a:pt x="1495" y="443"/>
                  </a:lnTo>
                  <a:lnTo>
                    <a:pt x="1499" y="466"/>
                  </a:lnTo>
                  <a:lnTo>
                    <a:pt x="1498" y="487"/>
                  </a:lnTo>
                  <a:lnTo>
                    <a:pt x="1493" y="506"/>
                  </a:lnTo>
                  <a:lnTo>
                    <a:pt x="1484" y="522"/>
                  </a:lnTo>
                  <a:lnTo>
                    <a:pt x="1470" y="536"/>
                  </a:lnTo>
                  <a:lnTo>
                    <a:pt x="1453" y="547"/>
                  </a:lnTo>
                  <a:lnTo>
                    <a:pt x="1434" y="553"/>
                  </a:lnTo>
                  <a:lnTo>
                    <a:pt x="1410" y="555"/>
                  </a:lnTo>
                  <a:lnTo>
                    <a:pt x="89" y="555"/>
                  </a:lnTo>
                  <a:lnTo>
                    <a:pt x="67" y="553"/>
                  </a:lnTo>
                  <a:lnTo>
                    <a:pt x="46" y="547"/>
                  </a:lnTo>
                  <a:lnTo>
                    <a:pt x="29" y="536"/>
                  </a:lnTo>
                  <a:lnTo>
                    <a:pt x="16" y="522"/>
                  </a:lnTo>
                  <a:lnTo>
                    <a:pt x="7" y="506"/>
                  </a:lnTo>
                  <a:lnTo>
                    <a:pt x="1" y="487"/>
                  </a:lnTo>
                  <a:lnTo>
                    <a:pt x="0" y="466"/>
                  </a:lnTo>
                  <a:lnTo>
                    <a:pt x="6" y="443"/>
                  </a:lnTo>
                  <a:lnTo>
                    <a:pt x="49" y="292"/>
                  </a:lnTo>
                  <a:lnTo>
                    <a:pt x="56" y="272"/>
                  </a:lnTo>
                  <a:lnTo>
                    <a:pt x="57" y="269"/>
                  </a:lnTo>
                  <a:lnTo>
                    <a:pt x="59" y="265"/>
                  </a:lnTo>
                  <a:lnTo>
                    <a:pt x="61" y="260"/>
                  </a:lnTo>
                  <a:lnTo>
                    <a:pt x="73" y="238"/>
                  </a:lnTo>
                  <a:lnTo>
                    <a:pt x="89" y="217"/>
                  </a:lnTo>
                  <a:lnTo>
                    <a:pt x="108" y="198"/>
                  </a:lnTo>
                  <a:lnTo>
                    <a:pt x="131" y="183"/>
                  </a:lnTo>
                  <a:lnTo>
                    <a:pt x="155" y="171"/>
                  </a:lnTo>
                  <a:lnTo>
                    <a:pt x="181" y="164"/>
                  </a:lnTo>
                  <a:lnTo>
                    <a:pt x="207" y="160"/>
                  </a:lnTo>
                  <a:lnTo>
                    <a:pt x="588" y="160"/>
                  </a:lnTo>
                  <a:lnTo>
                    <a:pt x="591" y="128"/>
                  </a:lnTo>
                  <a:lnTo>
                    <a:pt x="601" y="98"/>
                  </a:lnTo>
                  <a:lnTo>
                    <a:pt x="616" y="71"/>
                  </a:lnTo>
                  <a:lnTo>
                    <a:pt x="635" y="46"/>
                  </a:lnTo>
                  <a:lnTo>
                    <a:pt x="660" y="27"/>
                  </a:lnTo>
                  <a:lnTo>
                    <a:pt x="687" y="12"/>
                  </a:lnTo>
                  <a:lnTo>
                    <a:pt x="718" y="3"/>
                  </a:lnTo>
                  <a:lnTo>
                    <a:pt x="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272"/>
            <p:cNvSpPr>
              <a:spLocks/>
            </p:cNvSpPr>
            <p:nvPr/>
          </p:nvSpPr>
          <p:spPr bwMode="auto">
            <a:xfrm>
              <a:off x="8234363" y="2035176"/>
              <a:ext cx="266700" cy="66675"/>
            </a:xfrm>
            <a:custGeom>
              <a:avLst/>
              <a:gdLst>
                <a:gd name="T0" fmla="*/ 1193 w 1515"/>
                <a:gd name="T1" fmla="*/ 2 h 380"/>
                <a:gd name="T2" fmla="*/ 1258 w 1515"/>
                <a:gd name="T3" fmla="*/ 20 h 380"/>
                <a:gd name="T4" fmla="*/ 1322 w 1515"/>
                <a:gd name="T5" fmla="*/ 50 h 380"/>
                <a:gd name="T6" fmla="*/ 1384 w 1515"/>
                <a:gd name="T7" fmla="*/ 84 h 380"/>
                <a:gd name="T8" fmla="*/ 1442 w 1515"/>
                <a:gd name="T9" fmla="*/ 117 h 380"/>
                <a:gd name="T10" fmla="*/ 1487 w 1515"/>
                <a:gd name="T11" fmla="*/ 141 h 380"/>
                <a:gd name="T12" fmla="*/ 1509 w 1515"/>
                <a:gd name="T13" fmla="*/ 168 h 380"/>
                <a:gd name="T14" fmla="*/ 1515 w 1515"/>
                <a:gd name="T15" fmla="*/ 200 h 380"/>
                <a:gd name="T16" fmla="*/ 1506 w 1515"/>
                <a:gd name="T17" fmla="*/ 232 h 380"/>
                <a:gd name="T18" fmla="*/ 1486 w 1515"/>
                <a:gd name="T19" fmla="*/ 261 h 380"/>
                <a:gd name="T20" fmla="*/ 1456 w 1515"/>
                <a:gd name="T21" fmla="*/ 282 h 380"/>
                <a:gd name="T22" fmla="*/ 1420 w 1515"/>
                <a:gd name="T23" fmla="*/ 290 h 380"/>
                <a:gd name="T24" fmla="*/ 1380 w 1515"/>
                <a:gd name="T25" fmla="*/ 281 h 380"/>
                <a:gd name="T26" fmla="*/ 1295 w 1515"/>
                <a:gd name="T27" fmla="*/ 248 h 380"/>
                <a:gd name="T28" fmla="*/ 1218 w 1515"/>
                <a:gd name="T29" fmla="*/ 226 h 380"/>
                <a:gd name="T30" fmla="*/ 1143 w 1515"/>
                <a:gd name="T31" fmla="*/ 217 h 380"/>
                <a:gd name="T32" fmla="*/ 1066 w 1515"/>
                <a:gd name="T33" fmla="*/ 224 h 380"/>
                <a:gd name="T34" fmla="*/ 981 w 1515"/>
                <a:gd name="T35" fmla="*/ 245 h 380"/>
                <a:gd name="T36" fmla="*/ 871 w 1515"/>
                <a:gd name="T37" fmla="*/ 285 h 380"/>
                <a:gd name="T38" fmla="*/ 747 w 1515"/>
                <a:gd name="T39" fmla="*/ 331 h 380"/>
                <a:gd name="T40" fmla="*/ 619 w 1515"/>
                <a:gd name="T41" fmla="*/ 366 h 380"/>
                <a:gd name="T42" fmla="*/ 524 w 1515"/>
                <a:gd name="T43" fmla="*/ 380 h 380"/>
                <a:gd name="T44" fmla="*/ 469 w 1515"/>
                <a:gd name="T45" fmla="*/ 370 h 380"/>
                <a:gd name="T46" fmla="*/ 417 w 1515"/>
                <a:gd name="T47" fmla="*/ 350 h 380"/>
                <a:gd name="T48" fmla="*/ 366 w 1515"/>
                <a:gd name="T49" fmla="*/ 325 h 380"/>
                <a:gd name="T50" fmla="*/ 318 w 1515"/>
                <a:gd name="T51" fmla="*/ 301 h 380"/>
                <a:gd name="T52" fmla="*/ 271 w 1515"/>
                <a:gd name="T53" fmla="*/ 286 h 380"/>
                <a:gd name="T54" fmla="*/ 223 w 1515"/>
                <a:gd name="T55" fmla="*/ 285 h 380"/>
                <a:gd name="T56" fmla="*/ 175 w 1515"/>
                <a:gd name="T57" fmla="*/ 306 h 380"/>
                <a:gd name="T58" fmla="*/ 133 w 1515"/>
                <a:gd name="T59" fmla="*/ 341 h 380"/>
                <a:gd name="T60" fmla="*/ 95 w 1515"/>
                <a:gd name="T61" fmla="*/ 351 h 380"/>
                <a:gd name="T62" fmla="*/ 59 w 1515"/>
                <a:gd name="T63" fmla="*/ 345 h 380"/>
                <a:gd name="T64" fmla="*/ 28 w 1515"/>
                <a:gd name="T65" fmla="*/ 324 h 380"/>
                <a:gd name="T66" fmla="*/ 6 w 1515"/>
                <a:gd name="T67" fmla="*/ 293 h 380"/>
                <a:gd name="T68" fmla="*/ 0 w 1515"/>
                <a:gd name="T69" fmla="*/ 257 h 380"/>
                <a:gd name="T70" fmla="*/ 11 w 1515"/>
                <a:gd name="T71" fmla="*/ 219 h 380"/>
                <a:gd name="T72" fmla="*/ 47 w 1515"/>
                <a:gd name="T73" fmla="*/ 182 h 380"/>
                <a:gd name="T74" fmla="*/ 95 w 1515"/>
                <a:gd name="T75" fmla="*/ 137 h 380"/>
                <a:gd name="T76" fmla="*/ 149 w 1515"/>
                <a:gd name="T77" fmla="*/ 94 h 380"/>
                <a:gd name="T78" fmla="*/ 208 w 1515"/>
                <a:gd name="T79" fmla="*/ 61 h 380"/>
                <a:gd name="T80" fmla="*/ 269 w 1515"/>
                <a:gd name="T81" fmla="*/ 50 h 380"/>
                <a:gd name="T82" fmla="*/ 320 w 1515"/>
                <a:gd name="T83" fmla="*/ 63 h 380"/>
                <a:gd name="T84" fmla="*/ 369 w 1515"/>
                <a:gd name="T85" fmla="*/ 93 h 380"/>
                <a:gd name="T86" fmla="*/ 415 w 1515"/>
                <a:gd name="T87" fmla="*/ 129 h 380"/>
                <a:gd name="T88" fmla="*/ 460 w 1515"/>
                <a:gd name="T89" fmla="*/ 164 h 380"/>
                <a:gd name="T90" fmla="*/ 506 w 1515"/>
                <a:gd name="T91" fmla="*/ 192 h 380"/>
                <a:gd name="T92" fmla="*/ 556 w 1515"/>
                <a:gd name="T93" fmla="*/ 202 h 380"/>
                <a:gd name="T94" fmla="*/ 652 w 1515"/>
                <a:gd name="T95" fmla="*/ 177 h 380"/>
                <a:gd name="T96" fmla="*/ 788 w 1515"/>
                <a:gd name="T97" fmla="*/ 126 h 380"/>
                <a:gd name="T98" fmla="*/ 922 w 1515"/>
                <a:gd name="T99" fmla="*/ 72 h 380"/>
                <a:gd name="T100" fmla="*/ 1059 w 1515"/>
                <a:gd name="T101" fmla="*/ 23 h 380"/>
                <a:gd name="T102" fmla="*/ 1161 w 1515"/>
                <a:gd name="T103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15" h="380">
                  <a:moveTo>
                    <a:pt x="1161" y="0"/>
                  </a:moveTo>
                  <a:lnTo>
                    <a:pt x="1193" y="2"/>
                  </a:lnTo>
                  <a:lnTo>
                    <a:pt x="1225" y="10"/>
                  </a:lnTo>
                  <a:lnTo>
                    <a:pt x="1258" y="20"/>
                  </a:lnTo>
                  <a:lnTo>
                    <a:pt x="1290" y="34"/>
                  </a:lnTo>
                  <a:lnTo>
                    <a:pt x="1322" y="50"/>
                  </a:lnTo>
                  <a:lnTo>
                    <a:pt x="1353" y="67"/>
                  </a:lnTo>
                  <a:lnTo>
                    <a:pt x="1384" y="84"/>
                  </a:lnTo>
                  <a:lnTo>
                    <a:pt x="1414" y="101"/>
                  </a:lnTo>
                  <a:lnTo>
                    <a:pt x="1442" y="117"/>
                  </a:lnTo>
                  <a:lnTo>
                    <a:pt x="1469" y="130"/>
                  </a:lnTo>
                  <a:lnTo>
                    <a:pt x="1487" y="141"/>
                  </a:lnTo>
                  <a:lnTo>
                    <a:pt x="1501" y="153"/>
                  </a:lnTo>
                  <a:lnTo>
                    <a:pt x="1509" y="168"/>
                  </a:lnTo>
                  <a:lnTo>
                    <a:pt x="1513" y="183"/>
                  </a:lnTo>
                  <a:lnTo>
                    <a:pt x="1515" y="200"/>
                  </a:lnTo>
                  <a:lnTo>
                    <a:pt x="1512" y="216"/>
                  </a:lnTo>
                  <a:lnTo>
                    <a:pt x="1506" y="232"/>
                  </a:lnTo>
                  <a:lnTo>
                    <a:pt x="1497" y="248"/>
                  </a:lnTo>
                  <a:lnTo>
                    <a:pt x="1486" y="261"/>
                  </a:lnTo>
                  <a:lnTo>
                    <a:pt x="1472" y="273"/>
                  </a:lnTo>
                  <a:lnTo>
                    <a:pt x="1456" y="282"/>
                  </a:lnTo>
                  <a:lnTo>
                    <a:pt x="1439" y="287"/>
                  </a:lnTo>
                  <a:lnTo>
                    <a:pt x="1420" y="290"/>
                  </a:lnTo>
                  <a:lnTo>
                    <a:pt x="1400" y="289"/>
                  </a:lnTo>
                  <a:lnTo>
                    <a:pt x="1380" y="281"/>
                  </a:lnTo>
                  <a:lnTo>
                    <a:pt x="1337" y="263"/>
                  </a:lnTo>
                  <a:lnTo>
                    <a:pt x="1295" y="248"/>
                  </a:lnTo>
                  <a:lnTo>
                    <a:pt x="1256" y="235"/>
                  </a:lnTo>
                  <a:lnTo>
                    <a:pt x="1218" y="226"/>
                  </a:lnTo>
                  <a:lnTo>
                    <a:pt x="1181" y="220"/>
                  </a:lnTo>
                  <a:lnTo>
                    <a:pt x="1143" y="217"/>
                  </a:lnTo>
                  <a:lnTo>
                    <a:pt x="1105" y="218"/>
                  </a:lnTo>
                  <a:lnTo>
                    <a:pt x="1066" y="224"/>
                  </a:lnTo>
                  <a:lnTo>
                    <a:pt x="1024" y="232"/>
                  </a:lnTo>
                  <a:lnTo>
                    <a:pt x="981" y="245"/>
                  </a:lnTo>
                  <a:lnTo>
                    <a:pt x="934" y="261"/>
                  </a:lnTo>
                  <a:lnTo>
                    <a:pt x="871" y="285"/>
                  </a:lnTo>
                  <a:lnTo>
                    <a:pt x="809" y="309"/>
                  </a:lnTo>
                  <a:lnTo>
                    <a:pt x="747" y="331"/>
                  </a:lnTo>
                  <a:lnTo>
                    <a:pt x="683" y="350"/>
                  </a:lnTo>
                  <a:lnTo>
                    <a:pt x="619" y="366"/>
                  </a:lnTo>
                  <a:lnTo>
                    <a:pt x="552" y="378"/>
                  </a:lnTo>
                  <a:lnTo>
                    <a:pt x="524" y="380"/>
                  </a:lnTo>
                  <a:lnTo>
                    <a:pt x="496" y="377"/>
                  </a:lnTo>
                  <a:lnTo>
                    <a:pt x="469" y="370"/>
                  </a:lnTo>
                  <a:lnTo>
                    <a:pt x="442" y="361"/>
                  </a:lnTo>
                  <a:lnTo>
                    <a:pt x="417" y="350"/>
                  </a:lnTo>
                  <a:lnTo>
                    <a:pt x="392" y="338"/>
                  </a:lnTo>
                  <a:lnTo>
                    <a:pt x="366" y="325"/>
                  </a:lnTo>
                  <a:lnTo>
                    <a:pt x="343" y="312"/>
                  </a:lnTo>
                  <a:lnTo>
                    <a:pt x="318" y="301"/>
                  </a:lnTo>
                  <a:lnTo>
                    <a:pt x="295" y="292"/>
                  </a:lnTo>
                  <a:lnTo>
                    <a:pt x="271" y="286"/>
                  </a:lnTo>
                  <a:lnTo>
                    <a:pt x="248" y="283"/>
                  </a:lnTo>
                  <a:lnTo>
                    <a:pt x="223" y="285"/>
                  </a:lnTo>
                  <a:lnTo>
                    <a:pt x="200" y="293"/>
                  </a:lnTo>
                  <a:lnTo>
                    <a:pt x="175" y="306"/>
                  </a:lnTo>
                  <a:lnTo>
                    <a:pt x="150" y="326"/>
                  </a:lnTo>
                  <a:lnTo>
                    <a:pt x="133" y="341"/>
                  </a:lnTo>
                  <a:lnTo>
                    <a:pt x="114" y="348"/>
                  </a:lnTo>
                  <a:lnTo>
                    <a:pt x="95" y="351"/>
                  </a:lnTo>
                  <a:lnTo>
                    <a:pt x="77" y="350"/>
                  </a:lnTo>
                  <a:lnTo>
                    <a:pt x="59" y="345"/>
                  </a:lnTo>
                  <a:lnTo>
                    <a:pt x="42" y="335"/>
                  </a:lnTo>
                  <a:lnTo>
                    <a:pt x="28" y="324"/>
                  </a:lnTo>
                  <a:lnTo>
                    <a:pt x="16" y="309"/>
                  </a:lnTo>
                  <a:lnTo>
                    <a:pt x="6" y="293"/>
                  </a:lnTo>
                  <a:lnTo>
                    <a:pt x="1" y="276"/>
                  </a:lnTo>
                  <a:lnTo>
                    <a:pt x="0" y="257"/>
                  </a:lnTo>
                  <a:lnTo>
                    <a:pt x="3" y="239"/>
                  </a:lnTo>
                  <a:lnTo>
                    <a:pt x="11" y="219"/>
                  </a:lnTo>
                  <a:lnTo>
                    <a:pt x="26" y="202"/>
                  </a:lnTo>
                  <a:lnTo>
                    <a:pt x="47" y="182"/>
                  </a:lnTo>
                  <a:lnTo>
                    <a:pt x="69" y="160"/>
                  </a:lnTo>
                  <a:lnTo>
                    <a:pt x="95" y="137"/>
                  </a:lnTo>
                  <a:lnTo>
                    <a:pt x="122" y="114"/>
                  </a:lnTo>
                  <a:lnTo>
                    <a:pt x="149" y="94"/>
                  </a:lnTo>
                  <a:lnTo>
                    <a:pt x="179" y="75"/>
                  </a:lnTo>
                  <a:lnTo>
                    <a:pt x="208" y="61"/>
                  </a:lnTo>
                  <a:lnTo>
                    <a:pt x="239" y="52"/>
                  </a:lnTo>
                  <a:lnTo>
                    <a:pt x="269" y="50"/>
                  </a:lnTo>
                  <a:lnTo>
                    <a:pt x="295" y="54"/>
                  </a:lnTo>
                  <a:lnTo>
                    <a:pt x="320" y="63"/>
                  </a:lnTo>
                  <a:lnTo>
                    <a:pt x="345" y="77"/>
                  </a:lnTo>
                  <a:lnTo>
                    <a:pt x="369" y="93"/>
                  </a:lnTo>
                  <a:lnTo>
                    <a:pt x="392" y="110"/>
                  </a:lnTo>
                  <a:lnTo>
                    <a:pt x="415" y="129"/>
                  </a:lnTo>
                  <a:lnTo>
                    <a:pt x="437" y="147"/>
                  </a:lnTo>
                  <a:lnTo>
                    <a:pt x="460" y="164"/>
                  </a:lnTo>
                  <a:lnTo>
                    <a:pt x="483" y="180"/>
                  </a:lnTo>
                  <a:lnTo>
                    <a:pt x="506" y="192"/>
                  </a:lnTo>
                  <a:lnTo>
                    <a:pt x="531" y="199"/>
                  </a:lnTo>
                  <a:lnTo>
                    <a:pt x="556" y="202"/>
                  </a:lnTo>
                  <a:lnTo>
                    <a:pt x="581" y="198"/>
                  </a:lnTo>
                  <a:lnTo>
                    <a:pt x="652" y="177"/>
                  </a:lnTo>
                  <a:lnTo>
                    <a:pt x="720" y="152"/>
                  </a:lnTo>
                  <a:lnTo>
                    <a:pt x="788" y="126"/>
                  </a:lnTo>
                  <a:lnTo>
                    <a:pt x="855" y="98"/>
                  </a:lnTo>
                  <a:lnTo>
                    <a:pt x="922" y="72"/>
                  </a:lnTo>
                  <a:lnTo>
                    <a:pt x="991" y="46"/>
                  </a:lnTo>
                  <a:lnTo>
                    <a:pt x="1059" y="23"/>
                  </a:lnTo>
                  <a:lnTo>
                    <a:pt x="1130" y="4"/>
                  </a:lnTo>
                  <a:lnTo>
                    <a:pt x="1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273"/>
            <p:cNvSpPr>
              <a:spLocks/>
            </p:cNvSpPr>
            <p:nvPr/>
          </p:nvSpPr>
          <p:spPr bwMode="auto">
            <a:xfrm>
              <a:off x="8234363" y="2117726"/>
              <a:ext cx="266700" cy="66675"/>
            </a:xfrm>
            <a:custGeom>
              <a:avLst/>
              <a:gdLst>
                <a:gd name="T0" fmla="*/ 1193 w 1510"/>
                <a:gd name="T1" fmla="*/ 3 h 379"/>
                <a:gd name="T2" fmla="*/ 1258 w 1510"/>
                <a:gd name="T3" fmla="*/ 20 h 379"/>
                <a:gd name="T4" fmla="*/ 1322 w 1510"/>
                <a:gd name="T5" fmla="*/ 49 h 379"/>
                <a:gd name="T6" fmla="*/ 1384 w 1510"/>
                <a:gd name="T7" fmla="*/ 84 h 379"/>
                <a:gd name="T8" fmla="*/ 1442 w 1510"/>
                <a:gd name="T9" fmla="*/ 116 h 379"/>
                <a:gd name="T10" fmla="*/ 1484 w 1510"/>
                <a:gd name="T11" fmla="*/ 138 h 379"/>
                <a:gd name="T12" fmla="*/ 1504 w 1510"/>
                <a:gd name="T13" fmla="*/ 159 h 379"/>
                <a:gd name="T14" fmla="*/ 1491 w 1510"/>
                <a:gd name="T15" fmla="*/ 160 h 379"/>
                <a:gd name="T16" fmla="*/ 1322 w 1510"/>
                <a:gd name="T17" fmla="*/ 257 h 379"/>
                <a:gd name="T18" fmla="*/ 1245 w 1510"/>
                <a:gd name="T19" fmla="*/ 232 h 379"/>
                <a:gd name="T20" fmla="*/ 1172 w 1510"/>
                <a:gd name="T21" fmla="*/ 218 h 379"/>
                <a:gd name="T22" fmla="*/ 1099 w 1510"/>
                <a:gd name="T23" fmla="*/ 218 h 379"/>
                <a:gd name="T24" fmla="*/ 1021 w 1510"/>
                <a:gd name="T25" fmla="*/ 232 h 379"/>
                <a:gd name="T26" fmla="*/ 934 w 1510"/>
                <a:gd name="T27" fmla="*/ 261 h 379"/>
                <a:gd name="T28" fmla="*/ 809 w 1510"/>
                <a:gd name="T29" fmla="*/ 309 h 379"/>
                <a:gd name="T30" fmla="*/ 683 w 1510"/>
                <a:gd name="T31" fmla="*/ 349 h 379"/>
                <a:gd name="T32" fmla="*/ 552 w 1510"/>
                <a:gd name="T33" fmla="*/ 378 h 379"/>
                <a:gd name="T34" fmla="*/ 496 w 1510"/>
                <a:gd name="T35" fmla="*/ 376 h 379"/>
                <a:gd name="T36" fmla="*/ 442 w 1510"/>
                <a:gd name="T37" fmla="*/ 361 h 379"/>
                <a:gd name="T38" fmla="*/ 391 w 1510"/>
                <a:gd name="T39" fmla="*/ 338 h 379"/>
                <a:gd name="T40" fmla="*/ 343 w 1510"/>
                <a:gd name="T41" fmla="*/ 312 h 379"/>
                <a:gd name="T42" fmla="*/ 295 w 1510"/>
                <a:gd name="T43" fmla="*/ 292 h 379"/>
                <a:gd name="T44" fmla="*/ 248 w 1510"/>
                <a:gd name="T45" fmla="*/ 283 h 379"/>
                <a:gd name="T46" fmla="*/ 200 w 1510"/>
                <a:gd name="T47" fmla="*/ 292 h 379"/>
                <a:gd name="T48" fmla="*/ 150 w 1510"/>
                <a:gd name="T49" fmla="*/ 326 h 379"/>
                <a:gd name="T50" fmla="*/ 114 w 1510"/>
                <a:gd name="T51" fmla="*/ 348 h 379"/>
                <a:gd name="T52" fmla="*/ 77 w 1510"/>
                <a:gd name="T53" fmla="*/ 349 h 379"/>
                <a:gd name="T54" fmla="*/ 42 w 1510"/>
                <a:gd name="T55" fmla="*/ 336 h 379"/>
                <a:gd name="T56" fmla="*/ 16 w 1510"/>
                <a:gd name="T57" fmla="*/ 309 h 379"/>
                <a:gd name="T58" fmla="*/ 1 w 1510"/>
                <a:gd name="T59" fmla="*/ 275 h 379"/>
                <a:gd name="T60" fmla="*/ 3 w 1510"/>
                <a:gd name="T61" fmla="*/ 238 h 379"/>
                <a:gd name="T62" fmla="*/ 26 w 1510"/>
                <a:gd name="T63" fmla="*/ 201 h 379"/>
                <a:gd name="T64" fmla="*/ 69 w 1510"/>
                <a:gd name="T65" fmla="*/ 160 h 379"/>
                <a:gd name="T66" fmla="*/ 122 w 1510"/>
                <a:gd name="T67" fmla="*/ 114 h 379"/>
                <a:gd name="T68" fmla="*/ 178 w 1510"/>
                <a:gd name="T69" fmla="*/ 75 h 379"/>
                <a:gd name="T70" fmla="*/ 238 w 1510"/>
                <a:gd name="T71" fmla="*/ 51 h 379"/>
                <a:gd name="T72" fmla="*/ 293 w 1510"/>
                <a:gd name="T73" fmla="*/ 54 h 379"/>
                <a:gd name="T74" fmla="*/ 340 w 1510"/>
                <a:gd name="T75" fmla="*/ 73 h 379"/>
                <a:gd name="T76" fmla="*/ 384 w 1510"/>
                <a:gd name="T77" fmla="*/ 104 h 379"/>
                <a:gd name="T78" fmla="*/ 426 w 1510"/>
                <a:gd name="T79" fmla="*/ 138 h 379"/>
                <a:gd name="T80" fmla="*/ 468 w 1510"/>
                <a:gd name="T81" fmla="*/ 170 h 379"/>
                <a:gd name="T82" fmla="*/ 512 w 1510"/>
                <a:gd name="T83" fmla="*/ 193 h 379"/>
                <a:gd name="T84" fmla="*/ 558 w 1510"/>
                <a:gd name="T85" fmla="*/ 201 h 379"/>
                <a:gd name="T86" fmla="*/ 652 w 1510"/>
                <a:gd name="T87" fmla="*/ 177 h 379"/>
                <a:gd name="T88" fmla="*/ 788 w 1510"/>
                <a:gd name="T89" fmla="*/ 126 h 379"/>
                <a:gd name="T90" fmla="*/ 922 w 1510"/>
                <a:gd name="T91" fmla="*/ 71 h 379"/>
                <a:gd name="T92" fmla="*/ 1059 w 1510"/>
                <a:gd name="T93" fmla="*/ 23 h 379"/>
                <a:gd name="T94" fmla="*/ 1161 w 1510"/>
                <a:gd name="T95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10" h="379">
                  <a:moveTo>
                    <a:pt x="1161" y="0"/>
                  </a:moveTo>
                  <a:lnTo>
                    <a:pt x="1193" y="3"/>
                  </a:lnTo>
                  <a:lnTo>
                    <a:pt x="1225" y="9"/>
                  </a:lnTo>
                  <a:lnTo>
                    <a:pt x="1258" y="20"/>
                  </a:lnTo>
                  <a:lnTo>
                    <a:pt x="1290" y="33"/>
                  </a:lnTo>
                  <a:lnTo>
                    <a:pt x="1322" y="49"/>
                  </a:lnTo>
                  <a:lnTo>
                    <a:pt x="1353" y="66"/>
                  </a:lnTo>
                  <a:lnTo>
                    <a:pt x="1384" y="84"/>
                  </a:lnTo>
                  <a:lnTo>
                    <a:pt x="1414" y="101"/>
                  </a:lnTo>
                  <a:lnTo>
                    <a:pt x="1442" y="116"/>
                  </a:lnTo>
                  <a:lnTo>
                    <a:pt x="1469" y="129"/>
                  </a:lnTo>
                  <a:lnTo>
                    <a:pt x="1484" y="138"/>
                  </a:lnTo>
                  <a:lnTo>
                    <a:pt x="1495" y="147"/>
                  </a:lnTo>
                  <a:lnTo>
                    <a:pt x="1504" y="159"/>
                  </a:lnTo>
                  <a:lnTo>
                    <a:pt x="1510" y="171"/>
                  </a:lnTo>
                  <a:lnTo>
                    <a:pt x="1491" y="160"/>
                  </a:lnTo>
                  <a:lnTo>
                    <a:pt x="1449" y="183"/>
                  </a:lnTo>
                  <a:lnTo>
                    <a:pt x="1322" y="257"/>
                  </a:lnTo>
                  <a:lnTo>
                    <a:pt x="1283" y="243"/>
                  </a:lnTo>
                  <a:lnTo>
                    <a:pt x="1245" y="232"/>
                  </a:lnTo>
                  <a:lnTo>
                    <a:pt x="1209" y="224"/>
                  </a:lnTo>
                  <a:lnTo>
                    <a:pt x="1172" y="218"/>
                  </a:lnTo>
                  <a:lnTo>
                    <a:pt x="1136" y="217"/>
                  </a:lnTo>
                  <a:lnTo>
                    <a:pt x="1099" y="218"/>
                  </a:lnTo>
                  <a:lnTo>
                    <a:pt x="1061" y="224"/>
                  </a:lnTo>
                  <a:lnTo>
                    <a:pt x="1021" y="232"/>
                  </a:lnTo>
                  <a:lnTo>
                    <a:pt x="979" y="245"/>
                  </a:lnTo>
                  <a:lnTo>
                    <a:pt x="934" y="261"/>
                  </a:lnTo>
                  <a:lnTo>
                    <a:pt x="871" y="286"/>
                  </a:lnTo>
                  <a:lnTo>
                    <a:pt x="809" y="309"/>
                  </a:lnTo>
                  <a:lnTo>
                    <a:pt x="746" y="330"/>
                  </a:lnTo>
                  <a:lnTo>
                    <a:pt x="683" y="349"/>
                  </a:lnTo>
                  <a:lnTo>
                    <a:pt x="619" y="365"/>
                  </a:lnTo>
                  <a:lnTo>
                    <a:pt x="552" y="378"/>
                  </a:lnTo>
                  <a:lnTo>
                    <a:pt x="524" y="379"/>
                  </a:lnTo>
                  <a:lnTo>
                    <a:pt x="496" y="376"/>
                  </a:lnTo>
                  <a:lnTo>
                    <a:pt x="469" y="370"/>
                  </a:lnTo>
                  <a:lnTo>
                    <a:pt x="442" y="361"/>
                  </a:lnTo>
                  <a:lnTo>
                    <a:pt x="417" y="349"/>
                  </a:lnTo>
                  <a:lnTo>
                    <a:pt x="391" y="338"/>
                  </a:lnTo>
                  <a:lnTo>
                    <a:pt x="366" y="324"/>
                  </a:lnTo>
                  <a:lnTo>
                    <a:pt x="343" y="312"/>
                  </a:lnTo>
                  <a:lnTo>
                    <a:pt x="318" y="300"/>
                  </a:lnTo>
                  <a:lnTo>
                    <a:pt x="295" y="292"/>
                  </a:lnTo>
                  <a:lnTo>
                    <a:pt x="271" y="286"/>
                  </a:lnTo>
                  <a:lnTo>
                    <a:pt x="248" y="283"/>
                  </a:lnTo>
                  <a:lnTo>
                    <a:pt x="223" y="286"/>
                  </a:lnTo>
                  <a:lnTo>
                    <a:pt x="200" y="292"/>
                  </a:lnTo>
                  <a:lnTo>
                    <a:pt x="175" y="306"/>
                  </a:lnTo>
                  <a:lnTo>
                    <a:pt x="150" y="326"/>
                  </a:lnTo>
                  <a:lnTo>
                    <a:pt x="133" y="340"/>
                  </a:lnTo>
                  <a:lnTo>
                    <a:pt x="114" y="348"/>
                  </a:lnTo>
                  <a:lnTo>
                    <a:pt x="95" y="351"/>
                  </a:lnTo>
                  <a:lnTo>
                    <a:pt x="77" y="349"/>
                  </a:lnTo>
                  <a:lnTo>
                    <a:pt x="59" y="344"/>
                  </a:lnTo>
                  <a:lnTo>
                    <a:pt x="42" y="336"/>
                  </a:lnTo>
                  <a:lnTo>
                    <a:pt x="28" y="323"/>
                  </a:lnTo>
                  <a:lnTo>
                    <a:pt x="16" y="309"/>
                  </a:lnTo>
                  <a:lnTo>
                    <a:pt x="6" y="292"/>
                  </a:lnTo>
                  <a:lnTo>
                    <a:pt x="1" y="275"/>
                  </a:lnTo>
                  <a:lnTo>
                    <a:pt x="0" y="257"/>
                  </a:lnTo>
                  <a:lnTo>
                    <a:pt x="3" y="238"/>
                  </a:lnTo>
                  <a:lnTo>
                    <a:pt x="11" y="220"/>
                  </a:lnTo>
                  <a:lnTo>
                    <a:pt x="26" y="201"/>
                  </a:lnTo>
                  <a:lnTo>
                    <a:pt x="47" y="182"/>
                  </a:lnTo>
                  <a:lnTo>
                    <a:pt x="69" y="160"/>
                  </a:lnTo>
                  <a:lnTo>
                    <a:pt x="95" y="137"/>
                  </a:lnTo>
                  <a:lnTo>
                    <a:pt x="122" y="114"/>
                  </a:lnTo>
                  <a:lnTo>
                    <a:pt x="149" y="93"/>
                  </a:lnTo>
                  <a:lnTo>
                    <a:pt x="178" y="75"/>
                  </a:lnTo>
                  <a:lnTo>
                    <a:pt x="208" y="61"/>
                  </a:lnTo>
                  <a:lnTo>
                    <a:pt x="238" y="51"/>
                  </a:lnTo>
                  <a:lnTo>
                    <a:pt x="268" y="49"/>
                  </a:lnTo>
                  <a:lnTo>
                    <a:pt x="293" y="54"/>
                  </a:lnTo>
                  <a:lnTo>
                    <a:pt x="317" y="61"/>
                  </a:lnTo>
                  <a:lnTo>
                    <a:pt x="340" y="73"/>
                  </a:lnTo>
                  <a:lnTo>
                    <a:pt x="362" y="87"/>
                  </a:lnTo>
                  <a:lnTo>
                    <a:pt x="384" y="104"/>
                  </a:lnTo>
                  <a:lnTo>
                    <a:pt x="405" y="121"/>
                  </a:lnTo>
                  <a:lnTo>
                    <a:pt x="426" y="138"/>
                  </a:lnTo>
                  <a:lnTo>
                    <a:pt x="447" y="155"/>
                  </a:lnTo>
                  <a:lnTo>
                    <a:pt x="468" y="170"/>
                  </a:lnTo>
                  <a:lnTo>
                    <a:pt x="489" y="183"/>
                  </a:lnTo>
                  <a:lnTo>
                    <a:pt x="512" y="193"/>
                  </a:lnTo>
                  <a:lnTo>
                    <a:pt x="534" y="199"/>
                  </a:lnTo>
                  <a:lnTo>
                    <a:pt x="558" y="201"/>
                  </a:lnTo>
                  <a:lnTo>
                    <a:pt x="581" y="197"/>
                  </a:lnTo>
                  <a:lnTo>
                    <a:pt x="652" y="177"/>
                  </a:lnTo>
                  <a:lnTo>
                    <a:pt x="720" y="153"/>
                  </a:lnTo>
                  <a:lnTo>
                    <a:pt x="788" y="126"/>
                  </a:lnTo>
                  <a:lnTo>
                    <a:pt x="855" y="98"/>
                  </a:lnTo>
                  <a:lnTo>
                    <a:pt x="922" y="71"/>
                  </a:lnTo>
                  <a:lnTo>
                    <a:pt x="991" y="45"/>
                  </a:lnTo>
                  <a:lnTo>
                    <a:pt x="1059" y="23"/>
                  </a:lnTo>
                  <a:lnTo>
                    <a:pt x="1130" y="4"/>
                  </a:lnTo>
                  <a:lnTo>
                    <a:pt x="1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274"/>
            <p:cNvSpPr>
              <a:spLocks/>
            </p:cNvSpPr>
            <p:nvPr/>
          </p:nvSpPr>
          <p:spPr bwMode="auto">
            <a:xfrm>
              <a:off x="8234363" y="2203451"/>
              <a:ext cx="136525" cy="58738"/>
            </a:xfrm>
            <a:custGeom>
              <a:avLst/>
              <a:gdLst>
                <a:gd name="T0" fmla="*/ 269 w 774"/>
                <a:gd name="T1" fmla="*/ 0 h 330"/>
                <a:gd name="T2" fmla="*/ 295 w 774"/>
                <a:gd name="T3" fmla="*/ 4 h 330"/>
                <a:gd name="T4" fmla="*/ 320 w 774"/>
                <a:gd name="T5" fmla="*/ 14 h 330"/>
                <a:gd name="T6" fmla="*/ 345 w 774"/>
                <a:gd name="T7" fmla="*/ 26 h 330"/>
                <a:gd name="T8" fmla="*/ 369 w 774"/>
                <a:gd name="T9" fmla="*/ 42 h 330"/>
                <a:gd name="T10" fmla="*/ 392 w 774"/>
                <a:gd name="T11" fmla="*/ 60 h 330"/>
                <a:gd name="T12" fmla="*/ 415 w 774"/>
                <a:gd name="T13" fmla="*/ 79 h 330"/>
                <a:gd name="T14" fmla="*/ 437 w 774"/>
                <a:gd name="T15" fmla="*/ 98 h 330"/>
                <a:gd name="T16" fmla="*/ 460 w 774"/>
                <a:gd name="T17" fmla="*/ 115 h 330"/>
                <a:gd name="T18" fmla="*/ 483 w 774"/>
                <a:gd name="T19" fmla="*/ 130 h 330"/>
                <a:gd name="T20" fmla="*/ 506 w 774"/>
                <a:gd name="T21" fmla="*/ 141 h 330"/>
                <a:gd name="T22" fmla="*/ 531 w 774"/>
                <a:gd name="T23" fmla="*/ 150 h 330"/>
                <a:gd name="T24" fmla="*/ 556 w 774"/>
                <a:gd name="T25" fmla="*/ 152 h 330"/>
                <a:gd name="T26" fmla="*/ 581 w 774"/>
                <a:gd name="T27" fmla="*/ 149 h 330"/>
                <a:gd name="T28" fmla="*/ 646 w 774"/>
                <a:gd name="T29" fmla="*/ 129 h 330"/>
                <a:gd name="T30" fmla="*/ 711 w 774"/>
                <a:gd name="T31" fmla="*/ 106 h 330"/>
                <a:gd name="T32" fmla="*/ 774 w 774"/>
                <a:gd name="T33" fmla="*/ 82 h 330"/>
                <a:gd name="T34" fmla="*/ 638 w 774"/>
                <a:gd name="T35" fmla="*/ 160 h 330"/>
                <a:gd name="T36" fmla="*/ 596 w 774"/>
                <a:gd name="T37" fmla="*/ 184 h 330"/>
                <a:gd name="T38" fmla="*/ 596 w 774"/>
                <a:gd name="T39" fmla="*/ 232 h 330"/>
                <a:gd name="T40" fmla="*/ 596 w 774"/>
                <a:gd name="T41" fmla="*/ 232 h 330"/>
                <a:gd name="T42" fmla="*/ 596 w 774"/>
                <a:gd name="T43" fmla="*/ 320 h 330"/>
                <a:gd name="T44" fmla="*/ 575 w 774"/>
                <a:gd name="T45" fmla="*/ 324 h 330"/>
                <a:gd name="T46" fmla="*/ 552 w 774"/>
                <a:gd name="T47" fmla="*/ 329 h 330"/>
                <a:gd name="T48" fmla="*/ 524 w 774"/>
                <a:gd name="T49" fmla="*/ 330 h 330"/>
                <a:gd name="T50" fmla="*/ 496 w 774"/>
                <a:gd name="T51" fmla="*/ 327 h 330"/>
                <a:gd name="T52" fmla="*/ 469 w 774"/>
                <a:gd name="T53" fmla="*/ 321 h 330"/>
                <a:gd name="T54" fmla="*/ 442 w 774"/>
                <a:gd name="T55" fmla="*/ 312 h 330"/>
                <a:gd name="T56" fmla="*/ 417 w 774"/>
                <a:gd name="T57" fmla="*/ 300 h 330"/>
                <a:gd name="T58" fmla="*/ 392 w 774"/>
                <a:gd name="T59" fmla="*/ 288 h 330"/>
                <a:gd name="T60" fmla="*/ 366 w 774"/>
                <a:gd name="T61" fmla="*/ 275 h 330"/>
                <a:gd name="T62" fmla="*/ 343 w 774"/>
                <a:gd name="T63" fmla="*/ 263 h 330"/>
                <a:gd name="T64" fmla="*/ 318 w 774"/>
                <a:gd name="T65" fmla="*/ 252 h 330"/>
                <a:gd name="T66" fmla="*/ 295 w 774"/>
                <a:gd name="T67" fmla="*/ 242 h 330"/>
                <a:gd name="T68" fmla="*/ 271 w 774"/>
                <a:gd name="T69" fmla="*/ 236 h 330"/>
                <a:gd name="T70" fmla="*/ 248 w 774"/>
                <a:gd name="T71" fmla="*/ 234 h 330"/>
                <a:gd name="T72" fmla="*/ 223 w 774"/>
                <a:gd name="T73" fmla="*/ 236 h 330"/>
                <a:gd name="T74" fmla="*/ 200 w 774"/>
                <a:gd name="T75" fmla="*/ 242 h 330"/>
                <a:gd name="T76" fmla="*/ 175 w 774"/>
                <a:gd name="T77" fmla="*/ 256 h 330"/>
                <a:gd name="T78" fmla="*/ 150 w 774"/>
                <a:gd name="T79" fmla="*/ 276 h 330"/>
                <a:gd name="T80" fmla="*/ 133 w 774"/>
                <a:gd name="T81" fmla="*/ 290 h 330"/>
                <a:gd name="T82" fmla="*/ 114 w 774"/>
                <a:gd name="T83" fmla="*/ 299 h 330"/>
                <a:gd name="T84" fmla="*/ 95 w 774"/>
                <a:gd name="T85" fmla="*/ 302 h 330"/>
                <a:gd name="T86" fmla="*/ 77 w 774"/>
                <a:gd name="T87" fmla="*/ 300 h 330"/>
                <a:gd name="T88" fmla="*/ 59 w 774"/>
                <a:gd name="T89" fmla="*/ 295 h 330"/>
                <a:gd name="T90" fmla="*/ 42 w 774"/>
                <a:gd name="T91" fmla="*/ 286 h 330"/>
                <a:gd name="T92" fmla="*/ 28 w 774"/>
                <a:gd name="T93" fmla="*/ 274 h 330"/>
                <a:gd name="T94" fmla="*/ 16 w 774"/>
                <a:gd name="T95" fmla="*/ 259 h 330"/>
                <a:gd name="T96" fmla="*/ 6 w 774"/>
                <a:gd name="T97" fmla="*/ 243 h 330"/>
                <a:gd name="T98" fmla="*/ 1 w 774"/>
                <a:gd name="T99" fmla="*/ 225 h 330"/>
                <a:gd name="T100" fmla="*/ 0 w 774"/>
                <a:gd name="T101" fmla="*/ 207 h 330"/>
                <a:gd name="T102" fmla="*/ 3 w 774"/>
                <a:gd name="T103" fmla="*/ 188 h 330"/>
                <a:gd name="T104" fmla="*/ 11 w 774"/>
                <a:gd name="T105" fmla="*/ 170 h 330"/>
                <a:gd name="T106" fmla="*/ 26 w 774"/>
                <a:gd name="T107" fmla="*/ 153 h 330"/>
                <a:gd name="T108" fmla="*/ 47 w 774"/>
                <a:gd name="T109" fmla="*/ 133 h 330"/>
                <a:gd name="T110" fmla="*/ 69 w 774"/>
                <a:gd name="T111" fmla="*/ 110 h 330"/>
                <a:gd name="T112" fmla="*/ 95 w 774"/>
                <a:gd name="T113" fmla="*/ 87 h 330"/>
                <a:gd name="T114" fmla="*/ 122 w 774"/>
                <a:gd name="T115" fmla="*/ 65 h 330"/>
                <a:gd name="T116" fmla="*/ 149 w 774"/>
                <a:gd name="T117" fmla="*/ 43 h 330"/>
                <a:gd name="T118" fmla="*/ 179 w 774"/>
                <a:gd name="T119" fmla="*/ 25 h 330"/>
                <a:gd name="T120" fmla="*/ 208 w 774"/>
                <a:gd name="T121" fmla="*/ 11 h 330"/>
                <a:gd name="T122" fmla="*/ 239 w 774"/>
                <a:gd name="T123" fmla="*/ 2 h 330"/>
                <a:gd name="T124" fmla="*/ 269 w 774"/>
                <a:gd name="T125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4" h="330">
                  <a:moveTo>
                    <a:pt x="269" y="0"/>
                  </a:moveTo>
                  <a:lnTo>
                    <a:pt x="295" y="4"/>
                  </a:lnTo>
                  <a:lnTo>
                    <a:pt x="320" y="14"/>
                  </a:lnTo>
                  <a:lnTo>
                    <a:pt x="345" y="26"/>
                  </a:lnTo>
                  <a:lnTo>
                    <a:pt x="369" y="42"/>
                  </a:lnTo>
                  <a:lnTo>
                    <a:pt x="392" y="60"/>
                  </a:lnTo>
                  <a:lnTo>
                    <a:pt x="415" y="79"/>
                  </a:lnTo>
                  <a:lnTo>
                    <a:pt x="437" y="98"/>
                  </a:lnTo>
                  <a:lnTo>
                    <a:pt x="460" y="115"/>
                  </a:lnTo>
                  <a:lnTo>
                    <a:pt x="483" y="130"/>
                  </a:lnTo>
                  <a:lnTo>
                    <a:pt x="506" y="141"/>
                  </a:lnTo>
                  <a:lnTo>
                    <a:pt x="531" y="150"/>
                  </a:lnTo>
                  <a:lnTo>
                    <a:pt x="556" y="152"/>
                  </a:lnTo>
                  <a:lnTo>
                    <a:pt x="581" y="149"/>
                  </a:lnTo>
                  <a:lnTo>
                    <a:pt x="646" y="129"/>
                  </a:lnTo>
                  <a:lnTo>
                    <a:pt x="711" y="106"/>
                  </a:lnTo>
                  <a:lnTo>
                    <a:pt x="774" y="82"/>
                  </a:lnTo>
                  <a:lnTo>
                    <a:pt x="638" y="160"/>
                  </a:lnTo>
                  <a:lnTo>
                    <a:pt x="596" y="184"/>
                  </a:lnTo>
                  <a:lnTo>
                    <a:pt x="596" y="232"/>
                  </a:lnTo>
                  <a:lnTo>
                    <a:pt x="596" y="232"/>
                  </a:lnTo>
                  <a:lnTo>
                    <a:pt x="596" y="320"/>
                  </a:lnTo>
                  <a:lnTo>
                    <a:pt x="575" y="324"/>
                  </a:lnTo>
                  <a:lnTo>
                    <a:pt x="552" y="329"/>
                  </a:lnTo>
                  <a:lnTo>
                    <a:pt x="524" y="330"/>
                  </a:lnTo>
                  <a:lnTo>
                    <a:pt x="496" y="327"/>
                  </a:lnTo>
                  <a:lnTo>
                    <a:pt x="469" y="321"/>
                  </a:lnTo>
                  <a:lnTo>
                    <a:pt x="442" y="312"/>
                  </a:lnTo>
                  <a:lnTo>
                    <a:pt x="417" y="300"/>
                  </a:lnTo>
                  <a:lnTo>
                    <a:pt x="392" y="288"/>
                  </a:lnTo>
                  <a:lnTo>
                    <a:pt x="366" y="275"/>
                  </a:lnTo>
                  <a:lnTo>
                    <a:pt x="343" y="263"/>
                  </a:lnTo>
                  <a:lnTo>
                    <a:pt x="318" y="252"/>
                  </a:lnTo>
                  <a:lnTo>
                    <a:pt x="295" y="242"/>
                  </a:lnTo>
                  <a:lnTo>
                    <a:pt x="271" y="236"/>
                  </a:lnTo>
                  <a:lnTo>
                    <a:pt x="248" y="234"/>
                  </a:lnTo>
                  <a:lnTo>
                    <a:pt x="223" y="236"/>
                  </a:lnTo>
                  <a:lnTo>
                    <a:pt x="200" y="242"/>
                  </a:lnTo>
                  <a:lnTo>
                    <a:pt x="175" y="256"/>
                  </a:lnTo>
                  <a:lnTo>
                    <a:pt x="150" y="276"/>
                  </a:lnTo>
                  <a:lnTo>
                    <a:pt x="133" y="290"/>
                  </a:lnTo>
                  <a:lnTo>
                    <a:pt x="114" y="299"/>
                  </a:lnTo>
                  <a:lnTo>
                    <a:pt x="95" y="302"/>
                  </a:lnTo>
                  <a:lnTo>
                    <a:pt x="77" y="300"/>
                  </a:lnTo>
                  <a:lnTo>
                    <a:pt x="59" y="295"/>
                  </a:lnTo>
                  <a:lnTo>
                    <a:pt x="42" y="286"/>
                  </a:lnTo>
                  <a:lnTo>
                    <a:pt x="28" y="274"/>
                  </a:lnTo>
                  <a:lnTo>
                    <a:pt x="16" y="259"/>
                  </a:lnTo>
                  <a:lnTo>
                    <a:pt x="6" y="243"/>
                  </a:lnTo>
                  <a:lnTo>
                    <a:pt x="1" y="225"/>
                  </a:lnTo>
                  <a:lnTo>
                    <a:pt x="0" y="207"/>
                  </a:lnTo>
                  <a:lnTo>
                    <a:pt x="3" y="188"/>
                  </a:lnTo>
                  <a:lnTo>
                    <a:pt x="11" y="170"/>
                  </a:lnTo>
                  <a:lnTo>
                    <a:pt x="26" y="153"/>
                  </a:lnTo>
                  <a:lnTo>
                    <a:pt x="47" y="133"/>
                  </a:lnTo>
                  <a:lnTo>
                    <a:pt x="69" y="110"/>
                  </a:lnTo>
                  <a:lnTo>
                    <a:pt x="95" y="87"/>
                  </a:lnTo>
                  <a:lnTo>
                    <a:pt x="122" y="65"/>
                  </a:lnTo>
                  <a:lnTo>
                    <a:pt x="149" y="43"/>
                  </a:lnTo>
                  <a:lnTo>
                    <a:pt x="179" y="25"/>
                  </a:lnTo>
                  <a:lnTo>
                    <a:pt x="208" y="11"/>
                  </a:lnTo>
                  <a:lnTo>
                    <a:pt x="239" y="2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275"/>
            <p:cNvSpPr>
              <a:spLocks noEditPoints="1"/>
            </p:cNvSpPr>
            <p:nvPr/>
          </p:nvSpPr>
          <p:spPr bwMode="auto">
            <a:xfrm>
              <a:off x="8331200" y="2162176"/>
              <a:ext cx="331788" cy="328613"/>
            </a:xfrm>
            <a:custGeom>
              <a:avLst/>
              <a:gdLst>
                <a:gd name="T0" fmla="*/ 1275 w 1876"/>
                <a:gd name="T1" fmla="*/ 527 h 1866"/>
                <a:gd name="T2" fmla="*/ 1242 w 1876"/>
                <a:gd name="T3" fmla="*/ 539 h 1866"/>
                <a:gd name="T4" fmla="*/ 790 w 1876"/>
                <a:gd name="T5" fmla="*/ 986 h 1866"/>
                <a:gd name="T6" fmla="*/ 633 w 1876"/>
                <a:gd name="T7" fmla="*/ 834 h 1866"/>
                <a:gd name="T8" fmla="*/ 597 w 1876"/>
                <a:gd name="T9" fmla="*/ 821 h 1866"/>
                <a:gd name="T10" fmla="*/ 559 w 1876"/>
                <a:gd name="T11" fmla="*/ 825 h 1866"/>
                <a:gd name="T12" fmla="*/ 525 w 1876"/>
                <a:gd name="T13" fmla="*/ 846 h 1866"/>
                <a:gd name="T14" fmla="*/ 440 w 1876"/>
                <a:gd name="T15" fmla="*/ 934 h 1866"/>
                <a:gd name="T16" fmla="*/ 427 w 1876"/>
                <a:gd name="T17" fmla="*/ 970 h 1866"/>
                <a:gd name="T18" fmla="*/ 431 w 1876"/>
                <a:gd name="T19" fmla="*/ 1008 h 1866"/>
                <a:gd name="T20" fmla="*/ 453 w 1876"/>
                <a:gd name="T21" fmla="*/ 1042 h 1866"/>
                <a:gd name="T22" fmla="*/ 741 w 1876"/>
                <a:gd name="T23" fmla="*/ 1326 h 1866"/>
                <a:gd name="T24" fmla="*/ 773 w 1876"/>
                <a:gd name="T25" fmla="*/ 1339 h 1866"/>
                <a:gd name="T26" fmla="*/ 808 w 1876"/>
                <a:gd name="T27" fmla="*/ 1339 h 1866"/>
                <a:gd name="T28" fmla="*/ 840 w 1876"/>
                <a:gd name="T29" fmla="*/ 1326 h 1866"/>
                <a:gd name="T30" fmla="*/ 1423 w 1876"/>
                <a:gd name="T31" fmla="*/ 748 h 1866"/>
                <a:gd name="T32" fmla="*/ 1445 w 1876"/>
                <a:gd name="T33" fmla="*/ 714 h 1866"/>
                <a:gd name="T34" fmla="*/ 1449 w 1876"/>
                <a:gd name="T35" fmla="*/ 676 h 1866"/>
                <a:gd name="T36" fmla="*/ 1436 w 1876"/>
                <a:gd name="T37" fmla="*/ 639 h 1866"/>
                <a:gd name="T38" fmla="*/ 1352 w 1876"/>
                <a:gd name="T39" fmla="*/ 551 h 1866"/>
                <a:gd name="T40" fmla="*/ 1325 w 1876"/>
                <a:gd name="T41" fmla="*/ 534 h 1866"/>
                <a:gd name="T42" fmla="*/ 1292 w 1876"/>
                <a:gd name="T43" fmla="*/ 526 h 1866"/>
                <a:gd name="T44" fmla="*/ 1069 w 1876"/>
                <a:gd name="T45" fmla="*/ 75 h 1866"/>
                <a:gd name="T46" fmla="*/ 1407 w 1876"/>
                <a:gd name="T47" fmla="*/ 125 h 1866"/>
                <a:gd name="T48" fmla="*/ 1750 w 1876"/>
                <a:gd name="T49" fmla="*/ 467 h 1866"/>
                <a:gd name="T50" fmla="*/ 1876 w 1876"/>
                <a:gd name="T51" fmla="*/ 933 h 1866"/>
                <a:gd name="T52" fmla="*/ 1750 w 1876"/>
                <a:gd name="T53" fmla="*/ 1400 h 1866"/>
                <a:gd name="T54" fmla="*/ 1407 w 1876"/>
                <a:gd name="T55" fmla="*/ 1741 h 1866"/>
                <a:gd name="T56" fmla="*/ 938 w 1876"/>
                <a:gd name="T57" fmla="*/ 1866 h 1866"/>
                <a:gd name="T58" fmla="*/ 470 w 1876"/>
                <a:gd name="T59" fmla="*/ 1741 h 1866"/>
                <a:gd name="T60" fmla="*/ 344 w 1876"/>
                <a:gd name="T61" fmla="*/ 1524 h 1866"/>
                <a:gd name="T62" fmla="*/ 127 w 1876"/>
                <a:gd name="T63" fmla="*/ 1150 h 1866"/>
                <a:gd name="T64" fmla="*/ 127 w 1876"/>
                <a:gd name="T65" fmla="*/ 717 h 1866"/>
                <a:gd name="T66" fmla="*/ 344 w 1876"/>
                <a:gd name="T67" fmla="*/ 341 h 1866"/>
                <a:gd name="T68" fmla="*/ 470 w 1876"/>
                <a:gd name="T69" fmla="*/ 125 h 1866"/>
                <a:gd name="T70" fmla="*/ 880 w 1876"/>
                <a:gd name="T71" fmla="*/ 34 h 1866"/>
                <a:gd name="T72" fmla="*/ 938 w 1876"/>
                <a:gd name="T73" fmla="*/ 0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76" h="1866">
                  <a:moveTo>
                    <a:pt x="1292" y="526"/>
                  </a:moveTo>
                  <a:lnTo>
                    <a:pt x="1275" y="527"/>
                  </a:lnTo>
                  <a:lnTo>
                    <a:pt x="1258" y="532"/>
                  </a:lnTo>
                  <a:lnTo>
                    <a:pt x="1242" y="539"/>
                  </a:lnTo>
                  <a:lnTo>
                    <a:pt x="1227" y="551"/>
                  </a:lnTo>
                  <a:lnTo>
                    <a:pt x="790" y="986"/>
                  </a:lnTo>
                  <a:lnTo>
                    <a:pt x="649" y="846"/>
                  </a:lnTo>
                  <a:lnTo>
                    <a:pt x="633" y="834"/>
                  </a:lnTo>
                  <a:lnTo>
                    <a:pt x="616" y="825"/>
                  </a:lnTo>
                  <a:lnTo>
                    <a:pt x="597" y="821"/>
                  </a:lnTo>
                  <a:lnTo>
                    <a:pt x="578" y="821"/>
                  </a:lnTo>
                  <a:lnTo>
                    <a:pt x="559" y="825"/>
                  </a:lnTo>
                  <a:lnTo>
                    <a:pt x="541" y="834"/>
                  </a:lnTo>
                  <a:lnTo>
                    <a:pt x="525" y="846"/>
                  </a:lnTo>
                  <a:lnTo>
                    <a:pt x="453" y="918"/>
                  </a:lnTo>
                  <a:lnTo>
                    <a:pt x="440" y="934"/>
                  </a:lnTo>
                  <a:lnTo>
                    <a:pt x="431" y="952"/>
                  </a:lnTo>
                  <a:lnTo>
                    <a:pt x="427" y="970"/>
                  </a:lnTo>
                  <a:lnTo>
                    <a:pt x="427" y="989"/>
                  </a:lnTo>
                  <a:lnTo>
                    <a:pt x="431" y="1008"/>
                  </a:lnTo>
                  <a:lnTo>
                    <a:pt x="440" y="1026"/>
                  </a:lnTo>
                  <a:lnTo>
                    <a:pt x="453" y="1042"/>
                  </a:lnTo>
                  <a:lnTo>
                    <a:pt x="726" y="1315"/>
                  </a:lnTo>
                  <a:lnTo>
                    <a:pt x="741" y="1326"/>
                  </a:lnTo>
                  <a:lnTo>
                    <a:pt x="756" y="1335"/>
                  </a:lnTo>
                  <a:lnTo>
                    <a:pt x="773" y="1339"/>
                  </a:lnTo>
                  <a:lnTo>
                    <a:pt x="790" y="1340"/>
                  </a:lnTo>
                  <a:lnTo>
                    <a:pt x="808" y="1339"/>
                  </a:lnTo>
                  <a:lnTo>
                    <a:pt x="824" y="1334"/>
                  </a:lnTo>
                  <a:lnTo>
                    <a:pt x="840" y="1326"/>
                  </a:lnTo>
                  <a:lnTo>
                    <a:pt x="854" y="1315"/>
                  </a:lnTo>
                  <a:lnTo>
                    <a:pt x="1423" y="748"/>
                  </a:lnTo>
                  <a:lnTo>
                    <a:pt x="1436" y="732"/>
                  </a:lnTo>
                  <a:lnTo>
                    <a:pt x="1445" y="714"/>
                  </a:lnTo>
                  <a:lnTo>
                    <a:pt x="1449" y="695"/>
                  </a:lnTo>
                  <a:lnTo>
                    <a:pt x="1449" y="676"/>
                  </a:lnTo>
                  <a:lnTo>
                    <a:pt x="1445" y="657"/>
                  </a:lnTo>
                  <a:lnTo>
                    <a:pt x="1436" y="639"/>
                  </a:lnTo>
                  <a:lnTo>
                    <a:pt x="1423" y="623"/>
                  </a:lnTo>
                  <a:lnTo>
                    <a:pt x="1352" y="551"/>
                  </a:lnTo>
                  <a:lnTo>
                    <a:pt x="1339" y="541"/>
                  </a:lnTo>
                  <a:lnTo>
                    <a:pt x="1325" y="534"/>
                  </a:lnTo>
                  <a:lnTo>
                    <a:pt x="1310" y="528"/>
                  </a:lnTo>
                  <a:lnTo>
                    <a:pt x="1292" y="526"/>
                  </a:lnTo>
                  <a:close/>
                  <a:moveTo>
                    <a:pt x="938" y="0"/>
                  </a:moveTo>
                  <a:lnTo>
                    <a:pt x="1069" y="75"/>
                  </a:lnTo>
                  <a:lnTo>
                    <a:pt x="1156" y="125"/>
                  </a:lnTo>
                  <a:lnTo>
                    <a:pt x="1407" y="125"/>
                  </a:lnTo>
                  <a:lnTo>
                    <a:pt x="1532" y="341"/>
                  </a:lnTo>
                  <a:lnTo>
                    <a:pt x="1750" y="467"/>
                  </a:lnTo>
                  <a:lnTo>
                    <a:pt x="1750" y="717"/>
                  </a:lnTo>
                  <a:lnTo>
                    <a:pt x="1876" y="933"/>
                  </a:lnTo>
                  <a:lnTo>
                    <a:pt x="1750" y="1150"/>
                  </a:lnTo>
                  <a:lnTo>
                    <a:pt x="1750" y="1400"/>
                  </a:lnTo>
                  <a:lnTo>
                    <a:pt x="1532" y="1524"/>
                  </a:lnTo>
                  <a:lnTo>
                    <a:pt x="1407" y="1741"/>
                  </a:lnTo>
                  <a:lnTo>
                    <a:pt x="1156" y="1741"/>
                  </a:lnTo>
                  <a:lnTo>
                    <a:pt x="938" y="1866"/>
                  </a:lnTo>
                  <a:lnTo>
                    <a:pt x="721" y="1741"/>
                  </a:lnTo>
                  <a:lnTo>
                    <a:pt x="470" y="1741"/>
                  </a:lnTo>
                  <a:lnTo>
                    <a:pt x="449" y="1707"/>
                  </a:lnTo>
                  <a:lnTo>
                    <a:pt x="344" y="1524"/>
                  </a:lnTo>
                  <a:lnTo>
                    <a:pt x="127" y="1400"/>
                  </a:lnTo>
                  <a:lnTo>
                    <a:pt x="127" y="1150"/>
                  </a:lnTo>
                  <a:lnTo>
                    <a:pt x="0" y="933"/>
                  </a:lnTo>
                  <a:lnTo>
                    <a:pt x="127" y="717"/>
                  </a:lnTo>
                  <a:lnTo>
                    <a:pt x="127" y="467"/>
                  </a:lnTo>
                  <a:lnTo>
                    <a:pt x="344" y="341"/>
                  </a:lnTo>
                  <a:lnTo>
                    <a:pt x="399" y="245"/>
                  </a:lnTo>
                  <a:lnTo>
                    <a:pt x="470" y="125"/>
                  </a:lnTo>
                  <a:lnTo>
                    <a:pt x="721" y="125"/>
                  </a:lnTo>
                  <a:lnTo>
                    <a:pt x="880" y="34"/>
                  </a:lnTo>
                  <a:lnTo>
                    <a:pt x="937" y="1"/>
                  </a:lnTo>
                  <a:lnTo>
                    <a:pt x="9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5" name="Group 214"/>
          <p:cNvGrpSpPr/>
          <p:nvPr/>
        </p:nvGrpSpPr>
        <p:grpSpPr>
          <a:xfrm>
            <a:off x="9070328" y="1933576"/>
            <a:ext cx="590550" cy="515938"/>
            <a:chOff x="9078913" y="1933576"/>
            <a:chExt cx="590550" cy="5159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6" name="Freeform 280"/>
            <p:cNvSpPr>
              <a:spLocks noEditPoints="1"/>
            </p:cNvSpPr>
            <p:nvPr/>
          </p:nvSpPr>
          <p:spPr bwMode="auto">
            <a:xfrm>
              <a:off x="9158288" y="1933576"/>
              <a:ext cx="511175" cy="515938"/>
            </a:xfrm>
            <a:custGeom>
              <a:avLst/>
              <a:gdLst>
                <a:gd name="T0" fmla="*/ 742 w 2896"/>
                <a:gd name="T1" fmla="*/ 2144 h 2923"/>
                <a:gd name="T2" fmla="*/ 438 w 2896"/>
                <a:gd name="T3" fmla="*/ 2116 h 2923"/>
                <a:gd name="T4" fmla="*/ 488 w 2896"/>
                <a:gd name="T5" fmla="*/ 2361 h 2923"/>
                <a:gd name="T6" fmla="*/ 883 w 2896"/>
                <a:gd name="T7" fmla="*/ 2654 h 2923"/>
                <a:gd name="T8" fmla="*/ 1363 w 2896"/>
                <a:gd name="T9" fmla="*/ 2783 h 2923"/>
                <a:gd name="T10" fmla="*/ 1867 w 2896"/>
                <a:gd name="T11" fmla="*/ 2716 h 2923"/>
                <a:gd name="T12" fmla="*/ 2296 w 2896"/>
                <a:gd name="T13" fmla="*/ 2470 h 2923"/>
                <a:gd name="T14" fmla="*/ 2401 w 2896"/>
                <a:gd name="T15" fmla="*/ 2220 h 2923"/>
                <a:gd name="T16" fmla="*/ 1980 w 2896"/>
                <a:gd name="T17" fmla="*/ 2215 h 2923"/>
                <a:gd name="T18" fmla="*/ 1661 w 2896"/>
                <a:gd name="T19" fmla="*/ 2483 h 2923"/>
                <a:gd name="T20" fmla="*/ 1446 w 2896"/>
                <a:gd name="T21" fmla="*/ 2486 h 2923"/>
                <a:gd name="T22" fmla="*/ 1331 w 2896"/>
                <a:gd name="T23" fmla="*/ 2324 h 2923"/>
                <a:gd name="T24" fmla="*/ 994 w 2896"/>
                <a:gd name="T25" fmla="*/ 2177 h 2923"/>
                <a:gd name="T26" fmla="*/ 903 w 2896"/>
                <a:gd name="T27" fmla="*/ 1557 h 2923"/>
                <a:gd name="T28" fmla="*/ 856 w 2896"/>
                <a:gd name="T29" fmla="*/ 1671 h 2923"/>
                <a:gd name="T30" fmla="*/ 917 w 2896"/>
                <a:gd name="T31" fmla="*/ 1902 h 2923"/>
                <a:gd name="T32" fmla="*/ 1526 w 2896"/>
                <a:gd name="T33" fmla="*/ 2077 h 2923"/>
                <a:gd name="T34" fmla="*/ 1481 w 2896"/>
                <a:gd name="T35" fmla="*/ 2338 h 2923"/>
                <a:gd name="T36" fmla="*/ 1597 w 2896"/>
                <a:gd name="T37" fmla="*/ 2360 h 2923"/>
                <a:gd name="T38" fmla="*/ 1878 w 2896"/>
                <a:gd name="T39" fmla="*/ 2123 h 2923"/>
                <a:gd name="T40" fmla="*/ 2457 w 2896"/>
                <a:gd name="T41" fmla="*/ 2085 h 2923"/>
                <a:gd name="T42" fmla="*/ 2657 w 2896"/>
                <a:gd name="T43" fmla="*/ 2076 h 2923"/>
                <a:gd name="T44" fmla="*/ 2724 w 2896"/>
                <a:gd name="T45" fmla="*/ 2008 h 2923"/>
                <a:gd name="T46" fmla="*/ 2684 w 2896"/>
                <a:gd name="T47" fmla="*/ 1890 h 2923"/>
                <a:gd name="T48" fmla="*/ 2524 w 2896"/>
                <a:gd name="T49" fmla="*/ 1741 h 2923"/>
                <a:gd name="T50" fmla="*/ 2354 w 2896"/>
                <a:gd name="T51" fmla="*/ 1658 h 2923"/>
                <a:gd name="T52" fmla="*/ 1269 w 2896"/>
                <a:gd name="T53" fmla="*/ 150 h 2923"/>
                <a:gd name="T54" fmla="*/ 782 w 2896"/>
                <a:gd name="T55" fmla="*/ 322 h 2923"/>
                <a:gd name="T56" fmla="*/ 405 w 2896"/>
                <a:gd name="T57" fmla="*/ 660 h 2923"/>
                <a:gd name="T58" fmla="*/ 180 w 2896"/>
                <a:gd name="T59" fmla="*/ 1123 h 2923"/>
                <a:gd name="T60" fmla="*/ 346 w 2896"/>
                <a:gd name="T61" fmla="*/ 1451 h 2923"/>
                <a:gd name="T62" fmla="*/ 711 w 2896"/>
                <a:gd name="T63" fmla="*/ 1534 h 2923"/>
                <a:gd name="T64" fmla="*/ 803 w 2896"/>
                <a:gd name="T65" fmla="*/ 1461 h 2923"/>
                <a:gd name="T66" fmla="*/ 2333 w 2896"/>
                <a:gd name="T67" fmla="*/ 1518 h 2923"/>
                <a:gd name="T68" fmla="*/ 2523 w 2896"/>
                <a:gd name="T69" fmla="*/ 1580 h 2923"/>
                <a:gd name="T70" fmla="*/ 2731 w 2896"/>
                <a:gd name="T71" fmla="*/ 1735 h 2923"/>
                <a:gd name="T72" fmla="*/ 2747 w 2896"/>
                <a:gd name="T73" fmla="*/ 1283 h 2923"/>
                <a:gd name="T74" fmla="*/ 2579 w 2896"/>
                <a:gd name="T75" fmla="*/ 794 h 2923"/>
                <a:gd name="T76" fmla="*/ 2249 w 2896"/>
                <a:gd name="T77" fmla="*/ 414 h 2923"/>
                <a:gd name="T78" fmla="*/ 1796 w 2896"/>
                <a:gd name="T79" fmla="*/ 186 h 2923"/>
                <a:gd name="T80" fmla="*/ 1543 w 2896"/>
                <a:gd name="T81" fmla="*/ 3 h 2923"/>
                <a:gd name="T82" fmla="*/ 2073 w 2896"/>
                <a:gd name="T83" fmla="*/ 143 h 2923"/>
                <a:gd name="T84" fmla="*/ 2502 w 2896"/>
                <a:gd name="T85" fmla="*/ 461 h 2923"/>
                <a:gd name="T86" fmla="*/ 2791 w 2896"/>
                <a:gd name="T87" fmla="*/ 914 h 2923"/>
                <a:gd name="T88" fmla="*/ 2896 w 2896"/>
                <a:gd name="T89" fmla="*/ 1461 h 2923"/>
                <a:gd name="T90" fmla="*/ 2791 w 2896"/>
                <a:gd name="T91" fmla="*/ 2009 h 2923"/>
                <a:gd name="T92" fmla="*/ 2502 w 2896"/>
                <a:gd name="T93" fmla="*/ 2462 h 2923"/>
                <a:gd name="T94" fmla="*/ 2073 w 2896"/>
                <a:gd name="T95" fmla="*/ 2780 h 2923"/>
                <a:gd name="T96" fmla="*/ 1543 w 2896"/>
                <a:gd name="T97" fmla="*/ 2920 h 2923"/>
                <a:gd name="T98" fmla="*/ 980 w 2896"/>
                <a:gd name="T99" fmla="*/ 2845 h 2923"/>
                <a:gd name="T100" fmla="*/ 504 w 2896"/>
                <a:gd name="T101" fmla="*/ 2570 h 2923"/>
                <a:gd name="T102" fmla="*/ 164 w 2896"/>
                <a:gd name="T103" fmla="*/ 2139 h 2923"/>
                <a:gd name="T104" fmla="*/ 272 w 2896"/>
                <a:gd name="T105" fmla="*/ 1943 h 2923"/>
                <a:gd name="T106" fmla="*/ 649 w 2896"/>
                <a:gd name="T107" fmla="*/ 2002 h 2923"/>
                <a:gd name="T108" fmla="*/ 775 w 2896"/>
                <a:gd name="T109" fmla="*/ 1990 h 2923"/>
                <a:gd name="T110" fmla="*/ 817 w 2896"/>
                <a:gd name="T111" fmla="*/ 1867 h 2923"/>
                <a:gd name="T112" fmla="*/ 677 w 2896"/>
                <a:gd name="T113" fmla="*/ 1674 h 2923"/>
                <a:gd name="T114" fmla="*/ 326 w 2896"/>
                <a:gd name="T115" fmla="*/ 1587 h 2923"/>
                <a:gd name="T116" fmla="*/ 0 w 2896"/>
                <a:gd name="T117" fmla="*/ 1469 h 2923"/>
                <a:gd name="T118" fmla="*/ 74 w 2896"/>
                <a:gd name="T119" fmla="*/ 1000 h 2923"/>
                <a:gd name="T120" fmla="*/ 334 w 2896"/>
                <a:gd name="T121" fmla="*/ 528 h 2923"/>
                <a:gd name="T122" fmla="*/ 743 w 2896"/>
                <a:gd name="T123" fmla="*/ 185 h 2923"/>
                <a:gd name="T124" fmla="*/ 1259 w 2896"/>
                <a:gd name="T125" fmla="*/ 13 h 2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96" h="2923">
                  <a:moveTo>
                    <a:pt x="885" y="2079"/>
                  </a:moveTo>
                  <a:lnTo>
                    <a:pt x="860" y="2099"/>
                  </a:lnTo>
                  <a:lnTo>
                    <a:pt x="834" y="2115"/>
                  </a:lnTo>
                  <a:lnTo>
                    <a:pt x="805" y="2129"/>
                  </a:lnTo>
                  <a:lnTo>
                    <a:pt x="775" y="2138"/>
                  </a:lnTo>
                  <a:lnTo>
                    <a:pt x="742" y="2144"/>
                  </a:lnTo>
                  <a:lnTo>
                    <a:pt x="709" y="2146"/>
                  </a:lnTo>
                  <a:lnTo>
                    <a:pt x="687" y="2145"/>
                  </a:lnTo>
                  <a:lnTo>
                    <a:pt x="631" y="2140"/>
                  </a:lnTo>
                  <a:lnTo>
                    <a:pt x="571" y="2134"/>
                  </a:lnTo>
                  <a:lnTo>
                    <a:pt x="506" y="2126"/>
                  </a:lnTo>
                  <a:lnTo>
                    <a:pt x="438" y="2116"/>
                  </a:lnTo>
                  <a:lnTo>
                    <a:pt x="368" y="2104"/>
                  </a:lnTo>
                  <a:lnTo>
                    <a:pt x="294" y="2090"/>
                  </a:lnTo>
                  <a:lnTo>
                    <a:pt x="336" y="2162"/>
                  </a:lnTo>
                  <a:lnTo>
                    <a:pt x="383" y="2231"/>
                  </a:lnTo>
                  <a:lnTo>
                    <a:pt x="433" y="2298"/>
                  </a:lnTo>
                  <a:lnTo>
                    <a:pt x="488" y="2361"/>
                  </a:lnTo>
                  <a:lnTo>
                    <a:pt x="546" y="2419"/>
                  </a:lnTo>
                  <a:lnTo>
                    <a:pt x="607" y="2475"/>
                  </a:lnTo>
                  <a:lnTo>
                    <a:pt x="671" y="2526"/>
                  </a:lnTo>
                  <a:lnTo>
                    <a:pt x="739" y="2573"/>
                  </a:lnTo>
                  <a:lnTo>
                    <a:pt x="809" y="2615"/>
                  </a:lnTo>
                  <a:lnTo>
                    <a:pt x="883" y="2654"/>
                  </a:lnTo>
                  <a:lnTo>
                    <a:pt x="958" y="2688"/>
                  </a:lnTo>
                  <a:lnTo>
                    <a:pt x="1035" y="2717"/>
                  </a:lnTo>
                  <a:lnTo>
                    <a:pt x="1115" y="2741"/>
                  </a:lnTo>
                  <a:lnTo>
                    <a:pt x="1196" y="2760"/>
                  </a:lnTo>
                  <a:lnTo>
                    <a:pt x="1278" y="2774"/>
                  </a:lnTo>
                  <a:lnTo>
                    <a:pt x="1363" y="2783"/>
                  </a:lnTo>
                  <a:lnTo>
                    <a:pt x="1448" y="2786"/>
                  </a:lnTo>
                  <a:lnTo>
                    <a:pt x="1535" y="2783"/>
                  </a:lnTo>
                  <a:lnTo>
                    <a:pt x="1621" y="2773"/>
                  </a:lnTo>
                  <a:lnTo>
                    <a:pt x="1706" y="2760"/>
                  </a:lnTo>
                  <a:lnTo>
                    <a:pt x="1787" y="2740"/>
                  </a:lnTo>
                  <a:lnTo>
                    <a:pt x="1867" y="2716"/>
                  </a:lnTo>
                  <a:lnTo>
                    <a:pt x="1946" y="2686"/>
                  </a:lnTo>
                  <a:lnTo>
                    <a:pt x="2021" y="2652"/>
                  </a:lnTo>
                  <a:lnTo>
                    <a:pt x="2094" y="2613"/>
                  </a:lnTo>
                  <a:lnTo>
                    <a:pt x="2164" y="2570"/>
                  </a:lnTo>
                  <a:lnTo>
                    <a:pt x="2232" y="2522"/>
                  </a:lnTo>
                  <a:lnTo>
                    <a:pt x="2296" y="2470"/>
                  </a:lnTo>
                  <a:lnTo>
                    <a:pt x="2357" y="2415"/>
                  </a:lnTo>
                  <a:lnTo>
                    <a:pt x="2414" y="2356"/>
                  </a:lnTo>
                  <a:lnTo>
                    <a:pt x="2468" y="2294"/>
                  </a:lnTo>
                  <a:lnTo>
                    <a:pt x="2516" y="2228"/>
                  </a:lnTo>
                  <a:lnTo>
                    <a:pt x="2457" y="2225"/>
                  </a:lnTo>
                  <a:lnTo>
                    <a:pt x="2401" y="2220"/>
                  </a:lnTo>
                  <a:lnTo>
                    <a:pt x="2396" y="2220"/>
                  </a:lnTo>
                  <a:lnTo>
                    <a:pt x="2378" y="2218"/>
                  </a:lnTo>
                  <a:lnTo>
                    <a:pt x="2361" y="2217"/>
                  </a:lnTo>
                  <a:lnTo>
                    <a:pt x="2346" y="2216"/>
                  </a:lnTo>
                  <a:lnTo>
                    <a:pt x="2334" y="2215"/>
                  </a:lnTo>
                  <a:lnTo>
                    <a:pt x="1980" y="2215"/>
                  </a:lnTo>
                  <a:lnTo>
                    <a:pt x="1924" y="2274"/>
                  </a:lnTo>
                  <a:lnTo>
                    <a:pt x="1867" y="2328"/>
                  </a:lnTo>
                  <a:lnTo>
                    <a:pt x="1810" y="2377"/>
                  </a:lnTo>
                  <a:lnTo>
                    <a:pt x="1754" y="2422"/>
                  </a:lnTo>
                  <a:lnTo>
                    <a:pt x="1698" y="2461"/>
                  </a:lnTo>
                  <a:lnTo>
                    <a:pt x="1661" y="2483"/>
                  </a:lnTo>
                  <a:lnTo>
                    <a:pt x="1623" y="2497"/>
                  </a:lnTo>
                  <a:lnTo>
                    <a:pt x="1585" y="2506"/>
                  </a:lnTo>
                  <a:lnTo>
                    <a:pt x="1547" y="2509"/>
                  </a:lnTo>
                  <a:lnTo>
                    <a:pt x="1511" y="2506"/>
                  </a:lnTo>
                  <a:lnTo>
                    <a:pt x="1478" y="2499"/>
                  </a:lnTo>
                  <a:lnTo>
                    <a:pt x="1446" y="2486"/>
                  </a:lnTo>
                  <a:lnTo>
                    <a:pt x="1418" y="2467"/>
                  </a:lnTo>
                  <a:lnTo>
                    <a:pt x="1391" y="2445"/>
                  </a:lnTo>
                  <a:lnTo>
                    <a:pt x="1369" y="2418"/>
                  </a:lnTo>
                  <a:lnTo>
                    <a:pt x="1352" y="2388"/>
                  </a:lnTo>
                  <a:lnTo>
                    <a:pt x="1339" y="2357"/>
                  </a:lnTo>
                  <a:lnTo>
                    <a:pt x="1331" y="2324"/>
                  </a:lnTo>
                  <a:lnTo>
                    <a:pt x="1327" y="2289"/>
                  </a:lnTo>
                  <a:lnTo>
                    <a:pt x="1328" y="2253"/>
                  </a:lnTo>
                  <a:lnTo>
                    <a:pt x="1334" y="2215"/>
                  </a:lnTo>
                  <a:lnTo>
                    <a:pt x="1042" y="2215"/>
                  </a:lnTo>
                  <a:lnTo>
                    <a:pt x="1006" y="2186"/>
                  </a:lnTo>
                  <a:lnTo>
                    <a:pt x="994" y="2177"/>
                  </a:lnTo>
                  <a:lnTo>
                    <a:pt x="936" y="2129"/>
                  </a:lnTo>
                  <a:lnTo>
                    <a:pt x="885" y="2079"/>
                  </a:lnTo>
                  <a:close/>
                  <a:moveTo>
                    <a:pt x="938" y="1518"/>
                  </a:moveTo>
                  <a:lnTo>
                    <a:pt x="910" y="1547"/>
                  </a:lnTo>
                  <a:lnTo>
                    <a:pt x="908" y="1550"/>
                  </a:lnTo>
                  <a:lnTo>
                    <a:pt x="903" y="1557"/>
                  </a:lnTo>
                  <a:lnTo>
                    <a:pt x="895" y="1567"/>
                  </a:lnTo>
                  <a:lnTo>
                    <a:pt x="887" y="1581"/>
                  </a:lnTo>
                  <a:lnTo>
                    <a:pt x="878" y="1599"/>
                  </a:lnTo>
                  <a:lnTo>
                    <a:pt x="869" y="1619"/>
                  </a:lnTo>
                  <a:lnTo>
                    <a:pt x="861" y="1643"/>
                  </a:lnTo>
                  <a:lnTo>
                    <a:pt x="856" y="1671"/>
                  </a:lnTo>
                  <a:lnTo>
                    <a:pt x="853" y="1700"/>
                  </a:lnTo>
                  <a:lnTo>
                    <a:pt x="854" y="1732"/>
                  </a:lnTo>
                  <a:lnTo>
                    <a:pt x="860" y="1775"/>
                  </a:lnTo>
                  <a:lnTo>
                    <a:pt x="873" y="1817"/>
                  </a:lnTo>
                  <a:lnTo>
                    <a:pt x="892" y="1860"/>
                  </a:lnTo>
                  <a:lnTo>
                    <a:pt x="917" y="1902"/>
                  </a:lnTo>
                  <a:lnTo>
                    <a:pt x="948" y="1943"/>
                  </a:lnTo>
                  <a:lnTo>
                    <a:pt x="985" y="1985"/>
                  </a:lnTo>
                  <a:lnTo>
                    <a:pt x="1028" y="2026"/>
                  </a:lnTo>
                  <a:lnTo>
                    <a:pt x="1078" y="2068"/>
                  </a:lnTo>
                  <a:lnTo>
                    <a:pt x="1089" y="2077"/>
                  </a:lnTo>
                  <a:lnTo>
                    <a:pt x="1526" y="2077"/>
                  </a:lnTo>
                  <a:lnTo>
                    <a:pt x="1475" y="2222"/>
                  </a:lnTo>
                  <a:lnTo>
                    <a:pt x="1468" y="2249"/>
                  </a:lnTo>
                  <a:lnTo>
                    <a:pt x="1465" y="2274"/>
                  </a:lnTo>
                  <a:lnTo>
                    <a:pt x="1466" y="2298"/>
                  </a:lnTo>
                  <a:lnTo>
                    <a:pt x="1471" y="2320"/>
                  </a:lnTo>
                  <a:lnTo>
                    <a:pt x="1481" y="2338"/>
                  </a:lnTo>
                  <a:lnTo>
                    <a:pt x="1494" y="2352"/>
                  </a:lnTo>
                  <a:lnTo>
                    <a:pt x="1509" y="2363"/>
                  </a:lnTo>
                  <a:lnTo>
                    <a:pt x="1528" y="2369"/>
                  </a:lnTo>
                  <a:lnTo>
                    <a:pt x="1547" y="2371"/>
                  </a:lnTo>
                  <a:lnTo>
                    <a:pt x="1571" y="2368"/>
                  </a:lnTo>
                  <a:lnTo>
                    <a:pt x="1597" y="2360"/>
                  </a:lnTo>
                  <a:lnTo>
                    <a:pt x="1623" y="2345"/>
                  </a:lnTo>
                  <a:lnTo>
                    <a:pt x="1679" y="2305"/>
                  </a:lnTo>
                  <a:lnTo>
                    <a:pt x="1733" y="2262"/>
                  </a:lnTo>
                  <a:lnTo>
                    <a:pt x="1785" y="2217"/>
                  </a:lnTo>
                  <a:lnTo>
                    <a:pt x="1833" y="2171"/>
                  </a:lnTo>
                  <a:lnTo>
                    <a:pt x="1878" y="2123"/>
                  </a:lnTo>
                  <a:lnTo>
                    <a:pt x="1919" y="2077"/>
                  </a:lnTo>
                  <a:lnTo>
                    <a:pt x="2333" y="2077"/>
                  </a:lnTo>
                  <a:lnTo>
                    <a:pt x="2356" y="2077"/>
                  </a:lnTo>
                  <a:lnTo>
                    <a:pt x="2382" y="2079"/>
                  </a:lnTo>
                  <a:lnTo>
                    <a:pt x="2413" y="2082"/>
                  </a:lnTo>
                  <a:lnTo>
                    <a:pt x="2457" y="2085"/>
                  </a:lnTo>
                  <a:lnTo>
                    <a:pt x="2503" y="2089"/>
                  </a:lnTo>
                  <a:lnTo>
                    <a:pt x="2549" y="2091"/>
                  </a:lnTo>
                  <a:lnTo>
                    <a:pt x="2582" y="2090"/>
                  </a:lnTo>
                  <a:lnTo>
                    <a:pt x="2610" y="2086"/>
                  </a:lnTo>
                  <a:lnTo>
                    <a:pt x="2635" y="2082"/>
                  </a:lnTo>
                  <a:lnTo>
                    <a:pt x="2657" y="2076"/>
                  </a:lnTo>
                  <a:lnTo>
                    <a:pt x="2677" y="2067"/>
                  </a:lnTo>
                  <a:lnTo>
                    <a:pt x="2693" y="2057"/>
                  </a:lnTo>
                  <a:lnTo>
                    <a:pt x="2706" y="2044"/>
                  </a:lnTo>
                  <a:lnTo>
                    <a:pt x="2715" y="2032"/>
                  </a:lnTo>
                  <a:lnTo>
                    <a:pt x="2720" y="2020"/>
                  </a:lnTo>
                  <a:lnTo>
                    <a:pt x="2724" y="2008"/>
                  </a:lnTo>
                  <a:lnTo>
                    <a:pt x="2725" y="1998"/>
                  </a:lnTo>
                  <a:lnTo>
                    <a:pt x="2726" y="1990"/>
                  </a:lnTo>
                  <a:lnTo>
                    <a:pt x="2723" y="1966"/>
                  </a:lnTo>
                  <a:lnTo>
                    <a:pt x="2715" y="1942"/>
                  </a:lnTo>
                  <a:lnTo>
                    <a:pt x="2702" y="1917"/>
                  </a:lnTo>
                  <a:lnTo>
                    <a:pt x="2684" y="1890"/>
                  </a:lnTo>
                  <a:lnTo>
                    <a:pt x="2663" y="1865"/>
                  </a:lnTo>
                  <a:lnTo>
                    <a:pt x="2640" y="1838"/>
                  </a:lnTo>
                  <a:lnTo>
                    <a:pt x="2613" y="1812"/>
                  </a:lnTo>
                  <a:lnTo>
                    <a:pt x="2585" y="1788"/>
                  </a:lnTo>
                  <a:lnTo>
                    <a:pt x="2554" y="1764"/>
                  </a:lnTo>
                  <a:lnTo>
                    <a:pt x="2524" y="1741"/>
                  </a:lnTo>
                  <a:lnTo>
                    <a:pt x="2493" y="1721"/>
                  </a:lnTo>
                  <a:lnTo>
                    <a:pt x="2461" y="1702"/>
                  </a:lnTo>
                  <a:lnTo>
                    <a:pt x="2432" y="1687"/>
                  </a:lnTo>
                  <a:lnTo>
                    <a:pt x="2404" y="1674"/>
                  </a:lnTo>
                  <a:lnTo>
                    <a:pt x="2378" y="1664"/>
                  </a:lnTo>
                  <a:lnTo>
                    <a:pt x="2354" y="1658"/>
                  </a:lnTo>
                  <a:lnTo>
                    <a:pt x="2333" y="1656"/>
                  </a:lnTo>
                  <a:lnTo>
                    <a:pt x="1120" y="1656"/>
                  </a:lnTo>
                  <a:lnTo>
                    <a:pt x="938" y="1518"/>
                  </a:lnTo>
                  <a:close/>
                  <a:moveTo>
                    <a:pt x="1448" y="138"/>
                  </a:moveTo>
                  <a:lnTo>
                    <a:pt x="1358" y="141"/>
                  </a:lnTo>
                  <a:lnTo>
                    <a:pt x="1269" y="150"/>
                  </a:lnTo>
                  <a:lnTo>
                    <a:pt x="1182" y="166"/>
                  </a:lnTo>
                  <a:lnTo>
                    <a:pt x="1097" y="186"/>
                  </a:lnTo>
                  <a:lnTo>
                    <a:pt x="1015" y="213"/>
                  </a:lnTo>
                  <a:lnTo>
                    <a:pt x="935" y="244"/>
                  </a:lnTo>
                  <a:lnTo>
                    <a:pt x="856" y="281"/>
                  </a:lnTo>
                  <a:lnTo>
                    <a:pt x="782" y="322"/>
                  </a:lnTo>
                  <a:lnTo>
                    <a:pt x="711" y="368"/>
                  </a:lnTo>
                  <a:lnTo>
                    <a:pt x="642" y="418"/>
                  </a:lnTo>
                  <a:lnTo>
                    <a:pt x="576" y="474"/>
                  </a:lnTo>
                  <a:lnTo>
                    <a:pt x="515" y="532"/>
                  </a:lnTo>
                  <a:lnTo>
                    <a:pt x="457" y="595"/>
                  </a:lnTo>
                  <a:lnTo>
                    <a:pt x="405" y="660"/>
                  </a:lnTo>
                  <a:lnTo>
                    <a:pt x="356" y="730"/>
                  </a:lnTo>
                  <a:lnTo>
                    <a:pt x="311" y="803"/>
                  </a:lnTo>
                  <a:lnTo>
                    <a:pt x="270" y="879"/>
                  </a:lnTo>
                  <a:lnTo>
                    <a:pt x="235" y="958"/>
                  </a:lnTo>
                  <a:lnTo>
                    <a:pt x="205" y="1039"/>
                  </a:lnTo>
                  <a:lnTo>
                    <a:pt x="180" y="1123"/>
                  </a:lnTo>
                  <a:lnTo>
                    <a:pt x="160" y="1210"/>
                  </a:lnTo>
                  <a:lnTo>
                    <a:pt x="146" y="1297"/>
                  </a:lnTo>
                  <a:lnTo>
                    <a:pt x="138" y="1387"/>
                  </a:lnTo>
                  <a:lnTo>
                    <a:pt x="202" y="1410"/>
                  </a:lnTo>
                  <a:lnTo>
                    <a:pt x="271" y="1431"/>
                  </a:lnTo>
                  <a:lnTo>
                    <a:pt x="346" y="1451"/>
                  </a:lnTo>
                  <a:lnTo>
                    <a:pt x="424" y="1468"/>
                  </a:lnTo>
                  <a:lnTo>
                    <a:pt x="507" y="1484"/>
                  </a:lnTo>
                  <a:lnTo>
                    <a:pt x="594" y="1497"/>
                  </a:lnTo>
                  <a:lnTo>
                    <a:pt x="633" y="1505"/>
                  </a:lnTo>
                  <a:lnTo>
                    <a:pt x="672" y="1518"/>
                  </a:lnTo>
                  <a:lnTo>
                    <a:pt x="711" y="1534"/>
                  </a:lnTo>
                  <a:lnTo>
                    <a:pt x="747" y="1555"/>
                  </a:lnTo>
                  <a:lnTo>
                    <a:pt x="760" y="1529"/>
                  </a:lnTo>
                  <a:lnTo>
                    <a:pt x="772" y="1506"/>
                  </a:lnTo>
                  <a:lnTo>
                    <a:pt x="784" y="1487"/>
                  </a:lnTo>
                  <a:lnTo>
                    <a:pt x="794" y="1473"/>
                  </a:lnTo>
                  <a:lnTo>
                    <a:pt x="803" y="1461"/>
                  </a:lnTo>
                  <a:lnTo>
                    <a:pt x="809" y="1454"/>
                  </a:lnTo>
                  <a:lnTo>
                    <a:pt x="838" y="1423"/>
                  </a:lnTo>
                  <a:lnTo>
                    <a:pt x="921" y="1332"/>
                  </a:lnTo>
                  <a:lnTo>
                    <a:pt x="1020" y="1408"/>
                  </a:lnTo>
                  <a:lnTo>
                    <a:pt x="1165" y="1518"/>
                  </a:lnTo>
                  <a:lnTo>
                    <a:pt x="2333" y="1518"/>
                  </a:lnTo>
                  <a:lnTo>
                    <a:pt x="2360" y="1520"/>
                  </a:lnTo>
                  <a:lnTo>
                    <a:pt x="2388" y="1526"/>
                  </a:lnTo>
                  <a:lnTo>
                    <a:pt x="2420" y="1535"/>
                  </a:lnTo>
                  <a:lnTo>
                    <a:pt x="2452" y="1547"/>
                  </a:lnTo>
                  <a:lnTo>
                    <a:pt x="2487" y="1562"/>
                  </a:lnTo>
                  <a:lnTo>
                    <a:pt x="2523" y="1580"/>
                  </a:lnTo>
                  <a:lnTo>
                    <a:pt x="2559" y="1601"/>
                  </a:lnTo>
                  <a:lnTo>
                    <a:pt x="2595" y="1624"/>
                  </a:lnTo>
                  <a:lnTo>
                    <a:pt x="2630" y="1649"/>
                  </a:lnTo>
                  <a:lnTo>
                    <a:pt x="2666" y="1677"/>
                  </a:lnTo>
                  <a:lnTo>
                    <a:pt x="2700" y="1706"/>
                  </a:lnTo>
                  <a:lnTo>
                    <a:pt x="2731" y="1735"/>
                  </a:lnTo>
                  <a:lnTo>
                    <a:pt x="2743" y="1669"/>
                  </a:lnTo>
                  <a:lnTo>
                    <a:pt x="2752" y="1601"/>
                  </a:lnTo>
                  <a:lnTo>
                    <a:pt x="2758" y="1532"/>
                  </a:lnTo>
                  <a:lnTo>
                    <a:pt x="2760" y="1461"/>
                  </a:lnTo>
                  <a:lnTo>
                    <a:pt x="2756" y="1371"/>
                  </a:lnTo>
                  <a:lnTo>
                    <a:pt x="2747" y="1283"/>
                  </a:lnTo>
                  <a:lnTo>
                    <a:pt x="2732" y="1195"/>
                  </a:lnTo>
                  <a:lnTo>
                    <a:pt x="2713" y="1110"/>
                  </a:lnTo>
                  <a:lnTo>
                    <a:pt x="2686" y="1027"/>
                  </a:lnTo>
                  <a:lnTo>
                    <a:pt x="2656" y="947"/>
                  </a:lnTo>
                  <a:lnTo>
                    <a:pt x="2620" y="869"/>
                  </a:lnTo>
                  <a:lnTo>
                    <a:pt x="2579" y="794"/>
                  </a:lnTo>
                  <a:lnTo>
                    <a:pt x="2535" y="722"/>
                  </a:lnTo>
                  <a:lnTo>
                    <a:pt x="2486" y="653"/>
                  </a:lnTo>
                  <a:lnTo>
                    <a:pt x="2432" y="589"/>
                  </a:lnTo>
                  <a:lnTo>
                    <a:pt x="2375" y="526"/>
                  </a:lnTo>
                  <a:lnTo>
                    <a:pt x="2314" y="468"/>
                  </a:lnTo>
                  <a:lnTo>
                    <a:pt x="2249" y="414"/>
                  </a:lnTo>
                  <a:lnTo>
                    <a:pt x="2181" y="365"/>
                  </a:lnTo>
                  <a:lnTo>
                    <a:pt x="2110" y="320"/>
                  </a:lnTo>
                  <a:lnTo>
                    <a:pt x="2035" y="279"/>
                  </a:lnTo>
                  <a:lnTo>
                    <a:pt x="1958" y="243"/>
                  </a:lnTo>
                  <a:lnTo>
                    <a:pt x="1879" y="212"/>
                  </a:lnTo>
                  <a:lnTo>
                    <a:pt x="1796" y="186"/>
                  </a:lnTo>
                  <a:lnTo>
                    <a:pt x="1712" y="166"/>
                  </a:lnTo>
                  <a:lnTo>
                    <a:pt x="1625" y="150"/>
                  </a:lnTo>
                  <a:lnTo>
                    <a:pt x="1538" y="141"/>
                  </a:lnTo>
                  <a:lnTo>
                    <a:pt x="1448" y="138"/>
                  </a:lnTo>
                  <a:close/>
                  <a:moveTo>
                    <a:pt x="1448" y="0"/>
                  </a:moveTo>
                  <a:lnTo>
                    <a:pt x="1543" y="3"/>
                  </a:lnTo>
                  <a:lnTo>
                    <a:pt x="1636" y="13"/>
                  </a:lnTo>
                  <a:lnTo>
                    <a:pt x="1728" y="27"/>
                  </a:lnTo>
                  <a:lnTo>
                    <a:pt x="1818" y="49"/>
                  </a:lnTo>
                  <a:lnTo>
                    <a:pt x="1905" y="74"/>
                  </a:lnTo>
                  <a:lnTo>
                    <a:pt x="1990" y="106"/>
                  </a:lnTo>
                  <a:lnTo>
                    <a:pt x="2073" y="143"/>
                  </a:lnTo>
                  <a:lnTo>
                    <a:pt x="2152" y="185"/>
                  </a:lnTo>
                  <a:lnTo>
                    <a:pt x="2230" y="231"/>
                  </a:lnTo>
                  <a:lnTo>
                    <a:pt x="2303" y="283"/>
                  </a:lnTo>
                  <a:lnTo>
                    <a:pt x="2373" y="338"/>
                  </a:lnTo>
                  <a:lnTo>
                    <a:pt x="2439" y="398"/>
                  </a:lnTo>
                  <a:lnTo>
                    <a:pt x="2502" y="461"/>
                  </a:lnTo>
                  <a:lnTo>
                    <a:pt x="2561" y="528"/>
                  </a:lnTo>
                  <a:lnTo>
                    <a:pt x="2616" y="599"/>
                  </a:lnTo>
                  <a:lnTo>
                    <a:pt x="2667" y="673"/>
                  </a:lnTo>
                  <a:lnTo>
                    <a:pt x="2713" y="751"/>
                  </a:lnTo>
                  <a:lnTo>
                    <a:pt x="2754" y="831"/>
                  </a:lnTo>
                  <a:lnTo>
                    <a:pt x="2791" y="914"/>
                  </a:lnTo>
                  <a:lnTo>
                    <a:pt x="2823" y="1000"/>
                  </a:lnTo>
                  <a:lnTo>
                    <a:pt x="2848" y="1089"/>
                  </a:lnTo>
                  <a:lnTo>
                    <a:pt x="2869" y="1179"/>
                  </a:lnTo>
                  <a:lnTo>
                    <a:pt x="2884" y="1271"/>
                  </a:lnTo>
                  <a:lnTo>
                    <a:pt x="2893" y="1366"/>
                  </a:lnTo>
                  <a:lnTo>
                    <a:pt x="2896" y="1461"/>
                  </a:lnTo>
                  <a:lnTo>
                    <a:pt x="2893" y="1558"/>
                  </a:lnTo>
                  <a:lnTo>
                    <a:pt x="2884" y="1652"/>
                  </a:lnTo>
                  <a:lnTo>
                    <a:pt x="2869" y="1745"/>
                  </a:lnTo>
                  <a:lnTo>
                    <a:pt x="2848" y="1835"/>
                  </a:lnTo>
                  <a:lnTo>
                    <a:pt x="2823" y="1923"/>
                  </a:lnTo>
                  <a:lnTo>
                    <a:pt x="2791" y="2009"/>
                  </a:lnTo>
                  <a:lnTo>
                    <a:pt x="2754" y="2093"/>
                  </a:lnTo>
                  <a:lnTo>
                    <a:pt x="2713" y="2173"/>
                  </a:lnTo>
                  <a:lnTo>
                    <a:pt x="2667" y="2250"/>
                  </a:lnTo>
                  <a:lnTo>
                    <a:pt x="2616" y="2325"/>
                  </a:lnTo>
                  <a:lnTo>
                    <a:pt x="2561" y="2395"/>
                  </a:lnTo>
                  <a:lnTo>
                    <a:pt x="2502" y="2462"/>
                  </a:lnTo>
                  <a:lnTo>
                    <a:pt x="2439" y="2526"/>
                  </a:lnTo>
                  <a:lnTo>
                    <a:pt x="2373" y="2585"/>
                  </a:lnTo>
                  <a:lnTo>
                    <a:pt x="2303" y="2641"/>
                  </a:lnTo>
                  <a:lnTo>
                    <a:pt x="2230" y="2692"/>
                  </a:lnTo>
                  <a:lnTo>
                    <a:pt x="2152" y="2738"/>
                  </a:lnTo>
                  <a:lnTo>
                    <a:pt x="2073" y="2780"/>
                  </a:lnTo>
                  <a:lnTo>
                    <a:pt x="1990" y="2817"/>
                  </a:lnTo>
                  <a:lnTo>
                    <a:pt x="1905" y="2849"/>
                  </a:lnTo>
                  <a:lnTo>
                    <a:pt x="1818" y="2875"/>
                  </a:lnTo>
                  <a:lnTo>
                    <a:pt x="1728" y="2895"/>
                  </a:lnTo>
                  <a:lnTo>
                    <a:pt x="1636" y="2911"/>
                  </a:lnTo>
                  <a:lnTo>
                    <a:pt x="1543" y="2920"/>
                  </a:lnTo>
                  <a:lnTo>
                    <a:pt x="1448" y="2923"/>
                  </a:lnTo>
                  <a:lnTo>
                    <a:pt x="1351" y="2920"/>
                  </a:lnTo>
                  <a:lnTo>
                    <a:pt x="1255" y="2911"/>
                  </a:lnTo>
                  <a:lnTo>
                    <a:pt x="1161" y="2894"/>
                  </a:lnTo>
                  <a:lnTo>
                    <a:pt x="1069" y="2873"/>
                  </a:lnTo>
                  <a:lnTo>
                    <a:pt x="980" y="2845"/>
                  </a:lnTo>
                  <a:lnTo>
                    <a:pt x="893" y="2812"/>
                  </a:lnTo>
                  <a:lnTo>
                    <a:pt x="809" y="2773"/>
                  </a:lnTo>
                  <a:lnTo>
                    <a:pt x="728" y="2730"/>
                  </a:lnTo>
                  <a:lnTo>
                    <a:pt x="650" y="2681"/>
                  </a:lnTo>
                  <a:lnTo>
                    <a:pt x="575" y="2628"/>
                  </a:lnTo>
                  <a:lnTo>
                    <a:pt x="504" y="2570"/>
                  </a:lnTo>
                  <a:lnTo>
                    <a:pt x="437" y="2507"/>
                  </a:lnTo>
                  <a:lnTo>
                    <a:pt x="374" y="2442"/>
                  </a:lnTo>
                  <a:lnTo>
                    <a:pt x="315" y="2371"/>
                  </a:lnTo>
                  <a:lnTo>
                    <a:pt x="260" y="2297"/>
                  </a:lnTo>
                  <a:lnTo>
                    <a:pt x="210" y="2220"/>
                  </a:lnTo>
                  <a:lnTo>
                    <a:pt x="164" y="2139"/>
                  </a:lnTo>
                  <a:lnTo>
                    <a:pt x="125" y="2056"/>
                  </a:lnTo>
                  <a:lnTo>
                    <a:pt x="89" y="1969"/>
                  </a:lnTo>
                  <a:lnTo>
                    <a:pt x="60" y="1880"/>
                  </a:lnTo>
                  <a:lnTo>
                    <a:pt x="131" y="1904"/>
                  </a:lnTo>
                  <a:lnTo>
                    <a:pt x="202" y="1924"/>
                  </a:lnTo>
                  <a:lnTo>
                    <a:pt x="272" y="1943"/>
                  </a:lnTo>
                  <a:lnTo>
                    <a:pt x="341" y="1958"/>
                  </a:lnTo>
                  <a:lnTo>
                    <a:pt x="410" y="1971"/>
                  </a:lnTo>
                  <a:lnTo>
                    <a:pt x="475" y="1982"/>
                  </a:lnTo>
                  <a:lnTo>
                    <a:pt x="537" y="1991"/>
                  </a:lnTo>
                  <a:lnTo>
                    <a:pt x="595" y="1997"/>
                  </a:lnTo>
                  <a:lnTo>
                    <a:pt x="649" y="2002"/>
                  </a:lnTo>
                  <a:lnTo>
                    <a:pt x="698" y="2006"/>
                  </a:lnTo>
                  <a:lnTo>
                    <a:pt x="704" y="2007"/>
                  </a:lnTo>
                  <a:lnTo>
                    <a:pt x="709" y="2007"/>
                  </a:lnTo>
                  <a:lnTo>
                    <a:pt x="733" y="2005"/>
                  </a:lnTo>
                  <a:lnTo>
                    <a:pt x="755" y="1999"/>
                  </a:lnTo>
                  <a:lnTo>
                    <a:pt x="775" y="1990"/>
                  </a:lnTo>
                  <a:lnTo>
                    <a:pt x="791" y="1978"/>
                  </a:lnTo>
                  <a:lnTo>
                    <a:pt x="804" y="1961"/>
                  </a:lnTo>
                  <a:lnTo>
                    <a:pt x="816" y="1941"/>
                  </a:lnTo>
                  <a:lnTo>
                    <a:pt x="821" y="1917"/>
                  </a:lnTo>
                  <a:lnTo>
                    <a:pt x="822" y="1892"/>
                  </a:lnTo>
                  <a:lnTo>
                    <a:pt x="817" y="1867"/>
                  </a:lnTo>
                  <a:lnTo>
                    <a:pt x="806" y="1841"/>
                  </a:lnTo>
                  <a:lnTo>
                    <a:pt x="777" y="1781"/>
                  </a:lnTo>
                  <a:lnTo>
                    <a:pt x="760" y="1750"/>
                  </a:lnTo>
                  <a:lnTo>
                    <a:pt x="736" y="1722"/>
                  </a:lnTo>
                  <a:lnTo>
                    <a:pt x="709" y="1696"/>
                  </a:lnTo>
                  <a:lnTo>
                    <a:pt x="677" y="1674"/>
                  </a:lnTo>
                  <a:lnTo>
                    <a:pt x="645" y="1655"/>
                  </a:lnTo>
                  <a:lnTo>
                    <a:pt x="610" y="1642"/>
                  </a:lnTo>
                  <a:lnTo>
                    <a:pt x="574" y="1635"/>
                  </a:lnTo>
                  <a:lnTo>
                    <a:pt x="488" y="1620"/>
                  </a:lnTo>
                  <a:lnTo>
                    <a:pt x="405" y="1605"/>
                  </a:lnTo>
                  <a:lnTo>
                    <a:pt x="326" y="1587"/>
                  </a:lnTo>
                  <a:lnTo>
                    <a:pt x="252" y="1569"/>
                  </a:lnTo>
                  <a:lnTo>
                    <a:pt x="182" y="1548"/>
                  </a:lnTo>
                  <a:lnTo>
                    <a:pt x="116" y="1527"/>
                  </a:lnTo>
                  <a:lnTo>
                    <a:pt x="56" y="1503"/>
                  </a:lnTo>
                  <a:lnTo>
                    <a:pt x="0" y="1478"/>
                  </a:lnTo>
                  <a:lnTo>
                    <a:pt x="0" y="1469"/>
                  </a:lnTo>
                  <a:lnTo>
                    <a:pt x="0" y="1461"/>
                  </a:lnTo>
                  <a:lnTo>
                    <a:pt x="3" y="1366"/>
                  </a:lnTo>
                  <a:lnTo>
                    <a:pt x="12" y="1271"/>
                  </a:lnTo>
                  <a:lnTo>
                    <a:pt x="27" y="1179"/>
                  </a:lnTo>
                  <a:lnTo>
                    <a:pt x="47" y="1089"/>
                  </a:lnTo>
                  <a:lnTo>
                    <a:pt x="74" y="1000"/>
                  </a:lnTo>
                  <a:lnTo>
                    <a:pt x="104" y="914"/>
                  </a:lnTo>
                  <a:lnTo>
                    <a:pt x="141" y="831"/>
                  </a:lnTo>
                  <a:lnTo>
                    <a:pt x="183" y="751"/>
                  </a:lnTo>
                  <a:lnTo>
                    <a:pt x="229" y="673"/>
                  </a:lnTo>
                  <a:lnTo>
                    <a:pt x="279" y="599"/>
                  </a:lnTo>
                  <a:lnTo>
                    <a:pt x="334" y="528"/>
                  </a:lnTo>
                  <a:lnTo>
                    <a:pt x="393" y="461"/>
                  </a:lnTo>
                  <a:lnTo>
                    <a:pt x="456" y="398"/>
                  </a:lnTo>
                  <a:lnTo>
                    <a:pt x="523" y="338"/>
                  </a:lnTo>
                  <a:lnTo>
                    <a:pt x="593" y="283"/>
                  </a:lnTo>
                  <a:lnTo>
                    <a:pt x="667" y="231"/>
                  </a:lnTo>
                  <a:lnTo>
                    <a:pt x="743" y="185"/>
                  </a:lnTo>
                  <a:lnTo>
                    <a:pt x="823" y="143"/>
                  </a:lnTo>
                  <a:lnTo>
                    <a:pt x="905" y="106"/>
                  </a:lnTo>
                  <a:lnTo>
                    <a:pt x="991" y="74"/>
                  </a:lnTo>
                  <a:lnTo>
                    <a:pt x="1078" y="49"/>
                  </a:lnTo>
                  <a:lnTo>
                    <a:pt x="1168" y="27"/>
                  </a:lnTo>
                  <a:lnTo>
                    <a:pt x="1259" y="13"/>
                  </a:lnTo>
                  <a:lnTo>
                    <a:pt x="1353" y="3"/>
                  </a:lnTo>
                  <a:lnTo>
                    <a:pt x="14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281"/>
            <p:cNvSpPr>
              <a:spLocks/>
            </p:cNvSpPr>
            <p:nvPr/>
          </p:nvSpPr>
          <p:spPr bwMode="auto">
            <a:xfrm>
              <a:off x="9324975" y="2224088"/>
              <a:ext cx="298450" cy="63500"/>
            </a:xfrm>
            <a:custGeom>
              <a:avLst/>
              <a:gdLst>
                <a:gd name="T0" fmla="*/ 13 w 1694"/>
                <a:gd name="T1" fmla="*/ 0 h 358"/>
                <a:gd name="T2" fmla="*/ 148 w 1694"/>
                <a:gd name="T3" fmla="*/ 103 h 358"/>
                <a:gd name="T4" fmla="*/ 1391 w 1694"/>
                <a:gd name="T5" fmla="*/ 103 h 358"/>
                <a:gd name="T6" fmla="*/ 1407 w 1694"/>
                <a:gd name="T7" fmla="*/ 105 h 358"/>
                <a:gd name="T8" fmla="*/ 1424 w 1694"/>
                <a:gd name="T9" fmla="*/ 110 h 358"/>
                <a:gd name="T10" fmla="*/ 1443 w 1694"/>
                <a:gd name="T11" fmla="*/ 118 h 358"/>
                <a:gd name="T12" fmla="*/ 1465 w 1694"/>
                <a:gd name="T13" fmla="*/ 129 h 358"/>
                <a:gd name="T14" fmla="*/ 1487 w 1694"/>
                <a:gd name="T15" fmla="*/ 143 h 358"/>
                <a:gd name="T16" fmla="*/ 1510 w 1694"/>
                <a:gd name="T17" fmla="*/ 158 h 358"/>
                <a:gd name="T18" fmla="*/ 1535 w 1694"/>
                <a:gd name="T19" fmla="*/ 174 h 358"/>
                <a:gd name="T20" fmla="*/ 1559 w 1694"/>
                <a:gd name="T21" fmla="*/ 193 h 358"/>
                <a:gd name="T22" fmla="*/ 1583 w 1694"/>
                <a:gd name="T23" fmla="*/ 211 h 358"/>
                <a:gd name="T24" fmla="*/ 1605 w 1694"/>
                <a:gd name="T25" fmla="*/ 231 h 358"/>
                <a:gd name="T26" fmla="*/ 1625 w 1694"/>
                <a:gd name="T27" fmla="*/ 250 h 358"/>
                <a:gd name="T28" fmla="*/ 1645 w 1694"/>
                <a:gd name="T29" fmla="*/ 270 h 358"/>
                <a:gd name="T30" fmla="*/ 1662 w 1694"/>
                <a:gd name="T31" fmla="*/ 287 h 358"/>
                <a:gd name="T32" fmla="*/ 1675 w 1694"/>
                <a:gd name="T33" fmla="*/ 305 h 358"/>
                <a:gd name="T34" fmla="*/ 1686 w 1694"/>
                <a:gd name="T35" fmla="*/ 321 h 358"/>
                <a:gd name="T36" fmla="*/ 1692 w 1694"/>
                <a:gd name="T37" fmla="*/ 335 h 358"/>
                <a:gd name="T38" fmla="*/ 1694 w 1694"/>
                <a:gd name="T39" fmla="*/ 347 h 358"/>
                <a:gd name="T40" fmla="*/ 1693 w 1694"/>
                <a:gd name="T41" fmla="*/ 347 h 358"/>
                <a:gd name="T42" fmla="*/ 1688 w 1694"/>
                <a:gd name="T43" fmla="*/ 349 h 358"/>
                <a:gd name="T44" fmla="*/ 1681 w 1694"/>
                <a:gd name="T45" fmla="*/ 351 h 358"/>
                <a:gd name="T46" fmla="*/ 1670 w 1694"/>
                <a:gd name="T47" fmla="*/ 353 h 358"/>
                <a:gd name="T48" fmla="*/ 1654 w 1694"/>
                <a:gd name="T49" fmla="*/ 355 h 358"/>
                <a:gd name="T50" fmla="*/ 1633 w 1694"/>
                <a:gd name="T51" fmla="*/ 357 h 358"/>
                <a:gd name="T52" fmla="*/ 1607 w 1694"/>
                <a:gd name="T53" fmla="*/ 358 h 358"/>
                <a:gd name="T54" fmla="*/ 1564 w 1694"/>
                <a:gd name="T55" fmla="*/ 356 h 358"/>
                <a:gd name="T56" fmla="*/ 1521 w 1694"/>
                <a:gd name="T57" fmla="*/ 354 h 358"/>
                <a:gd name="T58" fmla="*/ 1478 w 1694"/>
                <a:gd name="T59" fmla="*/ 350 h 358"/>
                <a:gd name="T60" fmla="*/ 1445 w 1694"/>
                <a:gd name="T61" fmla="*/ 348 h 358"/>
                <a:gd name="T62" fmla="*/ 1416 w 1694"/>
                <a:gd name="T63" fmla="*/ 346 h 358"/>
                <a:gd name="T64" fmla="*/ 1391 w 1694"/>
                <a:gd name="T65" fmla="*/ 345 h 358"/>
                <a:gd name="T66" fmla="*/ 1052 w 1694"/>
                <a:gd name="T67" fmla="*/ 345 h 358"/>
                <a:gd name="T68" fmla="*/ 1053 w 1694"/>
                <a:gd name="T69" fmla="*/ 343 h 358"/>
                <a:gd name="T70" fmla="*/ 1054 w 1694"/>
                <a:gd name="T71" fmla="*/ 341 h 358"/>
                <a:gd name="T72" fmla="*/ 1068 w 1694"/>
                <a:gd name="T73" fmla="*/ 320 h 358"/>
                <a:gd name="T74" fmla="*/ 1078 w 1694"/>
                <a:gd name="T75" fmla="*/ 299 h 358"/>
                <a:gd name="T76" fmla="*/ 1084 w 1694"/>
                <a:gd name="T77" fmla="*/ 277 h 358"/>
                <a:gd name="T78" fmla="*/ 1086 w 1694"/>
                <a:gd name="T79" fmla="*/ 257 h 358"/>
                <a:gd name="T80" fmla="*/ 1084 w 1694"/>
                <a:gd name="T81" fmla="*/ 237 h 358"/>
                <a:gd name="T82" fmla="*/ 1077 w 1694"/>
                <a:gd name="T83" fmla="*/ 218 h 358"/>
                <a:gd name="T84" fmla="*/ 1066 w 1694"/>
                <a:gd name="T85" fmla="*/ 200 h 358"/>
                <a:gd name="T86" fmla="*/ 1052 w 1694"/>
                <a:gd name="T87" fmla="*/ 186 h 358"/>
                <a:gd name="T88" fmla="*/ 1033 w 1694"/>
                <a:gd name="T89" fmla="*/ 174 h 358"/>
                <a:gd name="T90" fmla="*/ 1013 w 1694"/>
                <a:gd name="T91" fmla="*/ 166 h 358"/>
                <a:gd name="T92" fmla="*/ 989 w 1694"/>
                <a:gd name="T93" fmla="*/ 161 h 358"/>
                <a:gd name="T94" fmla="*/ 964 w 1694"/>
                <a:gd name="T95" fmla="*/ 159 h 358"/>
                <a:gd name="T96" fmla="*/ 678 w 1694"/>
                <a:gd name="T97" fmla="*/ 159 h 358"/>
                <a:gd name="T98" fmla="*/ 614 w 1694"/>
                <a:gd name="T99" fmla="*/ 345 h 358"/>
                <a:gd name="T100" fmla="*/ 178 w 1694"/>
                <a:gd name="T101" fmla="*/ 345 h 358"/>
                <a:gd name="T102" fmla="*/ 134 w 1694"/>
                <a:gd name="T103" fmla="*/ 307 h 358"/>
                <a:gd name="T104" fmla="*/ 96 w 1694"/>
                <a:gd name="T105" fmla="*/ 269 h 358"/>
                <a:gd name="T106" fmla="*/ 65 w 1694"/>
                <a:gd name="T107" fmla="*/ 231 h 358"/>
                <a:gd name="T108" fmla="*/ 39 w 1694"/>
                <a:gd name="T109" fmla="*/ 194 h 358"/>
                <a:gd name="T110" fmla="*/ 20 w 1694"/>
                <a:gd name="T111" fmla="*/ 157 h 358"/>
                <a:gd name="T112" fmla="*/ 7 w 1694"/>
                <a:gd name="T113" fmla="*/ 120 h 358"/>
                <a:gd name="T114" fmla="*/ 1 w 1694"/>
                <a:gd name="T115" fmla="*/ 85 h 358"/>
                <a:gd name="T116" fmla="*/ 0 w 1694"/>
                <a:gd name="T117" fmla="*/ 59 h 358"/>
                <a:gd name="T118" fmla="*/ 3 w 1694"/>
                <a:gd name="T119" fmla="*/ 37 h 358"/>
                <a:gd name="T120" fmla="*/ 7 w 1694"/>
                <a:gd name="T121" fmla="*/ 16 h 358"/>
                <a:gd name="T122" fmla="*/ 13 w 1694"/>
                <a:gd name="T12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94" h="358">
                  <a:moveTo>
                    <a:pt x="13" y="0"/>
                  </a:moveTo>
                  <a:lnTo>
                    <a:pt x="148" y="103"/>
                  </a:lnTo>
                  <a:lnTo>
                    <a:pt x="1391" y="103"/>
                  </a:lnTo>
                  <a:lnTo>
                    <a:pt x="1407" y="105"/>
                  </a:lnTo>
                  <a:lnTo>
                    <a:pt x="1424" y="110"/>
                  </a:lnTo>
                  <a:lnTo>
                    <a:pt x="1443" y="118"/>
                  </a:lnTo>
                  <a:lnTo>
                    <a:pt x="1465" y="129"/>
                  </a:lnTo>
                  <a:lnTo>
                    <a:pt x="1487" y="143"/>
                  </a:lnTo>
                  <a:lnTo>
                    <a:pt x="1510" y="158"/>
                  </a:lnTo>
                  <a:lnTo>
                    <a:pt x="1535" y="174"/>
                  </a:lnTo>
                  <a:lnTo>
                    <a:pt x="1559" y="193"/>
                  </a:lnTo>
                  <a:lnTo>
                    <a:pt x="1583" y="211"/>
                  </a:lnTo>
                  <a:lnTo>
                    <a:pt x="1605" y="231"/>
                  </a:lnTo>
                  <a:lnTo>
                    <a:pt x="1625" y="250"/>
                  </a:lnTo>
                  <a:lnTo>
                    <a:pt x="1645" y="270"/>
                  </a:lnTo>
                  <a:lnTo>
                    <a:pt x="1662" y="287"/>
                  </a:lnTo>
                  <a:lnTo>
                    <a:pt x="1675" y="305"/>
                  </a:lnTo>
                  <a:lnTo>
                    <a:pt x="1686" y="321"/>
                  </a:lnTo>
                  <a:lnTo>
                    <a:pt x="1692" y="335"/>
                  </a:lnTo>
                  <a:lnTo>
                    <a:pt x="1694" y="347"/>
                  </a:lnTo>
                  <a:lnTo>
                    <a:pt x="1693" y="347"/>
                  </a:lnTo>
                  <a:lnTo>
                    <a:pt x="1688" y="349"/>
                  </a:lnTo>
                  <a:lnTo>
                    <a:pt x="1681" y="351"/>
                  </a:lnTo>
                  <a:lnTo>
                    <a:pt x="1670" y="353"/>
                  </a:lnTo>
                  <a:lnTo>
                    <a:pt x="1654" y="355"/>
                  </a:lnTo>
                  <a:lnTo>
                    <a:pt x="1633" y="357"/>
                  </a:lnTo>
                  <a:lnTo>
                    <a:pt x="1607" y="358"/>
                  </a:lnTo>
                  <a:lnTo>
                    <a:pt x="1564" y="356"/>
                  </a:lnTo>
                  <a:lnTo>
                    <a:pt x="1521" y="354"/>
                  </a:lnTo>
                  <a:lnTo>
                    <a:pt x="1478" y="350"/>
                  </a:lnTo>
                  <a:lnTo>
                    <a:pt x="1445" y="348"/>
                  </a:lnTo>
                  <a:lnTo>
                    <a:pt x="1416" y="346"/>
                  </a:lnTo>
                  <a:lnTo>
                    <a:pt x="1391" y="345"/>
                  </a:lnTo>
                  <a:lnTo>
                    <a:pt x="1052" y="345"/>
                  </a:lnTo>
                  <a:lnTo>
                    <a:pt x="1053" y="343"/>
                  </a:lnTo>
                  <a:lnTo>
                    <a:pt x="1054" y="341"/>
                  </a:lnTo>
                  <a:lnTo>
                    <a:pt x="1068" y="320"/>
                  </a:lnTo>
                  <a:lnTo>
                    <a:pt x="1078" y="299"/>
                  </a:lnTo>
                  <a:lnTo>
                    <a:pt x="1084" y="277"/>
                  </a:lnTo>
                  <a:lnTo>
                    <a:pt x="1086" y="257"/>
                  </a:lnTo>
                  <a:lnTo>
                    <a:pt x="1084" y="237"/>
                  </a:lnTo>
                  <a:lnTo>
                    <a:pt x="1077" y="218"/>
                  </a:lnTo>
                  <a:lnTo>
                    <a:pt x="1066" y="200"/>
                  </a:lnTo>
                  <a:lnTo>
                    <a:pt x="1052" y="186"/>
                  </a:lnTo>
                  <a:lnTo>
                    <a:pt x="1033" y="174"/>
                  </a:lnTo>
                  <a:lnTo>
                    <a:pt x="1013" y="166"/>
                  </a:lnTo>
                  <a:lnTo>
                    <a:pt x="989" y="161"/>
                  </a:lnTo>
                  <a:lnTo>
                    <a:pt x="964" y="159"/>
                  </a:lnTo>
                  <a:lnTo>
                    <a:pt x="678" y="159"/>
                  </a:lnTo>
                  <a:lnTo>
                    <a:pt x="614" y="345"/>
                  </a:lnTo>
                  <a:lnTo>
                    <a:pt x="178" y="345"/>
                  </a:lnTo>
                  <a:lnTo>
                    <a:pt x="134" y="307"/>
                  </a:lnTo>
                  <a:lnTo>
                    <a:pt x="96" y="269"/>
                  </a:lnTo>
                  <a:lnTo>
                    <a:pt x="65" y="231"/>
                  </a:lnTo>
                  <a:lnTo>
                    <a:pt x="39" y="194"/>
                  </a:lnTo>
                  <a:lnTo>
                    <a:pt x="20" y="157"/>
                  </a:lnTo>
                  <a:lnTo>
                    <a:pt x="7" y="120"/>
                  </a:lnTo>
                  <a:lnTo>
                    <a:pt x="1" y="85"/>
                  </a:lnTo>
                  <a:lnTo>
                    <a:pt x="0" y="59"/>
                  </a:lnTo>
                  <a:lnTo>
                    <a:pt x="3" y="37"/>
                  </a:lnTo>
                  <a:lnTo>
                    <a:pt x="7" y="16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282"/>
            <p:cNvSpPr>
              <a:spLocks/>
            </p:cNvSpPr>
            <p:nvPr/>
          </p:nvSpPr>
          <p:spPr bwMode="auto">
            <a:xfrm>
              <a:off x="9432925" y="2268538"/>
              <a:ext cx="68262" cy="68263"/>
            </a:xfrm>
            <a:custGeom>
              <a:avLst/>
              <a:gdLst>
                <a:gd name="T0" fmla="*/ 130 w 387"/>
                <a:gd name="T1" fmla="*/ 0 h 391"/>
                <a:gd name="T2" fmla="*/ 353 w 387"/>
                <a:gd name="T3" fmla="*/ 0 h 391"/>
                <a:gd name="T4" fmla="*/ 367 w 387"/>
                <a:gd name="T5" fmla="*/ 1 h 391"/>
                <a:gd name="T6" fmla="*/ 377 w 387"/>
                <a:gd name="T7" fmla="*/ 3 h 391"/>
                <a:gd name="T8" fmla="*/ 384 w 387"/>
                <a:gd name="T9" fmla="*/ 7 h 391"/>
                <a:gd name="T10" fmla="*/ 387 w 387"/>
                <a:gd name="T11" fmla="*/ 9 h 391"/>
                <a:gd name="T12" fmla="*/ 387 w 387"/>
                <a:gd name="T13" fmla="*/ 11 h 391"/>
                <a:gd name="T14" fmla="*/ 387 w 387"/>
                <a:gd name="T15" fmla="*/ 15 h 391"/>
                <a:gd name="T16" fmla="*/ 385 w 387"/>
                <a:gd name="T17" fmla="*/ 21 h 391"/>
                <a:gd name="T18" fmla="*/ 381 w 387"/>
                <a:gd name="T19" fmla="*/ 28 h 391"/>
                <a:gd name="T20" fmla="*/ 373 w 387"/>
                <a:gd name="T21" fmla="*/ 38 h 391"/>
                <a:gd name="T22" fmla="*/ 351 w 387"/>
                <a:gd name="T23" fmla="*/ 67 h 391"/>
                <a:gd name="T24" fmla="*/ 326 w 387"/>
                <a:gd name="T25" fmla="*/ 97 h 391"/>
                <a:gd name="T26" fmla="*/ 307 w 387"/>
                <a:gd name="T27" fmla="*/ 118 h 391"/>
                <a:gd name="T28" fmla="*/ 288 w 387"/>
                <a:gd name="T29" fmla="*/ 141 h 391"/>
                <a:gd name="T30" fmla="*/ 246 w 387"/>
                <a:gd name="T31" fmla="*/ 186 h 391"/>
                <a:gd name="T32" fmla="*/ 207 w 387"/>
                <a:gd name="T33" fmla="*/ 227 h 391"/>
                <a:gd name="T34" fmla="*/ 163 w 387"/>
                <a:gd name="T35" fmla="*/ 268 h 391"/>
                <a:gd name="T36" fmla="*/ 118 w 387"/>
                <a:gd name="T37" fmla="*/ 307 h 391"/>
                <a:gd name="T38" fmla="*/ 71 w 387"/>
                <a:gd name="T39" fmla="*/ 344 h 391"/>
                <a:gd name="T40" fmla="*/ 22 w 387"/>
                <a:gd name="T41" fmla="*/ 379 h 391"/>
                <a:gd name="T42" fmla="*/ 12 w 387"/>
                <a:gd name="T43" fmla="*/ 384 h 391"/>
                <a:gd name="T44" fmla="*/ 5 w 387"/>
                <a:gd name="T45" fmla="*/ 388 h 391"/>
                <a:gd name="T46" fmla="*/ 0 w 387"/>
                <a:gd name="T47" fmla="*/ 391 h 391"/>
                <a:gd name="T48" fmla="*/ 0 w 387"/>
                <a:gd name="T49" fmla="*/ 383 h 391"/>
                <a:gd name="T50" fmla="*/ 2 w 387"/>
                <a:gd name="T51" fmla="*/ 373 h 391"/>
                <a:gd name="T52" fmla="*/ 5 w 387"/>
                <a:gd name="T53" fmla="*/ 361 h 391"/>
                <a:gd name="T54" fmla="*/ 66 w 387"/>
                <a:gd name="T55" fmla="*/ 186 h 391"/>
                <a:gd name="T56" fmla="*/ 97 w 387"/>
                <a:gd name="T57" fmla="*/ 97 h 391"/>
                <a:gd name="T58" fmla="*/ 130 w 387"/>
                <a:gd name="T5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7" h="391">
                  <a:moveTo>
                    <a:pt x="130" y="0"/>
                  </a:moveTo>
                  <a:lnTo>
                    <a:pt x="353" y="0"/>
                  </a:lnTo>
                  <a:lnTo>
                    <a:pt x="367" y="1"/>
                  </a:lnTo>
                  <a:lnTo>
                    <a:pt x="377" y="3"/>
                  </a:lnTo>
                  <a:lnTo>
                    <a:pt x="384" y="7"/>
                  </a:lnTo>
                  <a:lnTo>
                    <a:pt x="387" y="9"/>
                  </a:lnTo>
                  <a:lnTo>
                    <a:pt x="387" y="11"/>
                  </a:lnTo>
                  <a:lnTo>
                    <a:pt x="387" y="15"/>
                  </a:lnTo>
                  <a:lnTo>
                    <a:pt x="385" y="21"/>
                  </a:lnTo>
                  <a:lnTo>
                    <a:pt x="381" y="28"/>
                  </a:lnTo>
                  <a:lnTo>
                    <a:pt x="373" y="38"/>
                  </a:lnTo>
                  <a:lnTo>
                    <a:pt x="351" y="67"/>
                  </a:lnTo>
                  <a:lnTo>
                    <a:pt x="326" y="97"/>
                  </a:lnTo>
                  <a:lnTo>
                    <a:pt x="307" y="118"/>
                  </a:lnTo>
                  <a:lnTo>
                    <a:pt x="288" y="141"/>
                  </a:lnTo>
                  <a:lnTo>
                    <a:pt x="246" y="186"/>
                  </a:lnTo>
                  <a:lnTo>
                    <a:pt x="207" y="227"/>
                  </a:lnTo>
                  <a:lnTo>
                    <a:pt x="163" y="268"/>
                  </a:lnTo>
                  <a:lnTo>
                    <a:pt x="118" y="307"/>
                  </a:lnTo>
                  <a:lnTo>
                    <a:pt x="71" y="344"/>
                  </a:lnTo>
                  <a:lnTo>
                    <a:pt x="22" y="379"/>
                  </a:lnTo>
                  <a:lnTo>
                    <a:pt x="12" y="384"/>
                  </a:lnTo>
                  <a:lnTo>
                    <a:pt x="5" y="388"/>
                  </a:lnTo>
                  <a:lnTo>
                    <a:pt x="0" y="391"/>
                  </a:lnTo>
                  <a:lnTo>
                    <a:pt x="0" y="383"/>
                  </a:lnTo>
                  <a:lnTo>
                    <a:pt x="2" y="373"/>
                  </a:lnTo>
                  <a:lnTo>
                    <a:pt x="5" y="361"/>
                  </a:lnTo>
                  <a:lnTo>
                    <a:pt x="66" y="186"/>
                  </a:lnTo>
                  <a:lnTo>
                    <a:pt x="97" y="97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283"/>
            <p:cNvSpPr>
              <a:spLocks/>
            </p:cNvSpPr>
            <p:nvPr/>
          </p:nvSpPr>
          <p:spPr bwMode="auto">
            <a:xfrm>
              <a:off x="9078913" y="2046288"/>
              <a:ext cx="209550" cy="227013"/>
            </a:xfrm>
            <a:custGeom>
              <a:avLst/>
              <a:gdLst>
                <a:gd name="T0" fmla="*/ 546 w 1186"/>
                <a:gd name="T1" fmla="*/ 157 h 1282"/>
                <a:gd name="T2" fmla="*/ 480 w 1186"/>
                <a:gd name="T3" fmla="*/ 188 h 1282"/>
                <a:gd name="T4" fmla="*/ 441 w 1186"/>
                <a:gd name="T5" fmla="*/ 213 h 1282"/>
                <a:gd name="T6" fmla="*/ 386 w 1186"/>
                <a:gd name="T7" fmla="*/ 249 h 1282"/>
                <a:gd name="T8" fmla="*/ 326 w 1186"/>
                <a:gd name="T9" fmla="*/ 290 h 1282"/>
                <a:gd name="T10" fmla="*/ 268 w 1186"/>
                <a:gd name="T11" fmla="*/ 337 h 1282"/>
                <a:gd name="T12" fmla="*/ 214 w 1186"/>
                <a:gd name="T13" fmla="*/ 386 h 1282"/>
                <a:gd name="T14" fmla="*/ 168 w 1186"/>
                <a:gd name="T15" fmla="*/ 439 h 1282"/>
                <a:gd name="T16" fmla="*/ 135 w 1186"/>
                <a:gd name="T17" fmla="*/ 498 h 1282"/>
                <a:gd name="T18" fmla="*/ 119 w 1186"/>
                <a:gd name="T19" fmla="*/ 560 h 1282"/>
                <a:gd name="T20" fmla="*/ 122 w 1186"/>
                <a:gd name="T21" fmla="*/ 628 h 1282"/>
                <a:gd name="T22" fmla="*/ 149 w 1186"/>
                <a:gd name="T23" fmla="*/ 700 h 1282"/>
                <a:gd name="T24" fmla="*/ 196 w 1186"/>
                <a:gd name="T25" fmla="*/ 768 h 1282"/>
                <a:gd name="T26" fmla="*/ 259 w 1186"/>
                <a:gd name="T27" fmla="*/ 828 h 1282"/>
                <a:gd name="T28" fmla="*/ 336 w 1186"/>
                <a:gd name="T29" fmla="*/ 881 h 1282"/>
                <a:gd name="T30" fmla="*/ 396 w 1186"/>
                <a:gd name="T31" fmla="*/ 915 h 1282"/>
                <a:gd name="T32" fmla="*/ 528 w 1186"/>
                <a:gd name="T33" fmla="*/ 970 h 1282"/>
                <a:gd name="T34" fmla="*/ 673 w 1186"/>
                <a:gd name="T35" fmla="*/ 1017 h 1282"/>
                <a:gd name="T36" fmla="*/ 818 w 1186"/>
                <a:gd name="T37" fmla="*/ 1052 h 1282"/>
                <a:gd name="T38" fmla="*/ 954 w 1186"/>
                <a:gd name="T39" fmla="*/ 1078 h 1282"/>
                <a:gd name="T40" fmla="*/ 1042 w 1186"/>
                <a:gd name="T41" fmla="*/ 1093 h 1282"/>
                <a:gd name="T42" fmla="*/ 1095 w 1186"/>
                <a:gd name="T43" fmla="*/ 1121 h 1282"/>
                <a:gd name="T44" fmla="*/ 1136 w 1186"/>
                <a:gd name="T45" fmla="*/ 1161 h 1282"/>
                <a:gd name="T46" fmla="*/ 1180 w 1186"/>
                <a:gd name="T47" fmla="*/ 1244 h 1282"/>
                <a:gd name="T48" fmla="*/ 1186 w 1186"/>
                <a:gd name="T49" fmla="*/ 1269 h 1282"/>
                <a:gd name="T50" fmla="*/ 1179 w 1186"/>
                <a:gd name="T51" fmla="*/ 1279 h 1282"/>
                <a:gd name="T52" fmla="*/ 1157 w 1186"/>
                <a:gd name="T53" fmla="*/ 1282 h 1282"/>
                <a:gd name="T54" fmla="*/ 1049 w 1186"/>
                <a:gd name="T55" fmla="*/ 1272 h 1282"/>
                <a:gd name="T56" fmla="*/ 921 w 1186"/>
                <a:gd name="T57" fmla="*/ 1254 h 1282"/>
                <a:gd name="T58" fmla="*/ 779 w 1186"/>
                <a:gd name="T59" fmla="*/ 1228 h 1282"/>
                <a:gd name="T60" fmla="*/ 633 w 1186"/>
                <a:gd name="T61" fmla="*/ 1190 h 1282"/>
                <a:gd name="T62" fmla="*/ 486 w 1186"/>
                <a:gd name="T63" fmla="*/ 1138 h 1282"/>
                <a:gd name="T64" fmla="*/ 354 w 1186"/>
                <a:gd name="T65" fmla="*/ 1076 h 1282"/>
                <a:gd name="T66" fmla="*/ 270 w 1186"/>
                <a:gd name="T67" fmla="*/ 1023 h 1282"/>
                <a:gd name="T68" fmla="*/ 193 w 1186"/>
                <a:gd name="T69" fmla="*/ 963 h 1282"/>
                <a:gd name="T70" fmla="*/ 126 w 1186"/>
                <a:gd name="T71" fmla="*/ 894 h 1282"/>
                <a:gd name="T72" fmla="*/ 71 w 1186"/>
                <a:gd name="T73" fmla="*/ 815 h 1282"/>
                <a:gd name="T74" fmla="*/ 30 w 1186"/>
                <a:gd name="T75" fmla="*/ 728 h 1282"/>
                <a:gd name="T76" fmla="*/ 3 w 1186"/>
                <a:gd name="T77" fmla="*/ 629 h 1282"/>
                <a:gd name="T78" fmla="*/ 4 w 1186"/>
                <a:gd name="T79" fmla="*/ 549 h 1282"/>
                <a:gd name="T80" fmla="*/ 31 w 1186"/>
                <a:gd name="T81" fmla="*/ 472 h 1282"/>
                <a:gd name="T82" fmla="*/ 78 w 1186"/>
                <a:gd name="T83" fmla="*/ 397 h 1282"/>
                <a:gd name="T84" fmla="*/ 143 w 1186"/>
                <a:gd name="T85" fmla="*/ 324 h 1282"/>
                <a:gd name="T86" fmla="*/ 222 w 1186"/>
                <a:gd name="T87" fmla="*/ 256 h 1282"/>
                <a:gd name="T88" fmla="*/ 308 w 1186"/>
                <a:gd name="T89" fmla="*/ 193 h 1282"/>
                <a:gd name="T90" fmla="*/ 399 w 1186"/>
                <a:gd name="T91" fmla="*/ 134 h 1282"/>
                <a:gd name="T92" fmla="*/ 489 w 1186"/>
                <a:gd name="T93" fmla="*/ 81 h 1282"/>
                <a:gd name="T94" fmla="*/ 584 w 1186"/>
                <a:gd name="T95" fmla="*/ 31 h 1282"/>
                <a:gd name="T96" fmla="*/ 638 w 1186"/>
                <a:gd name="T97" fmla="*/ 3 h 1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86" h="1282">
                  <a:moveTo>
                    <a:pt x="644" y="0"/>
                  </a:moveTo>
                  <a:lnTo>
                    <a:pt x="546" y="157"/>
                  </a:lnTo>
                  <a:lnTo>
                    <a:pt x="505" y="226"/>
                  </a:lnTo>
                  <a:lnTo>
                    <a:pt x="480" y="188"/>
                  </a:lnTo>
                  <a:lnTo>
                    <a:pt x="463" y="199"/>
                  </a:lnTo>
                  <a:lnTo>
                    <a:pt x="441" y="213"/>
                  </a:lnTo>
                  <a:lnTo>
                    <a:pt x="414" y="231"/>
                  </a:lnTo>
                  <a:lnTo>
                    <a:pt x="386" y="249"/>
                  </a:lnTo>
                  <a:lnTo>
                    <a:pt x="355" y="270"/>
                  </a:lnTo>
                  <a:lnTo>
                    <a:pt x="326" y="290"/>
                  </a:lnTo>
                  <a:lnTo>
                    <a:pt x="296" y="313"/>
                  </a:lnTo>
                  <a:lnTo>
                    <a:pt x="268" y="337"/>
                  </a:lnTo>
                  <a:lnTo>
                    <a:pt x="239" y="360"/>
                  </a:lnTo>
                  <a:lnTo>
                    <a:pt x="214" y="386"/>
                  </a:lnTo>
                  <a:lnTo>
                    <a:pt x="189" y="413"/>
                  </a:lnTo>
                  <a:lnTo>
                    <a:pt x="168" y="439"/>
                  </a:lnTo>
                  <a:lnTo>
                    <a:pt x="151" y="468"/>
                  </a:lnTo>
                  <a:lnTo>
                    <a:pt x="135" y="498"/>
                  </a:lnTo>
                  <a:lnTo>
                    <a:pt x="125" y="529"/>
                  </a:lnTo>
                  <a:lnTo>
                    <a:pt x="119" y="560"/>
                  </a:lnTo>
                  <a:lnTo>
                    <a:pt x="118" y="593"/>
                  </a:lnTo>
                  <a:lnTo>
                    <a:pt x="122" y="628"/>
                  </a:lnTo>
                  <a:lnTo>
                    <a:pt x="132" y="663"/>
                  </a:lnTo>
                  <a:lnTo>
                    <a:pt x="149" y="700"/>
                  </a:lnTo>
                  <a:lnTo>
                    <a:pt x="170" y="735"/>
                  </a:lnTo>
                  <a:lnTo>
                    <a:pt x="196" y="768"/>
                  </a:lnTo>
                  <a:lnTo>
                    <a:pt x="226" y="799"/>
                  </a:lnTo>
                  <a:lnTo>
                    <a:pt x="259" y="828"/>
                  </a:lnTo>
                  <a:lnTo>
                    <a:pt x="296" y="855"/>
                  </a:lnTo>
                  <a:lnTo>
                    <a:pt x="336" y="881"/>
                  </a:lnTo>
                  <a:lnTo>
                    <a:pt x="365" y="898"/>
                  </a:lnTo>
                  <a:lnTo>
                    <a:pt x="396" y="915"/>
                  </a:lnTo>
                  <a:lnTo>
                    <a:pt x="458" y="942"/>
                  </a:lnTo>
                  <a:lnTo>
                    <a:pt x="528" y="970"/>
                  </a:lnTo>
                  <a:lnTo>
                    <a:pt x="600" y="996"/>
                  </a:lnTo>
                  <a:lnTo>
                    <a:pt x="673" y="1017"/>
                  </a:lnTo>
                  <a:lnTo>
                    <a:pt x="747" y="1036"/>
                  </a:lnTo>
                  <a:lnTo>
                    <a:pt x="818" y="1052"/>
                  </a:lnTo>
                  <a:lnTo>
                    <a:pt x="888" y="1065"/>
                  </a:lnTo>
                  <a:lnTo>
                    <a:pt x="954" y="1078"/>
                  </a:lnTo>
                  <a:lnTo>
                    <a:pt x="1015" y="1087"/>
                  </a:lnTo>
                  <a:lnTo>
                    <a:pt x="1042" y="1093"/>
                  </a:lnTo>
                  <a:lnTo>
                    <a:pt x="1068" y="1105"/>
                  </a:lnTo>
                  <a:lnTo>
                    <a:pt x="1095" y="1121"/>
                  </a:lnTo>
                  <a:lnTo>
                    <a:pt x="1117" y="1139"/>
                  </a:lnTo>
                  <a:lnTo>
                    <a:pt x="1136" y="1161"/>
                  </a:lnTo>
                  <a:lnTo>
                    <a:pt x="1151" y="1182"/>
                  </a:lnTo>
                  <a:lnTo>
                    <a:pt x="1180" y="1244"/>
                  </a:lnTo>
                  <a:lnTo>
                    <a:pt x="1185" y="1257"/>
                  </a:lnTo>
                  <a:lnTo>
                    <a:pt x="1186" y="1269"/>
                  </a:lnTo>
                  <a:lnTo>
                    <a:pt x="1184" y="1275"/>
                  </a:lnTo>
                  <a:lnTo>
                    <a:pt x="1179" y="1279"/>
                  </a:lnTo>
                  <a:lnTo>
                    <a:pt x="1170" y="1281"/>
                  </a:lnTo>
                  <a:lnTo>
                    <a:pt x="1157" y="1282"/>
                  </a:lnTo>
                  <a:lnTo>
                    <a:pt x="1106" y="1278"/>
                  </a:lnTo>
                  <a:lnTo>
                    <a:pt x="1049" y="1272"/>
                  </a:lnTo>
                  <a:lnTo>
                    <a:pt x="987" y="1265"/>
                  </a:lnTo>
                  <a:lnTo>
                    <a:pt x="921" y="1254"/>
                  </a:lnTo>
                  <a:lnTo>
                    <a:pt x="851" y="1243"/>
                  </a:lnTo>
                  <a:lnTo>
                    <a:pt x="779" y="1228"/>
                  </a:lnTo>
                  <a:lnTo>
                    <a:pt x="706" y="1210"/>
                  </a:lnTo>
                  <a:lnTo>
                    <a:pt x="633" y="1190"/>
                  </a:lnTo>
                  <a:lnTo>
                    <a:pt x="558" y="1166"/>
                  </a:lnTo>
                  <a:lnTo>
                    <a:pt x="486" y="1138"/>
                  </a:lnTo>
                  <a:lnTo>
                    <a:pt x="420" y="1110"/>
                  </a:lnTo>
                  <a:lnTo>
                    <a:pt x="354" y="1076"/>
                  </a:lnTo>
                  <a:lnTo>
                    <a:pt x="311" y="1050"/>
                  </a:lnTo>
                  <a:lnTo>
                    <a:pt x="270" y="1023"/>
                  </a:lnTo>
                  <a:lnTo>
                    <a:pt x="230" y="995"/>
                  </a:lnTo>
                  <a:lnTo>
                    <a:pt x="193" y="963"/>
                  </a:lnTo>
                  <a:lnTo>
                    <a:pt x="159" y="929"/>
                  </a:lnTo>
                  <a:lnTo>
                    <a:pt x="126" y="894"/>
                  </a:lnTo>
                  <a:lnTo>
                    <a:pt x="97" y="856"/>
                  </a:lnTo>
                  <a:lnTo>
                    <a:pt x="71" y="815"/>
                  </a:lnTo>
                  <a:lnTo>
                    <a:pt x="48" y="773"/>
                  </a:lnTo>
                  <a:lnTo>
                    <a:pt x="30" y="728"/>
                  </a:lnTo>
                  <a:lnTo>
                    <a:pt x="14" y="679"/>
                  </a:lnTo>
                  <a:lnTo>
                    <a:pt x="3" y="629"/>
                  </a:lnTo>
                  <a:lnTo>
                    <a:pt x="0" y="589"/>
                  </a:lnTo>
                  <a:lnTo>
                    <a:pt x="4" y="549"/>
                  </a:lnTo>
                  <a:lnTo>
                    <a:pt x="14" y="510"/>
                  </a:lnTo>
                  <a:lnTo>
                    <a:pt x="31" y="472"/>
                  </a:lnTo>
                  <a:lnTo>
                    <a:pt x="52" y="434"/>
                  </a:lnTo>
                  <a:lnTo>
                    <a:pt x="78" y="397"/>
                  </a:lnTo>
                  <a:lnTo>
                    <a:pt x="110" y="360"/>
                  </a:lnTo>
                  <a:lnTo>
                    <a:pt x="143" y="324"/>
                  </a:lnTo>
                  <a:lnTo>
                    <a:pt x="182" y="290"/>
                  </a:lnTo>
                  <a:lnTo>
                    <a:pt x="222" y="256"/>
                  </a:lnTo>
                  <a:lnTo>
                    <a:pt x="264" y="224"/>
                  </a:lnTo>
                  <a:lnTo>
                    <a:pt x="308" y="193"/>
                  </a:lnTo>
                  <a:lnTo>
                    <a:pt x="354" y="163"/>
                  </a:lnTo>
                  <a:lnTo>
                    <a:pt x="399" y="134"/>
                  </a:lnTo>
                  <a:lnTo>
                    <a:pt x="445" y="107"/>
                  </a:lnTo>
                  <a:lnTo>
                    <a:pt x="489" y="81"/>
                  </a:lnTo>
                  <a:lnTo>
                    <a:pt x="533" y="57"/>
                  </a:lnTo>
                  <a:lnTo>
                    <a:pt x="584" y="31"/>
                  </a:lnTo>
                  <a:lnTo>
                    <a:pt x="632" y="6"/>
                  </a:lnTo>
                  <a:lnTo>
                    <a:pt x="638" y="3"/>
                  </a:lnTo>
                  <a:lnTo>
                    <a:pt x="6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0" name="Group 219"/>
          <p:cNvGrpSpPr/>
          <p:nvPr/>
        </p:nvGrpSpPr>
        <p:grpSpPr>
          <a:xfrm>
            <a:off x="10066941" y="1919288"/>
            <a:ext cx="468313" cy="549275"/>
            <a:chOff x="10040938" y="1919288"/>
            <a:chExt cx="468313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1" name="Freeform 288"/>
            <p:cNvSpPr>
              <a:spLocks noEditPoints="1"/>
            </p:cNvSpPr>
            <p:nvPr/>
          </p:nvSpPr>
          <p:spPr bwMode="auto">
            <a:xfrm>
              <a:off x="10040938" y="1919288"/>
              <a:ext cx="468313" cy="549275"/>
            </a:xfrm>
            <a:custGeom>
              <a:avLst/>
              <a:gdLst>
                <a:gd name="T0" fmla="*/ 1214 w 2948"/>
                <a:gd name="T1" fmla="*/ 815 h 3463"/>
                <a:gd name="T2" fmla="*/ 899 w 2948"/>
                <a:gd name="T3" fmla="*/ 936 h 3463"/>
                <a:gd name="T4" fmla="*/ 633 w 2948"/>
                <a:gd name="T5" fmla="*/ 1137 h 3463"/>
                <a:gd name="T6" fmla="*/ 434 w 2948"/>
                <a:gd name="T7" fmla="*/ 1404 h 3463"/>
                <a:gd name="T8" fmla="*/ 313 w 2948"/>
                <a:gd name="T9" fmla="*/ 1720 h 3463"/>
                <a:gd name="T10" fmla="*/ 288 w 2948"/>
                <a:gd name="T11" fmla="*/ 2071 h 3463"/>
                <a:gd name="T12" fmla="*/ 364 w 2948"/>
                <a:gd name="T13" fmla="*/ 2407 h 3463"/>
                <a:gd name="T14" fmla="*/ 525 w 2948"/>
                <a:gd name="T15" fmla="*/ 2700 h 3463"/>
                <a:gd name="T16" fmla="*/ 759 w 2948"/>
                <a:gd name="T17" fmla="*/ 2936 h 3463"/>
                <a:gd name="T18" fmla="*/ 1050 w 2948"/>
                <a:gd name="T19" fmla="*/ 3098 h 3463"/>
                <a:gd name="T20" fmla="*/ 1386 w 2948"/>
                <a:gd name="T21" fmla="*/ 3174 h 3463"/>
                <a:gd name="T22" fmla="*/ 1734 w 2948"/>
                <a:gd name="T23" fmla="*/ 3147 h 3463"/>
                <a:gd name="T24" fmla="*/ 2049 w 2948"/>
                <a:gd name="T25" fmla="*/ 3027 h 3463"/>
                <a:gd name="T26" fmla="*/ 2314 w 2948"/>
                <a:gd name="T27" fmla="*/ 2826 h 3463"/>
                <a:gd name="T28" fmla="*/ 2514 w 2948"/>
                <a:gd name="T29" fmla="*/ 2560 h 3463"/>
                <a:gd name="T30" fmla="*/ 2634 w 2948"/>
                <a:gd name="T31" fmla="*/ 2244 h 3463"/>
                <a:gd name="T32" fmla="*/ 2659 w 2948"/>
                <a:gd name="T33" fmla="*/ 1893 h 3463"/>
                <a:gd name="T34" fmla="*/ 2585 w 2948"/>
                <a:gd name="T35" fmla="*/ 1557 h 3463"/>
                <a:gd name="T36" fmla="*/ 2423 w 2948"/>
                <a:gd name="T37" fmla="*/ 1264 h 3463"/>
                <a:gd name="T38" fmla="*/ 2189 w 2948"/>
                <a:gd name="T39" fmla="*/ 1027 h 3463"/>
                <a:gd name="T40" fmla="*/ 1897 w 2948"/>
                <a:gd name="T41" fmla="*/ 865 h 3463"/>
                <a:gd name="T42" fmla="*/ 1563 w 2948"/>
                <a:gd name="T43" fmla="*/ 790 h 3463"/>
                <a:gd name="T44" fmla="*/ 1954 w 2948"/>
                <a:gd name="T45" fmla="*/ 3 h 3463"/>
                <a:gd name="T46" fmla="*/ 1995 w 2948"/>
                <a:gd name="T47" fmla="*/ 61 h 3463"/>
                <a:gd name="T48" fmla="*/ 1970 w 2948"/>
                <a:gd name="T49" fmla="*/ 286 h 3463"/>
                <a:gd name="T50" fmla="*/ 1706 w 2948"/>
                <a:gd name="T51" fmla="*/ 519 h 3463"/>
                <a:gd name="T52" fmla="*/ 2071 w 2948"/>
                <a:gd name="T53" fmla="*/ 627 h 3463"/>
                <a:gd name="T54" fmla="*/ 2390 w 2948"/>
                <a:gd name="T55" fmla="*/ 822 h 3463"/>
                <a:gd name="T56" fmla="*/ 2649 w 2948"/>
                <a:gd name="T57" fmla="*/ 1087 h 3463"/>
                <a:gd name="T58" fmla="*/ 2835 w 2948"/>
                <a:gd name="T59" fmla="*/ 1413 h 3463"/>
                <a:gd name="T60" fmla="*/ 2935 w 2948"/>
                <a:gd name="T61" fmla="*/ 1783 h 3463"/>
                <a:gd name="T62" fmla="*/ 2934 w 2948"/>
                <a:gd name="T63" fmla="*/ 2182 h 3463"/>
                <a:gd name="T64" fmla="*/ 2832 w 2948"/>
                <a:gd name="T65" fmla="*/ 2559 h 3463"/>
                <a:gd name="T66" fmla="*/ 2640 w 2948"/>
                <a:gd name="T67" fmla="*/ 2887 h 3463"/>
                <a:gd name="T68" fmla="*/ 2375 w 2948"/>
                <a:gd name="T69" fmla="*/ 3155 h 3463"/>
                <a:gd name="T70" fmla="*/ 2047 w 2948"/>
                <a:gd name="T71" fmla="*/ 3346 h 3463"/>
                <a:gd name="T72" fmla="*/ 1674 w 2948"/>
                <a:gd name="T73" fmla="*/ 3449 h 3463"/>
                <a:gd name="T74" fmla="*/ 1273 w 2948"/>
                <a:gd name="T75" fmla="*/ 3449 h 3463"/>
                <a:gd name="T76" fmla="*/ 900 w 2948"/>
                <a:gd name="T77" fmla="*/ 3346 h 3463"/>
                <a:gd name="T78" fmla="*/ 574 w 2948"/>
                <a:gd name="T79" fmla="*/ 3155 h 3463"/>
                <a:gd name="T80" fmla="*/ 307 w 2948"/>
                <a:gd name="T81" fmla="*/ 2887 h 3463"/>
                <a:gd name="T82" fmla="*/ 115 w 2948"/>
                <a:gd name="T83" fmla="*/ 2559 h 3463"/>
                <a:gd name="T84" fmla="*/ 13 w 2948"/>
                <a:gd name="T85" fmla="*/ 2182 h 3463"/>
                <a:gd name="T86" fmla="*/ 13 w 2948"/>
                <a:gd name="T87" fmla="*/ 1783 h 3463"/>
                <a:gd name="T88" fmla="*/ 112 w 2948"/>
                <a:gd name="T89" fmla="*/ 1413 h 3463"/>
                <a:gd name="T90" fmla="*/ 298 w 2948"/>
                <a:gd name="T91" fmla="*/ 1087 h 3463"/>
                <a:gd name="T92" fmla="*/ 557 w 2948"/>
                <a:gd name="T93" fmla="*/ 822 h 3463"/>
                <a:gd name="T94" fmla="*/ 876 w 2948"/>
                <a:gd name="T95" fmla="*/ 627 h 3463"/>
                <a:gd name="T96" fmla="*/ 1242 w 2948"/>
                <a:gd name="T97" fmla="*/ 519 h 3463"/>
                <a:gd name="T98" fmla="*/ 937 w 2948"/>
                <a:gd name="T99" fmla="*/ 286 h 3463"/>
                <a:gd name="T100" fmla="*/ 912 w 2948"/>
                <a:gd name="T101" fmla="*/ 61 h 3463"/>
                <a:gd name="T102" fmla="*/ 953 w 2948"/>
                <a:gd name="T103" fmla="*/ 3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48" h="3463">
                  <a:moveTo>
                    <a:pt x="1474" y="787"/>
                  </a:moveTo>
                  <a:lnTo>
                    <a:pt x="1386" y="790"/>
                  </a:lnTo>
                  <a:lnTo>
                    <a:pt x="1298" y="800"/>
                  </a:lnTo>
                  <a:lnTo>
                    <a:pt x="1214" y="815"/>
                  </a:lnTo>
                  <a:lnTo>
                    <a:pt x="1131" y="837"/>
                  </a:lnTo>
                  <a:lnTo>
                    <a:pt x="1050" y="865"/>
                  </a:lnTo>
                  <a:lnTo>
                    <a:pt x="973" y="898"/>
                  </a:lnTo>
                  <a:lnTo>
                    <a:pt x="899" y="936"/>
                  </a:lnTo>
                  <a:lnTo>
                    <a:pt x="827" y="979"/>
                  </a:lnTo>
                  <a:lnTo>
                    <a:pt x="759" y="1027"/>
                  </a:lnTo>
                  <a:lnTo>
                    <a:pt x="694" y="1080"/>
                  </a:lnTo>
                  <a:lnTo>
                    <a:pt x="633" y="1137"/>
                  </a:lnTo>
                  <a:lnTo>
                    <a:pt x="577" y="1198"/>
                  </a:lnTo>
                  <a:lnTo>
                    <a:pt x="525" y="1264"/>
                  </a:lnTo>
                  <a:lnTo>
                    <a:pt x="477" y="1331"/>
                  </a:lnTo>
                  <a:lnTo>
                    <a:pt x="434" y="1404"/>
                  </a:lnTo>
                  <a:lnTo>
                    <a:pt x="396" y="1478"/>
                  </a:lnTo>
                  <a:lnTo>
                    <a:pt x="364" y="1557"/>
                  </a:lnTo>
                  <a:lnTo>
                    <a:pt x="335" y="1637"/>
                  </a:lnTo>
                  <a:lnTo>
                    <a:pt x="313" y="1720"/>
                  </a:lnTo>
                  <a:lnTo>
                    <a:pt x="298" y="1805"/>
                  </a:lnTo>
                  <a:lnTo>
                    <a:pt x="288" y="1893"/>
                  </a:lnTo>
                  <a:lnTo>
                    <a:pt x="285" y="1982"/>
                  </a:lnTo>
                  <a:lnTo>
                    <a:pt x="288" y="2071"/>
                  </a:lnTo>
                  <a:lnTo>
                    <a:pt x="298" y="2158"/>
                  </a:lnTo>
                  <a:lnTo>
                    <a:pt x="313" y="2244"/>
                  </a:lnTo>
                  <a:lnTo>
                    <a:pt x="335" y="2327"/>
                  </a:lnTo>
                  <a:lnTo>
                    <a:pt x="364" y="2407"/>
                  </a:lnTo>
                  <a:lnTo>
                    <a:pt x="396" y="2485"/>
                  </a:lnTo>
                  <a:lnTo>
                    <a:pt x="434" y="2560"/>
                  </a:lnTo>
                  <a:lnTo>
                    <a:pt x="477" y="2632"/>
                  </a:lnTo>
                  <a:lnTo>
                    <a:pt x="525" y="2700"/>
                  </a:lnTo>
                  <a:lnTo>
                    <a:pt x="577" y="2765"/>
                  </a:lnTo>
                  <a:lnTo>
                    <a:pt x="633" y="2826"/>
                  </a:lnTo>
                  <a:lnTo>
                    <a:pt x="694" y="2883"/>
                  </a:lnTo>
                  <a:lnTo>
                    <a:pt x="759" y="2936"/>
                  </a:lnTo>
                  <a:lnTo>
                    <a:pt x="827" y="2984"/>
                  </a:lnTo>
                  <a:lnTo>
                    <a:pt x="899" y="3027"/>
                  </a:lnTo>
                  <a:lnTo>
                    <a:pt x="973" y="3065"/>
                  </a:lnTo>
                  <a:lnTo>
                    <a:pt x="1050" y="3098"/>
                  </a:lnTo>
                  <a:lnTo>
                    <a:pt x="1131" y="3125"/>
                  </a:lnTo>
                  <a:lnTo>
                    <a:pt x="1214" y="3147"/>
                  </a:lnTo>
                  <a:lnTo>
                    <a:pt x="1298" y="3164"/>
                  </a:lnTo>
                  <a:lnTo>
                    <a:pt x="1386" y="3174"/>
                  </a:lnTo>
                  <a:lnTo>
                    <a:pt x="1474" y="3177"/>
                  </a:lnTo>
                  <a:lnTo>
                    <a:pt x="1563" y="3174"/>
                  </a:lnTo>
                  <a:lnTo>
                    <a:pt x="1649" y="3164"/>
                  </a:lnTo>
                  <a:lnTo>
                    <a:pt x="1734" y="3147"/>
                  </a:lnTo>
                  <a:lnTo>
                    <a:pt x="1817" y="3125"/>
                  </a:lnTo>
                  <a:lnTo>
                    <a:pt x="1897" y="3098"/>
                  </a:lnTo>
                  <a:lnTo>
                    <a:pt x="1974" y="3065"/>
                  </a:lnTo>
                  <a:lnTo>
                    <a:pt x="2049" y="3027"/>
                  </a:lnTo>
                  <a:lnTo>
                    <a:pt x="2120" y="2984"/>
                  </a:lnTo>
                  <a:lnTo>
                    <a:pt x="2189" y="2936"/>
                  </a:lnTo>
                  <a:lnTo>
                    <a:pt x="2253" y="2883"/>
                  </a:lnTo>
                  <a:lnTo>
                    <a:pt x="2314" y="2826"/>
                  </a:lnTo>
                  <a:lnTo>
                    <a:pt x="2371" y="2765"/>
                  </a:lnTo>
                  <a:lnTo>
                    <a:pt x="2423" y="2700"/>
                  </a:lnTo>
                  <a:lnTo>
                    <a:pt x="2471" y="2632"/>
                  </a:lnTo>
                  <a:lnTo>
                    <a:pt x="2514" y="2560"/>
                  </a:lnTo>
                  <a:lnTo>
                    <a:pt x="2552" y="2485"/>
                  </a:lnTo>
                  <a:lnTo>
                    <a:pt x="2585" y="2407"/>
                  </a:lnTo>
                  <a:lnTo>
                    <a:pt x="2612" y="2327"/>
                  </a:lnTo>
                  <a:lnTo>
                    <a:pt x="2634" y="2244"/>
                  </a:lnTo>
                  <a:lnTo>
                    <a:pt x="2649" y="2158"/>
                  </a:lnTo>
                  <a:lnTo>
                    <a:pt x="2659" y="2071"/>
                  </a:lnTo>
                  <a:lnTo>
                    <a:pt x="2662" y="1982"/>
                  </a:lnTo>
                  <a:lnTo>
                    <a:pt x="2659" y="1893"/>
                  </a:lnTo>
                  <a:lnTo>
                    <a:pt x="2649" y="1805"/>
                  </a:lnTo>
                  <a:lnTo>
                    <a:pt x="2634" y="1720"/>
                  </a:lnTo>
                  <a:lnTo>
                    <a:pt x="2612" y="1637"/>
                  </a:lnTo>
                  <a:lnTo>
                    <a:pt x="2585" y="1557"/>
                  </a:lnTo>
                  <a:lnTo>
                    <a:pt x="2552" y="1478"/>
                  </a:lnTo>
                  <a:lnTo>
                    <a:pt x="2514" y="1404"/>
                  </a:lnTo>
                  <a:lnTo>
                    <a:pt x="2471" y="1331"/>
                  </a:lnTo>
                  <a:lnTo>
                    <a:pt x="2423" y="1264"/>
                  </a:lnTo>
                  <a:lnTo>
                    <a:pt x="2371" y="1198"/>
                  </a:lnTo>
                  <a:lnTo>
                    <a:pt x="2314" y="1137"/>
                  </a:lnTo>
                  <a:lnTo>
                    <a:pt x="2253" y="1080"/>
                  </a:lnTo>
                  <a:lnTo>
                    <a:pt x="2189" y="1027"/>
                  </a:lnTo>
                  <a:lnTo>
                    <a:pt x="2120" y="979"/>
                  </a:lnTo>
                  <a:lnTo>
                    <a:pt x="2049" y="936"/>
                  </a:lnTo>
                  <a:lnTo>
                    <a:pt x="1974" y="898"/>
                  </a:lnTo>
                  <a:lnTo>
                    <a:pt x="1897" y="865"/>
                  </a:lnTo>
                  <a:lnTo>
                    <a:pt x="1817" y="837"/>
                  </a:lnTo>
                  <a:lnTo>
                    <a:pt x="1734" y="815"/>
                  </a:lnTo>
                  <a:lnTo>
                    <a:pt x="1649" y="800"/>
                  </a:lnTo>
                  <a:lnTo>
                    <a:pt x="1563" y="790"/>
                  </a:lnTo>
                  <a:lnTo>
                    <a:pt x="1474" y="787"/>
                  </a:lnTo>
                  <a:close/>
                  <a:moveTo>
                    <a:pt x="973" y="0"/>
                  </a:moveTo>
                  <a:lnTo>
                    <a:pt x="1934" y="0"/>
                  </a:lnTo>
                  <a:lnTo>
                    <a:pt x="1954" y="3"/>
                  </a:lnTo>
                  <a:lnTo>
                    <a:pt x="1970" y="12"/>
                  </a:lnTo>
                  <a:lnTo>
                    <a:pt x="1983" y="25"/>
                  </a:lnTo>
                  <a:lnTo>
                    <a:pt x="1992" y="42"/>
                  </a:lnTo>
                  <a:lnTo>
                    <a:pt x="1995" y="61"/>
                  </a:lnTo>
                  <a:lnTo>
                    <a:pt x="1995" y="235"/>
                  </a:lnTo>
                  <a:lnTo>
                    <a:pt x="1992" y="255"/>
                  </a:lnTo>
                  <a:lnTo>
                    <a:pt x="1983" y="271"/>
                  </a:lnTo>
                  <a:lnTo>
                    <a:pt x="1970" y="286"/>
                  </a:lnTo>
                  <a:lnTo>
                    <a:pt x="1954" y="294"/>
                  </a:lnTo>
                  <a:lnTo>
                    <a:pt x="1934" y="296"/>
                  </a:lnTo>
                  <a:lnTo>
                    <a:pt x="1706" y="296"/>
                  </a:lnTo>
                  <a:lnTo>
                    <a:pt x="1706" y="519"/>
                  </a:lnTo>
                  <a:lnTo>
                    <a:pt x="1800" y="537"/>
                  </a:lnTo>
                  <a:lnTo>
                    <a:pt x="1894" y="561"/>
                  </a:lnTo>
                  <a:lnTo>
                    <a:pt x="1983" y="591"/>
                  </a:lnTo>
                  <a:lnTo>
                    <a:pt x="2071" y="627"/>
                  </a:lnTo>
                  <a:lnTo>
                    <a:pt x="2156" y="668"/>
                  </a:lnTo>
                  <a:lnTo>
                    <a:pt x="2238" y="714"/>
                  </a:lnTo>
                  <a:lnTo>
                    <a:pt x="2315" y="765"/>
                  </a:lnTo>
                  <a:lnTo>
                    <a:pt x="2390" y="822"/>
                  </a:lnTo>
                  <a:lnTo>
                    <a:pt x="2461" y="882"/>
                  </a:lnTo>
                  <a:lnTo>
                    <a:pt x="2528" y="946"/>
                  </a:lnTo>
                  <a:lnTo>
                    <a:pt x="2590" y="1015"/>
                  </a:lnTo>
                  <a:lnTo>
                    <a:pt x="2649" y="1087"/>
                  </a:lnTo>
                  <a:lnTo>
                    <a:pt x="2704" y="1164"/>
                  </a:lnTo>
                  <a:lnTo>
                    <a:pt x="2753" y="1244"/>
                  </a:lnTo>
                  <a:lnTo>
                    <a:pt x="2796" y="1327"/>
                  </a:lnTo>
                  <a:lnTo>
                    <a:pt x="2835" y="1413"/>
                  </a:lnTo>
                  <a:lnTo>
                    <a:pt x="2869" y="1502"/>
                  </a:lnTo>
                  <a:lnTo>
                    <a:pt x="2897" y="1594"/>
                  </a:lnTo>
                  <a:lnTo>
                    <a:pt x="2919" y="1687"/>
                  </a:lnTo>
                  <a:lnTo>
                    <a:pt x="2935" y="1783"/>
                  </a:lnTo>
                  <a:lnTo>
                    <a:pt x="2944" y="1882"/>
                  </a:lnTo>
                  <a:lnTo>
                    <a:pt x="2948" y="1982"/>
                  </a:lnTo>
                  <a:lnTo>
                    <a:pt x="2944" y="2083"/>
                  </a:lnTo>
                  <a:lnTo>
                    <a:pt x="2934" y="2182"/>
                  </a:lnTo>
                  <a:lnTo>
                    <a:pt x="2918" y="2280"/>
                  </a:lnTo>
                  <a:lnTo>
                    <a:pt x="2895" y="2376"/>
                  </a:lnTo>
                  <a:lnTo>
                    <a:pt x="2867" y="2468"/>
                  </a:lnTo>
                  <a:lnTo>
                    <a:pt x="2832" y="2559"/>
                  </a:lnTo>
                  <a:lnTo>
                    <a:pt x="2792" y="2645"/>
                  </a:lnTo>
                  <a:lnTo>
                    <a:pt x="2747" y="2729"/>
                  </a:lnTo>
                  <a:lnTo>
                    <a:pt x="2696" y="2810"/>
                  </a:lnTo>
                  <a:lnTo>
                    <a:pt x="2640" y="2887"/>
                  </a:lnTo>
                  <a:lnTo>
                    <a:pt x="2581" y="2960"/>
                  </a:lnTo>
                  <a:lnTo>
                    <a:pt x="2516" y="3029"/>
                  </a:lnTo>
                  <a:lnTo>
                    <a:pt x="2448" y="3094"/>
                  </a:lnTo>
                  <a:lnTo>
                    <a:pt x="2375" y="3155"/>
                  </a:lnTo>
                  <a:lnTo>
                    <a:pt x="2298" y="3211"/>
                  </a:lnTo>
                  <a:lnTo>
                    <a:pt x="2218" y="3261"/>
                  </a:lnTo>
                  <a:lnTo>
                    <a:pt x="2134" y="3307"/>
                  </a:lnTo>
                  <a:lnTo>
                    <a:pt x="2047" y="3346"/>
                  </a:lnTo>
                  <a:lnTo>
                    <a:pt x="1958" y="3381"/>
                  </a:lnTo>
                  <a:lnTo>
                    <a:pt x="1865" y="3410"/>
                  </a:lnTo>
                  <a:lnTo>
                    <a:pt x="1771" y="3433"/>
                  </a:lnTo>
                  <a:lnTo>
                    <a:pt x="1674" y="3449"/>
                  </a:lnTo>
                  <a:lnTo>
                    <a:pt x="1575" y="3460"/>
                  </a:lnTo>
                  <a:lnTo>
                    <a:pt x="1474" y="3463"/>
                  </a:lnTo>
                  <a:lnTo>
                    <a:pt x="1372" y="3460"/>
                  </a:lnTo>
                  <a:lnTo>
                    <a:pt x="1273" y="3449"/>
                  </a:lnTo>
                  <a:lnTo>
                    <a:pt x="1177" y="3433"/>
                  </a:lnTo>
                  <a:lnTo>
                    <a:pt x="1082" y="3410"/>
                  </a:lnTo>
                  <a:lnTo>
                    <a:pt x="989" y="3381"/>
                  </a:lnTo>
                  <a:lnTo>
                    <a:pt x="900" y="3346"/>
                  </a:lnTo>
                  <a:lnTo>
                    <a:pt x="813" y="3307"/>
                  </a:lnTo>
                  <a:lnTo>
                    <a:pt x="730" y="3261"/>
                  </a:lnTo>
                  <a:lnTo>
                    <a:pt x="650" y="3211"/>
                  </a:lnTo>
                  <a:lnTo>
                    <a:pt x="574" y="3155"/>
                  </a:lnTo>
                  <a:lnTo>
                    <a:pt x="501" y="3094"/>
                  </a:lnTo>
                  <a:lnTo>
                    <a:pt x="432" y="3029"/>
                  </a:lnTo>
                  <a:lnTo>
                    <a:pt x="367" y="2960"/>
                  </a:lnTo>
                  <a:lnTo>
                    <a:pt x="307" y="2887"/>
                  </a:lnTo>
                  <a:lnTo>
                    <a:pt x="251" y="2810"/>
                  </a:lnTo>
                  <a:lnTo>
                    <a:pt x="201" y="2729"/>
                  </a:lnTo>
                  <a:lnTo>
                    <a:pt x="156" y="2645"/>
                  </a:lnTo>
                  <a:lnTo>
                    <a:pt x="115" y="2559"/>
                  </a:lnTo>
                  <a:lnTo>
                    <a:pt x="82" y="2468"/>
                  </a:lnTo>
                  <a:lnTo>
                    <a:pt x="52" y="2376"/>
                  </a:lnTo>
                  <a:lnTo>
                    <a:pt x="29" y="2280"/>
                  </a:lnTo>
                  <a:lnTo>
                    <a:pt x="13" y="2182"/>
                  </a:lnTo>
                  <a:lnTo>
                    <a:pt x="3" y="2083"/>
                  </a:lnTo>
                  <a:lnTo>
                    <a:pt x="0" y="1982"/>
                  </a:lnTo>
                  <a:lnTo>
                    <a:pt x="3" y="1882"/>
                  </a:lnTo>
                  <a:lnTo>
                    <a:pt x="13" y="1783"/>
                  </a:lnTo>
                  <a:lnTo>
                    <a:pt x="29" y="1687"/>
                  </a:lnTo>
                  <a:lnTo>
                    <a:pt x="51" y="1594"/>
                  </a:lnTo>
                  <a:lnTo>
                    <a:pt x="78" y="1502"/>
                  </a:lnTo>
                  <a:lnTo>
                    <a:pt x="112" y="1413"/>
                  </a:lnTo>
                  <a:lnTo>
                    <a:pt x="151" y="1327"/>
                  </a:lnTo>
                  <a:lnTo>
                    <a:pt x="196" y="1244"/>
                  </a:lnTo>
                  <a:lnTo>
                    <a:pt x="245" y="1164"/>
                  </a:lnTo>
                  <a:lnTo>
                    <a:pt x="298" y="1087"/>
                  </a:lnTo>
                  <a:lnTo>
                    <a:pt x="357" y="1015"/>
                  </a:lnTo>
                  <a:lnTo>
                    <a:pt x="420" y="946"/>
                  </a:lnTo>
                  <a:lnTo>
                    <a:pt x="487" y="882"/>
                  </a:lnTo>
                  <a:lnTo>
                    <a:pt x="557" y="822"/>
                  </a:lnTo>
                  <a:lnTo>
                    <a:pt x="632" y="765"/>
                  </a:lnTo>
                  <a:lnTo>
                    <a:pt x="711" y="714"/>
                  </a:lnTo>
                  <a:lnTo>
                    <a:pt x="792" y="668"/>
                  </a:lnTo>
                  <a:lnTo>
                    <a:pt x="876" y="627"/>
                  </a:lnTo>
                  <a:lnTo>
                    <a:pt x="964" y="591"/>
                  </a:lnTo>
                  <a:lnTo>
                    <a:pt x="1055" y="561"/>
                  </a:lnTo>
                  <a:lnTo>
                    <a:pt x="1147" y="537"/>
                  </a:lnTo>
                  <a:lnTo>
                    <a:pt x="1242" y="519"/>
                  </a:lnTo>
                  <a:lnTo>
                    <a:pt x="1242" y="296"/>
                  </a:lnTo>
                  <a:lnTo>
                    <a:pt x="973" y="296"/>
                  </a:lnTo>
                  <a:lnTo>
                    <a:pt x="953" y="294"/>
                  </a:lnTo>
                  <a:lnTo>
                    <a:pt x="937" y="286"/>
                  </a:lnTo>
                  <a:lnTo>
                    <a:pt x="924" y="271"/>
                  </a:lnTo>
                  <a:lnTo>
                    <a:pt x="915" y="255"/>
                  </a:lnTo>
                  <a:lnTo>
                    <a:pt x="912" y="235"/>
                  </a:lnTo>
                  <a:lnTo>
                    <a:pt x="912" y="61"/>
                  </a:lnTo>
                  <a:lnTo>
                    <a:pt x="915" y="42"/>
                  </a:lnTo>
                  <a:lnTo>
                    <a:pt x="924" y="25"/>
                  </a:lnTo>
                  <a:lnTo>
                    <a:pt x="937" y="12"/>
                  </a:lnTo>
                  <a:lnTo>
                    <a:pt x="953" y="3"/>
                  </a:lnTo>
                  <a:lnTo>
                    <a:pt x="9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289"/>
            <p:cNvSpPr>
              <a:spLocks/>
            </p:cNvSpPr>
            <p:nvPr/>
          </p:nvSpPr>
          <p:spPr bwMode="auto">
            <a:xfrm>
              <a:off x="10271126" y="2063750"/>
              <a:ext cx="169863" cy="169863"/>
            </a:xfrm>
            <a:custGeom>
              <a:avLst/>
              <a:gdLst>
                <a:gd name="T0" fmla="*/ 0 w 1066"/>
                <a:gd name="T1" fmla="*/ 0 h 1072"/>
                <a:gd name="T2" fmla="*/ 83 w 1066"/>
                <a:gd name="T3" fmla="*/ 3 h 1072"/>
                <a:gd name="T4" fmla="*/ 164 w 1066"/>
                <a:gd name="T5" fmla="*/ 12 h 1072"/>
                <a:gd name="T6" fmla="*/ 244 w 1066"/>
                <a:gd name="T7" fmla="*/ 29 h 1072"/>
                <a:gd name="T8" fmla="*/ 321 w 1066"/>
                <a:gd name="T9" fmla="*/ 49 h 1072"/>
                <a:gd name="T10" fmla="*/ 396 w 1066"/>
                <a:gd name="T11" fmla="*/ 77 h 1072"/>
                <a:gd name="T12" fmla="*/ 468 w 1066"/>
                <a:gd name="T13" fmla="*/ 108 h 1072"/>
                <a:gd name="T14" fmla="*/ 538 w 1066"/>
                <a:gd name="T15" fmla="*/ 147 h 1072"/>
                <a:gd name="T16" fmla="*/ 604 w 1066"/>
                <a:gd name="T17" fmla="*/ 188 h 1072"/>
                <a:gd name="T18" fmla="*/ 666 w 1066"/>
                <a:gd name="T19" fmla="*/ 235 h 1072"/>
                <a:gd name="T20" fmla="*/ 726 w 1066"/>
                <a:gd name="T21" fmla="*/ 287 h 1072"/>
                <a:gd name="T22" fmla="*/ 780 w 1066"/>
                <a:gd name="T23" fmla="*/ 343 h 1072"/>
                <a:gd name="T24" fmla="*/ 832 w 1066"/>
                <a:gd name="T25" fmla="*/ 402 h 1072"/>
                <a:gd name="T26" fmla="*/ 878 w 1066"/>
                <a:gd name="T27" fmla="*/ 464 h 1072"/>
                <a:gd name="T28" fmla="*/ 920 w 1066"/>
                <a:gd name="T29" fmla="*/ 531 h 1072"/>
                <a:gd name="T30" fmla="*/ 958 w 1066"/>
                <a:gd name="T31" fmla="*/ 601 h 1072"/>
                <a:gd name="T32" fmla="*/ 989 w 1066"/>
                <a:gd name="T33" fmla="*/ 673 h 1072"/>
                <a:gd name="T34" fmla="*/ 1017 w 1066"/>
                <a:gd name="T35" fmla="*/ 748 h 1072"/>
                <a:gd name="T36" fmla="*/ 1037 w 1066"/>
                <a:gd name="T37" fmla="*/ 826 h 1072"/>
                <a:gd name="T38" fmla="*/ 1054 w 1066"/>
                <a:gd name="T39" fmla="*/ 906 h 1072"/>
                <a:gd name="T40" fmla="*/ 1062 w 1066"/>
                <a:gd name="T41" fmla="*/ 988 h 1072"/>
                <a:gd name="T42" fmla="*/ 1066 w 1066"/>
                <a:gd name="T43" fmla="*/ 1072 h 1072"/>
                <a:gd name="T44" fmla="*/ 0 w 1066"/>
                <a:gd name="T45" fmla="*/ 1072 h 1072"/>
                <a:gd name="T46" fmla="*/ 0 w 1066"/>
                <a:gd name="T47" fmla="*/ 0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6" h="1072">
                  <a:moveTo>
                    <a:pt x="0" y="0"/>
                  </a:moveTo>
                  <a:lnTo>
                    <a:pt x="83" y="3"/>
                  </a:lnTo>
                  <a:lnTo>
                    <a:pt x="164" y="12"/>
                  </a:lnTo>
                  <a:lnTo>
                    <a:pt x="244" y="29"/>
                  </a:lnTo>
                  <a:lnTo>
                    <a:pt x="321" y="49"/>
                  </a:lnTo>
                  <a:lnTo>
                    <a:pt x="396" y="77"/>
                  </a:lnTo>
                  <a:lnTo>
                    <a:pt x="468" y="108"/>
                  </a:lnTo>
                  <a:lnTo>
                    <a:pt x="538" y="147"/>
                  </a:lnTo>
                  <a:lnTo>
                    <a:pt x="604" y="188"/>
                  </a:lnTo>
                  <a:lnTo>
                    <a:pt x="666" y="235"/>
                  </a:lnTo>
                  <a:lnTo>
                    <a:pt x="726" y="287"/>
                  </a:lnTo>
                  <a:lnTo>
                    <a:pt x="780" y="343"/>
                  </a:lnTo>
                  <a:lnTo>
                    <a:pt x="832" y="402"/>
                  </a:lnTo>
                  <a:lnTo>
                    <a:pt x="878" y="464"/>
                  </a:lnTo>
                  <a:lnTo>
                    <a:pt x="920" y="531"/>
                  </a:lnTo>
                  <a:lnTo>
                    <a:pt x="958" y="601"/>
                  </a:lnTo>
                  <a:lnTo>
                    <a:pt x="989" y="673"/>
                  </a:lnTo>
                  <a:lnTo>
                    <a:pt x="1017" y="748"/>
                  </a:lnTo>
                  <a:lnTo>
                    <a:pt x="1037" y="826"/>
                  </a:lnTo>
                  <a:lnTo>
                    <a:pt x="1054" y="906"/>
                  </a:lnTo>
                  <a:lnTo>
                    <a:pt x="1062" y="988"/>
                  </a:lnTo>
                  <a:lnTo>
                    <a:pt x="1066" y="1072"/>
                  </a:lnTo>
                  <a:lnTo>
                    <a:pt x="0" y="107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290"/>
            <p:cNvSpPr>
              <a:spLocks noEditPoints="1"/>
            </p:cNvSpPr>
            <p:nvPr/>
          </p:nvSpPr>
          <p:spPr bwMode="auto">
            <a:xfrm>
              <a:off x="10056813" y="1998663"/>
              <a:ext cx="369888" cy="398463"/>
            </a:xfrm>
            <a:custGeom>
              <a:avLst/>
              <a:gdLst>
                <a:gd name="T0" fmla="*/ 1547 w 2329"/>
                <a:gd name="T1" fmla="*/ 2190 h 2508"/>
                <a:gd name="T2" fmla="*/ 1356 w 2329"/>
                <a:gd name="T3" fmla="*/ 2508 h 2508"/>
                <a:gd name="T4" fmla="*/ 1880 w 2329"/>
                <a:gd name="T5" fmla="*/ 2132 h 2508"/>
                <a:gd name="T6" fmla="*/ 1958 w 2329"/>
                <a:gd name="T7" fmla="*/ 2362 h 2508"/>
                <a:gd name="T8" fmla="*/ 1798 w 2329"/>
                <a:gd name="T9" fmla="*/ 2181 h 2508"/>
                <a:gd name="T10" fmla="*/ 975 w 2329"/>
                <a:gd name="T11" fmla="*/ 2132 h 2508"/>
                <a:gd name="T12" fmla="*/ 936 w 2329"/>
                <a:gd name="T13" fmla="*/ 2388 h 2508"/>
                <a:gd name="T14" fmla="*/ 975 w 2329"/>
                <a:gd name="T15" fmla="*/ 2132 h 2508"/>
                <a:gd name="T16" fmla="*/ 2329 w 2329"/>
                <a:gd name="T17" fmla="*/ 1915 h 2508"/>
                <a:gd name="T18" fmla="*/ 2287 w 2329"/>
                <a:gd name="T19" fmla="*/ 2001 h 2508"/>
                <a:gd name="T20" fmla="*/ 2160 w 2329"/>
                <a:gd name="T21" fmla="*/ 1817 h 2508"/>
                <a:gd name="T22" fmla="*/ 742 w 2329"/>
                <a:gd name="T23" fmla="*/ 1899 h 2508"/>
                <a:gd name="T24" fmla="*/ 486 w 2329"/>
                <a:gd name="T25" fmla="*/ 1938 h 2508"/>
                <a:gd name="T26" fmla="*/ 367 w 2329"/>
                <a:gd name="T27" fmla="*/ 1327 h 2508"/>
                <a:gd name="T28" fmla="*/ 683 w 2329"/>
                <a:gd name="T29" fmla="*/ 1566 h 2508"/>
                <a:gd name="T30" fmla="*/ 367 w 2329"/>
                <a:gd name="T31" fmla="*/ 1327 h 2508"/>
                <a:gd name="T32" fmla="*/ 741 w 2329"/>
                <a:gd name="T33" fmla="*/ 994 h 2508"/>
                <a:gd name="T34" fmla="*/ 486 w 2329"/>
                <a:gd name="T35" fmla="*/ 955 h 2508"/>
                <a:gd name="T36" fmla="*/ 936 w 2329"/>
                <a:gd name="T37" fmla="*/ 505 h 2508"/>
                <a:gd name="T38" fmla="*/ 974 w 2329"/>
                <a:gd name="T39" fmla="*/ 761 h 2508"/>
                <a:gd name="T40" fmla="*/ 936 w 2329"/>
                <a:gd name="T41" fmla="*/ 505 h 2508"/>
                <a:gd name="T42" fmla="*/ 356 w 2329"/>
                <a:gd name="T43" fmla="*/ 5 h 2508"/>
                <a:gd name="T44" fmla="*/ 431 w 2329"/>
                <a:gd name="T45" fmla="*/ 28 h 2508"/>
                <a:gd name="T46" fmla="*/ 500 w 2329"/>
                <a:gd name="T47" fmla="*/ 70 h 2508"/>
                <a:gd name="T48" fmla="*/ 80 w 2329"/>
                <a:gd name="T49" fmla="*/ 516 h 2508"/>
                <a:gd name="T50" fmla="*/ 34 w 2329"/>
                <a:gd name="T51" fmla="*/ 449 h 2508"/>
                <a:gd name="T52" fmla="*/ 6 w 2329"/>
                <a:gd name="T53" fmla="*/ 373 h 2508"/>
                <a:gd name="T54" fmla="*/ 0 w 2329"/>
                <a:gd name="T55" fmla="*/ 296 h 2508"/>
                <a:gd name="T56" fmla="*/ 13 w 2329"/>
                <a:gd name="T57" fmla="*/ 218 h 2508"/>
                <a:gd name="T58" fmla="*/ 46 w 2329"/>
                <a:gd name="T59" fmla="*/ 146 h 2508"/>
                <a:gd name="T60" fmla="*/ 98 w 2329"/>
                <a:gd name="T61" fmla="*/ 82 h 2508"/>
                <a:gd name="T62" fmla="*/ 164 w 2329"/>
                <a:gd name="T63" fmla="*/ 34 h 2508"/>
                <a:gd name="T64" fmla="*/ 239 w 2329"/>
                <a:gd name="T65" fmla="*/ 8 h 2508"/>
                <a:gd name="T66" fmla="*/ 317 w 2329"/>
                <a:gd name="T67" fmla="*/ 0 h 2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29" h="2508">
                  <a:moveTo>
                    <a:pt x="1356" y="2190"/>
                  </a:moveTo>
                  <a:lnTo>
                    <a:pt x="1547" y="2190"/>
                  </a:lnTo>
                  <a:lnTo>
                    <a:pt x="1547" y="2508"/>
                  </a:lnTo>
                  <a:lnTo>
                    <a:pt x="1356" y="2508"/>
                  </a:lnTo>
                  <a:lnTo>
                    <a:pt x="1356" y="2190"/>
                  </a:lnTo>
                  <a:close/>
                  <a:moveTo>
                    <a:pt x="1880" y="2132"/>
                  </a:moveTo>
                  <a:lnTo>
                    <a:pt x="1996" y="2335"/>
                  </a:lnTo>
                  <a:lnTo>
                    <a:pt x="1958" y="2362"/>
                  </a:lnTo>
                  <a:lnTo>
                    <a:pt x="1918" y="2388"/>
                  </a:lnTo>
                  <a:lnTo>
                    <a:pt x="1798" y="2181"/>
                  </a:lnTo>
                  <a:lnTo>
                    <a:pt x="1880" y="2132"/>
                  </a:lnTo>
                  <a:close/>
                  <a:moveTo>
                    <a:pt x="975" y="2132"/>
                  </a:moveTo>
                  <a:lnTo>
                    <a:pt x="1057" y="2181"/>
                  </a:lnTo>
                  <a:lnTo>
                    <a:pt x="936" y="2388"/>
                  </a:lnTo>
                  <a:lnTo>
                    <a:pt x="854" y="2341"/>
                  </a:lnTo>
                  <a:lnTo>
                    <a:pt x="975" y="2132"/>
                  </a:lnTo>
                  <a:close/>
                  <a:moveTo>
                    <a:pt x="2160" y="1817"/>
                  </a:moveTo>
                  <a:lnTo>
                    <a:pt x="2329" y="1915"/>
                  </a:lnTo>
                  <a:lnTo>
                    <a:pt x="2308" y="1958"/>
                  </a:lnTo>
                  <a:lnTo>
                    <a:pt x="2287" y="2001"/>
                  </a:lnTo>
                  <a:lnTo>
                    <a:pt x="2113" y="1899"/>
                  </a:lnTo>
                  <a:lnTo>
                    <a:pt x="2160" y="1817"/>
                  </a:lnTo>
                  <a:close/>
                  <a:moveTo>
                    <a:pt x="694" y="1817"/>
                  </a:moveTo>
                  <a:lnTo>
                    <a:pt x="742" y="1899"/>
                  </a:lnTo>
                  <a:lnTo>
                    <a:pt x="534" y="2021"/>
                  </a:lnTo>
                  <a:lnTo>
                    <a:pt x="486" y="1938"/>
                  </a:lnTo>
                  <a:lnTo>
                    <a:pt x="694" y="1817"/>
                  </a:lnTo>
                  <a:close/>
                  <a:moveTo>
                    <a:pt x="367" y="1327"/>
                  </a:moveTo>
                  <a:lnTo>
                    <a:pt x="683" y="1327"/>
                  </a:lnTo>
                  <a:lnTo>
                    <a:pt x="683" y="1566"/>
                  </a:lnTo>
                  <a:lnTo>
                    <a:pt x="367" y="1566"/>
                  </a:lnTo>
                  <a:lnTo>
                    <a:pt x="367" y="1327"/>
                  </a:lnTo>
                  <a:close/>
                  <a:moveTo>
                    <a:pt x="534" y="873"/>
                  </a:moveTo>
                  <a:lnTo>
                    <a:pt x="741" y="994"/>
                  </a:lnTo>
                  <a:lnTo>
                    <a:pt x="694" y="1077"/>
                  </a:lnTo>
                  <a:lnTo>
                    <a:pt x="486" y="955"/>
                  </a:lnTo>
                  <a:lnTo>
                    <a:pt x="534" y="873"/>
                  </a:lnTo>
                  <a:close/>
                  <a:moveTo>
                    <a:pt x="936" y="505"/>
                  </a:moveTo>
                  <a:lnTo>
                    <a:pt x="1057" y="712"/>
                  </a:lnTo>
                  <a:lnTo>
                    <a:pt x="974" y="761"/>
                  </a:lnTo>
                  <a:lnTo>
                    <a:pt x="854" y="553"/>
                  </a:lnTo>
                  <a:lnTo>
                    <a:pt x="936" y="505"/>
                  </a:lnTo>
                  <a:close/>
                  <a:moveTo>
                    <a:pt x="317" y="0"/>
                  </a:moveTo>
                  <a:lnTo>
                    <a:pt x="356" y="5"/>
                  </a:lnTo>
                  <a:lnTo>
                    <a:pt x="394" y="13"/>
                  </a:lnTo>
                  <a:lnTo>
                    <a:pt x="431" y="28"/>
                  </a:lnTo>
                  <a:lnTo>
                    <a:pt x="466" y="46"/>
                  </a:lnTo>
                  <a:lnTo>
                    <a:pt x="500" y="70"/>
                  </a:lnTo>
                  <a:lnTo>
                    <a:pt x="529" y="99"/>
                  </a:lnTo>
                  <a:lnTo>
                    <a:pt x="80" y="516"/>
                  </a:lnTo>
                  <a:lnTo>
                    <a:pt x="54" y="484"/>
                  </a:lnTo>
                  <a:lnTo>
                    <a:pt x="34" y="449"/>
                  </a:lnTo>
                  <a:lnTo>
                    <a:pt x="17" y="412"/>
                  </a:lnTo>
                  <a:lnTo>
                    <a:pt x="6" y="373"/>
                  </a:lnTo>
                  <a:lnTo>
                    <a:pt x="1" y="335"/>
                  </a:lnTo>
                  <a:lnTo>
                    <a:pt x="0" y="296"/>
                  </a:lnTo>
                  <a:lnTo>
                    <a:pt x="3" y="256"/>
                  </a:lnTo>
                  <a:lnTo>
                    <a:pt x="13" y="218"/>
                  </a:lnTo>
                  <a:lnTo>
                    <a:pt x="26" y="181"/>
                  </a:lnTo>
                  <a:lnTo>
                    <a:pt x="46" y="146"/>
                  </a:lnTo>
                  <a:lnTo>
                    <a:pt x="69" y="112"/>
                  </a:lnTo>
                  <a:lnTo>
                    <a:pt x="98" y="82"/>
                  </a:lnTo>
                  <a:lnTo>
                    <a:pt x="129" y="56"/>
                  </a:lnTo>
                  <a:lnTo>
                    <a:pt x="164" y="34"/>
                  </a:lnTo>
                  <a:lnTo>
                    <a:pt x="201" y="19"/>
                  </a:lnTo>
                  <a:lnTo>
                    <a:pt x="239" y="8"/>
                  </a:lnTo>
                  <a:lnTo>
                    <a:pt x="277" y="1"/>
                  </a:lnTo>
                  <a:lnTo>
                    <a:pt x="3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4" name="Group 223"/>
          <p:cNvGrpSpPr/>
          <p:nvPr/>
        </p:nvGrpSpPr>
        <p:grpSpPr>
          <a:xfrm>
            <a:off x="10986565" y="1941513"/>
            <a:ext cx="500063" cy="498476"/>
            <a:chOff x="10950575" y="1941513"/>
            <a:chExt cx="500063" cy="4984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5" name="Freeform 295"/>
            <p:cNvSpPr>
              <a:spLocks noEditPoints="1"/>
            </p:cNvSpPr>
            <p:nvPr/>
          </p:nvSpPr>
          <p:spPr bwMode="auto">
            <a:xfrm>
              <a:off x="10950575" y="2022476"/>
              <a:ext cx="500063" cy="417513"/>
            </a:xfrm>
            <a:custGeom>
              <a:avLst/>
              <a:gdLst>
                <a:gd name="T0" fmla="*/ 570 w 3464"/>
                <a:gd name="T1" fmla="*/ 971 h 2902"/>
                <a:gd name="T2" fmla="*/ 468 w 3464"/>
                <a:gd name="T3" fmla="*/ 1017 h 2902"/>
                <a:gd name="T4" fmla="*/ 405 w 3464"/>
                <a:gd name="T5" fmla="*/ 1091 h 2902"/>
                <a:gd name="T6" fmla="*/ 392 w 3464"/>
                <a:gd name="T7" fmla="*/ 2414 h 2902"/>
                <a:gd name="T8" fmla="*/ 421 w 3464"/>
                <a:gd name="T9" fmla="*/ 2500 h 2902"/>
                <a:gd name="T10" fmla="*/ 498 w 3464"/>
                <a:gd name="T11" fmla="*/ 2567 h 2902"/>
                <a:gd name="T12" fmla="*/ 610 w 3464"/>
                <a:gd name="T13" fmla="*/ 2600 h 2902"/>
                <a:gd name="T14" fmla="*/ 2851 w 3464"/>
                <a:gd name="T15" fmla="*/ 2600 h 2902"/>
                <a:gd name="T16" fmla="*/ 2962 w 3464"/>
                <a:gd name="T17" fmla="*/ 2567 h 2902"/>
                <a:gd name="T18" fmla="*/ 3039 w 3464"/>
                <a:gd name="T19" fmla="*/ 2500 h 2902"/>
                <a:gd name="T20" fmla="*/ 3069 w 3464"/>
                <a:gd name="T21" fmla="*/ 2414 h 2902"/>
                <a:gd name="T22" fmla="*/ 3055 w 3464"/>
                <a:gd name="T23" fmla="*/ 1091 h 2902"/>
                <a:gd name="T24" fmla="*/ 2992 w 3464"/>
                <a:gd name="T25" fmla="*/ 1017 h 2902"/>
                <a:gd name="T26" fmla="*/ 2891 w 3464"/>
                <a:gd name="T27" fmla="*/ 971 h 2902"/>
                <a:gd name="T28" fmla="*/ 652 w 3464"/>
                <a:gd name="T29" fmla="*/ 962 h 2902"/>
                <a:gd name="T30" fmla="*/ 1300 w 3464"/>
                <a:gd name="T31" fmla="*/ 291 h 2902"/>
                <a:gd name="T32" fmla="*/ 1329 w 3464"/>
                <a:gd name="T33" fmla="*/ 445 h 2902"/>
                <a:gd name="T34" fmla="*/ 1409 w 3464"/>
                <a:gd name="T35" fmla="*/ 575 h 2902"/>
                <a:gd name="T36" fmla="*/ 1528 w 3464"/>
                <a:gd name="T37" fmla="*/ 668 h 2902"/>
                <a:gd name="T38" fmla="*/ 1676 w 3464"/>
                <a:gd name="T39" fmla="*/ 714 h 2902"/>
                <a:gd name="T40" fmla="*/ 1836 w 3464"/>
                <a:gd name="T41" fmla="*/ 705 h 2902"/>
                <a:gd name="T42" fmla="*/ 1975 w 3464"/>
                <a:gd name="T43" fmla="*/ 641 h 2902"/>
                <a:gd name="T44" fmla="*/ 2084 w 3464"/>
                <a:gd name="T45" fmla="*/ 534 h 2902"/>
                <a:gd name="T46" fmla="*/ 2147 w 3464"/>
                <a:gd name="T47" fmla="*/ 395 h 2902"/>
                <a:gd name="T48" fmla="*/ 2160 w 3464"/>
                <a:gd name="T49" fmla="*/ 0 h 2902"/>
                <a:gd name="T50" fmla="*/ 2313 w 3464"/>
                <a:gd name="T51" fmla="*/ 344 h 2902"/>
                <a:gd name="T52" fmla="*/ 2360 w 3464"/>
                <a:gd name="T53" fmla="*/ 492 h 2902"/>
                <a:gd name="T54" fmla="*/ 2454 w 3464"/>
                <a:gd name="T55" fmla="*/ 609 h 2902"/>
                <a:gd name="T56" fmla="*/ 2584 w 3464"/>
                <a:gd name="T57" fmla="*/ 689 h 2902"/>
                <a:gd name="T58" fmla="*/ 2739 w 3464"/>
                <a:gd name="T59" fmla="*/ 718 h 2902"/>
                <a:gd name="T60" fmla="*/ 2894 w 3464"/>
                <a:gd name="T61" fmla="*/ 689 h 2902"/>
                <a:gd name="T62" fmla="*/ 3025 w 3464"/>
                <a:gd name="T63" fmla="*/ 609 h 2902"/>
                <a:gd name="T64" fmla="*/ 3119 w 3464"/>
                <a:gd name="T65" fmla="*/ 492 h 2902"/>
                <a:gd name="T66" fmla="*/ 3166 w 3464"/>
                <a:gd name="T67" fmla="*/ 344 h 2902"/>
                <a:gd name="T68" fmla="*/ 3213 w 3464"/>
                <a:gd name="T69" fmla="*/ 13 h 2902"/>
                <a:gd name="T70" fmla="*/ 3332 w 3464"/>
                <a:gd name="T71" fmla="*/ 69 h 2902"/>
                <a:gd name="T72" fmla="*/ 3418 w 3464"/>
                <a:gd name="T73" fmla="*/ 165 h 2902"/>
                <a:gd name="T74" fmla="*/ 3461 w 3464"/>
                <a:gd name="T75" fmla="*/ 288 h 2902"/>
                <a:gd name="T76" fmla="*/ 3461 w 3464"/>
                <a:gd name="T77" fmla="*/ 2614 h 2902"/>
                <a:gd name="T78" fmla="*/ 3418 w 3464"/>
                <a:gd name="T79" fmla="*/ 2737 h 2902"/>
                <a:gd name="T80" fmla="*/ 3334 w 3464"/>
                <a:gd name="T81" fmla="*/ 2833 h 2902"/>
                <a:gd name="T82" fmla="*/ 3218 w 3464"/>
                <a:gd name="T83" fmla="*/ 2890 h 2902"/>
                <a:gd name="T84" fmla="*/ 336 w 3464"/>
                <a:gd name="T85" fmla="*/ 2902 h 2902"/>
                <a:gd name="T86" fmla="*/ 206 w 3464"/>
                <a:gd name="T87" fmla="*/ 2876 h 2902"/>
                <a:gd name="T88" fmla="*/ 99 w 3464"/>
                <a:gd name="T89" fmla="*/ 2805 h 2902"/>
                <a:gd name="T90" fmla="*/ 27 w 3464"/>
                <a:gd name="T91" fmla="*/ 2699 h 2902"/>
                <a:gd name="T92" fmla="*/ 0 w 3464"/>
                <a:gd name="T93" fmla="*/ 2569 h 2902"/>
                <a:gd name="T94" fmla="*/ 3 w 3464"/>
                <a:gd name="T95" fmla="*/ 289 h 2902"/>
                <a:gd name="T96" fmla="*/ 46 w 3464"/>
                <a:gd name="T97" fmla="*/ 166 h 2902"/>
                <a:gd name="T98" fmla="*/ 131 w 3464"/>
                <a:gd name="T99" fmla="*/ 70 h 2902"/>
                <a:gd name="T100" fmla="*/ 248 w 3464"/>
                <a:gd name="T101" fmla="*/ 14 h 2902"/>
                <a:gd name="T102" fmla="*/ 295 w 3464"/>
                <a:gd name="T103" fmla="*/ 344 h 2902"/>
                <a:gd name="T104" fmla="*/ 342 w 3464"/>
                <a:gd name="T105" fmla="*/ 491 h 2902"/>
                <a:gd name="T106" fmla="*/ 436 w 3464"/>
                <a:gd name="T107" fmla="*/ 609 h 2902"/>
                <a:gd name="T108" fmla="*/ 566 w 3464"/>
                <a:gd name="T109" fmla="*/ 689 h 2902"/>
                <a:gd name="T110" fmla="*/ 721 w 3464"/>
                <a:gd name="T111" fmla="*/ 718 h 2902"/>
                <a:gd name="T112" fmla="*/ 876 w 3464"/>
                <a:gd name="T113" fmla="*/ 689 h 2902"/>
                <a:gd name="T114" fmla="*/ 1007 w 3464"/>
                <a:gd name="T115" fmla="*/ 609 h 2902"/>
                <a:gd name="T116" fmla="*/ 1101 w 3464"/>
                <a:gd name="T117" fmla="*/ 491 h 2902"/>
                <a:gd name="T118" fmla="*/ 1148 w 3464"/>
                <a:gd name="T119" fmla="*/ 344 h 2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64" h="2902">
                  <a:moveTo>
                    <a:pt x="652" y="962"/>
                  </a:moveTo>
                  <a:lnTo>
                    <a:pt x="610" y="964"/>
                  </a:lnTo>
                  <a:lnTo>
                    <a:pt x="570" y="971"/>
                  </a:lnTo>
                  <a:lnTo>
                    <a:pt x="532" y="982"/>
                  </a:lnTo>
                  <a:lnTo>
                    <a:pt x="498" y="998"/>
                  </a:lnTo>
                  <a:lnTo>
                    <a:pt x="468" y="1017"/>
                  </a:lnTo>
                  <a:lnTo>
                    <a:pt x="443" y="1039"/>
                  </a:lnTo>
                  <a:lnTo>
                    <a:pt x="421" y="1064"/>
                  </a:lnTo>
                  <a:lnTo>
                    <a:pt x="405" y="1091"/>
                  </a:lnTo>
                  <a:lnTo>
                    <a:pt x="395" y="1120"/>
                  </a:lnTo>
                  <a:lnTo>
                    <a:pt x="392" y="1151"/>
                  </a:lnTo>
                  <a:lnTo>
                    <a:pt x="392" y="2414"/>
                  </a:lnTo>
                  <a:lnTo>
                    <a:pt x="395" y="2445"/>
                  </a:lnTo>
                  <a:lnTo>
                    <a:pt x="405" y="2473"/>
                  </a:lnTo>
                  <a:lnTo>
                    <a:pt x="421" y="2500"/>
                  </a:lnTo>
                  <a:lnTo>
                    <a:pt x="443" y="2525"/>
                  </a:lnTo>
                  <a:lnTo>
                    <a:pt x="468" y="2547"/>
                  </a:lnTo>
                  <a:lnTo>
                    <a:pt x="498" y="2567"/>
                  </a:lnTo>
                  <a:lnTo>
                    <a:pt x="532" y="2582"/>
                  </a:lnTo>
                  <a:lnTo>
                    <a:pt x="570" y="2593"/>
                  </a:lnTo>
                  <a:lnTo>
                    <a:pt x="610" y="2600"/>
                  </a:lnTo>
                  <a:lnTo>
                    <a:pt x="652" y="2602"/>
                  </a:lnTo>
                  <a:lnTo>
                    <a:pt x="2809" y="2602"/>
                  </a:lnTo>
                  <a:lnTo>
                    <a:pt x="2851" y="2600"/>
                  </a:lnTo>
                  <a:lnTo>
                    <a:pt x="2891" y="2593"/>
                  </a:lnTo>
                  <a:lnTo>
                    <a:pt x="2928" y="2582"/>
                  </a:lnTo>
                  <a:lnTo>
                    <a:pt x="2962" y="2567"/>
                  </a:lnTo>
                  <a:lnTo>
                    <a:pt x="2992" y="2547"/>
                  </a:lnTo>
                  <a:lnTo>
                    <a:pt x="3018" y="2525"/>
                  </a:lnTo>
                  <a:lnTo>
                    <a:pt x="3039" y="2500"/>
                  </a:lnTo>
                  <a:lnTo>
                    <a:pt x="3055" y="2473"/>
                  </a:lnTo>
                  <a:lnTo>
                    <a:pt x="3065" y="2445"/>
                  </a:lnTo>
                  <a:lnTo>
                    <a:pt x="3069" y="2414"/>
                  </a:lnTo>
                  <a:lnTo>
                    <a:pt x="3069" y="1151"/>
                  </a:lnTo>
                  <a:lnTo>
                    <a:pt x="3065" y="1120"/>
                  </a:lnTo>
                  <a:lnTo>
                    <a:pt x="3055" y="1091"/>
                  </a:lnTo>
                  <a:lnTo>
                    <a:pt x="3039" y="1064"/>
                  </a:lnTo>
                  <a:lnTo>
                    <a:pt x="3018" y="1039"/>
                  </a:lnTo>
                  <a:lnTo>
                    <a:pt x="2992" y="1017"/>
                  </a:lnTo>
                  <a:lnTo>
                    <a:pt x="2962" y="998"/>
                  </a:lnTo>
                  <a:lnTo>
                    <a:pt x="2928" y="982"/>
                  </a:lnTo>
                  <a:lnTo>
                    <a:pt x="2891" y="971"/>
                  </a:lnTo>
                  <a:lnTo>
                    <a:pt x="2851" y="964"/>
                  </a:lnTo>
                  <a:lnTo>
                    <a:pt x="2809" y="962"/>
                  </a:lnTo>
                  <a:lnTo>
                    <a:pt x="652" y="962"/>
                  </a:lnTo>
                  <a:close/>
                  <a:moveTo>
                    <a:pt x="1151" y="0"/>
                  </a:moveTo>
                  <a:lnTo>
                    <a:pt x="1300" y="0"/>
                  </a:lnTo>
                  <a:lnTo>
                    <a:pt x="1300" y="291"/>
                  </a:lnTo>
                  <a:lnTo>
                    <a:pt x="1304" y="344"/>
                  </a:lnTo>
                  <a:lnTo>
                    <a:pt x="1313" y="395"/>
                  </a:lnTo>
                  <a:lnTo>
                    <a:pt x="1329" y="445"/>
                  </a:lnTo>
                  <a:lnTo>
                    <a:pt x="1351" y="491"/>
                  </a:lnTo>
                  <a:lnTo>
                    <a:pt x="1377" y="534"/>
                  </a:lnTo>
                  <a:lnTo>
                    <a:pt x="1409" y="575"/>
                  </a:lnTo>
                  <a:lnTo>
                    <a:pt x="1445" y="609"/>
                  </a:lnTo>
                  <a:lnTo>
                    <a:pt x="1484" y="641"/>
                  </a:lnTo>
                  <a:lnTo>
                    <a:pt x="1528" y="668"/>
                  </a:lnTo>
                  <a:lnTo>
                    <a:pt x="1575" y="689"/>
                  </a:lnTo>
                  <a:lnTo>
                    <a:pt x="1625" y="705"/>
                  </a:lnTo>
                  <a:lnTo>
                    <a:pt x="1676" y="714"/>
                  </a:lnTo>
                  <a:lnTo>
                    <a:pt x="1730" y="718"/>
                  </a:lnTo>
                  <a:lnTo>
                    <a:pt x="1783" y="714"/>
                  </a:lnTo>
                  <a:lnTo>
                    <a:pt x="1836" y="705"/>
                  </a:lnTo>
                  <a:lnTo>
                    <a:pt x="1885" y="689"/>
                  </a:lnTo>
                  <a:lnTo>
                    <a:pt x="1932" y="667"/>
                  </a:lnTo>
                  <a:lnTo>
                    <a:pt x="1975" y="641"/>
                  </a:lnTo>
                  <a:lnTo>
                    <a:pt x="2016" y="609"/>
                  </a:lnTo>
                  <a:lnTo>
                    <a:pt x="2052" y="574"/>
                  </a:lnTo>
                  <a:lnTo>
                    <a:pt x="2084" y="534"/>
                  </a:lnTo>
                  <a:lnTo>
                    <a:pt x="2110" y="491"/>
                  </a:lnTo>
                  <a:lnTo>
                    <a:pt x="2132" y="445"/>
                  </a:lnTo>
                  <a:lnTo>
                    <a:pt x="2147" y="395"/>
                  </a:lnTo>
                  <a:lnTo>
                    <a:pt x="2157" y="344"/>
                  </a:lnTo>
                  <a:lnTo>
                    <a:pt x="2160" y="291"/>
                  </a:lnTo>
                  <a:lnTo>
                    <a:pt x="2160" y="0"/>
                  </a:lnTo>
                  <a:lnTo>
                    <a:pt x="2309" y="0"/>
                  </a:lnTo>
                  <a:lnTo>
                    <a:pt x="2309" y="291"/>
                  </a:lnTo>
                  <a:lnTo>
                    <a:pt x="2313" y="344"/>
                  </a:lnTo>
                  <a:lnTo>
                    <a:pt x="2322" y="396"/>
                  </a:lnTo>
                  <a:lnTo>
                    <a:pt x="2338" y="445"/>
                  </a:lnTo>
                  <a:lnTo>
                    <a:pt x="2360" y="492"/>
                  </a:lnTo>
                  <a:lnTo>
                    <a:pt x="2386" y="534"/>
                  </a:lnTo>
                  <a:lnTo>
                    <a:pt x="2418" y="575"/>
                  </a:lnTo>
                  <a:lnTo>
                    <a:pt x="2454" y="609"/>
                  </a:lnTo>
                  <a:lnTo>
                    <a:pt x="2493" y="641"/>
                  </a:lnTo>
                  <a:lnTo>
                    <a:pt x="2537" y="668"/>
                  </a:lnTo>
                  <a:lnTo>
                    <a:pt x="2584" y="689"/>
                  </a:lnTo>
                  <a:lnTo>
                    <a:pt x="2634" y="705"/>
                  </a:lnTo>
                  <a:lnTo>
                    <a:pt x="2685" y="714"/>
                  </a:lnTo>
                  <a:lnTo>
                    <a:pt x="2739" y="718"/>
                  </a:lnTo>
                  <a:lnTo>
                    <a:pt x="2792" y="714"/>
                  </a:lnTo>
                  <a:lnTo>
                    <a:pt x="2845" y="705"/>
                  </a:lnTo>
                  <a:lnTo>
                    <a:pt x="2894" y="689"/>
                  </a:lnTo>
                  <a:lnTo>
                    <a:pt x="2941" y="668"/>
                  </a:lnTo>
                  <a:lnTo>
                    <a:pt x="2985" y="641"/>
                  </a:lnTo>
                  <a:lnTo>
                    <a:pt x="3025" y="609"/>
                  </a:lnTo>
                  <a:lnTo>
                    <a:pt x="3061" y="575"/>
                  </a:lnTo>
                  <a:lnTo>
                    <a:pt x="3093" y="534"/>
                  </a:lnTo>
                  <a:lnTo>
                    <a:pt x="3119" y="492"/>
                  </a:lnTo>
                  <a:lnTo>
                    <a:pt x="3140" y="445"/>
                  </a:lnTo>
                  <a:lnTo>
                    <a:pt x="3156" y="396"/>
                  </a:lnTo>
                  <a:lnTo>
                    <a:pt x="3166" y="344"/>
                  </a:lnTo>
                  <a:lnTo>
                    <a:pt x="3169" y="291"/>
                  </a:lnTo>
                  <a:lnTo>
                    <a:pt x="3169" y="4"/>
                  </a:lnTo>
                  <a:lnTo>
                    <a:pt x="3213" y="13"/>
                  </a:lnTo>
                  <a:lnTo>
                    <a:pt x="3256" y="27"/>
                  </a:lnTo>
                  <a:lnTo>
                    <a:pt x="3295" y="45"/>
                  </a:lnTo>
                  <a:lnTo>
                    <a:pt x="3332" y="69"/>
                  </a:lnTo>
                  <a:lnTo>
                    <a:pt x="3364" y="98"/>
                  </a:lnTo>
                  <a:lnTo>
                    <a:pt x="3393" y="129"/>
                  </a:lnTo>
                  <a:lnTo>
                    <a:pt x="3418" y="165"/>
                  </a:lnTo>
                  <a:lnTo>
                    <a:pt x="3438" y="203"/>
                  </a:lnTo>
                  <a:lnTo>
                    <a:pt x="3452" y="244"/>
                  </a:lnTo>
                  <a:lnTo>
                    <a:pt x="3461" y="288"/>
                  </a:lnTo>
                  <a:lnTo>
                    <a:pt x="3464" y="333"/>
                  </a:lnTo>
                  <a:lnTo>
                    <a:pt x="3464" y="2569"/>
                  </a:lnTo>
                  <a:lnTo>
                    <a:pt x="3461" y="2614"/>
                  </a:lnTo>
                  <a:lnTo>
                    <a:pt x="3452" y="2658"/>
                  </a:lnTo>
                  <a:lnTo>
                    <a:pt x="3438" y="2699"/>
                  </a:lnTo>
                  <a:lnTo>
                    <a:pt x="3418" y="2737"/>
                  </a:lnTo>
                  <a:lnTo>
                    <a:pt x="3394" y="2773"/>
                  </a:lnTo>
                  <a:lnTo>
                    <a:pt x="3365" y="2805"/>
                  </a:lnTo>
                  <a:lnTo>
                    <a:pt x="3334" y="2833"/>
                  </a:lnTo>
                  <a:lnTo>
                    <a:pt x="3298" y="2857"/>
                  </a:lnTo>
                  <a:lnTo>
                    <a:pt x="3259" y="2876"/>
                  </a:lnTo>
                  <a:lnTo>
                    <a:pt x="3218" y="2890"/>
                  </a:lnTo>
                  <a:lnTo>
                    <a:pt x="3174" y="2899"/>
                  </a:lnTo>
                  <a:lnTo>
                    <a:pt x="3128" y="2902"/>
                  </a:lnTo>
                  <a:lnTo>
                    <a:pt x="336" y="2902"/>
                  </a:lnTo>
                  <a:lnTo>
                    <a:pt x="291" y="2899"/>
                  </a:lnTo>
                  <a:lnTo>
                    <a:pt x="248" y="2890"/>
                  </a:lnTo>
                  <a:lnTo>
                    <a:pt x="206" y="2876"/>
                  </a:lnTo>
                  <a:lnTo>
                    <a:pt x="166" y="2857"/>
                  </a:lnTo>
                  <a:lnTo>
                    <a:pt x="131" y="2833"/>
                  </a:lnTo>
                  <a:lnTo>
                    <a:pt x="99" y="2805"/>
                  </a:lnTo>
                  <a:lnTo>
                    <a:pt x="70" y="2773"/>
                  </a:lnTo>
                  <a:lnTo>
                    <a:pt x="46" y="2737"/>
                  </a:lnTo>
                  <a:lnTo>
                    <a:pt x="27" y="2699"/>
                  </a:lnTo>
                  <a:lnTo>
                    <a:pt x="12" y="2658"/>
                  </a:lnTo>
                  <a:lnTo>
                    <a:pt x="3" y="2614"/>
                  </a:lnTo>
                  <a:lnTo>
                    <a:pt x="0" y="2569"/>
                  </a:lnTo>
                  <a:lnTo>
                    <a:pt x="0" y="1192"/>
                  </a:lnTo>
                  <a:lnTo>
                    <a:pt x="0" y="333"/>
                  </a:lnTo>
                  <a:lnTo>
                    <a:pt x="3" y="289"/>
                  </a:lnTo>
                  <a:lnTo>
                    <a:pt x="12" y="245"/>
                  </a:lnTo>
                  <a:lnTo>
                    <a:pt x="27" y="204"/>
                  </a:lnTo>
                  <a:lnTo>
                    <a:pt x="46" y="166"/>
                  </a:lnTo>
                  <a:lnTo>
                    <a:pt x="70" y="131"/>
                  </a:lnTo>
                  <a:lnTo>
                    <a:pt x="99" y="99"/>
                  </a:lnTo>
                  <a:lnTo>
                    <a:pt x="131" y="70"/>
                  </a:lnTo>
                  <a:lnTo>
                    <a:pt x="168" y="48"/>
                  </a:lnTo>
                  <a:lnTo>
                    <a:pt x="206" y="28"/>
                  </a:lnTo>
                  <a:lnTo>
                    <a:pt x="248" y="14"/>
                  </a:lnTo>
                  <a:lnTo>
                    <a:pt x="291" y="5"/>
                  </a:lnTo>
                  <a:lnTo>
                    <a:pt x="291" y="291"/>
                  </a:lnTo>
                  <a:lnTo>
                    <a:pt x="295" y="344"/>
                  </a:lnTo>
                  <a:lnTo>
                    <a:pt x="304" y="395"/>
                  </a:lnTo>
                  <a:lnTo>
                    <a:pt x="320" y="445"/>
                  </a:lnTo>
                  <a:lnTo>
                    <a:pt x="342" y="491"/>
                  </a:lnTo>
                  <a:lnTo>
                    <a:pt x="368" y="534"/>
                  </a:lnTo>
                  <a:lnTo>
                    <a:pt x="400" y="575"/>
                  </a:lnTo>
                  <a:lnTo>
                    <a:pt x="436" y="609"/>
                  </a:lnTo>
                  <a:lnTo>
                    <a:pt x="475" y="641"/>
                  </a:lnTo>
                  <a:lnTo>
                    <a:pt x="519" y="668"/>
                  </a:lnTo>
                  <a:lnTo>
                    <a:pt x="566" y="689"/>
                  </a:lnTo>
                  <a:lnTo>
                    <a:pt x="616" y="705"/>
                  </a:lnTo>
                  <a:lnTo>
                    <a:pt x="667" y="714"/>
                  </a:lnTo>
                  <a:lnTo>
                    <a:pt x="721" y="718"/>
                  </a:lnTo>
                  <a:lnTo>
                    <a:pt x="776" y="714"/>
                  </a:lnTo>
                  <a:lnTo>
                    <a:pt x="827" y="705"/>
                  </a:lnTo>
                  <a:lnTo>
                    <a:pt x="876" y="689"/>
                  </a:lnTo>
                  <a:lnTo>
                    <a:pt x="923" y="667"/>
                  </a:lnTo>
                  <a:lnTo>
                    <a:pt x="967" y="641"/>
                  </a:lnTo>
                  <a:lnTo>
                    <a:pt x="1007" y="609"/>
                  </a:lnTo>
                  <a:lnTo>
                    <a:pt x="1043" y="574"/>
                  </a:lnTo>
                  <a:lnTo>
                    <a:pt x="1075" y="534"/>
                  </a:lnTo>
                  <a:lnTo>
                    <a:pt x="1101" y="491"/>
                  </a:lnTo>
                  <a:lnTo>
                    <a:pt x="1123" y="445"/>
                  </a:lnTo>
                  <a:lnTo>
                    <a:pt x="1138" y="395"/>
                  </a:lnTo>
                  <a:lnTo>
                    <a:pt x="1148" y="344"/>
                  </a:lnTo>
                  <a:lnTo>
                    <a:pt x="1151" y="291"/>
                  </a:lnTo>
                  <a:lnTo>
                    <a:pt x="11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296"/>
            <p:cNvSpPr>
              <a:spLocks/>
            </p:cNvSpPr>
            <p:nvPr/>
          </p:nvSpPr>
          <p:spPr bwMode="auto">
            <a:xfrm>
              <a:off x="11022013" y="1941513"/>
              <a:ext cx="65088" cy="155575"/>
            </a:xfrm>
            <a:custGeom>
              <a:avLst/>
              <a:gdLst>
                <a:gd name="T0" fmla="*/ 228 w 457"/>
                <a:gd name="T1" fmla="*/ 0 h 1079"/>
                <a:gd name="T2" fmla="*/ 265 w 457"/>
                <a:gd name="T3" fmla="*/ 3 h 1079"/>
                <a:gd name="T4" fmla="*/ 300 w 457"/>
                <a:gd name="T5" fmla="*/ 12 h 1079"/>
                <a:gd name="T6" fmla="*/ 333 w 457"/>
                <a:gd name="T7" fmla="*/ 25 h 1079"/>
                <a:gd name="T8" fmla="*/ 364 w 457"/>
                <a:gd name="T9" fmla="*/ 44 h 1079"/>
                <a:gd name="T10" fmla="*/ 390 w 457"/>
                <a:gd name="T11" fmla="*/ 66 h 1079"/>
                <a:gd name="T12" fmla="*/ 413 w 457"/>
                <a:gd name="T13" fmla="*/ 92 h 1079"/>
                <a:gd name="T14" fmla="*/ 432 w 457"/>
                <a:gd name="T15" fmla="*/ 123 h 1079"/>
                <a:gd name="T16" fmla="*/ 445 w 457"/>
                <a:gd name="T17" fmla="*/ 156 h 1079"/>
                <a:gd name="T18" fmla="*/ 453 w 457"/>
                <a:gd name="T19" fmla="*/ 190 h 1079"/>
                <a:gd name="T20" fmla="*/ 457 w 457"/>
                <a:gd name="T21" fmla="*/ 226 h 1079"/>
                <a:gd name="T22" fmla="*/ 457 w 457"/>
                <a:gd name="T23" fmla="*/ 852 h 1079"/>
                <a:gd name="T24" fmla="*/ 453 w 457"/>
                <a:gd name="T25" fmla="*/ 889 h 1079"/>
                <a:gd name="T26" fmla="*/ 445 w 457"/>
                <a:gd name="T27" fmla="*/ 924 h 1079"/>
                <a:gd name="T28" fmla="*/ 432 w 457"/>
                <a:gd name="T29" fmla="*/ 956 h 1079"/>
                <a:gd name="T30" fmla="*/ 413 w 457"/>
                <a:gd name="T31" fmla="*/ 986 h 1079"/>
                <a:gd name="T32" fmla="*/ 390 w 457"/>
                <a:gd name="T33" fmla="*/ 1012 h 1079"/>
                <a:gd name="T34" fmla="*/ 364 w 457"/>
                <a:gd name="T35" fmla="*/ 1035 h 1079"/>
                <a:gd name="T36" fmla="*/ 333 w 457"/>
                <a:gd name="T37" fmla="*/ 1053 h 1079"/>
                <a:gd name="T38" fmla="*/ 300 w 457"/>
                <a:gd name="T39" fmla="*/ 1067 h 1079"/>
                <a:gd name="T40" fmla="*/ 265 w 457"/>
                <a:gd name="T41" fmla="*/ 1076 h 1079"/>
                <a:gd name="T42" fmla="*/ 228 w 457"/>
                <a:gd name="T43" fmla="*/ 1079 h 1079"/>
                <a:gd name="T44" fmla="*/ 192 w 457"/>
                <a:gd name="T45" fmla="*/ 1076 h 1079"/>
                <a:gd name="T46" fmla="*/ 157 w 457"/>
                <a:gd name="T47" fmla="*/ 1067 h 1079"/>
                <a:gd name="T48" fmla="*/ 124 w 457"/>
                <a:gd name="T49" fmla="*/ 1053 h 1079"/>
                <a:gd name="T50" fmla="*/ 93 w 457"/>
                <a:gd name="T51" fmla="*/ 1035 h 1079"/>
                <a:gd name="T52" fmla="*/ 67 w 457"/>
                <a:gd name="T53" fmla="*/ 1012 h 1079"/>
                <a:gd name="T54" fmla="*/ 44 w 457"/>
                <a:gd name="T55" fmla="*/ 986 h 1079"/>
                <a:gd name="T56" fmla="*/ 25 w 457"/>
                <a:gd name="T57" fmla="*/ 956 h 1079"/>
                <a:gd name="T58" fmla="*/ 12 w 457"/>
                <a:gd name="T59" fmla="*/ 924 h 1079"/>
                <a:gd name="T60" fmla="*/ 3 w 457"/>
                <a:gd name="T61" fmla="*/ 889 h 1079"/>
                <a:gd name="T62" fmla="*/ 0 w 457"/>
                <a:gd name="T63" fmla="*/ 852 h 1079"/>
                <a:gd name="T64" fmla="*/ 0 w 457"/>
                <a:gd name="T65" fmla="*/ 226 h 1079"/>
                <a:gd name="T66" fmla="*/ 3 w 457"/>
                <a:gd name="T67" fmla="*/ 190 h 1079"/>
                <a:gd name="T68" fmla="*/ 12 w 457"/>
                <a:gd name="T69" fmla="*/ 156 h 1079"/>
                <a:gd name="T70" fmla="*/ 25 w 457"/>
                <a:gd name="T71" fmla="*/ 123 h 1079"/>
                <a:gd name="T72" fmla="*/ 44 w 457"/>
                <a:gd name="T73" fmla="*/ 92 h 1079"/>
                <a:gd name="T74" fmla="*/ 67 w 457"/>
                <a:gd name="T75" fmla="*/ 66 h 1079"/>
                <a:gd name="T76" fmla="*/ 93 w 457"/>
                <a:gd name="T77" fmla="*/ 44 h 1079"/>
                <a:gd name="T78" fmla="*/ 124 w 457"/>
                <a:gd name="T79" fmla="*/ 25 h 1079"/>
                <a:gd name="T80" fmla="*/ 157 w 457"/>
                <a:gd name="T81" fmla="*/ 12 h 1079"/>
                <a:gd name="T82" fmla="*/ 192 w 457"/>
                <a:gd name="T83" fmla="*/ 3 h 1079"/>
                <a:gd name="T84" fmla="*/ 228 w 457"/>
                <a:gd name="T85" fmla="*/ 0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7" h="1079">
                  <a:moveTo>
                    <a:pt x="228" y="0"/>
                  </a:moveTo>
                  <a:lnTo>
                    <a:pt x="265" y="3"/>
                  </a:lnTo>
                  <a:lnTo>
                    <a:pt x="300" y="12"/>
                  </a:lnTo>
                  <a:lnTo>
                    <a:pt x="333" y="25"/>
                  </a:lnTo>
                  <a:lnTo>
                    <a:pt x="364" y="44"/>
                  </a:lnTo>
                  <a:lnTo>
                    <a:pt x="390" y="66"/>
                  </a:lnTo>
                  <a:lnTo>
                    <a:pt x="413" y="92"/>
                  </a:lnTo>
                  <a:lnTo>
                    <a:pt x="432" y="123"/>
                  </a:lnTo>
                  <a:lnTo>
                    <a:pt x="445" y="156"/>
                  </a:lnTo>
                  <a:lnTo>
                    <a:pt x="453" y="190"/>
                  </a:lnTo>
                  <a:lnTo>
                    <a:pt x="457" y="226"/>
                  </a:lnTo>
                  <a:lnTo>
                    <a:pt x="457" y="852"/>
                  </a:lnTo>
                  <a:lnTo>
                    <a:pt x="453" y="889"/>
                  </a:lnTo>
                  <a:lnTo>
                    <a:pt x="445" y="924"/>
                  </a:lnTo>
                  <a:lnTo>
                    <a:pt x="432" y="956"/>
                  </a:lnTo>
                  <a:lnTo>
                    <a:pt x="413" y="986"/>
                  </a:lnTo>
                  <a:lnTo>
                    <a:pt x="390" y="1012"/>
                  </a:lnTo>
                  <a:lnTo>
                    <a:pt x="364" y="1035"/>
                  </a:lnTo>
                  <a:lnTo>
                    <a:pt x="333" y="1053"/>
                  </a:lnTo>
                  <a:lnTo>
                    <a:pt x="300" y="1067"/>
                  </a:lnTo>
                  <a:lnTo>
                    <a:pt x="265" y="1076"/>
                  </a:lnTo>
                  <a:lnTo>
                    <a:pt x="228" y="1079"/>
                  </a:lnTo>
                  <a:lnTo>
                    <a:pt x="192" y="1076"/>
                  </a:lnTo>
                  <a:lnTo>
                    <a:pt x="157" y="1067"/>
                  </a:lnTo>
                  <a:lnTo>
                    <a:pt x="124" y="1053"/>
                  </a:lnTo>
                  <a:lnTo>
                    <a:pt x="93" y="1035"/>
                  </a:lnTo>
                  <a:lnTo>
                    <a:pt x="67" y="1012"/>
                  </a:lnTo>
                  <a:lnTo>
                    <a:pt x="44" y="986"/>
                  </a:lnTo>
                  <a:lnTo>
                    <a:pt x="25" y="956"/>
                  </a:lnTo>
                  <a:lnTo>
                    <a:pt x="12" y="924"/>
                  </a:lnTo>
                  <a:lnTo>
                    <a:pt x="3" y="889"/>
                  </a:lnTo>
                  <a:lnTo>
                    <a:pt x="0" y="852"/>
                  </a:lnTo>
                  <a:lnTo>
                    <a:pt x="0" y="226"/>
                  </a:lnTo>
                  <a:lnTo>
                    <a:pt x="3" y="190"/>
                  </a:lnTo>
                  <a:lnTo>
                    <a:pt x="12" y="156"/>
                  </a:lnTo>
                  <a:lnTo>
                    <a:pt x="25" y="123"/>
                  </a:lnTo>
                  <a:lnTo>
                    <a:pt x="44" y="92"/>
                  </a:lnTo>
                  <a:lnTo>
                    <a:pt x="67" y="66"/>
                  </a:lnTo>
                  <a:lnTo>
                    <a:pt x="93" y="44"/>
                  </a:lnTo>
                  <a:lnTo>
                    <a:pt x="124" y="25"/>
                  </a:lnTo>
                  <a:lnTo>
                    <a:pt x="157" y="12"/>
                  </a:lnTo>
                  <a:lnTo>
                    <a:pt x="192" y="3"/>
                  </a:lnTo>
                  <a:lnTo>
                    <a:pt x="2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297"/>
            <p:cNvSpPr>
              <a:spLocks/>
            </p:cNvSpPr>
            <p:nvPr/>
          </p:nvSpPr>
          <p:spPr bwMode="auto">
            <a:xfrm>
              <a:off x="11166475" y="1941513"/>
              <a:ext cx="66675" cy="155575"/>
            </a:xfrm>
            <a:custGeom>
              <a:avLst/>
              <a:gdLst>
                <a:gd name="T0" fmla="*/ 228 w 457"/>
                <a:gd name="T1" fmla="*/ 0 h 1079"/>
                <a:gd name="T2" fmla="*/ 265 w 457"/>
                <a:gd name="T3" fmla="*/ 3 h 1079"/>
                <a:gd name="T4" fmla="*/ 300 w 457"/>
                <a:gd name="T5" fmla="*/ 12 h 1079"/>
                <a:gd name="T6" fmla="*/ 333 w 457"/>
                <a:gd name="T7" fmla="*/ 25 h 1079"/>
                <a:gd name="T8" fmla="*/ 363 w 457"/>
                <a:gd name="T9" fmla="*/ 44 h 1079"/>
                <a:gd name="T10" fmla="*/ 390 w 457"/>
                <a:gd name="T11" fmla="*/ 66 h 1079"/>
                <a:gd name="T12" fmla="*/ 413 w 457"/>
                <a:gd name="T13" fmla="*/ 92 h 1079"/>
                <a:gd name="T14" fmla="*/ 432 w 457"/>
                <a:gd name="T15" fmla="*/ 123 h 1079"/>
                <a:gd name="T16" fmla="*/ 445 w 457"/>
                <a:gd name="T17" fmla="*/ 156 h 1079"/>
                <a:gd name="T18" fmla="*/ 453 w 457"/>
                <a:gd name="T19" fmla="*/ 190 h 1079"/>
                <a:gd name="T20" fmla="*/ 457 w 457"/>
                <a:gd name="T21" fmla="*/ 226 h 1079"/>
                <a:gd name="T22" fmla="*/ 457 w 457"/>
                <a:gd name="T23" fmla="*/ 852 h 1079"/>
                <a:gd name="T24" fmla="*/ 453 w 457"/>
                <a:gd name="T25" fmla="*/ 889 h 1079"/>
                <a:gd name="T26" fmla="*/ 445 w 457"/>
                <a:gd name="T27" fmla="*/ 924 h 1079"/>
                <a:gd name="T28" fmla="*/ 432 w 457"/>
                <a:gd name="T29" fmla="*/ 956 h 1079"/>
                <a:gd name="T30" fmla="*/ 413 w 457"/>
                <a:gd name="T31" fmla="*/ 986 h 1079"/>
                <a:gd name="T32" fmla="*/ 390 w 457"/>
                <a:gd name="T33" fmla="*/ 1012 h 1079"/>
                <a:gd name="T34" fmla="*/ 363 w 457"/>
                <a:gd name="T35" fmla="*/ 1035 h 1079"/>
                <a:gd name="T36" fmla="*/ 333 w 457"/>
                <a:gd name="T37" fmla="*/ 1053 h 1079"/>
                <a:gd name="T38" fmla="*/ 300 w 457"/>
                <a:gd name="T39" fmla="*/ 1067 h 1079"/>
                <a:gd name="T40" fmla="*/ 265 w 457"/>
                <a:gd name="T41" fmla="*/ 1076 h 1079"/>
                <a:gd name="T42" fmla="*/ 228 w 457"/>
                <a:gd name="T43" fmla="*/ 1079 h 1079"/>
                <a:gd name="T44" fmla="*/ 192 w 457"/>
                <a:gd name="T45" fmla="*/ 1076 h 1079"/>
                <a:gd name="T46" fmla="*/ 157 w 457"/>
                <a:gd name="T47" fmla="*/ 1067 h 1079"/>
                <a:gd name="T48" fmla="*/ 124 w 457"/>
                <a:gd name="T49" fmla="*/ 1053 h 1079"/>
                <a:gd name="T50" fmla="*/ 93 w 457"/>
                <a:gd name="T51" fmla="*/ 1035 h 1079"/>
                <a:gd name="T52" fmla="*/ 67 w 457"/>
                <a:gd name="T53" fmla="*/ 1012 h 1079"/>
                <a:gd name="T54" fmla="*/ 44 w 457"/>
                <a:gd name="T55" fmla="*/ 986 h 1079"/>
                <a:gd name="T56" fmla="*/ 25 w 457"/>
                <a:gd name="T57" fmla="*/ 956 h 1079"/>
                <a:gd name="T58" fmla="*/ 12 w 457"/>
                <a:gd name="T59" fmla="*/ 924 h 1079"/>
                <a:gd name="T60" fmla="*/ 3 w 457"/>
                <a:gd name="T61" fmla="*/ 889 h 1079"/>
                <a:gd name="T62" fmla="*/ 0 w 457"/>
                <a:gd name="T63" fmla="*/ 852 h 1079"/>
                <a:gd name="T64" fmla="*/ 0 w 457"/>
                <a:gd name="T65" fmla="*/ 226 h 1079"/>
                <a:gd name="T66" fmla="*/ 3 w 457"/>
                <a:gd name="T67" fmla="*/ 190 h 1079"/>
                <a:gd name="T68" fmla="*/ 12 w 457"/>
                <a:gd name="T69" fmla="*/ 156 h 1079"/>
                <a:gd name="T70" fmla="*/ 25 w 457"/>
                <a:gd name="T71" fmla="*/ 123 h 1079"/>
                <a:gd name="T72" fmla="*/ 44 w 457"/>
                <a:gd name="T73" fmla="*/ 92 h 1079"/>
                <a:gd name="T74" fmla="*/ 67 w 457"/>
                <a:gd name="T75" fmla="*/ 66 h 1079"/>
                <a:gd name="T76" fmla="*/ 93 w 457"/>
                <a:gd name="T77" fmla="*/ 44 h 1079"/>
                <a:gd name="T78" fmla="*/ 124 w 457"/>
                <a:gd name="T79" fmla="*/ 25 h 1079"/>
                <a:gd name="T80" fmla="*/ 157 w 457"/>
                <a:gd name="T81" fmla="*/ 12 h 1079"/>
                <a:gd name="T82" fmla="*/ 192 w 457"/>
                <a:gd name="T83" fmla="*/ 3 h 1079"/>
                <a:gd name="T84" fmla="*/ 228 w 457"/>
                <a:gd name="T85" fmla="*/ 0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7" h="1079">
                  <a:moveTo>
                    <a:pt x="228" y="0"/>
                  </a:moveTo>
                  <a:lnTo>
                    <a:pt x="265" y="3"/>
                  </a:lnTo>
                  <a:lnTo>
                    <a:pt x="300" y="12"/>
                  </a:lnTo>
                  <a:lnTo>
                    <a:pt x="333" y="25"/>
                  </a:lnTo>
                  <a:lnTo>
                    <a:pt x="363" y="44"/>
                  </a:lnTo>
                  <a:lnTo>
                    <a:pt x="390" y="66"/>
                  </a:lnTo>
                  <a:lnTo>
                    <a:pt x="413" y="92"/>
                  </a:lnTo>
                  <a:lnTo>
                    <a:pt x="432" y="123"/>
                  </a:lnTo>
                  <a:lnTo>
                    <a:pt x="445" y="156"/>
                  </a:lnTo>
                  <a:lnTo>
                    <a:pt x="453" y="190"/>
                  </a:lnTo>
                  <a:lnTo>
                    <a:pt x="457" y="226"/>
                  </a:lnTo>
                  <a:lnTo>
                    <a:pt x="457" y="852"/>
                  </a:lnTo>
                  <a:lnTo>
                    <a:pt x="453" y="889"/>
                  </a:lnTo>
                  <a:lnTo>
                    <a:pt x="445" y="924"/>
                  </a:lnTo>
                  <a:lnTo>
                    <a:pt x="432" y="956"/>
                  </a:lnTo>
                  <a:lnTo>
                    <a:pt x="413" y="986"/>
                  </a:lnTo>
                  <a:lnTo>
                    <a:pt x="390" y="1012"/>
                  </a:lnTo>
                  <a:lnTo>
                    <a:pt x="363" y="1035"/>
                  </a:lnTo>
                  <a:lnTo>
                    <a:pt x="333" y="1053"/>
                  </a:lnTo>
                  <a:lnTo>
                    <a:pt x="300" y="1067"/>
                  </a:lnTo>
                  <a:lnTo>
                    <a:pt x="265" y="1076"/>
                  </a:lnTo>
                  <a:lnTo>
                    <a:pt x="228" y="1079"/>
                  </a:lnTo>
                  <a:lnTo>
                    <a:pt x="192" y="1076"/>
                  </a:lnTo>
                  <a:lnTo>
                    <a:pt x="157" y="1067"/>
                  </a:lnTo>
                  <a:lnTo>
                    <a:pt x="124" y="1053"/>
                  </a:lnTo>
                  <a:lnTo>
                    <a:pt x="93" y="1035"/>
                  </a:lnTo>
                  <a:lnTo>
                    <a:pt x="67" y="1012"/>
                  </a:lnTo>
                  <a:lnTo>
                    <a:pt x="44" y="986"/>
                  </a:lnTo>
                  <a:lnTo>
                    <a:pt x="25" y="956"/>
                  </a:lnTo>
                  <a:lnTo>
                    <a:pt x="12" y="924"/>
                  </a:lnTo>
                  <a:lnTo>
                    <a:pt x="3" y="889"/>
                  </a:lnTo>
                  <a:lnTo>
                    <a:pt x="0" y="852"/>
                  </a:lnTo>
                  <a:lnTo>
                    <a:pt x="0" y="226"/>
                  </a:lnTo>
                  <a:lnTo>
                    <a:pt x="3" y="190"/>
                  </a:lnTo>
                  <a:lnTo>
                    <a:pt x="12" y="156"/>
                  </a:lnTo>
                  <a:lnTo>
                    <a:pt x="25" y="123"/>
                  </a:lnTo>
                  <a:lnTo>
                    <a:pt x="44" y="92"/>
                  </a:lnTo>
                  <a:lnTo>
                    <a:pt x="67" y="66"/>
                  </a:lnTo>
                  <a:lnTo>
                    <a:pt x="93" y="44"/>
                  </a:lnTo>
                  <a:lnTo>
                    <a:pt x="124" y="25"/>
                  </a:lnTo>
                  <a:lnTo>
                    <a:pt x="157" y="12"/>
                  </a:lnTo>
                  <a:lnTo>
                    <a:pt x="192" y="3"/>
                  </a:lnTo>
                  <a:lnTo>
                    <a:pt x="2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298"/>
            <p:cNvSpPr>
              <a:spLocks/>
            </p:cNvSpPr>
            <p:nvPr/>
          </p:nvSpPr>
          <p:spPr bwMode="auto">
            <a:xfrm>
              <a:off x="11312525" y="1941513"/>
              <a:ext cx="66675" cy="155575"/>
            </a:xfrm>
            <a:custGeom>
              <a:avLst/>
              <a:gdLst>
                <a:gd name="T0" fmla="*/ 228 w 457"/>
                <a:gd name="T1" fmla="*/ 0 h 1079"/>
                <a:gd name="T2" fmla="*/ 265 w 457"/>
                <a:gd name="T3" fmla="*/ 3 h 1079"/>
                <a:gd name="T4" fmla="*/ 300 w 457"/>
                <a:gd name="T5" fmla="*/ 12 h 1079"/>
                <a:gd name="T6" fmla="*/ 333 w 457"/>
                <a:gd name="T7" fmla="*/ 25 h 1079"/>
                <a:gd name="T8" fmla="*/ 363 w 457"/>
                <a:gd name="T9" fmla="*/ 44 h 1079"/>
                <a:gd name="T10" fmla="*/ 390 w 457"/>
                <a:gd name="T11" fmla="*/ 66 h 1079"/>
                <a:gd name="T12" fmla="*/ 413 w 457"/>
                <a:gd name="T13" fmla="*/ 92 h 1079"/>
                <a:gd name="T14" fmla="*/ 432 w 457"/>
                <a:gd name="T15" fmla="*/ 123 h 1079"/>
                <a:gd name="T16" fmla="*/ 445 w 457"/>
                <a:gd name="T17" fmla="*/ 156 h 1079"/>
                <a:gd name="T18" fmla="*/ 453 w 457"/>
                <a:gd name="T19" fmla="*/ 190 h 1079"/>
                <a:gd name="T20" fmla="*/ 457 w 457"/>
                <a:gd name="T21" fmla="*/ 226 h 1079"/>
                <a:gd name="T22" fmla="*/ 457 w 457"/>
                <a:gd name="T23" fmla="*/ 852 h 1079"/>
                <a:gd name="T24" fmla="*/ 453 w 457"/>
                <a:gd name="T25" fmla="*/ 889 h 1079"/>
                <a:gd name="T26" fmla="*/ 445 w 457"/>
                <a:gd name="T27" fmla="*/ 924 h 1079"/>
                <a:gd name="T28" fmla="*/ 432 w 457"/>
                <a:gd name="T29" fmla="*/ 956 h 1079"/>
                <a:gd name="T30" fmla="*/ 413 w 457"/>
                <a:gd name="T31" fmla="*/ 986 h 1079"/>
                <a:gd name="T32" fmla="*/ 390 w 457"/>
                <a:gd name="T33" fmla="*/ 1012 h 1079"/>
                <a:gd name="T34" fmla="*/ 363 w 457"/>
                <a:gd name="T35" fmla="*/ 1035 h 1079"/>
                <a:gd name="T36" fmla="*/ 333 w 457"/>
                <a:gd name="T37" fmla="*/ 1053 h 1079"/>
                <a:gd name="T38" fmla="*/ 300 w 457"/>
                <a:gd name="T39" fmla="*/ 1067 h 1079"/>
                <a:gd name="T40" fmla="*/ 265 w 457"/>
                <a:gd name="T41" fmla="*/ 1076 h 1079"/>
                <a:gd name="T42" fmla="*/ 228 w 457"/>
                <a:gd name="T43" fmla="*/ 1079 h 1079"/>
                <a:gd name="T44" fmla="*/ 192 w 457"/>
                <a:gd name="T45" fmla="*/ 1076 h 1079"/>
                <a:gd name="T46" fmla="*/ 156 w 457"/>
                <a:gd name="T47" fmla="*/ 1067 h 1079"/>
                <a:gd name="T48" fmla="*/ 124 w 457"/>
                <a:gd name="T49" fmla="*/ 1053 h 1079"/>
                <a:gd name="T50" fmla="*/ 93 w 457"/>
                <a:gd name="T51" fmla="*/ 1035 h 1079"/>
                <a:gd name="T52" fmla="*/ 67 w 457"/>
                <a:gd name="T53" fmla="*/ 1012 h 1079"/>
                <a:gd name="T54" fmla="*/ 44 w 457"/>
                <a:gd name="T55" fmla="*/ 986 h 1079"/>
                <a:gd name="T56" fmla="*/ 25 w 457"/>
                <a:gd name="T57" fmla="*/ 956 h 1079"/>
                <a:gd name="T58" fmla="*/ 12 w 457"/>
                <a:gd name="T59" fmla="*/ 924 h 1079"/>
                <a:gd name="T60" fmla="*/ 3 w 457"/>
                <a:gd name="T61" fmla="*/ 889 h 1079"/>
                <a:gd name="T62" fmla="*/ 0 w 457"/>
                <a:gd name="T63" fmla="*/ 852 h 1079"/>
                <a:gd name="T64" fmla="*/ 0 w 457"/>
                <a:gd name="T65" fmla="*/ 226 h 1079"/>
                <a:gd name="T66" fmla="*/ 3 w 457"/>
                <a:gd name="T67" fmla="*/ 190 h 1079"/>
                <a:gd name="T68" fmla="*/ 12 w 457"/>
                <a:gd name="T69" fmla="*/ 156 h 1079"/>
                <a:gd name="T70" fmla="*/ 25 w 457"/>
                <a:gd name="T71" fmla="*/ 123 h 1079"/>
                <a:gd name="T72" fmla="*/ 44 w 457"/>
                <a:gd name="T73" fmla="*/ 92 h 1079"/>
                <a:gd name="T74" fmla="*/ 67 w 457"/>
                <a:gd name="T75" fmla="*/ 66 h 1079"/>
                <a:gd name="T76" fmla="*/ 93 w 457"/>
                <a:gd name="T77" fmla="*/ 44 h 1079"/>
                <a:gd name="T78" fmla="*/ 124 w 457"/>
                <a:gd name="T79" fmla="*/ 25 h 1079"/>
                <a:gd name="T80" fmla="*/ 156 w 457"/>
                <a:gd name="T81" fmla="*/ 12 h 1079"/>
                <a:gd name="T82" fmla="*/ 192 w 457"/>
                <a:gd name="T83" fmla="*/ 3 h 1079"/>
                <a:gd name="T84" fmla="*/ 228 w 457"/>
                <a:gd name="T85" fmla="*/ 0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7" h="1079">
                  <a:moveTo>
                    <a:pt x="228" y="0"/>
                  </a:moveTo>
                  <a:lnTo>
                    <a:pt x="265" y="3"/>
                  </a:lnTo>
                  <a:lnTo>
                    <a:pt x="300" y="12"/>
                  </a:lnTo>
                  <a:lnTo>
                    <a:pt x="333" y="25"/>
                  </a:lnTo>
                  <a:lnTo>
                    <a:pt x="363" y="44"/>
                  </a:lnTo>
                  <a:lnTo>
                    <a:pt x="390" y="66"/>
                  </a:lnTo>
                  <a:lnTo>
                    <a:pt x="413" y="92"/>
                  </a:lnTo>
                  <a:lnTo>
                    <a:pt x="432" y="123"/>
                  </a:lnTo>
                  <a:lnTo>
                    <a:pt x="445" y="156"/>
                  </a:lnTo>
                  <a:lnTo>
                    <a:pt x="453" y="190"/>
                  </a:lnTo>
                  <a:lnTo>
                    <a:pt x="457" y="226"/>
                  </a:lnTo>
                  <a:lnTo>
                    <a:pt x="457" y="852"/>
                  </a:lnTo>
                  <a:lnTo>
                    <a:pt x="453" y="889"/>
                  </a:lnTo>
                  <a:lnTo>
                    <a:pt x="445" y="924"/>
                  </a:lnTo>
                  <a:lnTo>
                    <a:pt x="432" y="956"/>
                  </a:lnTo>
                  <a:lnTo>
                    <a:pt x="413" y="986"/>
                  </a:lnTo>
                  <a:lnTo>
                    <a:pt x="390" y="1012"/>
                  </a:lnTo>
                  <a:lnTo>
                    <a:pt x="363" y="1035"/>
                  </a:lnTo>
                  <a:lnTo>
                    <a:pt x="333" y="1053"/>
                  </a:lnTo>
                  <a:lnTo>
                    <a:pt x="300" y="1067"/>
                  </a:lnTo>
                  <a:lnTo>
                    <a:pt x="265" y="1076"/>
                  </a:lnTo>
                  <a:lnTo>
                    <a:pt x="228" y="1079"/>
                  </a:lnTo>
                  <a:lnTo>
                    <a:pt x="192" y="1076"/>
                  </a:lnTo>
                  <a:lnTo>
                    <a:pt x="156" y="1067"/>
                  </a:lnTo>
                  <a:lnTo>
                    <a:pt x="124" y="1053"/>
                  </a:lnTo>
                  <a:lnTo>
                    <a:pt x="93" y="1035"/>
                  </a:lnTo>
                  <a:lnTo>
                    <a:pt x="67" y="1012"/>
                  </a:lnTo>
                  <a:lnTo>
                    <a:pt x="44" y="986"/>
                  </a:lnTo>
                  <a:lnTo>
                    <a:pt x="25" y="956"/>
                  </a:lnTo>
                  <a:lnTo>
                    <a:pt x="12" y="924"/>
                  </a:lnTo>
                  <a:lnTo>
                    <a:pt x="3" y="889"/>
                  </a:lnTo>
                  <a:lnTo>
                    <a:pt x="0" y="852"/>
                  </a:lnTo>
                  <a:lnTo>
                    <a:pt x="0" y="226"/>
                  </a:lnTo>
                  <a:lnTo>
                    <a:pt x="3" y="190"/>
                  </a:lnTo>
                  <a:lnTo>
                    <a:pt x="12" y="156"/>
                  </a:lnTo>
                  <a:lnTo>
                    <a:pt x="25" y="123"/>
                  </a:lnTo>
                  <a:lnTo>
                    <a:pt x="44" y="92"/>
                  </a:lnTo>
                  <a:lnTo>
                    <a:pt x="67" y="66"/>
                  </a:lnTo>
                  <a:lnTo>
                    <a:pt x="93" y="44"/>
                  </a:lnTo>
                  <a:lnTo>
                    <a:pt x="124" y="25"/>
                  </a:lnTo>
                  <a:lnTo>
                    <a:pt x="156" y="12"/>
                  </a:lnTo>
                  <a:lnTo>
                    <a:pt x="192" y="3"/>
                  </a:lnTo>
                  <a:lnTo>
                    <a:pt x="2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299"/>
            <p:cNvSpPr>
              <a:spLocks/>
            </p:cNvSpPr>
            <p:nvPr/>
          </p:nvSpPr>
          <p:spPr bwMode="auto">
            <a:xfrm>
              <a:off x="11041063" y="2181226"/>
              <a:ext cx="149225" cy="195263"/>
            </a:xfrm>
            <a:custGeom>
              <a:avLst/>
              <a:gdLst>
                <a:gd name="T0" fmla="*/ 619 w 1026"/>
                <a:gd name="T1" fmla="*/ 8 h 1353"/>
                <a:gd name="T2" fmla="*/ 767 w 1026"/>
                <a:gd name="T3" fmla="*/ 50 h 1353"/>
                <a:gd name="T4" fmla="*/ 884 w 1026"/>
                <a:gd name="T5" fmla="*/ 126 h 1353"/>
                <a:gd name="T6" fmla="*/ 956 w 1026"/>
                <a:gd name="T7" fmla="*/ 231 h 1353"/>
                <a:gd name="T8" fmla="*/ 980 w 1026"/>
                <a:gd name="T9" fmla="*/ 359 h 1353"/>
                <a:gd name="T10" fmla="*/ 961 w 1026"/>
                <a:gd name="T11" fmla="*/ 465 h 1353"/>
                <a:gd name="T12" fmla="*/ 902 w 1026"/>
                <a:gd name="T13" fmla="*/ 554 h 1353"/>
                <a:gd name="T14" fmla="*/ 842 w 1026"/>
                <a:gd name="T15" fmla="*/ 603 h 1353"/>
                <a:gd name="T16" fmla="*/ 838 w 1026"/>
                <a:gd name="T17" fmla="*/ 627 h 1353"/>
                <a:gd name="T18" fmla="*/ 886 w 1026"/>
                <a:gd name="T19" fmla="*/ 662 h 1353"/>
                <a:gd name="T20" fmla="*/ 970 w 1026"/>
                <a:gd name="T21" fmla="*/ 741 h 1353"/>
                <a:gd name="T22" fmla="*/ 1018 w 1026"/>
                <a:gd name="T23" fmla="*/ 848 h 1353"/>
                <a:gd name="T24" fmla="*/ 1024 w 1026"/>
                <a:gd name="T25" fmla="*/ 980 h 1353"/>
                <a:gd name="T26" fmla="*/ 984 w 1026"/>
                <a:gd name="T27" fmla="*/ 1111 h 1353"/>
                <a:gd name="T28" fmla="*/ 895 w 1026"/>
                <a:gd name="T29" fmla="*/ 1226 h 1353"/>
                <a:gd name="T30" fmla="*/ 779 w 1026"/>
                <a:gd name="T31" fmla="*/ 1303 h 1353"/>
                <a:gd name="T32" fmla="*/ 628 w 1026"/>
                <a:gd name="T33" fmla="*/ 1344 h 1353"/>
                <a:gd name="T34" fmla="*/ 445 w 1026"/>
                <a:gd name="T35" fmla="*/ 1351 h 1353"/>
                <a:gd name="T36" fmla="*/ 284 w 1026"/>
                <a:gd name="T37" fmla="*/ 1324 h 1353"/>
                <a:gd name="T38" fmla="*/ 158 w 1026"/>
                <a:gd name="T39" fmla="*/ 1263 h 1353"/>
                <a:gd name="T40" fmla="*/ 66 w 1026"/>
                <a:gd name="T41" fmla="*/ 1170 h 1353"/>
                <a:gd name="T42" fmla="*/ 17 w 1026"/>
                <a:gd name="T43" fmla="*/ 1067 h 1353"/>
                <a:gd name="T44" fmla="*/ 0 w 1026"/>
                <a:gd name="T45" fmla="*/ 965 h 1353"/>
                <a:gd name="T46" fmla="*/ 27 w 1026"/>
                <a:gd name="T47" fmla="*/ 926 h 1353"/>
                <a:gd name="T48" fmla="*/ 215 w 1026"/>
                <a:gd name="T49" fmla="*/ 917 h 1353"/>
                <a:gd name="T50" fmla="*/ 263 w 1026"/>
                <a:gd name="T51" fmla="*/ 937 h 1353"/>
                <a:gd name="T52" fmla="*/ 288 w 1026"/>
                <a:gd name="T53" fmla="*/ 984 h 1353"/>
                <a:gd name="T54" fmla="*/ 311 w 1026"/>
                <a:gd name="T55" fmla="*/ 1048 h 1353"/>
                <a:gd name="T56" fmla="*/ 374 w 1026"/>
                <a:gd name="T57" fmla="*/ 1112 h 1353"/>
                <a:gd name="T58" fmla="*/ 467 w 1026"/>
                <a:gd name="T59" fmla="*/ 1140 h 1353"/>
                <a:gd name="T60" fmla="*/ 571 w 1026"/>
                <a:gd name="T61" fmla="*/ 1134 h 1353"/>
                <a:gd name="T62" fmla="*/ 656 w 1026"/>
                <a:gd name="T63" fmla="*/ 1090 h 1353"/>
                <a:gd name="T64" fmla="*/ 704 w 1026"/>
                <a:gd name="T65" fmla="*/ 1027 h 1353"/>
                <a:gd name="T66" fmla="*/ 721 w 1026"/>
                <a:gd name="T67" fmla="*/ 940 h 1353"/>
                <a:gd name="T68" fmla="*/ 699 w 1026"/>
                <a:gd name="T69" fmla="*/ 846 h 1353"/>
                <a:gd name="T70" fmla="*/ 633 w 1026"/>
                <a:gd name="T71" fmla="*/ 781 h 1353"/>
                <a:gd name="T72" fmla="*/ 539 w 1026"/>
                <a:gd name="T73" fmla="*/ 752 h 1353"/>
                <a:gd name="T74" fmla="*/ 437 w 1026"/>
                <a:gd name="T75" fmla="*/ 741 h 1353"/>
                <a:gd name="T76" fmla="*/ 397 w 1026"/>
                <a:gd name="T77" fmla="*/ 710 h 1353"/>
                <a:gd name="T78" fmla="*/ 388 w 1026"/>
                <a:gd name="T79" fmla="*/ 625 h 1353"/>
                <a:gd name="T80" fmla="*/ 407 w 1026"/>
                <a:gd name="T81" fmla="*/ 577 h 1353"/>
                <a:gd name="T82" fmla="*/ 455 w 1026"/>
                <a:gd name="T83" fmla="*/ 555 h 1353"/>
                <a:gd name="T84" fmla="*/ 563 w 1026"/>
                <a:gd name="T85" fmla="*/ 541 h 1353"/>
                <a:gd name="T86" fmla="*/ 634 w 1026"/>
                <a:gd name="T87" fmla="*/ 505 h 1353"/>
                <a:gd name="T88" fmla="*/ 676 w 1026"/>
                <a:gd name="T89" fmla="*/ 439 h 1353"/>
                <a:gd name="T90" fmla="*/ 682 w 1026"/>
                <a:gd name="T91" fmla="*/ 351 h 1353"/>
                <a:gd name="T92" fmla="*/ 652 w 1026"/>
                <a:gd name="T93" fmla="*/ 277 h 1353"/>
                <a:gd name="T94" fmla="*/ 588 w 1026"/>
                <a:gd name="T95" fmla="*/ 227 h 1353"/>
                <a:gd name="T96" fmla="*/ 494 w 1026"/>
                <a:gd name="T97" fmla="*/ 210 h 1353"/>
                <a:gd name="T98" fmla="*/ 404 w 1026"/>
                <a:gd name="T99" fmla="*/ 225 h 1353"/>
                <a:gd name="T100" fmla="*/ 342 w 1026"/>
                <a:gd name="T101" fmla="*/ 269 h 1353"/>
                <a:gd name="T102" fmla="*/ 300 w 1026"/>
                <a:gd name="T103" fmla="*/ 357 h 1353"/>
                <a:gd name="T104" fmla="*/ 275 w 1026"/>
                <a:gd name="T105" fmla="*/ 403 h 1353"/>
                <a:gd name="T106" fmla="*/ 228 w 1026"/>
                <a:gd name="T107" fmla="*/ 423 h 1353"/>
                <a:gd name="T108" fmla="*/ 54 w 1026"/>
                <a:gd name="T109" fmla="*/ 414 h 1353"/>
                <a:gd name="T110" fmla="*/ 27 w 1026"/>
                <a:gd name="T111" fmla="*/ 374 h 1353"/>
                <a:gd name="T112" fmla="*/ 59 w 1026"/>
                <a:gd name="T113" fmla="*/ 237 h 1353"/>
                <a:gd name="T114" fmla="*/ 136 w 1026"/>
                <a:gd name="T115" fmla="*/ 128 h 1353"/>
                <a:gd name="T116" fmla="*/ 234 w 1026"/>
                <a:gd name="T117" fmla="*/ 54 h 1353"/>
                <a:gd name="T118" fmla="*/ 351 w 1026"/>
                <a:gd name="T119" fmla="*/ 13 h 1353"/>
                <a:gd name="T120" fmla="*/ 503 w 1026"/>
                <a:gd name="T121" fmla="*/ 0 h 1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26" h="1353">
                  <a:moveTo>
                    <a:pt x="503" y="0"/>
                  </a:moveTo>
                  <a:lnTo>
                    <a:pt x="563" y="2"/>
                  </a:lnTo>
                  <a:lnTo>
                    <a:pt x="619" y="8"/>
                  </a:lnTo>
                  <a:lnTo>
                    <a:pt x="672" y="18"/>
                  </a:lnTo>
                  <a:lnTo>
                    <a:pt x="721" y="32"/>
                  </a:lnTo>
                  <a:lnTo>
                    <a:pt x="767" y="50"/>
                  </a:lnTo>
                  <a:lnTo>
                    <a:pt x="810" y="72"/>
                  </a:lnTo>
                  <a:lnTo>
                    <a:pt x="849" y="97"/>
                  </a:lnTo>
                  <a:lnTo>
                    <a:pt x="884" y="126"/>
                  </a:lnTo>
                  <a:lnTo>
                    <a:pt x="914" y="159"/>
                  </a:lnTo>
                  <a:lnTo>
                    <a:pt x="938" y="192"/>
                  </a:lnTo>
                  <a:lnTo>
                    <a:pt x="956" y="231"/>
                  </a:lnTo>
                  <a:lnTo>
                    <a:pt x="970" y="271"/>
                  </a:lnTo>
                  <a:lnTo>
                    <a:pt x="977" y="313"/>
                  </a:lnTo>
                  <a:lnTo>
                    <a:pt x="980" y="359"/>
                  </a:lnTo>
                  <a:lnTo>
                    <a:pt x="978" y="397"/>
                  </a:lnTo>
                  <a:lnTo>
                    <a:pt x="972" y="433"/>
                  </a:lnTo>
                  <a:lnTo>
                    <a:pt x="961" y="465"/>
                  </a:lnTo>
                  <a:lnTo>
                    <a:pt x="945" y="497"/>
                  </a:lnTo>
                  <a:lnTo>
                    <a:pt x="926" y="527"/>
                  </a:lnTo>
                  <a:lnTo>
                    <a:pt x="902" y="554"/>
                  </a:lnTo>
                  <a:lnTo>
                    <a:pt x="879" y="576"/>
                  </a:lnTo>
                  <a:lnTo>
                    <a:pt x="854" y="595"/>
                  </a:lnTo>
                  <a:lnTo>
                    <a:pt x="842" y="603"/>
                  </a:lnTo>
                  <a:lnTo>
                    <a:pt x="836" y="612"/>
                  </a:lnTo>
                  <a:lnTo>
                    <a:pt x="835" y="620"/>
                  </a:lnTo>
                  <a:lnTo>
                    <a:pt x="838" y="627"/>
                  </a:lnTo>
                  <a:lnTo>
                    <a:pt x="847" y="636"/>
                  </a:lnTo>
                  <a:lnTo>
                    <a:pt x="860" y="645"/>
                  </a:lnTo>
                  <a:lnTo>
                    <a:pt x="886" y="662"/>
                  </a:lnTo>
                  <a:lnTo>
                    <a:pt x="915" y="683"/>
                  </a:lnTo>
                  <a:lnTo>
                    <a:pt x="944" y="711"/>
                  </a:lnTo>
                  <a:lnTo>
                    <a:pt x="970" y="741"/>
                  </a:lnTo>
                  <a:lnTo>
                    <a:pt x="990" y="774"/>
                  </a:lnTo>
                  <a:lnTo>
                    <a:pt x="1006" y="810"/>
                  </a:lnTo>
                  <a:lnTo>
                    <a:pt x="1018" y="848"/>
                  </a:lnTo>
                  <a:lnTo>
                    <a:pt x="1024" y="889"/>
                  </a:lnTo>
                  <a:lnTo>
                    <a:pt x="1026" y="934"/>
                  </a:lnTo>
                  <a:lnTo>
                    <a:pt x="1024" y="980"/>
                  </a:lnTo>
                  <a:lnTo>
                    <a:pt x="1016" y="1025"/>
                  </a:lnTo>
                  <a:lnTo>
                    <a:pt x="1002" y="1068"/>
                  </a:lnTo>
                  <a:lnTo>
                    <a:pt x="984" y="1111"/>
                  </a:lnTo>
                  <a:lnTo>
                    <a:pt x="960" y="1151"/>
                  </a:lnTo>
                  <a:lnTo>
                    <a:pt x="930" y="1189"/>
                  </a:lnTo>
                  <a:lnTo>
                    <a:pt x="895" y="1226"/>
                  </a:lnTo>
                  <a:lnTo>
                    <a:pt x="860" y="1255"/>
                  </a:lnTo>
                  <a:lnTo>
                    <a:pt x="822" y="1281"/>
                  </a:lnTo>
                  <a:lnTo>
                    <a:pt x="779" y="1303"/>
                  </a:lnTo>
                  <a:lnTo>
                    <a:pt x="732" y="1320"/>
                  </a:lnTo>
                  <a:lnTo>
                    <a:pt x="681" y="1335"/>
                  </a:lnTo>
                  <a:lnTo>
                    <a:pt x="628" y="1344"/>
                  </a:lnTo>
                  <a:lnTo>
                    <a:pt x="569" y="1351"/>
                  </a:lnTo>
                  <a:lnTo>
                    <a:pt x="506" y="1353"/>
                  </a:lnTo>
                  <a:lnTo>
                    <a:pt x="445" y="1351"/>
                  </a:lnTo>
                  <a:lnTo>
                    <a:pt x="387" y="1345"/>
                  </a:lnTo>
                  <a:lnTo>
                    <a:pt x="333" y="1336"/>
                  </a:lnTo>
                  <a:lnTo>
                    <a:pt x="284" y="1324"/>
                  </a:lnTo>
                  <a:lnTo>
                    <a:pt x="238" y="1307"/>
                  </a:lnTo>
                  <a:lnTo>
                    <a:pt x="195" y="1287"/>
                  </a:lnTo>
                  <a:lnTo>
                    <a:pt x="158" y="1263"/>
                  </a:lnTo>
                  <a:lnTo>
                    <a:pt x="123" y="1236"/>
                  </a:lnTo>
                  <a:lnTo>
                    <a:pt x="92" y="1205"/>
                  </a:lnTo>
                  <a:lnTo>
                    <a:pt x="66" y="1170"/>
                  </a:lnTo>
                  <a:lnTo>
                    <a:pt x="47" y="1139"/>
                  </a:lnTo>
                  <a:lnTo>
                    <a:pt x="31" y="1104"/>
                  </a:lnTo>
                  <a:lnTo>
                    <a:pt x="17" y="1067"/>
                  </a:lnTo>
                  <a:lnTo>
                    <a:pt x="8" y="1026"/>
                  </a:lnTo>
                  <a:lnTo>
                    <a:pt x="0" y="984"/>
                  </a:lnTo>
                  <a:lnTo>
                    <a:pt x="0" y="965"/>
                  </a:lnTo>
                  <a:lnTo>
                    <a:pt x="4" y="950"/>
                  </a:lnTo>
                  <a:lnTo>
                    <a:pt x="14" y="937"/>
                  </a:lnTo>
                  <a:lnTo>
                    <a:pt x="27" y="926"/>
                  </a:lnTo>
                  <a:lnTo>
                    <a:pt x="43" y="919"/>
                  </a:lnTo>
                  <a:lnTo>
                    <a:pt x="60" y="917"/>
                  </a:lnTo>
                  <a:lnTo>
                    <a:pt x="215" y="917"/>
                  </a:lnTo>
                  <a:lnTo>
                    <a:pt x="233" y="919"/>
                  </a:lnTo>
                  <a:lnTo>
                    <a:pt x="249" y="926"/>
                  </a:lnTo>
                  <a:lnTo>
                    <a:pt x="263" y="937"/>
                  </a:lnTo>
                  <a:lnTo>
                    <a:pt x="274" y="950"/>
                  </a:lnTo>
                  <a:lnTo>
                    <a:pt x="283" y="965"/>
                  </a:lnTo>
                  <a:lnTo>
                    <a:pt x="288" y="984"/>
                  </a:lnTo>
                  <a:lnTo>
                    <a:pt x="294" y="1006"/>
                  </a:lnTo>
                  <a:lnTo>
                    <a:pt x="301" y="1028"/>
                  </a:lnTo>
                  <a:lnTo>
                    <a:pt x="311" y="1048"/>
                  </a:lnTo>
                  <a:lnTo>
                    <a:pt x="329" y="1073"/>
                  </a:lnTo>
                  <a:lnTo>
                    <a:pt x="348" y="1094"/>
                  </a:lnTo>
                  <a:lnTo>
                    <a:pt x="374" y="1112"/>
                  </a:lnTo>
                  <a:lnTo>
                    <a:pt x="401" y="1125"/>
                  </a:lnTo>
                  <a:lnTo>
                    <a:pt x="433" y="1135"/>
                  </a:lnTo>
                  <a:lnTo>
                    <a:pt x="467" y="1140"/>
                  </a:lnTo>
                  <a:lnTo>
                    <a:pt x="506" y="1142"/>
                  </a:lnTo>
                  <a:lnTo>
                    <a:pt x="539" y="1140"/>
                  </a:lnTo>
                  <a:lnTo>
                    <a:pt x="571" y="1134"/>
                  </a:lnTo>
                  <a:lnTo>
                    <a:pt x="601" y="1124"/>
                  </a:lnTo>
                  <a:lnTo>
                    <a:pt x="630" y="1109"/>
                  </a:lnTo>
                  <a:lnTo>
                    <a:pt x="656" y="1090"/>
                  </a:lnTo>
                  <a:lnTo>
                    <a:pt x="676" y="1072"/>
                  </a:lnTo>
                  <a:lnTo>
                    <a:pt x="692" y="1051"/>
                  </a:lnTo>
                  <a:lnTo>
                    <a:pt x="704" y="1027"/>
                  </a:lnTo>
                  <a:lnTo>
                    <a:pt x="713" y="1001"/>
                  </a:lnTo>
                  <a:lnTo>
                    <a:pt x="719" y="972"/>
                  </a:lnTo>
                  <a:lnTo>
                    <a:pt x="721" y="940"/>
                  </a:lnTo>
                  <a:lnTo>
                    <a:pt x="718" y="905"/>
                  </a:lnTo>
                  <a:lnTo>
                    <a:pt x="711" y="874"/>
                  </a:lnTo>
                  <a:lnTo>
                    <a:pt x="699" y="846"/>
                  </a:lnTo>
                  <a:lnTo>
                    <a:pt x="681" y="821"/>
                  </a:lnTo>
                  <a:lnTo>
                    <a:pt x="659" y="799"/>
                  </a:lnTo>
                  <a:lnTo>
                    <a:pt x="633" y="781"/>
                  </a:lnTo>
                  <a:lnTo>
                    <a:pt x="601" y="767"/>
                  </a:lnTo>
                  <a:lnTo>
                    <a:pt x="573" y="759"/>
                  </a:lnTo>
                  <a:lnTo>
                    <a:pt x="539" y="752"/>
                  </a:lnTo>
                  <a:lnTo>
                    <a:pt x="500" y="748"/>
                  </a:lnTo>
                  <a:lnTo>
                    <a:pt x="455" y="745"/>
                  </a:lnTo>
                  <a:lnTo>
                    <a:pt x="437" y="741"/>
                  </a:lnTo>
                  <a:lnTo>
                    <a:pt x="421" y="734"/>
                  </a:lnTo>
                  <a:lnTo>
                    <a:pt x="407" y="724"/>
                  </a:lnTo>
                  <a:lnTo>
                    <a:pt x="397" y="710"/>
                  </a:lnTo>
                  <a:lnTo>
                    <a:pt x="390" y="693"/>
                  </a:lnTo>
                  <a:lnTo>
                    <a:pt x="388" y="676"/>
                  </a:lnTo>
                  <a:lnTo>
                    <a:pt x="388" y="625"/>
                  </a:lnTo>
                  <a:lnTo>
                    <a:pt x="390" y="607"/>
                  </a:lnTo>
                  <a:lnTo>
                    <a:pt x="397" y="591"/>
                  </a:lnTo>
                  <a:lnTo>
                    <a:pt x="407" y="577"/>
                  </a:lnTo>
                  <a:lnTo>
                    <a:pt x="421" y="566"/>
                  </a:lnTo>
                  <a:lnTo>
                    <a:pt x="437" y="559"/>
                  </a:lnTo>
                  <a:lnTo>
                    <a:pt x="455" y="555"/>
                  </a:lnTo>
                  <a:lnTo>
                    <a:pt x="496" y="552"/>
                  </a:lnTo>
                  <a:lnTo>
                    <a:pt x="532" y="548"/>
                  </a:lnTo>
                  <a:lnTo>
                    <a:pt x="563" y="541"/>
                  </a:lnTo>
                  <a:lnTo>
                    <a:pt x="587" y="534"/>
                  </a:lnTo>
                  <a:lnTo>
                    <a:pt x="612" y="521"/>
                  </a:lnTo>
                  <a:lnTo>
                    <a:pt x="634" y="505"/>
                  </a:lnTo>
                  <a:lnTo>
                    <a:pt x="653" y="487"/>
                  </a:lnTo>
                  <a:lnTo>
                    <a:pt x="666" y="464"/>
                  </a:lnTo>
                  <a:lnTo>
                    <a:pt x="676" y="439"/>
                  </a:lnTo>
                  <a:lnTo>
                    <a:pt x="682" y="411"/>
                  </a:lnTo>
                  <a:lnTo>
                    <a:pt x="685" y="379"/>
                  </a:lnTo>
                  <a:lnTo>
                    <a:pt x="682" y="351"/>
                  </a:lnTo>
                  <a:lnTo>
                    <a:pt x="676" y="324"/>
                  </a:lnTo>
                  <a:lnTo>
                    <a:pt x="666" y="299"/>
                  </a:lnTo>
                  <a:lnTo>
                    <a:pt x="652" y="277"/>
                  </a:lnTo>
                  <a:lnTo>
                    <a:pt x="634" y="258"/>
                  </a:lnTo>
                  <a:lnTo>
                    <a:pt x="612" y="240"/>
                  </a:lnTo>
                  <a:lnTo>
                    <a:pt x="588" y="227"/>
                  </a:lnTo>
                  <a:lnTo>
                    <a:pt x="560" y="217"/>
                  </a:lnTo>
                  <a:lnTo>
                    <a:pt x="529" y="212"/>
                  </a:lnTo>
                  <a:lnTo>
                    <a:pt x="494" y="210"/>
                  </a:lnTo>
                  <a:lnTo>
                    <a:pt x="461" y="212"/>
                  </a:lnTo>
                  <a:lnTo>
                    <a:pt x="431" y="216"/>
                  </a:lnTo>
                  <a:lnTo>
                    <a:pt x="404" y="225"/>
                  </a:lnTo>
                  <a:lnTo>
                    <a:pt x="380" y="236"/>
                  </a:lnTo>
                  <a:lnTo>
                    <a:pt x="359" y="250"/>
                  </a:lnTo>
                  <a:lnTo>
                    <a:pt x="342" y="269"/>
                  </a:lnTo>
                  <a:lnTo>
                    <a:pt x="323" y="295"/>
                  </a:lnTo>
                  <a:lnTo>
                    <a:pt x="310" y="324"/>
                  </a:lnTo>
                  <a:lnTo>
                    <a:pt x="300" y="357"/>
                  </a:lnTo>
                  <a:lnTo>
                    <a:pt x="295" y="374"/>
                  </a:lnTo>
                  <a:lnTo>
                    <a:pt x="286" y="390"/>
                  </a:lnTo>
                  <a:lnTo>
                    <a:pt x="275" y="403"/>
                  </a:lnTo>
                  <a:lnTo>
                    <a:pt x="261" y="414"/>
                  </a:lnTo>
                  <a:lnTo>
                    <a:pt x="245" y="421"/>
                  </a:lnTo>
                  <a:lnTo>
                    <a:pt x="228" y="423"/>
                  </a:lnTo>
                  <a:lnTo>
                    <a:pt x="88" y="423"/>
                  </a:lnTo>
                  <a:lnTo>
                    <a:pt x="70" y="421"/>
                  </a:lnTo>
                  <a:lnTo>
                    <a:pt x="54" y="414"/>
                  </a:lnTo>
                  <a:lnTo>
                    <a:pt x="42" y="403"/>
                  </a:lnTo>
                  <a:lnTo>
                    <a:pt x="32" y="390"/>
                  </a:lnTo>
                  <a:lnTo>
                    <a:pt x="27" y="374"/>
                  </a:lnTo>
                  <a:lnTo>
                    <a:pt x="27" y="357"/>
                  </a:lnTo>
                  <a:lnTo>
                    <a:pt x="39" y="296"/>
                  </a:lnTo>
                  <a:lnTo>
                    <a:pt x="59" y="237"/>
                  </a:lnTo>
                  <a:lnTo>
                    <a:pt x="79" y="200"/>
                  </a:lnTo>
                  <a:lnTo>
                    <a:pt x="105" y="163"/>
                  </a:lnTo>
                  <a:lnTo>
                    <a:pt x="136" y="128"/>
                  </a:lnTo>
                  <a:lnTo>
                    <a:pt x="172" y="95"/>
                  </a:lnTo>
                  <a:lnTo>
                    <a:pt x="202" y="73"/>
                  </a:lnTo>
                  <a:lnTo>
                    <a:pt x="234" y="54"/>
                  </a:lnTo>
                  <a:lnTo>
                    <a:pt x="271" y="38"/>
                  </a:lnTo>
                  <a:lnTo>
                    <a:pt x="309" y="24"/>
                  </a:lnTo>
                  <a:lnTo>
                    <a:pt x="351" y="13"/>
                  </a:lnTo>
                  <a:lnTo>
                    <a:pt x="397" y="6"/>
                  </a:lnTo>
                  <a:lnTo>
                    <a:pt x="448" y="1"/>
                  </a:lnTo>
                  <a:lnTo>
                    <a:pt x="5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300"/>
            <p:cNvSpPr>
              <a:spLocks noEditPoints="1"/>
            </p:cNvSpPr>
            <p:nvPr/>
          </p:nvSpPr>
          <p:spPr bwMode="auto">
            <a:xfrm>
              <a:off x="11210925" y="2181226"/>
              <a:ext cx="149225" cy="195263"/>
            </a:xfrm>
            <a:custGeom>
              <a:avLst/>
              <a:gdLst>
                <a:gd name="T0" fmla="*/ 480 w 1032"/>
                <a:gd name="T1" fmla="*/ 215 h 1356"/>
                <a:gd name="T2" fmla="*/ 419 w 1032"/>
                <a:gd name="T3" fmla="*/ 235 h 1356"/>
                <a:gd name="T4" fmla="*/ 374 w 1032"/>
                <a:gd name="T5" fmla="*/ 272 h 1356"/>
                <a:gd name="T6" fmla="*/ 343 w 1032"/>
                <a:gd name="T7" fmla="*/ 327 h 1356"/>
                <a:gd name="T8" fmla="*/ 322 w 1032"/>
                <a:gd name="T9" fmla="*/ 403 h 1356"/>
                <a:gd name="T10" fmla="*/ 308 w 1032"/>
                <a:gd name="T11" fmla="*/ 498 h 1356"/>
                <a:gd name="T12" fmla="*/ 301 w 1032"/>
                <a:gd name="T13" fmla="*/ 614 h 1356"/>
                <a:gd name="T14" fmla="*/ 301 w 1032"/>
                <a:gd name="T15" fmla="*/ 752 h 1356"/>
                <a:gd name="T16" fmla="*/ 311 w 1032"/>
                <a:gd name="T17" fmla="*/ 879 h 1356"/>
                <a:gd name="T18" fmla="*/ 329 w 1032"/>
                <a:gd name="T19" fmla="*/ 982 h 1356"/>
                <a:gd name="T20" fmla="*/ 357 w 1032"/>
                <a:gd name="T21" fmla="*/ 1057 h 1356"/>
                <a:gd name="T22" fmla="*/ 395 w 1032"/>
                <a:gd name="T23" fmla="*/ 1106 h 1356"/>
                <a:gd name="T24" fmla="*/ 448 w 1032"/>
                <a:gd name="T25" fmla="*/ 1135 h 1356"/>
                <a:gd name="T26" fmla="*/ 516 w 1032"/>
                <a:gd name="T27" fmla="*/ 1145 h 1356"/>
                <a:gd name="T28" fmla="*/ 584 w 1032"/>
                <a:gd name="T29" fmla="*/ 1135 h 1356"/>
                <a:gd name="T30" fmla="*/ 636 w 1032"/>
                <a:gd name="T31" fmla="*/ 1106 h 1356"/>
                <a:gd name="T32" fmla="*/ 673 w 1032"/>
                <a:gd name="T33" fmla="*/ 1057 h 1356"/>
                <a:gd name="T34" fmla="*/ 700 w 1032"/>
                <a:gd name="T35" fmla="*/ 982 h 1356"/>
                <a:gd name="T36" fmla="*/ 718 w 1032"/>
                <a:gd name="T37" fmla="*/ 879 h 1356"/>
                <a:gd name="T38" fmla="*/ 727 w 1032"/>
                <a:gd name="T39" fmla="*/ 752 h 1356"/>
                <a:gd name="T40" fmla="*/ 727 w 1032"/>
                <a:gd name="T41" fmla="*/ 614 h 1356"/>
                <a:gd name="T42" fmla="*/ 721 w 1032"/>
                <a:gd name="T43" fmla="*/ 498 h 1356"/>
                <a:gd name="T44" fmla="*/ 707 w 1032"/>
                <a:gd name="T45" fmla="*/ 403 h 1356"/>
                <a:gd name="T46" fmla="*/ 688 w 1032"/>
                <a:gd name="T47" fmla="*/ 327 h 1356"/>
                <a:gd name="T48" fmla="*/ 657 w 1032"/>
                <a:gd name="T49" fmla="*/ 272 h 1356"/>
                <a:gd name="T50" fmla="*/ 611 w 1032"/>
                <a:gd name="T51" fmla="*/ 235 h 1356"/>
                <a:gd name="T52" fmla="*/ 551 w 1032"/>
                <a:gd name="T53" fmla="*/ 215 h 1356"/>
                <a:gd name="T54" fmla="*/ 516 w 1032"/>
                <a:gd name="T55" fmla="*/ 0 h 1356"/>
                <a:gd name="T56" fmla="*/ 634 w 1032"/>
                <a:gd name="T57" fmla="*/ 9 h 1356"/>
                <a:gd name="T58" fmla="*/ 736 w 1032"/>
                <a:gd name="T59" fmla="*/ 36 h 1356"/>
                <a:gd name="T60" fmla="*/ 820 w 1032"/>
                <a:gd name="T61" fmla="*/ 79 h 1356"/>
                <a:gd name="T62" fmla="*/ 888 w 1032"/>
                <a:gd name="T63" fmla="*/ 140 h 1356"/>
                <a:gd name="T64" fmla="*/ 943 w 1032"/>
                <a:gd name="T65" fmla="*/ 224 h 1356"/>
                <a:gd name="T66" fmla="*/ 987 w 1032"/>
                <a:gd name="T67" fmla="*/ 330 h 1356"/>
                <a:gd name="T68" fmla="*/ 1015 w 1032"/>
                <a:gd name="T69" fmla="*/ 456 h 1356"/>
                <a:gd name="T70" fmla="*/ 1030 w 1032"/>
                <a:gd name="T71" fmla="*/ 600 h 1356"/>
                <a:gd name="T72" fmla="*/ 1030 w 1032"/>
                <a:gd name="T73" fmla="*/ 758 h 1356"/>
                <a:gd name="T74" fmla="*/ 1015 w 1032"/>
                <a:gd name="T75" fmla="*/ 902 h 1356"/>
                <a:gd name="T76" fmla="*/ 987 w 1032"/>
                <a:gd name="T77" fmla="*/ 1027 h 1356"/>
                <a:gd name="T78" fmla="*/ 943 w 1032"/>
                <a:gd name="T79" fmla="*/ 1133 h 1356"/>
                <a:gd name="T80" fmla="*/ 888 w 1032"/>
                <a:gd name="T81" fmla="*/ 1217 h 1356"/>
                <a:gd name="T82" fmla="*/ 820 w 1032"/>
                <a:gd name="T83" fmla="*/ 1278 h 1356"/>
                <a:gd name="T84" fmla="*/ 736 w 1032"/>
                <a:gd name="T85" fmla="*/ 1321 h 1356"/>
                <a:gd name="T86" fmla="*/ 634 w 1032"/>
                <a:gd name="T87" fmla="*/ 1347 h 1356"/>
                <a:gd name="T88" fmla="*/ 516 w 1032"/>
                <a:gd name="T89" fmla="*/ 1356 h 1356"/>
                <a:gd name="T90" fmla="*/ 397 w 1032"/>
                <a:gd name="T91" fmla="*/ 1347 h 1356"/>
                <a:gd name="T92" fmla="*/ 295 w 1032"/>
                <a:gd name="T93" fmla="*/ 1321 h 1356"/>
                <a:gd name="T94" fmla="*/ 211 w 1032"/>
                <a:gd name="T95" fmla="*/ 1278 h 1356"/>
                <a:gd name="T96" fmla="*/ 142 w 1032"/>
                <a:gd name="T97" fmla="*/ 1217 h 1356"/>
                <a:gd name="T98" fmla="*/ 88 w 1032"/>
                <a:gd name="T99" fmla="*/ 1133 h 1356"/>
                <a:gd name="T100" fmla="*/ 45 w 1032"/>
                <a:gd name="T101" fmla="*/ 1027 h 1356"/>
                <a:gd name="T102" fmla="*/ 16 w 1032"/>
                <a:gd name="T103" fmla="*/ 902 h 1356"/>
                <a:gd name="T104" fmla="*/ 2 w 1032"/>
                <a:gd name="T105" fmla="*/ 758 h 1356"/>
                <a:gd name="T106" fmla="*/ 2 w 1032"/>
                <a:gd name="T107" fmla="*/ 600 h 1356"/>
                <a:gd name="T108" fmla="*/ 16 w 1032"/>
                <a:gd name="T109" fmla="*/ 456 h 1356"/>
                <a:gd name="T110" fmla="*/ 45 w 1032"/>
                <a:gd name="T111" fmla="*/ 330 h 1356"/>
                <a:gd name="T112" fmla="*/ 88 w 1032"/>
                <a:gd name="T113" fmla="*/ 224 h 1356"/>
                <a:gd name="T114" fmla="*/ 142 w 1032"/>
                <a:gd name="T115" fmla="*/ 140 h 1356"/>
                <a:gd name="T116" fmla="*/ 211 w 1032"/>
                <a:gd name="T117" fmla="*/ 79 h 1356"/>
                <a:gd name="T118" fmla="*/ 295 w 1032"/>
                <a:gd name="T119" fmla="*/ 36 h 1356"/>
                <a:gd name="T120" fmla="*/ 397 w 1032"/>
                <a:gd name="T121" fmla="*/ 9 h 1356"/>
                <a:gd name="T122" fmla="*/ 516 w 1032"/>
                <a:gd name="T123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32" h="1356">
                  <a:moveTo>
                    <a:pt x="516" y="213"/>
                  </a:moveTo>
                  <a:lnTo>
                    <a:pt x="480" y="215"/>
                  </a:lnTo>
                  <a:lnTo>
                    <a:pt x="448" y="223"/>
                  </a:lnTo>
                  <a:lnTo>
                    <a:pt x="419" y="235"/>
                  </a:lnTo>
                  <a:lnTo>
                    <a:pt x="395" y="251"/>
                  </a:lnTo>
                  <a:lnTo>
                    <a:pt x="374" y="272"/>
                  </a:lnTo>
                  <a:lnTo>
                    <a:pt x="357" y="297"/>
                  </a:lnTo>
                  <a:lnTo>
                    <a:pt x="343" y="327"/>
                  </a:lnTo>
                  <a:lnTo>
                    <a:pt x="332" y="363"/>
                  </a:lnTo>
                  <a:lnTo>
                    <a:pt x="322" y="403"/>
                  </a:lnTo>
                  <a:lnTo>
                    <a:pt x="314" y="448"/>
                  </a:lnTo>
                  <a:lnTo>
                    <a:pt x="308" y="498"/>
                  </a:lnTo>
                  <a:lnTo>
                    <a:pt x="303" y="553"/>
                  </a:lnTo>
                  <a:lnTo>
                    <a:pt x="301" y="614"/>
                  </a:lnTo>
                  <a:lnTo>
                    <a:pt x="300" y="679"/>
                  </a:lnTo>
                  <a:lnTo>
                    <a:pt x="301" y="752"/>
                  </a:lnTo>
                  <a:lnTo>
                    <a:pt x="305" y="818"/>
                  </a:lnTo>
                  <a:lnTo>
                    <a:pt x="311" y="879"/>
                  </a:lnTo>
                  <a:lnTo>
                    <a:pt x="318" y="933"/>
                  </a:lnTo>
                  <a:lnTo>
                    <a:pt x="329" y="982"/>
                  </a:lnTo>
                  <a:lnTo>
                    <a:pt x="343" y="1026"/>
                  </a:lnTo>
                  <a:lnTo>
                    <a:pt x="357" y="1057"/>
                  </a:lnTo>
                  <a:lnTo>
                    <a:pt x="374" y="1084"/>
                  </a:lnTo>
                  <a:lnTo>
                    <a:pt x="395" y="1106"/>
                  </a:lnTo>
                  <a:lnTo>
                    <a:pt x="419" y="1124"/>
                  </a:lnTo>
                  <a:lnTo>
                    <a:pt x="448" y="1135"/>
                  </a:lnTo>
                  <a:lnTo>
                    <a:pt x="480" y="1143"/>
                  </a:lnTo>
                  <a:lnTo>
                    <a:pt x="516" y="1145"/>
                  </a:lnTo>
                  <a:lnTo>
                    <a:pt x="551" y="1143"/>
                  </a:lnTo>
                  <a:lnTo>
                    <a:pt x="584" y="1135"/>
                  </a:lnTo>
                  <a:lnTo>
                    <a:pt x="611" y="1124"/>
                  </a:lnTo>
                  <a:lnTo>
                    <a:pt x="636" y="1106"/>
                  </a:lnTo>
                  <a:lnTo>
                    <a:pt x="657" y="1084"/>
                  </a:lnTo>
                  <a:lnTo>
                    <a:pt x="673" y="1057"/>
                  </a:lnTo>
                  <a:lnTo>
                    <a:pt x="688" y="1026"/>
                  </a:lnTo>
                  <a:lnTo>
                    <a:pt x="700" y="982"/>
                  </a:lnTo>
                  <a:lnTo>
                    <a:pt x="710" y="933"/>
                  </a:lnTo>
                  <a:lnTo>
                    <a:pt x="718" y="879"/>
                  </a:lnTo>
                  <a:lnTo>
                    <a:pt x="724" y="818"/>
                  </a:lnTo>
                  <a:lnTo>
                    <a:pt x="727" y="752"/>
                  </a:lnTo>
                  <a:lnTo>
                    <a:pt x="728" y="679"/>
                  </a:lnTo>
                  <a:lnTo>
                    <a:pt x="727" y="614"/>
                  </a:lnTo>
                  <a:lnTo>
                    <a:pt x="725" y="553"/>
                  </a:lnTo>
                  <a:lnTo>
                    <a:pt x="721" y="498"/>
                  </a:lnTo>
                  <a:lnTo>
                    <a:pt x="715" y="448"/>
                  </a:lnTo>
                  <a:lnTo>
                    <a:pt x="707" y="403"/>
                  </a:lnTo>
                  <a:lnTo>
                    <a:pt x="699" y="363"/>
                  </a:lnTo>
                  <a:lnTo>
                    <a:pt x="688" y="327"/>
                  </a:lnTo>
                  <a:lnTo>
                    <a:pt x="673" y="297"/>
                  </a:lnTo>
                  <a:lnTo>
                    <a:pt x="657" y="272"/>
                  </a:lnTo>
                  <a:lnTo>
                    <a:pt x="636" y="251"/>
                  </a:lnTo>
                  <a:lnTo>
                    <a:pt x="611" y="235"/>
                  </a:lnTo>
                  <a:lnTo>
                    <a:pt x="584" y="223"/>
                  </a:lnTo>
                  <a:lnTo>
                    <a:pt x="551" y="215"/>
                  </a:lnTo>
                  <a:lnTo>
                    <a:pt x="516" y="213"/>
                  </a:lnTo>
                  <a:close/>
                  <a:moveTo>
                    <a:pt x="516" y="0"/>
                  </a:moveTo>
                  <a:lnTo>
                    <a:pt x="577" y="2"/>
                  </a:lnTo>
                  <a:lnTo>
                    <a:pt x="634" y="9"/>
                  </a:lnTo>
                  <a:lnTo>
                    <a:pt x="687" y="19"/>
                  </a:lnTo>
                  <a:lnTo>
                    <a:pt x="736" y="36"/>
                  </a:lnTo>
                  <a:lnTo>
                    <a:pt x="781" y="55"/>
                  </a:lnTo>
                  <a:lnTo>
                    <a:pt x="820" y="79"/>
                  </a:lnTo>
                  <a:lnTo>
                    <a:pt x="856" y="107"/>
                  </a:lnTo>
                  <a:lnTo>
                    <a:pt x="888" y="140"/>
                  </a:lnTo>
                  <a:lnTo>
                    <a:pt x="917" y="177"/>
                  </a:lnTo>
                  <a:lnTo>
                    <a:pt x="943" y="224"/>
                  </a:lnTo>
                  <a:lnTo>
                    <a:pt x="967" y="275"/>
                  </a:lnTo>
                  <a:lnTo>
                    <a:pt x="987" y="330"/>
                  </a:lnTo>
                  <a:lnTo>
                    <a:pt x="1002" y="391"/>
                  </a:lnTo>
                  <a:lnTo>
                    <a:pt x="1015" y="456"/>
                  </a:lnTo>
                  <a:lnTo>
                    <a:pt x="1024" y="526"/>
                  </a:lnTo>
                  <a:lnTo>
                    <a:pt x="1030" y="600"/>
                  </a:lnTo>
                  <a:lnTo>
                    <a:pt x="1032" y="679"/>
                  </a:lnTo>
                  <a:lnTo>
                    <a:pt x="1030" y="758"/>
                  </a:lnTo>
                  <a:lnTo>
                    <a:pt x="1024" y="832"/>
                  </a:lnTo>
                  <a:lnTo>
                    <a:pt x="1015" y="902"/>
                  </a:lnTo>
                  <a:lnTo>
                    <a:pt x="1002" y="967"/>
                  </a:lnTo>
                  <a:lnTo>
                    <a:pt x="987" y="1027"/>
                  </a:lnTo>
                  <a:lnTo>
                    <a:pt x="967" y="1082"/>
                  </a:lnTo>
                  <a:lnTo>
                    <a:pt x="943" y="1133"/>
                  </a:lnTo>
                  <a:lnTo>
                    <a:pt x="917" y="1180"/>
                  </a:lnTo>
                  <a:lnTo>
                    <a:pt x="888" y="1217"/>
                  </a:lnTo>
                  <a:lnTo>
                    <a:pt x="856" y="1250"/>
                  </a:lnTo>
                  <a:lnTo>
                    <a:pt x="820" y="1278"/>
                  </a:lnTo>
                  <a:lnTo>
                    <a:pt x="781" y="1302"/>
                  </a:lnTo>
                  <a:lnTo>
                    <a:pt x="736" y="1321"/>
                  </a:lnTo>
                  <a:lnTo>
                    <a:pt x="687" y="1336"/>
                  </a:lnTo>
                  <a:lnTo>
                    <a:pt x="634" y="1347"/>
                  </a:lnTo>
                  <a:lnTo>
                    <a:pt x="577" y="1354"/>
                  </a:lnTo>
                  <a:lnTo>
                    <a:pt x="516" y="1356"/>
                  </a:lnTo>
                  <a:lnTo>
                    <a:pt x="454" y="1354"/>
                  </a:lnTo>
                  <a:lnTo>
                    <a:pt x="397" y="1347"/>
                  </a:lnTo>
                  <a:lnTo>
                    <a:pt x="344" y="1336"/>
                  </a:lnTo>
                  <a:lnTo>
                    <a:pt x="295" y="1321"/>
                  </a:lnTo>
                  <a:lnTo>
                    <a:pt x="251" y="1302"/>
                  </a:lnTo>
                  <a:lnTo>
                    <a:pt x="211" y="1278"/>
                  </a:lnTo>
                  <a:lnTo>
                    <a:pt x="175" y="1250"/>
                  </a:lnTo>
                  <a:lnTo>
                    <a:pt x="142" y="1217"/>
                  </a:lnTo>
                  <a:lnTo>
                    <a:pt x="115" y="1180"/>
                  </a:lnTo>
                  <a:lnTo>
                    <a:pt x="88" y="1133"/>
                  </a:lnTo>
                  <a:lnTo>
                    <a:pt x="64" y="1082"/>
                  </a:lnTo>
                  <a:lnTo>
                    <a:pt x="45" y="1027"/>
                  </a:lnTo>
                  <a:lnTo>
                    <a:pt x="29" y="967"/>
                  </a:lnTo>
                  <a:lnTo>
                    <a:pt x="16" y="902"/>
                  </a:lnTo>
                  <a:lnTo>
                    <a:pt x="7" y="832"/>
                  </a:lnTo>
                  <a:lnTo>
                    <a:pt x="2" y="758"/>
                  </a:lnTo>
                  <a:lnTo>
                    <a:pt x="0" y="679"/>
                  </a:lnTo>
                  <a:lnTo>
                    <a:pt x="2" y="600"/>
                  </a:lnTo>
                  <a:lnTo>
                    <a:pt x="7" y="526"/>
                  </a:lnTo>
                  <a:lnTo>
                    <a:pt x="16" y="456"/>
                  </a:lnTo>
                  <a:lnTo>
                    <a:pt x="29" y="391"/>
                  </a:lnTo>
                  <a:lnTo>
                    <a:pt x="45" y="330"/>
                  </a:lnTo>
                  <a:lnTo>
                    <a:pt x="64" y="275"/>
                  </a:lnTo>
                  <a:lnTo>
                    <a:pt x="88" y="224"/>
                  </a:lnTo>
                  <a:lnTo>
                    <a:pt x="115" y="177"/>
                  </a:lnTo>
                  <a:lnTo>
                    <a:pt x="142" y="140"/>
                  </a:lnTo>
                  <a:lnTo>
                    <a:pt x="175" y="107"/>
                  </a:lnTo>
                  <a:lnTo>
                    <a:pt x="211" y="79"/>
                  </a:lnTo>
                  <a:lnTo>
                    <a:pt x="251" y="55"/>
                  </a:lnTo>
                  <a:lnTo>
                    <a:pt x="295" y="36"/>
                  </a:lnTo>
                  <a:lnTo>
                    <a:pt x="344" y="19"/>
                  </a:lnTo>
                  <a:lnTo>
                    <a:pt x="397" y="9"/>
                  </a:lnTo>
                  <a:lnTo>
                    <a:pt x="454" y="2"/>
                  </a:lnTo>
                  <a:lnTo>
                    <a:pt x="5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02999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24</Words>
  <Application>Microsoft Office PowerPoint</Application>
  <PresentationFormat>Widescreen</PresentationFormat>
  <Paragraphs>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Roboto</vt:lpstr>
      <vt:lpstr>Office Theme</vt:lpstr>
      <vt:lpstr>Logistics Delivery Vector Icons</vt:lpstr>
      <vt:lpstr>Logistics Delivery Vector Icons</vt:lpstr>
      <vt:lpstr>Logistics Delivery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30</cp:revision>
  <dcterms:created xsi:type="dcterms:W3CDTF">2016-11-20T20:27:57Z</dcterms:created>
  <dcterms:modified xsi:type="dcterms:W3CDTF">2017-01-07T17:11:58Z</dcterms:modified>
</cp:coreProperties>
</file>