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Scientific Study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Scientific Study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86" name="Group 185"/>
          <p:cNvGrpSpPr/>
          <p:nvPr/>
        </p:nvGrpSpPr>
        <p:grpSpPr>
          <a:xfrm>
            <a:off x="10959577" y="1903413"/>
            <a:ext cx="554038" cy="581025"/>
            <a:chOff x="10958513" y="1903413"/>
            <a:chExt cx="554038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250613" y="2100263"/>
              <a:ext cx="53975" cy="39688"/>
            </a:xfrm>
            <a:custGeom>
              <a:avLst/>
              <a:gdLst>
                <a:gd name="T0" fmla="*/ 58 w 344"/>
                <a:gd name="T1" fmla="*/ 0 h 248"/>
                <a:gd name="T2" fmla="*/ 73 w 344"/>
                <a:gd name="T3" fmla="*/ 2 h 248"/>
                <a:gd name="T4" fmla="*/ 88 w 344"/>
                <a:gd name="T5" fmla="*/ 8 h 248"/>
                <a:gd name="T6" fmla="*/ 315 w 344"/>
                <a:gd name="T7" fmla="*/ 139 h 248"/>
                <a:gd name="T8" fmla="*/ 327 w 344"/>
                <a:gd name="T9" fmla="*/ 149 h 248"/>
                <a:gd name="T10" fmla="*/ 336 w 344"/>
                <a:gd name="T11" fmla="*/ 161 h 248"/>
                <a:gd name="T12" fmla="*/ 343 w 344"/>
                <a:gd name="T13" fmla="*/ 175 h 248"/>
                <a:gd name="T14" fmla="*/ 344 w 344"/>
                <a:gd name="T15" fmla="*/ 189 h 248"/>
                <a:gd name="T16" fmla="*/ 343 w 344"/>
                <a:gd name="T17" fmla="*/ 204 h 248"/>
                <a:gd name="T18" fmla="*/ 336 w 344"/>
                <a:gd name="T19" fmla="*/ 219 h 248"/>
                <a:gd name="T20" fmla="*/ 327 w 344"/>
                <a:gd name="T21" fmla="*/ 231 h 248"/>
                <a:gd name="T22" fmla="*/ 315 w 344"/>
                <a:gd name="T23" fmla="*/ 240 h 248"/>
                <a:gd name="T24" fmla="*/ 301 w 344"/>
                <a:gd name="T25" fmla="*/ 247 h 248"/>
                <a:gd name="T26" fmla="*/ 286 w 344"/>
                <a:gd name="T27" fmla="*/ 248 h 248"/>
                <a:gd name="T28" fmla="*/ 271 w 344"/>
                <a:gd name="T29" fmla="*/ 247 h 248"/>
                <a:gd name="T30" fmla="*/ 256 w 344"/>
                <a:gd name="T31" fmla="*/ 240 h 248"/>
                <a:gd name="T32" fmla="*/ 29 w 344"/>
                <a:gd name="T33" fmla="*/ 109 h 248"/>
                <a:gd name="T34" fmla="*/ 17 w 344"/>
                <a:gd name="T35" fmla="*/ 99 h 248"/>
                <a:gd name="T36" fmla="*/ 8 w 344"/>
                <a:gd name="T37" fmla="*/ 87 h 248"/>
                <a:gd name="T38" fmla="*/ 3 w 344"/>
                <a:gd name="T39" fmla="*/ 74 h 248"/>
                <a:gd name="T40" fmla="*/ 0 w 344"/>
                <a:gd name="T41" fmla="*/ 58 h 248"/>
                <a:gd name="T42" fmla="*/ 3 w 344"/>
                <a:gd name="T43" fmla="*/ 44 h 248"/>
                <a:gd name="T44" fmla="*/ 8 w 344"/>
                <a:gd name="T45" fmla="*/ 29 h 248"/>
                <a:gd name="T46" fmla="*/ 18 w 344"/>
                <a:gd name="T47" fmla="*/ 17 h 248"/>
                <a:gd name="T48" fmla="*/ 29 w 344"/>
                <a:gd name="T49" fmla="*/ 7 h 248"/>
                <a:gd name="T50" fmla="*/ 44 w 344"/>
                <a:gd name="T51" fmla="*/ 2 h 248"/>
                <a:gd name="T52" fmla="*/ 58 w 344"/>
                <a:gd name="T5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248">
                  <a:moveTo>
                    <a:pt x="58" y="0"/>
                  </a:moveTo>
                  <a:lnTo>
                    <a:pt x="73" y="2"/>
                  </a:lnTo>
                  <a:lnTo>
                    <a:pt x="88" y="8"/>
                  </a:lnTo>
                  <a:lnTo>
                    <a:pt x="315" y="139"/>
                  </a:lnTo>
                  <a:lnTo>
                    <a:pt x="327" y="149"/>
                  </a:lnTo>
                  <a:lnTo>
                    <a:pt x="336" y="161"/>
                  </a:lnTo>
                  <a:lnTo>
                    <a:pt x="343" y="175"/>
                  </a:lnTo>
                  <a:lnTo>
                    <a:pt x="344" y="189"/>
                  </a:lnTo>
                  <a:lnTo>
                    <a:pt x="343" y="204"/>
                  </a:lnTo>
                  <a:lnTo>
                    <a:pt x="336" y="219"/>
                  </a:lnTo>
                  <a:lnTo>
                    <a:pt x="327" y="231"/>
                  </a:lnTo>
                  <a:lnTo>
                    <a:pt x="315" y="240"/>
                  </a:lnTo>
                  <a:lnTo>
                    <a:pt x="301" y="247"/>
                  </a:lnTo>
                  <a:lnTo>
                    <a:pt x="286" y="248"/>
                  </a:lnTo>
                  <a:lnTo>
                    <a:pt x="271" y="247"/>
                  </a:lnTo>
                  <a:lnTo>
                    <a:pt x="256" y="240"/>
                  </a:lnTo>
                  <a:lnTo>
                    <a:pt x="29" y="109"/>
                  </a:lnTo>
                  <a:lnTo>
                    <a:pt x="17" y="99"/>
                  </a:lnTo>
                  <a:lnTo>
                    <a:pt x="8" y="87"/>
                  </a:lnTo>
                  <a:lnTo>
                    <a:pt x="3" y="74"/>
                  </a:lnTo>
                  <a:lnTo>
                    <a:pt x="0" y="58"/>
                  </a:lnTo>
                  <a:lnTo>
                    <a:pt x="3" y="44"/>
                  </a:lnTo>
                  <a:lnTo>
                    <a:pt x="8" y="29"/>
                  </a:lnTo>
                  <a:lnTo>
                    <a:pt x="18" y="17"/>
                  </a:lnTo>
                  <a:lnTo>
                    <a:pt x="29" y="7"/>
                  </a:lnTo>
                  <a:lnTo>
                    <a:pt x="44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141076" y="2163763"/>
              <a:ext cx="19050" cy="60325"/>
            </a:xfrm>
            <a:custGeom>
              <a:avLst/>
              <a:gdLst>
                <a:gd name="T0" fmla="*/ 59 w 117"/>
                <a:gd name="T1" fmla="*/ 0 h 380"/>
                <a:gd name="T2" fmla="*/ 77 w 117"/>
                <a:gd name="T3" fmla="*/ 4 h 380"/>
                <a:gd name="T4" fmla="*/ 94 w 117"/>
                <a:gd name="T5" fmla="*/ 11 h 380"/>
                <a:gd name="T6" fmla="*/ 106 w 117"/>
                <a:gd name="T7" fmla="*/ 24 h 380"/>
                <a:gd name="T8" fmla="*/ 115 w 117"/>
                <a:gd name="T9" fmla="*/ 40 h 380"/>
                <a:gd name="T10" fmla="*/ 117 w 117"/>
                <a:gd name="T11" fmla="*/ 59 h 380"/>
                <a:gd name="T12" fmla="*/ 117 w 117"/>
                <a:gd name="T13" fmla="*/ 321 h 380"/>
                <a:gd name="T14" fmla="*/ 115 w 117"/>
                <a:gd name="T15" fmla="*/ 340 h 380"/>
                <a:gd name="T16" fmla="*/ 106 w 117"/>
                <a:gd name="T17" fmla="*/ 356 h 380"/>
                <a:gd name="T18" fmla="*/ 94 w 117"/>
                <a:gd name="T19" fmla="*/ 369 h 380"/>
                <a:gd name="T20" fmla="*/ 77 w 117"/>
                <a:gd name="T21" fmla="*/ 376 h 380"/>
                <a:gd name="T22" fmla="*/ 59 w 117"/>
                <a:gd name="T23" fmla="*/ 380 h 380"/>
                <a:gd name="T24" fmla="*/ 40 w 117"/>
                <a:gd name="T25" fmla="*/ 376 h 380"/>
                <a:gd name="T26" fmla="*/ 24 w 117"/>
                <a:gd name="T27" fmla="*/ 369 h 380"/>
                <a:gd name="T28" fmla="*/ 12 w 117"/>
                <a:gd name="T29" fmla="*/ 356 h 380"/>
                <a:gd name="T30" fmla="*/ 4 w 117"/>
                <a:gd name="T31" fmla="*/ 340 h 380"/>
                <a:gd name="T32" fmla="*/ 0 w 117"/>
                <a:gd name="T33" fmla="*/ 321 h 380"/>
                <a:gd name="T34" fmla="*/ 0 w 117"/>
                <a:gd name="T35" fmla="*/ 59 h 380"/>
                <a:gd name="T36" fmla="*/ 4 w 117"/>
                <a:gd name="T37" fmla="*/ 40 h 380"/>
                <a:gd name="T38" fmla="*/ 12 w 117"/>
                <a:gd name="T39" fmla="*/ 24 h 380"/>
                <a:gd name="T40" fmla="*/ 24 w 117"/>
                <a:gd name="T41" fmla="*/ 11 h 380"/>
                <a:gd name="T42" fmla="*/ 40 w 117"/>
                <a:gd name="T43" fmla="*/ 4 h 380"/>
                <a:gd name="T44" fmla="*/ 59 w 117"/>
                <a:gd name="T4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380">
                  <a:moveTo>
                    <a:pt x="59" y="0"/>
                  </a:moveTo>
                  <a:lnTo>
                    <a:pt x="77" y="4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9"/>
                  </a:lnTo>
                  <a:lnTo>
                    <a:pt x="117" y="321"/>
                  </a:lnTo>
                  <a:lnTo>
                    <a:pt x="115" y="340"/>
                  </a:lnTo>
                  <a:lnTo>
                    <a:pt x="106" y="356"/>
                  </a:lnTo>
                  <a:lnTo>
                    <a:pt x="94" y="369"/>
                  </a:lnTo>
                  <a:lnTo>
                    <a:pt x="77" y="376"/>
                  </a:lnTo>
                  <a:lnTo>
                    <a:pt x="59" y="380"/>
                  </a:lnTo>
                  <a:lnTo>
                    <a:pt x="40" y="376"/>
                  </a:lnTo>
                  <a:lnTo>
                    <a:pt x="24" y="369"/>
                  </a:lnTo>
                  <a:lnTo>
                    <a:pt x="12" y="356"/>
                  </a:lnTo>
                  <a:lnTo>
                    <a:pt x="4" y="340"/>
                  </a:lnTo>
                  <a:lnTo>
                    <a:pt x="0" y="321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250613" y="2247901"/>
              <a:ext cx="53975" cy="39688"/>
            </a:xfrm>
            <a:custGeom>
              <a:avLst/>
              <a:gdLst>
                <a:gd name="T0" fmla="*/ 286 w 344"/>
                <a:gd name="T1" fmla="*/ 0 h 248"/>
                <a:gd name="T2" fmla="*/ 301 w 344"/>
                <a:gd name="T3" fmla="*/ 1 h 248"/>
                <a:gd name="T4" fmla="*/ 315 w 344"/>
                <a:gd name="T5" fmla="*/ 8 h 248"/>
                <a:gd name="T6" fmla="*/ 327 w 344"/>
                <a:gd name="T7" fmla="*/ 17 h 248"/>
                <a:gd name="T8" fmla="*/ 336 w 344"/>
                <a:gd name="T9" fmla="*/ 29 h 248"/>
                <a:gd name="T10" fmla="*/ 343 w 344"/>
                <a:gd name="T11" fmla="*/ 44 h 248"/>
                <a:gd name="T12" fmla="*/ 344 w 344"/>
                <a:gd name="T13" fmla="*/ 59 h 248"/>
                <a:gd name="T14" fmla="*/ 343 w 344"/>
                <a:gd name="T15" fmla="*/ 73 h 248"/>
                <a:gd name="T16" fmla="*/ 336 w 344"/>
                <a:gd name="T17" fmla="*/ 87 h 248"/>
                <a:gd name="T18" fmla="*/ 327 w 344"/>
                <a:gd name="T19" fmla="*/ 99 h 248"/>
                <a:gd name="T20" fmla="*/ 315 w 344"/>
                <a:gd name="T21" fmla="*/ 109 h 248"/>
                <a:gd name="T22" fmla="*/ 88 w 344"/>
                <a:gd name="T23" fmla="*/ 240 h 248"/>
                <a:gd name="T24" fmla="*/ 73 w 344"/>
                <a:gd name="T25" fmla="*/ 246 h 248"/>
                <a:gd name="T26" fmla="*/ 59 w 344"/>
                <a:gd name="T27" fmla="*/ 248 h 248"/>
                <a:gd name="T28" fmla="*/ 44 w 344"/>
                <a:gd name="T29" fmla="*/ 246 h 248"/>
                <a:gd name="T30" fmla="*/ 30 w 344"/>
                <a:gd name="T31" fmla="*/ 241 h 248"/>
                <a:gd name="T32" fmla="*/ 18 w 344"/>
                <a:gd name="T33" fmla="*/ 231 h 248"/>
                <a:gd name="T34" fmla="*/ 8 w 344"/>
                <a:gd name="T35" fmla="*/ 219 h 248"/>
                <a:gd name="T36" fmla="*/ 3 w 344"/>
                <a:gd name="T37" fmla="*/ 204 h 248"/>
                <a:gd name="T38" fmla="*/ 0 w 344"/>
                <a:gd name="T39" fmla="*/ 190 h 248"/>
                <a:gd name="T40" fmla="*/ 3 w 344"/>
                <a:gd name="T41" fmla="*/ 174 h 248"/>
                <a:gd name="T42" fmla="*/ 8 w 344"/>
                <a:gd name="T43" fmla="*/ 161 h 248"/>
                <a:gd name="T44" fmla="*/ 17 w 344"/>
                <a:gd name="T45" fmla="*/ 149 h 248"/>
                <a:gd name="T46" fmla="*/ 29 w 344"/>
                <a:gd name="T47" fmla="*/ 139 h 248"/>
                <a:gd name="T48" fmla="*/ 256 w 344"/>
                <a:gd name="T49" fmla="*/ 8 h 248"/>
                <a:gd name="T50" fmla="*/ 271 w 344"/>
                <a:gd name="T51" fmla="*/ 1 h 248"/>
                <a:gd name="T52" fmla="*/ 286 w 344"/>
                <a:gd name="T5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248">
                  <a:moveTo>
                    <a:pt x="286" y="0"/>
                  </a:moveTo>
                  <a:lnTo>
                    <a:pt x="301" y="1"/>
                  </a:lnTo>
                  <a:lnTo>
                    <a:pt x="315" y="8"/>
                  </a:lnTo>
                  <a:lnTo>
                    <a:pt x="327" y="17"/>
                  </a:lnTo>
                  <a:lnTo>
                    <a:pt x="336" y="29"/>
                  </a:lnTo>
                  <a:lnTo>
                    <a:pt x="343" y="44"/>
                  </a:lnTo>
                  <a:lnTo>
                    <a:pt x="344" y="59"/>
                  </a:lnTo>
                  <a:lnTo>
                    <a:pt x="343" y="73"/>
                  </a:lnTo>
                  <a:lnTo>
                    <a:pt x="336" y="87"/>
                  </a:lnTo>
                  <a:lnTo>
                    <a:pt x="327" y="99"/>
                  </a:lnTo>
                  <a:lnTo>
                    <a:pt x="315" y="109"/>
                  </a:lnTo>
                  <a:lnTo>
                    <a:pt x="88" y="240"/>
                  </a:lnTo>
                  <a:lnTo>
                    <a:pt x="73" y="246"/>
                  </a:lnTo>
                  <a:lnTo>
                    <a:pt x="59" y="248"/>
                  </a:lnTo>
                  <a:lnTo>
                    <a:pt x="44" y="246"/>
                  </a:lnTo>
                  <a:lnTo>
                    <a:pt x="30" y="241"/>
                  </a:lnTo>
                  <a:lnTo>
                    <a:pt x="18" y="231"/>
                  </a:lnTo>
                  <a:lnTo>
                    <a:pt x="8" y="219"/>
                  </a:lnTo>
                  <a:lnTo>
                    <a:pt x="3" y="204"/>
                  </a:lnTo>
                  <a:lnTo>
                    <a:pt x="0" y="190"/>
                  </a:lnTo>
                  <a:lnTo>
                    <a:pt x="3" y="174"/>
                  </a:lnTo>
                  <a:lnTo>
                    <a:pt x="8" y="161"/>
                  </a:lnTo>
                  <a:lnTo>
                    <a:pt x="17" y="149"/>
                  </a:lnTo>
                  <a:lnTo>
                    <a:pt x="29" y="139"/>
                  </a:lnTo>
                  <a:lnTo>
                    <a:pt x="256" y="8"/>
                  </a:lnTo>
                  <a:lnTo>
                    <a:pt x="271" y="1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10958513" y="1903413"/>
              <a:ext cx="554038" cy="581025"/>
            </a:xfrm>
            <a:custGeom>
              <a:avLst/>
              <a:gdLst>
                <a:gd name="T0" fmla="*/ 3203 w 3493"/>
                <a:gd name="T1" fmla="*/ 2777 h 3660"/>
                <a:gd name="T2" fmla="*/ 3377 w 3493"/>
                <a:gd name="T3" fmla="*/ 2716 h 3660"/>
                <a:gd name="T4" fmla="*/ 1686 w 3493"/>
                <a:gd name="T5" fmla="*/ 2640 h 3660"/>
                <a:gd name="T6" fmla="*/ 1747 w 3493"/>
                <a:gd name="T7" fmla="*/ 2813 h 3660"/>
                <a:gd name="T8" fmla="*/ 1807 w 3493"/>
                <a:gd name="T9" fmla="*/ 2640 h 3660"/>
                <a:gd name="T10" fmla="*/ 116 w 3493"/>
                <a:gd name="T11" fmla="*/ 2716 h 3660"/>
                <a:gd name="T12" fmla="*/ 290 w 3493"/>
                <a:gd name="T13" fmla="*/ 2777 h 3660"/>
                <a:gd name="T14" fmla="*/ 2513 w 3493"/>
                <a:gd name="T15" fmla="*/ 2176 h 3660"/>
                <a:gd name="T16" fmla="*/ 2452 w 3493"/>
                <a:gd name="T17" fmla="*/ 2349 h 3660"/>
                <a:gd name="T18" fmla="*/ 2608 w 3493"/>
                <a:gd name="T19" fmla="*/ 2250 h 3660"/>
                <a:gd name="T20" fmla="*/ 904 w 3493"/>
                <a:gd name="T21" fmla="*/ 2212 h 3660"/>
                <a:gd name="T22" fmla="*/ 1003 w 3493"/>
                <a:gd name="T23" fmla="*/ 2368 h 3660"/>
                <a:gd name="T24" fmla="*/ 1024 w 3493"/>
                <a:gd name="T25" fmla="*/ 2186 h 3660"/>
                <a:gd name="T26" fmla="*/ 2419 w 3493"/>
                <a:gd name="T27" fmla="*/ 1410 h 3660"/>
                <a:gd name="T28" fmla="*/ 2600 w 3493"/>
                <a:gd name="T29" fmla="*/ 1430 h 3660"/>
                <a:gd name="T30" fmla="*/ 958 w 3493"/>
                <a:gd name="T31" fmla="*/ 1292 h 3660"/>
                <a:gd name="T32" fmla="*/ 937 w 3493"/>
                <a:gd name="T33" fmla="*/ 1474 h 3660"/>
                <a:gd name="T34" fmla="*/ 1068 w 3493"/>
                <a:gd name="T35" fmla="*/ 1344 h 3660"/>
                <a:gd name="T36" fmla="*/ 1182 w 3493"/>
                <a:gd name="T37" fmla="*/ 1457 h 3660"/>
                <a:gd name="T38" fmla="*/ 1150 w 3493"/>
                <a:gd name="T39" fmla="*/ 2143 h 3660"/>
                <a:gd name="T40" fmla="*/ 1713 w 3493"/>
                <a:gd name="T41" fmla="*/ 2504 h 3660"/>
                <a:gd name="T42" fmla="*/ 2311 w 3493"/>
                <a:gd name="T43" fmla="*/ 2203 h 3660"/>
                <a:gd name="T44" fmla="*/ 2343 w 3493"/>
                <a:gd name="T45" fmla="*/ 1517 h 3660"/>
                <a:gd name="T46" fmla="*/ 1780 w 3493"/>
                <a:gd name="T47" fmla="*/ 1156 h 3660"/>
                <a:gd name="T48" fmla="*/ 3203 w 3493"/>
                <a:gd name="T49" fmla="*/ 883 h 3660"/>
                <a:gd name="T50" fmla="*/ 3302 w 3493"/>
                <a:gd name="T51" fmla="*/ 1039 h 3660"/>
                <a:gd name="T52" fmla="*/ 3323 w 3493"/>
                <a:gd name="T53" fmla="*/ 856 h 3660"/>
                <a:gd name="T54" fmla="*/ 1652 w 3493"/>
                <a:gd name="T55" fmla="*/ 966 h 3660"/>
                <a:gd name="T56" fmla="*/ 1834 w 3493"/>
                <a:gd name="T57" fmla="*/ 987 h 3660"/>
                <a:gd name="T58" fmla="*/ 192 w 3493"/>
                <a:gd name="T59" fmla="*/ 850 h 3660"/>
                <a:gd name="T60" fmla="*/ 172 w 3493"/>
                <a:gd name="T61" fmla="*/ 1031 h 3660"/>
                <a:gd name="T62" fmla="*/ 301 w 3493"/>
                <a:gd name="T63" fmla="*/ 902 h 3660"/>
                <a:gd name="T64" fmla="*/ 1805 w 3493"/>
                <a:gd name="T65" fmla="*/ 59 h 3660"/>
                <a:gd name="T66" fmla="*/ 1954 w 3493"/>
                <a:gd name="T67" fmla="*/ 997 h 3660"/>
                <a:gd name="T68" fmla="*/ 2662 w 3493"/>
                <a:gd name="T69" fmla="*/ 1233 h 3660"/>
                <a:gd name="T70" fmla="*/ 3241 w 3493"/>
                <a:gd name="T71" fmla="*/ 733 h 3660"/>
                <a:gd name="T72" fmla="*/ 3490 w 3493"/>
                <a:gd name="T73" fmla="*/ 983 h 3660"/>
                <a:gd name="T74" fmla="*/ 3183 w 3493"/>
                <a:gd name="T75" fmla="*/ 1136 h 3660"/>
                <a:gd name="T76" fmla="*/ 2633 w 3493"/>
                <a:gd name="T77" fmla="*/ 1564 h 3660"/>
                <a:gd name="T78" fmla="*/ 2727 w 3493"/>
                <a:gd name="T79" fmla="*/ 2273 h 3660"/>
                <a:gd name="T80" fmla="*/ 3387 w 3493"/>
                <a:gd name="T81" fmla="*/ 2531 h 3660"/>
                <a:gd name="T82" fmla="*/ 3417 w 3493"/>
                <a:gd name="T83" fmla="*/ 2879 h 3660"/>
                <a:gd name="T84" fmla="*/ 3079 w 3493"/>
                <a:gd name="T85" fmla="*/ 2790 h 3660"/>
                <a:gd name="T86" fmla="*/ 2479 w 3493"/>
                <a:gd name="T87" fmla="*/ 2484 h 3660"/>
                <a:gd name="T88" fmla="*/ 1917 w 3493"/>
                <a:gd name="T89" fmla="*/ 2846 h 3660"/>
                <a:gd name="T90" fmla="*/ 1728 w 3493"/>
                <a:gd name="T91" fmla="*/ 3657 h 3660"/>
                <a:gd name="T92" fmla="*/ 1544 w 3493"/>
                <a:gd name="T93" fmla="*/ 2786 h 3660"/>
                <a:gd name="T94" fmla="*/ 946 w 3493"/>
                <a:gd name="T95" fmla="*/ 2484 h 3660"/>
                <a:gd name="T96" fmla="*/ 378 w 3493"/>
                <a:gd name="T97" fmla="*/ 2854 h 3660"/>
                <a:gd name="T98" fmla="*/ 30 w 3493"/>
                <a:gd name="T99" fmla="*/ 2824 h 3660"/>
                <a:gd name="T100" fmla="*/ 176 w 3493"/>
                <a:gd name="T101" fmla="*/ 2505 h 3660"/>
                <a:gd name="T102" fmla="*/ 778 w 3493"/>
                <a:gd name="T103" fmla="*/ 2203 h 3660"/>
                <a:gd name="T104" fmla="*/ 811 w 3493"/>
                <a:gd name="T105" fmla="*/ 1517 h 3660"/>
                <a:gd name="T106" fmla="*/ 248 w 3493"/>
                <a:gd name="T107" fmla="*/ 1156 h 3660"/>
                <a:gd name="T108" fmla="*/ 3 w 3493"/>
                <a:gd name="T109" fmla="*/ 906 h 3660"/>
                <a:gd name="T110" fmla="*/ 322 w 3493"/>
                <a:gd name="T111" fmla="*/ 760 h 3660"/>
                <a:gd name="T112" fmla="*/ 884 w 3493"/>
                <a:gd name="T113" fmla="*/ 1196 h 3660"/>
                <a:gd name="T114" fmla="*/ 1533 w 3493"/>
                <a:gd name="T115" fmla="*/ 944 h 3660"/>
                <a:gd name="T116" fmla="*/ 1699 w 3493"/>
                <a:gd name="T117" fmla="*/ 24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93" h="3660">
                  <a:moveTo>
                    <a:pt x="3279" y="2619"/>
                  </a:moveTo>
                  <a:lnTo>
                    <a:pt x="3257" y="2621"/>
                  </a:lnTo>
                  <a:lnTo>
                    <a:pt x="3236" y="2629"/>
                  </a:lnTo>
                  <a:lnTo>
                    <a:pt x="3218" y="2640"/>
                  </a:lnTo>
                  <a:lnTo>
                    <a:pt x="3203" y="2655"/>
                  </a:lnTo>
                  <a:lnTo>
                    <a:pt x="3192" y="2673"/>
                  </a:lnTo>
                  <a:lnTo>
                    <a:pt x="3185" y="2694"/>
                  </a:lnTo>
                  <a:lnTo>
                    <a:pt x="3182" y="2716"/>
                  </a:lnTo>
                  <a:lnTo>
                    <a:pt x="3185" y="2738"/>
                  </a:lnTo>
                  <a:lnTo>
                    <a:pt x="3192" y="2758"/>
                  </a:lnTo>
                  <a:lnTo>
                    <a:pt x="3203" y="2777"/>
                  </a:lnTo>
                  <a:lnTo>
                    <a:pt x="3218" y="2792"/>
                  </a:lnTo>
                  <a:lnTo>
                    <a:pt x="3236" y="2804"/>
                  </a:lnTo>
                  <a:lnTo>
                    <a:pt x="3257" y="2810"/>
                  </a:lnTo>
                  <a:lnTo>
                    <a:pt x="3279" y="2813"/>
                  </a:lnTo>
                  <a:lnTo>
                    <a:pt x="3302" y="2810"/>
                  </a:lnTo>
                  <a:lnTo>
                    <a:pt x="3323" y="2804"/>
                  </a:lnTo>
                  <a:lnTo>
                    <a:pt x="3340" y="2792"/>
                  </a:lnTo>
                  <a:lnTo>
                    <a:pt x="3355" y="2777"/>
                  </a:lnTo>
                  <a:lnTo>
                    <a:pt x="3367" y="2758"/>
                  </a:lnTo>
                  <a:lnTo>
                    <a:pt x="3374" y="2738"/>
                  </a:lnTo>
                  <a:lnTo>
                    <a:pt x="3377" y="2716"/>
                  </a:lnTo>
                  <a:lnTo>
                    <a:pt x="3374" y="2694"/>
                  </a:lnTo>
                  <a:lnTo>
                    <a:pt x="3367" y="2673"/>
                  </a:lnTo>
                  <a:lnTo>
                    <a:pt x="3355" y="2655"/>
                  </a:lnTo>
                  <a:lnTo>
                    <a:pt x="3340" y="2640"/>
                  </a:lnTo>
                  <a:lnTo>
                    <a:pt x="3323" y="2629"/>
                  </a:lnTo>
                  <a:lnTo>
                    <a:pt x="3302" y="2621"/>
                  </a:lnTo>
                  <a:lnTo>
                    <a:pt x="3279" y="2619"/>
                  </a:lnTo>
                  <a:close/>
                  <a:moveTo>
                    <a:pt x="1747" y="2619"/>
                  </a:moveTo>
                  <a:lnTo>
                    <a:pt x="1725" y="2621"/>
                  </a:lnTo>
                  <a:lnTo>
                    <a:pt x="1704" y="2629"/>
                  </a:lnTo>
                  <a:lnTo>
                    <a:pt x="1686" y="2640"/>
                  </a:lnTo>
                  <a:lnTo>
                    <a:pt x="1671" y="2655"/>
                  </a:lnTo>
                  <a:lnTo>
                    <a:pt x="1660" y="2673"/>
                  </a:lnTo>
                  <a:lnTo>
                    <a:pt x="1652" y="2694"/>
                  </a:lnTo>
                  <a:lnTo>
                    <a:pt x="1650" y="2716"/>
                  </a:lnTo>
                  <a:lnTo>
                    <a:pt x="1652" y="2738"/>
                  </a:lnTo>
                  <a:lnTo>
                    <a:pt x="1660" y="2758"/>
                  </a:lnTo>
                  <a:lnTo>
                    <a:pt x="1671" y="2777"/>
                  </a:lnTo>
                  <a:lnTo>
                    <a:pt x="1686" y="2792"/>
                  </a:lnTo>
                  <a:lnTo>
                    <a:pt x="1704" y="2804"/>
                  </a:lnTo>
                  <a:lnTo>
                    <a:pt x="1725" y="2810"/>
                  </a:lnTo>
                  <a:lnTo>
                    <a:pt x="1747" y="2813"/>
                  </a:lnTo>
                  <a:lnTo>
                    <a:pt x="1769" y="2810"/>
                  </a:lnTo>
                  <a:lnTo>
                    <a:pt x="1789" y="2804"/>
                  </a:lnTo>
                  <a:lnTo>
                    <a:pt x="1807" y="2792"/>
                  </a:lnTo>
                  <a:lnTo>
                    <a:pt x="1822" y="2777"/>
                  </a:lnTo>
                  <a:lnTo>
                    <a:pt x="1834" y="2758"/>
                  </a:lnTo>
                  <a:lnTo>
                    <a:pt x="1841" y="2738"/>
                  </a:lnTo>
                  <a:lnTo>
                    <a:pt x="1844" y="2716"/>
                  </a:lnTo>
                  <a:lnTo>
                    <a:pt x="1841" y="2694"/>
                  </a:lnTo>
                  <a:lnTo>
                    <a:pt x="1834" y="2673"/>
                  </a:lnTo>
                  <a:lnTo>
                    <a:pt x="1822" y="2655"/>
                  </a:lnTo>
                  <a:lnTo>
                    <a:pt x="1807" y="2640"/>
                  </a:lnTo>
                  <a:lnTo>
                    <a:pt x="1789" y="2629"/>
                  </a:lnTo>
                  <a:lnTo>
                    <a:pt x="1769" y="2621"/>
                  </a:lnTo>
                  <a:lnTo>
                    <a:pt x="1747" y="2619"/>
                  </a:lnTo>
                  <a:close/>
                  <a:moveTo>
                    <a:pt x="214" y="2619"/>
                  </a:moveTo>
                  <a:lnTo>
                    <a:pt x="192" y="2621"/>
                  </a:lnTo>
                  <a:lnTo>
                    <a:pt x="172" y="2629"/>
                  </a:lnTo>
                  <a:lnTo>
                    <a:pt x="153" y="2640"/>
                  </a:lnTo>
                  <a:lnTo>
                    <a:pt x="138" y="2655"/>
                  </a:lnTo>
                  <a:lnTo>
                    <a:pt x="126" y="2673"/>
                  </a:lnTo>
                  <a:lnTo>
                    <a:pt x="120" y="2694"/>
                  </a:lnTo>
                  <a:lnTo>
                    <a:pt x="116" y="2716"/>
                  </a:lnTo>
                  <a:lnTo>
                    <a:pt x="120" y="2738"/>
                  </a:lnTo>
                  <a:lnTo>
                    <a:pt x="126" y="2758"/>
                  </a:lnTo>
                  <a:lnTo>
                    <a:pt x="138" y="2777"/>
                  </a:lnTo>
                  <a:lnTo>
                    <a:pt x="153" y="2792"/>
                  </a:lnTo>
                  <a:lnTo>
                    <a:pt x="172" y="2804"/>
                  </a:lnTo>
                  <a:lnTo>
                    <a:pt x="192" y="2810"/>
                  </a:lnTo>
                  <a:lnTo>
                    <a:pt x="214" y="2813"/>
                  </a:lnTo>
                  <a:lnTo>
                    <a:pt x="236" y="2810"/>
                  </a:lnTo>
                  <a:lnTo>
                    <a:pt x="257" y="2804"/>
                  </a:lnTo>
                  <a:lnTo>
                    <a:pt x="275" y="2792"/>
                  </a:lnTo>
                  <a:lnTo>
                    <a:pt x="290" y="2777"/>
                  </a:lnTo>
                  <a:lnTo>
                    <a:pt x="301" y="2758"/>
                  </a:lnTo>
                  <a:lnTo>
                    <a:pt x="309" y="2738"/>
                  </a:lnTo>
                  <a:lnTo>
                    <a:pt x="311" y="2716"/>
                  </a:lnTo>
                  <a:lnTo>
                    <a:pt x="309" y="2694"/>
                  </a:lnTo>
                  <a:lnTo>
                    <a:pt x="301" y="2673"/>
                  </a:lnTo>
                  <a:lnTo>
                    <a:pt x="290" y="2655"/>
                  </a:lnTo>
                  <a:lnTo>
                    <a:pt x="275" y="2640"/>
                  </a:lnTo>
                  <a:lnTo>
                    <a:pt x="257" y="2629"/>
                  </a:lnTo>
                  <a:lnTo>
                    <a:pt x="236" y="2621"/>
                  </a:lnTo>
                  <a:lnTo>
                    <a:pt x="214" y="2619"/>
                  </a:lnTo>
                  <a:close/>
                  <a:moveTo>
                    <a:pt x="2513" y="2176"/>
                  </a:moveTo>
                  <a:lnTo>
                    <a:pt x="2491" y="2178"/>
                  </a:lnTo>
                  <a:lnTo>
                    <a:pt x="2471" y="2186"/>
                  </a:lnTo>
                  <a:lnTo>
                    <a:pt x="2452" y="2197"/>
                  </a:lnTo>
                  <a:lnTo>
                    <a:pt x="2437" y="2212"/>
                  </a:lnTo>
                  <a:lnTo>
                    <a:pt x="2425" y="2230"/>
                  </a:lnTo>
                  <a:lnTo>
                    <a:pt x="2419" y="2250"/>
                  </a:lnTo>
                  <a:lnTo>
                    <a:pt x="2416" y="2273"/>
                  </a:lnTo>
                  <a:lnTo>
                    <a:pt x="2419" y="2295"/>
                  </a:lnTo>
                  <a:lnTo>
                    <a:pt x="2425" y="2316"/>
                  </a:lnTo>
                  <a:lnTo>
                    <a:pt x="2437" y="2334"/>
                  </a:lnTo>
                  <a:lnTo>
                    <a:pt x="2452" y="2349"/>
                  </a:lnTo>
                  <a:lnTo>
                    <a:pt x="2471" y="2360"/>
                  </a:lnTo>
                  <a:lnTo>
                    <a:pt x="2491" y="2368"/>
                  </a:lnTo>
                  <a:lnTo>
                    <a:pt x="2513" y="2370"/>
                  </a:lnTo>
                  <a:lnTo>
                    <a:pt x="2535" y="2368"/>
                  </a:lnTo>
                  <a:lnTo>
                    <a:pt x="2556" y="2360"/>
                  </a:lnTo>
                  <a:lnTo>
                    <a:pt x="2574" y="2349"/>
                  </a:lnTo>
                  <a:lnTo>
                    <a:pt x="2589" y="2334"/>
                  </a:lnTo>
                  <a:lnTo>
                    <a:pt x="2600" y="2316"/>
                  </a:lnTo>
                  <a:lnTo>
                    <a:pt x="2608" y="2295"/>
                  </a:lnTo>
                  <a:lnTo>
                    <a:pt x="2610" y="2273"/>
                  </a:lnTo>
                  <a:lnTo>
                    <a:pt x="2608" y="2250"/>
                  </a:lnTo>
                  <a:lnTo>
                    <a:pt x="2600" y="2230"/>
                  </a:lnTo>
                  <a:lnTo>
                    <a:pt x="2589" y="2212"/>
                  </a:lnTo>
                  <a:lnTo>
                    <a:pt x="2574" y="2197"/>
                  </a:lnTo>
                  <a:lnTo>
                    <a:pt x="2556" y="2186"/>
                  </a:lnTo>
                  <a:lnTo>
                    <a:pt x="2535" y="2178"/>
                  </a:lnTo>
                  <a:lnTo>
                    <a:pt x="2513" y="2176"/>
                  </a:lnTo>
                  <a:close/>
                  <a:moveTo>
                    <a:pt x="980" y="2176"/>
                  </a:moveTo>
                  <a:lnTo>
                    <a:pt x="958" y="2178"/>
                  </a:lnTo>
                  <a:lnTo>
                    <a:pt x="937" y="2186"/>
                  </a:lnTo>
                  <a:lnTo>
                    <a:pt x="919" y="2197"/>
                  </a:lnTo>
                  <a:lnTo>
                    <a:pt x="904" y="2212"/>
                  </a:lnTo>
                  <a:lnTo>
                    <a:pt x="893" y="2230"/>
                  </a:lnTo>
                  <a:lnTo>
                    <a:pt x="885" y="2250"/>
                  </a:lnTo>
                  <a:lnTo>
                    <a:pt x="883" y="2273"/>
                  </a:lnTo>
                  <a:lnTo>
                    <a:pt x="885" y="2295"/>
                  </a:lnTo>
                  <a:lnTo>
                    <a:pt x="893" y="2316"/>
                  </a:lnTo>
                  <a:lnTo>
                    <a:pt x="904" y="2334"/>
                  </a:lnTo>
                  <a:lnTo>
                    <a:pt x="919" y="2349"/>
                  </a:lnTo>
                  <a:lnTo>
                    <a:pt x="937" y="2360"/>
                  </a:lnTo>
                  <a:lnTo>
                    <a:pt x="958" y="2368"/>
                  </a:lnTo>
                  <a:lnTo>
                    <a:pt x="980" y="2370"/>
                  </a:lnTo>
                  <a:lnTo>
                    <a:pt x="1003" y="2368"/>
                  </a:lnTo>
                  <a:lnTo>
                    <a:pt x="1024" y="2360"/>
                  </a:lnTo>
                  <a:lnTo>
                    <a:pt x="1041" y="2349"/>
                  </a:lnTo>
                  <a:lnTo>
                    <a:pt x="1056" y="2334"/>
                  </a:lnTo>
                  <a:lnTo>
                    <a:pt x="1068" y="2316"/>
                  </a:lnTo>
                  <a:lnTo>
                    <a:pt x="1075" y="2295"/>
                  </a:lnTo>
                  <a:lnTo>
                    <a:pt x="1078" y="2273"/>
                  </a:lnTo>
                  <a:lnTo>
                    <a:pt x="1075" y="2250"/>
                  </a:lnTo>
                  <a:lnTo>
                    <a:pt x="1068" y="2230"/>
                  </a:lnTo>
                  <a:lnTo>
                    <a:pt x="1056" y="2212"/>
                  </a:lnTo>
                  <a:lnTo>
                    <a:pt x="1041" y="2197"/>
                  </a:lnTo>
                  <a:lnTo>
                    <a:pt x="1024" y="2186"/>
                  </a:lnTo>
                  <a:lnTo>
                    <a:pt x="1003" y="2178"/>
                  </a:lnTo>
                  <a:lnTo>
                    <a:pt x="980" y="2176"/>
                  </a:lnTo>
                  <a:close/>
                  <a:moveTo>
                    <a:pt x="2513" y="1290"/>
                  </a:moveTo>
                  <a:lnTo>
                    <a:pt x="2491" y="1292"/>
                  </a:lnTo>
                  <a:lnTo>
                    <a:pt x="2471" y="1300"/>
                  </a:lnTo>
                  <a:lnTo>
                    <a:pt x="2452" y="1311"/>
                  </a:lnTo>
                  <a:lnTo>
                    <a:pt x="2437" y="1326"/>
                  </a:lnTo>
                  <a:lnTo>
                    <a:pt x="2425" y="1344"/>
                  </a:lnTo>
                  <a:lnTo>
                    <a:pt x="2419" y="1365"/>
                  </a:lnTo>
                  <a:lnTo>
                    <a:pt x="2416" y="1387"/>
                  </a:lnTo>
                  <a:lnTo>
                    <a:pt x="2419" y="1410"/>
                  </a:lnTo>
                  <a:lnTo>
                    <a:pt x="2425" y="1430"/>
                  </a:lnTo>
                  <a:lnTo>
                    <a:pt x="2437" y="1448"/>
                  </a:lnTo>
                  <a:lnTo>
                    <a:pt x="2452" y="1463"/>
                  </a:lnTo>
                  <a:lnTo>
                    <a:pt x="2471" y="1474"/>
                  </a:lnTo>
                  <a:lnTo>
                    <a:pt x="2491" y="1482"/>
                  </a:lnTo>
                  <a:lnTo>
                    <a:pt x="2513" y="1484"/>
                  </a:lnTo>
                  <a:lnTo>
                    <a:pt x="2535" y="1482"/>
                  </a:lnTo>
                  <a:lnTo>
                    <a:pt x="2556" y="1474"/>
                  </a:lnTo>
                  <a:lnTo>
                    <a:pt x="2574" y="1463"/>
                  </a:lnTo>
                  <a:lnTo>
                    <a:pt x="2589" y="1448"/>
                  </a:lnTo>
                  <a:lnTo>
                    <a:pt x="2600" y="1430"/>
                  </a:lnTo>
                  <a:lnTo>
                    <a:pt x="2608" y="1410"/>
                  </a:lnTo>
                  <a:lnTo>
                    <a:pt x="2610" y="1387"/>
                  </a:lnTo>
                  <a:lnTo>
                    <a:pt x="2608" y="1365"/>
                  </a:lnTo>
                  <a:lnTo>
                    <a:pt x="2600" y="1344"/>
                  </a:lnTo>
                  <a:lnTo>
                    <a:pt x="2589" y="1326"/>
                  </a:lnTo>
                  <a:lnTo>
                    <a:pt x="2574" y="1311"/>
                  </a:lnTo>
                  <a:lnTo>
                    <a:pt x="2556" y="1300"/>
                  </a:lnTo>
                  <a:lnTo>
                    <a:pt x="2535" y="1292"/>
                  </a:lnTo>
                  <a:lnTo>
                    <a:pt x="2513" y="1290"/>
                  </a:lnTo>
                  <a:close/>
                  <a:moveTo>
                    <a:pt x="980" y="1290"/>
                  </a:moveTo>
                  <a:lnTo>
                    <a:pt x="958" y="1292"/>
                  </a:lnTo>
                  <a:lnTo>
                    <a:pt x="937" y="1300"/>
                  </a:lnTo>
                  <a:lnTo>
                    <a:pt x="919" y="1311"/>
                  </a:lnTo>
                  <a:lnTo>
                    <a:pt x="904" y="1326"/>
                  </a:lnTo>
                  <a:lnTo>
                    <a:pt x="893" y="1344"/>
                  </a:lnTo>
                  <a:lnTo>
                    <a:pt x="885" y="1365"/>
                  </a:lnTo>
                  <a:lnTo>
                    <a:pt x="883" y="1387"/>
                  </a:lnTo>
                  <a:lnTo>
                    <a:pt x="885" y="1410"/>
                  </a:lnTo>
                  <a:lnTo>
                    <a:pt x="893" y="1430"/>
                  </a:lnTo>
                  <a:lnTo>
                    <a:pt x="904" y="1448"/>
                  </a:lnTo>
                  <a:lnTo>
                    <a:pt x="919" y="1463"/>
                  </a:lnTo>
                  <a:lnTo>
                    <a:pt x="937" y="1474"/>
                  </a:lnTo>
                  <a:lnTo>
                    <a:pt x="958" y="1482"/>
                  </a:lnTo>
                  <a:lnTo>
                    <a:pt x="980" y="1484"/>
                  </a:lnTo>
                  <a:lnTo>
                    <a:pt x="1003" y="1482"/>
                  </a:lnTo>
                  <a:lnTo>
                    <a:pt x="1024" y="1474"/>
                  </a:lnTo>
                  <a:lnTo>
                    <a:pt x="1041" y="1463"/>
                  </a:lnTo>
                  <a:lnTo>
                    <a:pt x="1056" y="1448"/>
                  </a:lnTo>
                  <a:lnTo>
                    <a:pt x="1068" y="1430"/>
                  </a:lnTo>
                  <a:lnTo>
                    <a:pt x="1075" y="1410"/>
                  </a:lnTo>
                  <a:lnTo>
                    <a:pt x="1078" y="1387"/>
                  </a:lnTo>
                  <a:lnTo>
                    <a:pt x="1075" y="1365"/>
                  </a:lnTo>
                  <a:lnTo>
                    <a:pt x="1068" y="1344"/>
                  </a:lnTo>
                  <a:lnTo>
                    <a:pt x="1056" y="1326"/>
                  </a:lnTo>
                  <a:lnTo>
                    <a:pt x="1041" y="1311"/>
                  </a:lnTo>
                  <a:lnTo>
                    <a:pt x="1024" y="1300"/>
                  </a:lnTo>
                  <a:lnTo>
                    <a:pt x="1003" y="1292"/>
                  </a:lnTo>
                  <a:lnTo>
                    <a:pt x="980" y="1290"/>
                  </a:lnTo>
                  <a:close/>
                  <a:moveTo>
                    <a:pt x="1598" y="1098"/>
                  </a:moveTo>
                  <a:lnTo>
                    <a:pt x="1188" y="1334"/>
                  </a:lnTo>
                  <a:lnTo>
                    <a:pt x="1193" y="1361"/>
                  </a:lnTo>
                  <a:lnTo>
                    <a:pt x="1194" y="1387"/>
                  </a:lnTo>
                  <a:lnTo>
                    <a:pt x="1191" y="1423"/>
                  </a:lnTo>
                  <a:lnTo>
                    <a:pt x="1182" y="1457"/>
                  </a:lnTo>
                  <a:lnTo>
                    <a:pt x="1169" y="1488"/>
                  </a:lnTo>
                  <a:lnTo>
                    <a:pt x="1150" y="1517"/>
                  </a:lnTo>
                  <a:lnTo>
                    <a:pt x="1128" y="1543"/>
                  </a:lnTo>
                  <a:lnTo>
                    <a:pt x="1101" y="1564"/>
                  </a:lnTo>
                  <a:lnTo>
                    <a:pt x="1071" y="1580"/>
                  </a:lnTo>
                  <a:lnTo>
                    <a:pt x="1039" y="1593"/>
                  </a:lnTo>
                  <a:lnTo>
                    <a:pt x="1039" y="2067"/>
                  </a:lnTo>
                  <a:lnTo>
                    <a:pt x="1071" y="2080"/>
                  </a:lnTo>
                  <a:lnTo>
                    <a:pt x="1101" y="2096"/>
                  </a:lnTo>
                  <a:lnTo>
                    <a:pt x="1128" y="2117"/>
                  </a:lnTo>
                  <a:lnTo>
                    <a:pt x="1150" y="2143"/>
                  </a:lnTo>
                  <a:lnTo>
                    <a:pt x="1169" y="2172"/>
                  </a:lnTo>
                  <a:lnTo>
                    <a:pt x="1182" y="2203"/>
                  </a:lnTo>
                  <a:lnTo>
                    <a:pt x="1191" y="2237"/>
                  </a:lnTo>
                  <a:lnTo>
                    <a:pt x="1194" y="2273"/>
                  </a:lnTo>
                  <a:lnTo>
                    <a:pt x="1193" y="2299"/>
                  </a:lnTo>
                  <a:lnTo>
                    <a:pt x="1188" y="2326"/>
                  </a:lnTo>
                  <a:lnTo>
                    <a:pt x="1598" y="2562"/>
                  </a:lnTo>
                  <a:lnTo>
                    <a:pt x="1623" y="2542"/>
                  </a:lnTo>
                  <a:lnTo>
                    <a:pt x="1650" y="2524"/>
                  </a:lnTo>
                  <a:lnTo>
                    <a:pt x="1681" y="2512"/>
                  </a:lnTo>
                  <a:lnTo>
                    <a:pt x="1713" y="2504"/>
                  </a:lnTo>
                  <a:lnTo>
                    <a:pt x="1747" y="2502"/>
                  </a:lnTo>
                  <a:lnTo>
                    <a:pt x="1780" y="2504"/>
                  </a:lnTo>
                  <a:lnTo>
                    <a:pt x="1812" y="2512"/>
                  </a:lnTo>
                  <a:lnTo>
                    <a:pt x="1844" y="2524"/>
                  </a:lnTo>
                  <a:lnTo>
                    <a:pt x="1871" y="2542"/>
                  </a:lnTo>
                  <a:lnTo>
                    <a:pt x="1896" y="2562"/>
                  </a:lnTo>
                  <a:lnTo>
                    <a:pt x="2306" y="2326"/>
                  </a:lnTo>
                  <a:lnTo>
                    <a:pt x="2301" y="2299"/>
                  </a:lnTo>
                  <a:lnTo>
                    <a:pt x="2299" y="2273"/>
                  </a:lnTo>
                  <a:lnTo>
                    <a:pt x="2302" y="2237"/>
                  </a:lnTo>
                  <a:lnTo>
                    <a:pt x="2311" y="2203"/>
                  </a:lnTo>
                  <a:lnTo>
                    <a:pt x="2324" y="2172"/>
                  </a:lnTo>
                  <a:lnTo>
                    <a:pt x="2343" y="2143"/>
                  </a:lnTo>
                  <a:lnTo>
                    <a:pt x="2366" y="2117"/>
                  </a:lnTo>
                  <a:lnTo>
                    <a:pt x="2393" y="2096"/>
                  </a:lnTo>
                  <a:lnTo>
                    <a:pt x="2422" y="2080"/>
                  </a:lnTo>
                  <a:lnTo>
                    <a:pt x="2455" y="2067"/>
                  </a:lnTo>
                  <a:lnTo>
                    <a:pt x="2455" y="1593"/>
                  </a:lnTo>
                  <a:lnTo>
                    <a:pt x="2422" y="1580"/>
                  </a:lnTo>
                  <a:lnTo>
                    <a:pt x="2393" y="1564"/>
                  </a:lnTo>
                  <a:lnTo>
                    <a:pt x="2366" y="1543"/>
                  </a:lnTo>
                  <a:lnTo>
                    <a:pt x="2343" y="1517"/>
                  </a:lnTo>
                  <a:lnTo>
                    <a:pt x="2324" y="1488"/>
                  </a:lnTo>
                  <a:lnTo>
                    <a:pt x="2311" y="1457"/>
                  </a:lnTo>
                  <a:lnTo>
                    <a:pt x="2302" y="1423"/>
                  </a:lnTo>
                  <a:lnTo>
                    <a:pt x="2299" y="1387"/>
                  </a:lnTo>
                  <a:lnTo>
                    <a:pt x="2301" y="1361"/>
                  </a:lnTo>
                  <a:lnTo>
                    <a:pt x="2306" y="1334"/>
                  </a:lnTo>
                  <a:lnTo>
                    <a:pt x="1896" y="1098"/>
                  </a:lnTo>
                  <a:lnTo>
                    <a:pt x="1871" y="1118"/>
                  </a:lnTo>
                  <a:lnTo>
                    <a:pt x="1844" y="1136"/>
                  </a:lnTo>
                  <a:lnTo>
                    <a:pt x="1812" y="1148"/>
                  </a:lnTo>
                  <a:lnTo>
                    <a:pt x="1780" y="1156"/>
                  </a:lnTo>
                  <a:lnTo>
                    <a:pt x="1747" y="1158"/>
                  </a:lnTo>
                  <a:lnTo>
                    <a:pt x="1713" y="1156"/>
                  </a:lnTo>
                  <a:lnTo>
                    <a:pt x="1681" y="1148"/>
                  </a:lnTo>
                  <a:lnTo>
                    <a:pt x="1650" y="1136"/>
                  </a:lnTo>
                  <a:lnTo>
                    <a:pt x="1623" y="1118"/>
                  </a:lnTo>
                  <a:lnTo>
                    <a:pt x="1598" y="1098"/>
                  </a:lnTo>
                  <a:close/>
                  <a:moveTo>
                    <a:pt x="3279" y="847"/>
                  </a:moveTo>
                  <a:lnTo>
                    <a:pt x="3257" y="850"/>
                  </a:lnTo>
                  <a:lnTo>
                    <a:pt x="3236" y="856"/>
                  </a:lnTo>
                  <a:lnTo>
                    <a:pt x="3218" y="868"/>
                  </a:lnTo>
                  <a:lnTo>
                    <a:pt x="3203" y="883"/>
                  </a:lnTo>
                  <a:lnTo>
                    <a:pt x="3192" y="902"/>
                  </a:lnTo>
                  <a:lnTo>
                    <a:pt x="3185" y="922"/>
                  </a:lnTo>
                  <a:lnTo>
                    <a:pt x="3182" y="944"/>
                  </a:lnTo>
                  <a:lnTo>
                    <a:pt x="3185" y="966"/>
                  </a:lnTo>
                  <a:lnTo>
                    <a:pt x="3192" y="987"/>
                  </a:lnTo>
                  <a:lnTo>
                    <a:pt x="3203" y="1005"/>
                  </a:lnTo>
                  <a:lnTo>
                    <a:pt x="3218" y="1020"/>
                  </a:lnTo>
                  <a:lnTo>
                    <a:pt x="3236" y="1031"/>
                  </a:lnTo>
                  <a:lnTo>
                    <a:pt x="3257" y="1039"/>
                  </a:lnTo>
                  <a:lnTo>
                    <a:pt x="3279" y="1041"/>
                  </a:lnTo>
                  <a:lnTo>
                    <a:pt x="3302" y="1039"/>
                  </a:lnTo>
                  <a:lnTo>
                    <a:pt x="3323" y="1031"/>
                  </a:lnTo>
                  <a:lnTo>
                    <a:pt x="3340" y="1020"/>
                  </a:lnTo>
                  <a:lnTo>
                    <a:pt x="3355" y="1005"/>
                  </a:lnTo>
                  <a:lnTo>
                    <a:pt x="3367" y="987"/>
                  </a:lnTo>
                  <a:lnTo>
                    <a:pt x="3374" y="966"/>
                  </a:lnTo>
                  <a:lnTo>
                    <a:pt x="3377" y="944"/>
                  </a:lnTo>
                  <a:lnTo>
                    <a:pt x="3374" y="922"/>
                  </a:lnTo>
                  <a:lnTo>
                    <a:pt x="3367" y="902"/>
                  </a:lnTo>
                  <a:lnTo>
                    <a:pt x="3355" y="883"/>
                  </a:lnTo>
                  <a:lnTo>
                    <a:pt x="3340" y="868"/>
                  </a:lnTo>
                  <a:lnTo>
                    <a:pt x="3323" y="856"/>
                  </a:lnTo>
                  <a:lnTo>
                    <a:pt x="3302" y="850"/>
                  </a:lnTo>
                  <a:lnTo>
                    <a:pt x="3279" y="847"/>
                  </a:lnTo>
                  <a:close/>
                  <a:moveTo>
                    <a:pt x="1747" y="847"/>
                  </a:moveTo>
                  <a:lnTo>
                    <a:pt x="1725" y="850"/>
                  </a:lnTo>
                  <a:lnTo>
                    <a:pt x="1704" y="856"/>
                  </a:lnTo>
                  <a:lnTo>
                    <a:pt x="1686" y="868"/>
                  </a:lnTo>
                  <a:lnTo>
                    <a:pt x="1671" y="883"/>
                  </a:lnTo>
                  <a:lnTo>
                    <a:pt x="1660" y="902"/>
                  </a:lnTo>
                  <a:lnTo>
                    <a:pt x="1652" y="922"/>
                  </a:lnTo>
                  <a:lnTo>
                    <a:pt x="1650" y="944"/>
                  </a:lnTo>
                  <a:lnTo>
                    <a:pt x="1652" y="966"/>
                  </a:lnTo>
                  <a:lnTo>
                    <a:pt x="1660" y="987"/>
                  </a:lnTo>
                  <a:lnTo>
                    <a:pt x="1671" y="1005"/>
                  </a:lnTo>
                  <a:lnTo>
                    <a:pt x="1686" y="1020"/>
                  </a:lnTo>
                  <a:lnTo>
                    <a:pt x="1704" y="1031"/>
                  </a:lnTo>
                  <a:lnTo>
                    <a:pt x="1725" y="1039"/>
                  </a:lnTo>
                  <a:lnTo>
                    <a:pt x="1747" y="1041"/>
                  </a:lnTo>
                  <a:lnTo>
                    <a:pt x="1769" y="1039"/>
                  </a:lnTo>
                  <a:lnTo>
                    <a:pt x="1789" y="1031"/>
                  </a:lnTo>
                  <a:lnTo>
                    <a:pt x="1807" y="1020"/>
                  </a:lnTo>
                  <a:lnTo>
                    <a:pt x="1822" y="1005"/>
                  </a:lnTo>
                  <a:lnTo>
                    <a:pt x="1834" y="987"/>
                  </a:lnTo>
                  <a:lnTo>
                    <a:pt x="1841" y="966"/>
                  </a:lnTo>
                  <a:lnTo>
                    <a:pt x="1844" y="944"/>
                  </a:lnTo>
                  <a:lnTo>
                    <a:pt x="1841" y="922"/>
                  </a:lnTo>
                  <a:lnTo>
                    <a:pt x="1834" y="902"/>
                  </a:lnTo>
                  <a:lnTo>
                    <a:pt x="1822" y="883"/>
                  </a:lnTo>
                  <a:lnTo>
                    <a:pt x="1807" y="868"/>
                  </a:lnTo>
                  <a:lnTo>
                    <a:pt x="1789" y="856"/>
                  </a:lnTo>
                  <a:lnTo>
                    <a:pt x="1769" y="850"/>
                  </a:lnTo>
                  <a:lnTo>
                    <a:pt x="1747" y="847"/>
                  </a:lnTo>
                  <a:close/>
                  <a:moveTo>
                    <a:pt x="214" y="847"/>
                  </a:moveTo>
                  <a:lnTo>
                    <a:pt x="192" y="850"/>
                  </a:lnTo>
                  <a:lnTo>
                    <a:pt x="172" y="856"/>
                  </a:lnTo>
                  <a:lnTo>
                    <a:pt x="153" y="868"/>
                  </a:lnTo>
                  <a:lnTo>
                    <a:pt x="138" y="883"/>
                  </a:lnTo>
                  <a:lnTo>
                    <a:pt x="126" y="902"/>
                  </a:lnTo>
                  <a:lnTo>
                    <a:pt x="120" y="922"/>
                  </a:lnTo>
                  <a:lnTo>
                    <a:pt x="116" y="944"/>
                  </a:lnTo>
                  <a:lnTo>
                    <a:pt x="120" y="966"/>
                  </a:lnTo>
                  <a:lnTo>
                    <a:pt x="126" y="987"/>
                  </a:lnTo>
                  <a:lnTo>
                    <a:pt x="138" y="1005"/>
                  </a:lnTo>
                  <a:lnTo>
                    <a:pt x="153" y="1020"/>
                  </a:lnTo>
                  <a:lnTo>
                    <a:pt x="172" y="1031"/>
                  </a:lnTo>
                  <a:lnTo>
                    <a:pt x="192" y="1039"/>
                  </a:lnTo>
                  <a:lnTo>
                    <a:pt x="214" y="1041"/>
                  </a:lnTo>
                  <a:lnTo>
                    <a:pt x="236" y="1039"/>
                  </a:lnTo>
                  <a:lnTo>
                    <a:pt x="257" y="1031"/>
                  </a:lnTo>
                  <a:lnTo>
                    <a:pt x="275" y="1020"/>
                  </a:lnTo>
                  <a:lnTo>
                    <a:pt x="290" y="1005"/>
                  </a:lnTo>
                  <a:lnTo>
                    <a:pt x="301" y="987"/>
                  </a:lnTo>
                  <a:lnTo>
                    <a:pt x="309" y="966"/>
                  </a:lnTo>
                  <a:lnTo>
                    <a:pt x="311" y="944"/>
                  </a:lnTo>
                  <a:lnTo>
                    <a:pt x="309" y="922"/>
                  </a:lnTo>
                  <a:lnTo>
                    <a:pt x="301" y="902"/>
                  </a:lnTo>
                  <a:lnTo>
                    <a:pt x="290" y="883"/>
                  </a:lnTo>
                  <a:lnTo>
                    <a:pt x="275" y="868"/>
                  </a:lnTo>
                  <a:lnTo>
                    <a:pt x="257" y="856"/>
                  </a:lnTo>
                  <a:lnTo>
                    <a:pt x="236" y="850"/>
                  </a:lnTo>
                  <a:lnTo>
                    <a:pt x="214" y="847"/>
                  </a:lnTo>
                  <a:close/>
                  <a:moveTo>
                    <a:pt x="1747" y="0"/>
                  </a:moveTo>
                  <a:lnTo>
                    <a:pt x="1765" y="3"/>
                  </a:lnTo>
                  <a:lnTo>
                    <a:pt x="1781" y="11"/>
                  </a:lnTo>
                  <a:lnTo>
                    <a:pt x="1794" y="24"/>
                  </a:lnTo>
                  <a:lnTo>
                    <a:pt x="1803" y="40"/>
                  </a:lnTo>
                  <a:lnTo>
                    <a:pt x="1805" y="59"/>
                  </a:lnTo>
                  <a:lnTo>
                    <a:pt x="1805" y="739"/>
                  </a:lnTo>
                  <a:lnTo>
                    <a:pt x="1838" y="751"/>
                  </a:lnTo>
                  <a:lnTo>
                    <a:pt x="1867" y="767"/>
                  </a:lnTo>
                  <a:lnTo>
                    <a:pt x="1893" y="789"/>
                  </a:lnTo>
                  <a:lnTo>
                    <a:pt x="1917" y="814"/>
                  </a:lnTo>
                  <a:lnTo>
                    <a:pt x="1935" y="843"/>
                  </a:lnTo>
                  <a:lnTo>
                    <a:pt x="1949" y="874"/>
                  </a:lnTo>
                  <a:lnTo>
                    <a:pt x="1958" y="908"/>
                  </a:lnTo>
                  <a:lnTo>
                    <a:pt x="1961" y="944"/>
                  </a:lnTo>
                  <a:lnTo>
                    <a:pt x="1959" y="970"/>
                  </a:lnTo>
                  <a:lnTo>
                    <a:pt x="1954" y="997"/>
                  </a:lnTo>
                  <a:lnTo>
                    <a:pt x="2364" y="1233"/>
                  </a:lnTo>
                  <a:lnTo>
                    <a:pt x="2389" y="1213"/>
                  </a:lnTo>
                  <a:lnTo>
                    <a:pt x="2416" y="1196"/>
                  </a:lnTo>
                  <a:lnTo>
                    <a:pt x="2446" y="1183"/>
                  </a:lnTo>
                  <a:lnTo>
                    <a:pt x="2479" y="1176"/>
                  </a:lnTo>
                  <a:lnTo>
                    <a:pt x="2513" y="1173"/>
                  </a:lnTo>
                  <a:lnTo>
                    <a:pt x="2547" y="1176"/>
                  </a:lnTo>
                  <a:lnTo>
                    <a:pt x="2579" y="1183"/>
                  </a:lnTo>
                  <a:lnTo>
                    <a:pt x="2609" y="1196"/>
                  </a:lnTo>
                  <a:lnTo>
                    <a:pt x="2637" y="1213"/>
                  </a:lnTo>
                  <a:lnTo>
                    <a:pt x="2662" y="1233"/>
                  </a:lnTo>
                  <a:lnTo>
                    <a:pt x="3072" y="997"/>
                  </a:lnTo>
                  <a:lnTo>
                    <a:pt x="3067" y="970"/>
                  </a:lnTo>
                  <a:lnTo>
                    <a:pt x="3066" y="944"/>
                  </a:lnTo>
                  <a:lnTo>
                    <a:pt x="3069" y="906"/>
                  </a:lnTo>
                  <a:lnTo>
                    <a:pt x="3079" y="870"/>
                  </a:lnTo>
                  <a:lnTo>
                    <a:pt x="3094" y="836"/>
                  </a:lnTo>
                  <a:lnTo>
                    <a:pt x="3115" y="806"/>
                  </a:lnTo>
                  <a:lnTo>
                    <a:pt x="3142" y="781"/>
                  </a:lnTo>
                  <a:lnTo>
                    <a:pt x="3172" y="760"/>
                  </a:lnTo>
                  <a:lnTo>
                    <a:pt x="3205" y="743"/>
                  </a:lnTo>
                  <a:lnTo>
                    <a:pt x="3241" y="733"/>
                  </a:lnTo>
                  <a:lnTo>
                    <a:pt x="3279" y="730"/>
                  </a:lnTo>
                  <a:lnTo>
                    <a:pt x="3318" y="733"/>
                  </a:lnTo>
                  <a:lnTo>
                    <a:pt x="3354" y="743"/>
                  </a:lnTo>
                  <a:lnTo>
                    <a:pt x="3387" y="760"/>
                  </a:lnTo>
                  <a:lnTo>
                    <a:pt x="3417" y="781"/>
                  </a:lnTo>
                  <a:lnTo>
                    <a:pt x="3443" y="806"/>
                  </a:lnTo>
                  <a:lnTo>
                    <a:pt x="3464" y="836"/>
                  </a:lnTo>
                  <a:lnTo>
                    <a:pt x="3480" y="870"/>
                  </a:lnTo>
                  <a:lnTo>
                    <a:pt x="3490" y="906"/>
                  </a:lnTo>
                  <a:lnTo>
                    <a:pt x="3493" y="944"/>
                  </a:lnTo>
                  <a:lnTo>
                    <a:pt x="3490" y="983"/>
                  </a:lnTo>
                  <a:lnTo>
                    <a:pt x="3480" y="1019"/>
                  </a:lnTo>
                  <a:lnTo>
                    <a:pt x="3464" y="1053"/>
                  </a:lnTo>
                  <a:lnTo>
                    <a:pt x="3443" y="1082"/>
                  </a:lnTo>
                  <a:lnTo>
                    <a:pt x="3417" y="1108"/>
                  </a:lnTo>
                  <a:lnTo>
                    <a:pt x="3387" y="1129"/>
                  </a:lnTo>
                  <a:lnTo>
                    <a:pt x="3354" y="1145"/>
                  </a:lnTo>
                  <a:lnTo>
                    <a:pt x="3318" y="1155"/>
                  </a:lnTo>
                  <a:lnTo>
                    <a:pt x="3279" y="1158"/>
                  </a:lnTo>
                  <a:lnTo>
                    <a:pt x="3245" y="1156"/>
                  </a:lnTo>
                  <a:lnTo>
                    <a:pt x="3213" y="1148"/>
                  </a:lnTo>
                  <a:lnTo>
                    <a:pt x="3183" y="1136"/>
                  </a:lnTo>
                  <a:lnTo>
                    <a:pt x="3155" y="1118"/>
                  </a:lnTo>
                  <a:lnTo>
                    <a:pt x="3131" y="1098"/>
                  </a:lnTo>
                  <a:lnTo>
                    <a:pt x="2721" y="1334"/>
                  </a:lnTo>
                  <a:lnTo>
                    <a:pt x="2725" y="1361"/>
                  </a:lnTo>
                  <a:lnTo>
                    <a:pt x="2727" y="1387"/>
                  </a:lnTo>
                  <a:lnTo>
                    <a:pt x="2724" y="1423"/>
                  </a:lnTo>
                  <a:lnTo>
                    <a:pt x="2715" y="1457"/>
                  </a:lnTo>
                  <a:lnTo>
                    <a:pt x="2701" y="1488"/>
                  </a:lnTo>
                  <a:lnTo>
                    <a:pt x="2683" y="1517"/>
                  </a:lnTo>
                  <a:lnTo>
                    <a:pt x="2660" y="1543"/>
                  </a:lnTo>
                  <a:lnTo>
                    <a:pt x="2633" y="1564"/>
                  </a:lnTo>
                  <a:lnTo>
                    <a:pt x="2604" y="1580"/>
                  </a:lnTo>
                  <a:lnTo>
                    <a:pt x="2571" y="1593"/>
                  </a:lnTo>
                  <a:lnTo>
                    <a:pt x="2571" y="2067"/>
                  </a:lnTo>
                  <a:lnTo>
                    <a:pt x="2604" y="2080"/>
                  </a:lnTo>
                  <a:lnTo>
                    <a:pt x="2633" y="2096"/>
                  </a:lnTo>
                  <a:lnTo>
                    <a:pt x="2660" y="2117"/>
                  </a:lnTo>
                  <a:lnTo>
                    <a:pt x="2683" y="2143"/>
                  </a:lnTo>
                  <a:lnTo>
                    <a:pt x="2701" y="2172"/>
                  </a:lnTo>
                  <a:lnTo>
                    <a:pt x="2715" y="2203"/>
                  </a:lnTo>
                  <a:lnTo>
                    <a:pt x="2724" y="2237"/>
                  </a:lnTo>
                  <a:lnTo>
                    <a:pt x="2727" y="2273"/>
                  </a:lnTo>
                  <a:lnTo>
                    <a:pt x="2725" y="2299"/>
                  </a:lnTo>
                  <a:lnTo>
                    <a:pt x="2721" y="2326"/>
                  </a:lnTo>
                  <a:lnTo>
                    <a:pt x="3131" y="2562"/>
                  </a:lnTo>
                  <a:lnTo>
                    <a:pt x="3155" y="2542"/>
                  </a:lnTo>
                  <a:lnTo>
                    <a:pt x="3183" y="2524"/>
                  </a:lnTo>
                  <a:lnTo>
                    <a:pt x="3213" y="2512"/>
                  </a:lnTo>
                  <a:lnTo>
                    <a:pt x="3245" y="2504"/>
                  </a:lnTo>
                  <a:lnTo>
                    <a:pt x="3279" y="2502"/>
                  </a:lnTo>
                  <a:lnTo>
                    <a:pt x="3318" y="2505"/>
                  </a:lnTo>
                  <a:lnTo>
                    <a:pt x="3354" y="2515"/>
                  </a:lnTo>
                  <a:lnTo>
                    <a:pt x="3387" y="2531"/>
                  </a:lnTo>
                  <a:lnTo>
                    <a:pt x="3417" y="2552"/>
                  </a:lnTo>
                  <a:lnTo>
                    <a:pt x="3443" y="2578"/>
                  </a:lnTo>
                  <a:lnTo>
                    <a:pt x="3464" y="2607"/>
                  </a:lnTo>
                  <a:lnTo>
                    <a:pt x="3480" y="2641"/>
                  </a:lnTo>
                  <a:lnTo>
                    <a:pt x="3490" y="2677"/>
                  </a:lnTo>
                  <a:lnTo>
                    <a:pt x="3493" y="2716"/>
                  </a:lnTo>
                  <a:lnTo>
                    <a:pt x="3490" y="2754"/>
                  </a:lnTo>
                  <a:lnTo>
                    <a:pt x="3480" y="2790"/>
                  </a:lnTo>
                  <a:lnTo>
                    <a:pt x="3464" y="2824"/>
                  </a:lnTo>
                  <a:lnTo>
                    <a:pt x="3443" y="2854"/>
                  </a:lnTo>
                  <a:lnTo>
                    <a:pt x="3417" y="2879"/>
                  </a:lnTo>
                  <a:lnTo>
                    <a:pt x="3387" y="2900"/>
                  </a:lnTo>
                  <a:lnTo>
                    <a:pt x="3354" y="2917"/>
                  </a:lnTo>
                  <a:lnTo>
                    <a:pt x="3318" y="2927"/>
                  </a:lnTo>
                  <a:lnTo>
                    <a:pt x="3279" y="2930"/>
                  </a:lnTo>
                  <a:lnTo>
                    <a:pt x="3241" y="2927"/>
                  </a:lnTo>
                  <a:lnTo>
                    <a:pt x="3205" y="2917"/>
                  </a:lnTo>
                  <a:lnTo>
                    <a:pt x="3172" y="2900"/>
                  </a:lnTo>
                  <a:lnTo>
                    <a:pt x="3142" y="2879"/>
                  </a:lnTo>
                  <a:lnTo>
                    <a:pt x="3115" y="2854"/>
                  </a:lnTo>
                  <a:lnTo>
                    <a:pt x="3094" y="2824"/>
                  </a:lnTo>
                  <a:lnTo>
                    <a:pt x="3079" y="2790"/>
                  </a:lnTo>
                  <a:lnTo>
                    <a:pt x="3069" y="2754"/>
                  </a:lnTo>
                  <a:lnTo>
                    <a:pt x="3066" y="2716"/>
                  </a:lnTo>
                  <a:lnTo>
                    <a:pt x="3067" y="2690"/>
                  </a:lnTo>
                  <a:lnTo>
                    <a:pt x="3072" y="2663"/>
                  </a:lnTo>
                  <a:lnTo>
                    <a:pt x="2662" y="2427"/>
                  </a:lnTo>
                  <a:lnTo>
                    <a:pt x="2637" y="2447"/>
                  </a:lnTo>
                  <a:lnTo>
                    <a:pt x="2609" y="2464"/>
                  </a:lnTo>
                  <a:lnTo>
                    <a:pt x="2579" y="2477"/>
                  </a:lnTo>
                  <a:lnTo>
                    <a:pt x="2547" y="2484"/>
                  </a:lnTo>
                  <a:lnTo>
                    <a:pt x="2513" y="2487"/>
                  </a:lnTo>
                  <a:lnTo>
                    <a:pt x="2479" y="2484"/>
                  </a:lnTo>
                  <a:lnTo>
                    <a:pt x="2446" y="2477"/>
                  </a:lnTo>
                  <a:lnTo>
                    <a:pt x="2416" y="2464"/>
                  </a:lnTo>
                  <a:lnTo>
                    <a:pt x="2389" y="2447"/>
                  </a:lnTo>
                  <a:lnTo>
                    <a:pt x="2364" y="2427"/>
                  </a:lnTo>
                  <a:lnTo>
                    <a:pt x="1954" y="2663"/>
                  </a:lnTo>
                  <a:lnTo>
                    <a:pt x="1959" y="2690"/>
                  </a:lnTo>
                  <a:lnTo>
                    <a:pt x="1961" y="2716"/>
                  </a:lnTo>
                  <a:lnTo>
                    <a:pt x="1958" y="2752"/>
                  </a:lnTo>
                  <a:lnTo>
                    <a:pt x="1949" y="2786"/>
                  </a:lnTo>
                  <a:lnTo>
                    <a:pt x="1935" y="2817"/>
                  </a:lnTo>
                  <a:lnTo>
                    <a:pt x="1917" y="2846"/>
                  </a:lnTo>
                  <a:lnTo>
                    <a:pt x="1893" y="2871"/>
                  </a:lnTo>
                  <a:lnTo>
                    <a:pt x="1867" y="2893"/>
                  </a:lnTo>
                  <a:lnTo>
                    <a:pt x="1838" y="2909"/>
                  </a:lnTo>
                  <a:lnTo>
                    <a:pt x="1805" y="2921"/>
                  </a:lnTo>
                  <a:lnTo>
                    <a:pt x="1805" y="3601"/>
                  </a:lnTo>
                  <a:lnTo>
                    <a:pt x="1803" y="3620"/>
                  </a:lnTo>
                  <a:lnTo>
                    <a:pt x="1794" y="3636"/>
                  </a:lnTo>
                  <a:lnTo>
                    <a:pt x="1781" y="3649"/>
                  </a:lnTo>
                  <a:lnTo>
                    <a:pt x="1765" y="3657"/>
                  </a:lnTo>
                  <a:lnTo>
                    <a:pt x="1747" y="3660"/>
                  </a:lnTo>
                  <a:lnTo>
                    <a:pt x="1728" y="3657"/>
                  </a:lnTo>
                  <a:lnTo>
                    <a:pt x="1713" y="3649"/>
                  </a:lnTo>
                  <a:lnTo>
                    <a:pt x="1699" y="3636"/>
                  </a:lnTo>
                  <a:lnTo>
                    <a:pt x="1692" y="3620"/>
                  </a:lnTo>
                  <a:lnTo>
                    <a:pt x="1688" y="3601"/>
                  </a:lnTo>
                  <a:lnTo>
                    <a:pt x="1688" y="2921"/>
                  </a:lnTo>
                  <a:lnTo>
                    <a:pt x="1656" y="2909"/>
                  </a:lnTo>
                  <a:lnTo>
                    <a:pt x="1626" y="2893"/>
                  </a:lnTo>
                  <a:lnTo>
                    <a:pt x="1600" y="2871"/>
                  </a:lnTo>
                  <a:lnTo>
                    <a:pt x="1576" y="2846"/>
                  </a:lnTo>
                  <a:lnTo>
                    <a:pt x="1559" y="2817"/>
                  </a:lnTo>
                  <a:lnTo>
                    <a:pt x="1544" y="2786"/>
                  </a:lnTo>
                  <a:lnTo>
                    <a:pt x="1536" y="2752"/>
                  </a:lnTo>
                  <a:lnTo>
                    <a:pt x="1533" y="2716"/>
                  </a:lnTo>
                  <a:lnTo>
                    <a:pt x="1534" y="2690"/>
                  </a:lnTo>
                  <a:lnTo>
                    <a:pt x="1539" y="2663"/>
                  </a:lnTo>
                  <a:lnTo>
                    <a:pt x="1129" y="2427"/>
                  </a:lnTo>
                  <a:lnTo>
                    <a:pt x="1105" y="2447"/>
                  </a:lnTo>
                  <a:lnTo>
                    <a:pt x="1077" y="2464"/>
                  </a:lnTo>
                  <a:lnTo>
                    <a:pt x="1047" y="2477"/>
                  </a:lnTo>
                  <a:lnTo>
                    <a:pt x="1015" y="2484"/>
                  </a:lnTo>
                  <a:lnTo>
                    <a:pt x="980" y="2487"/>
                  </a:lnTo>
                  <a:lnTo>
                    <a:pt x="946" y="2484"/>
                  </a:lnTo>
                  <a:lnTo>
                    <a:pt x="914" y="2477"/>
                  </a:lnTo>
                  <a:lnTo>
                    <a:pt x="884" y="2464"/>
                  </a:lnTo>
                  <a:lnTo>
                    <a:pt x="856" y="2447"/>
                  </a:lnTo>
                  <a:lnTo>
                    <a:pt x="832" y="2427"/>
                  </a:lnTo>
                  <a:lnTo>
                    <a:pt x="422" y="2663"/>
                  </a:lnTo>
                  <a:lnTo>
                    <a:pt x="426" y="2690"/>
                  </a:lnTo>
                  <a:lnTo>
                    <a:pt x="428" y="2716"/>
                  </a:lnTo>
                  <a:lnTo>
                    <a:pt x="424" y="2754"/>
                  </a:lnTo>
                  <a:lnTo>
                    <a:pt x="414" y="2790"/>
                  </a:lnTo>
                  <a:lnTo>
                    <a:pt x="399" y="2824"/>
                  </a:lnTo>
                  <a:lnTo>
                    <a:pt x="378" y="2854"/>
                  </a:lnTo>
                  <a:lnTo>
                    <a:pt x="352" y="2879"/>
                  </a:lnTo>
                  <a:lnTo>
                    <a:pt x="322" y="2900"/>
                  </a:lnTo>
                  <a:lnTo>
                    <a:pt x="289" y="2917"/>
                  </a:lnTo>
                  <a:lnTo>
                    <a:pt x="253" y="2927"/>
                  </a:lnTo>
                  <a:lnTo>
                    <a:pt x="214" y="2930"/>
                  </a:lnTo>
                  <a:lnTo>
                    <a:pt x="176" y="2927"/>
                  </a:lnTo>
                  <a:lnTo>
                    <a:pt x="139" y="2917"/>
                  </a:lnTo>
                  <a:lnTo>
                    <a:pt x="106" y="2900"/>
                  </a:lnTo>
                  <a:lnTo>
                    <a:pt x="76" y="2879"/>
                  </a:lnTo>
                  <a:lnTo>
                    <a:pt x="51" y="2854"/>
                  </a:lnTo>
                  <a:lnTo>
                    <a:pt x="30" y="2824"/>
                  </a:lnTo>
                  <a:lnTo>
                    <a:pt x="13" y="2790"/>
                  </a:lnTo>
                  <a:lnTo>
                    <a:pt x="3" y="2754"/>
                  </a:lnTo>
                  <a:lnTo>
                    <a:pt x="0" y="2716"/>
                  </a:lnTo>
                  <a:lnTo>
                    <a:pt x="3" y="2677"/>
                  </a:lnTo>
                  <a:lnTo>
                    <a:pt x="13" y="2641"/>
                  </a:lnTo>
                  <a:lnTo>
                    <a:pt x="30" y="2607"/>
                  </a:lnTo>
                  <a:lnTo>
                    <a:pt x="51" y="2578"/>
                  </a:lnTo>
                  <a:lnTo>
                    <a:pt x="76" y="2552"/>
                  </a:lnTo>
                  <a:lnTo>
                    <a:pt x="106" y="2531"/>
                  </a:lnTo>
                  <a:lnTo>
                    <a:pt x="139" y="2515"/>
                  </a:lnTo>
                  <a:lnTo>
                    <a:pt x="176" y="2505"/>
                  </a:lnTo>
                  <a:lnTo>
                    <a:pt x="214" y="2502"/>
                  </a:lnTo>
                  <a:lnTo>
                    <a:pt x="248" y="2504"/>
                  </a:lnTo>
                  <a:lnTo>
                    <a:pt x="280" y="2512"/>
                  </a:lnTo>
                  <a:lnTo>
                    <a:pt x="310" y="2524"/>
                  </a:lnTo>
                  <a:lnTo>
                    <a:pt x="338" y="2542"/>
                  </a:lnTo>
                  <a:lnTo>
                    <a:pt x="363" y="2562"/>
                  </a:lnTo>
                  <a:lnTo>
                    <a:pt x="773" y="2326"/>
                  </a:lnTo>
                  <a:lnTo>
                    <a:pt x="768" y="2299"/>
                  </a:lnTo>
                  <a:lnTo>
                    <a:pt x="767" y="2273"/>
                  </a:lnTo>
                  <a:lnTo>
                    <a:pt x="770" y="2237"/>
                  </a:lnTo>
                  <a:lnTo>
                    <a:pt x="778" y="2203"/>
                  </a:lnTo>
                  <a:lnTo>
                    <a:pt x="792" y="2172"/>
                  </a:lnTo>
                  <a:lnTo>
                    <a:pt x="811" y="2143"/>
                  </a:lnTo>
                  <a:lnTo>
                    <a:pt x="833" y="2117"/>
                  </a:lnTo>
                  <a:lnTo>
                    <a:pt x="860" y="2096"/>
                  </a:lnTo>
                  <a:lnTo>
                    <a:pt x="890" y="2080"/>
                  </a:lnTo>
                  <a:lnTo>
                    <a:pt x="922" y="2067"/>
                  </a:lnTo>
                  <a:lnTo>
                    <a:pt x="922" y="1593"/>
                  </a:lnTo>
                  <a:lnTo>
                    <a:pt x="890" y="1580"/>
                  </a:lnTo>
                  <a:lnTo>
                    <a:pt x="860" y="1564"/>
                  </a:lnTo>
                  <a:lnTo>
                    <a:pt x="833" y="1543"/>
                  </a:lnTo>
                  <a:lnTo>
                    <a:pt x="811" y="1517"/>
                  </a:lnTo>
                  <a:lnTo>
                    <a:pt x="792" y="1488"/>
                  </a:lnTo>
                  <a:lnTo>
                    <a:pt x="778" y="1457"/>
                  </a:lnTo>
                  <a:lnTo>
                    <a:pt x="770" y="1423"/>
                  </a:lnTo>
                  <a:lnTo>
                    <a:pt x="767" y="1387"/>
                  </a:lnTo>
                  <a:lnTo>
                    <a:pt x="768" y="1361"/>
                  </a:lnTo>
                  <a:lnTo>
                    <a:pt x="773" y="1334"/>
                  </a:lnTo>
                  <a:lnTo>
                    <a:pt x="363" y="1098"/>
                  </a:lnTo>
                  <a:lnTo>
                    <a:pt x="338" y="1118"/>
                  </a:lnTo>
                  <a:lnTo>
                    <a:pt x="310" y="1136"/>
                  </a:lnTo>
                  <a:lnTo>
                    <a:pt x="280" y="1148"/>
                  </a:lnTo>
                  <a:lnTo>
                    <a:pt x="248" y="1156"/>
                  </a:lnTo>
                  <a:lnTo>
                    <a:pt x="214" y="1158"/>
                  </a:lnTo>
                  <a:lnTo>
                    <a:pt x="176" y="1155"/>
                  </a:lnTo>
                  <a:lnTo>
                    <a:pt x="139" y="1145"/>
                  </a:lnTo>
                  <a:lnTo>
                    <a:pt x="106" y="1129"/>
                  </a:lnTo>
                  <a:lnTo>
                    <a:pt x="76" y="1108"/>
                  </a:lnTo>
                  <a:lnTo>
                    <a:pt x="51" y="1082"/>
                  </a:lnTo>
                  <a:lnTo>
                    <a:pt x="30" y="1053"/>
                  </a:lnTo>
                  <a:lnTo>
                    <a:pt x="13" y="1019"/>
                  </a:lnTo>
                  <a:lnTo>
                    <a:pt x="3" y="983"/>
                  </a:lnTo>
                  <a:lnTo>
                    <a:pt x="0" y="944"/>
                  </a:lnTo>
                  <a:lnTo>
                    <a:pt x="3" y="906"/>
                  </a:lnTo>
                  <a:lnTo>
                    <a:pt x="13" y="870"/>
                  </a:lnTo>
                  <a:lnTo>
                    <a:pt x="30" y="836"/>
                  </a:lnTo>
                  <a:lnTo>
                    <a:pt x="51" y="806"/>
                  </a:lnTo>
                  <a:lnTo>
                    <a:pt x="76" y="781"/>
                  </a:lnTo>
                  <a:lnTo>
                    <a:pt x="106" y="760"/>
                  </a:lnTo>
                  <a:lnTo>
                    <a:pt x="139" y="743"/>
                  </a:lnTo>
                  <a:lnTo>
                    <a:pt x="176" y="733"/>
                  </a:lnTo>
                  <a:lnTo>
                    <a:pt x="214" y="730"/>
                  </a:lnTo>
                  <a:lnTo>
                    <a:pt x="253" y="733"/>
                  </a:lnTo>
                  <a:lnTo>
                    <a:pt x="289" y="743"/>
                  </a:lnTo>
                  <a:lnTo>
                    <a:pt x="322" y="760"/>
                  </a:lnTo>
                  <a:lnTo>
                    <a:pt x="352" y="781"/>
                  </a:lnTo>
                  <a:lnTo>
                    <a:pt x="378" y="806"/>
                  </a:lnTo>
                  <a:lnTo>
                    <a:pt x="399" y="836"/>
                  </a:lnTo>
                  <a:lnTo>
                    <a:pt x="414" y="870"/>
                  </a:lnTo>
                  <a:lnTo>
                    <a:pt x="424" y="906"/>
                  </a:lnTo>
                  <a:lnTo>
                    <a:pt x="428" y="944"/>
                  </a:lnTo>
                  <a:lnTo>
                    <a:pt x="426" y="970"/>
                  </a:lnTo>
                  <a:lnTo>
                    <a:pt x="422" y="997"/>
                  </a:lnTo>
                  <a:lnTo>
                    <a:pt x="832" y="1233"/>
                  </a:lnTo>
                  <a:lnTo>
                    <a:pt x="856" y="1213"/>
                  </a:lnTo>
                  <a:lnTo>
                    <a:pt x="884" y="1196"/>
                  </a:lnTo>
                  <a:lnTo>
                    <a:pt x="914" y="1183"/>
                  </a:lnTo>
                  <a:lnTo>
                    <a:pt x="946" y="1176"/>
                  </a:lnTo>
                  <a:lnTo>
                    <a:pt x="980" y="1173"/>
                  </a:lnTo>
                  <a:lnTo>
                    <a:pt x="1015" y="1176"/>
                  </a:lnTo>
                  <a:lnTo>
                    <a:pt x="1047" y="1183"/>
                  </a:lnTo>
                  <a:lnTo>
                    <a:pt x="1077" y="1196"/>
                  </a:lnTo>
                  <a:lnTo>
                    <a:pt x="1105" y="1213"/>
                  </a:lnTo>
                  <a:lnTo>
                    <a:pt x="1129" y="1233"/>
                  </a:lnTo>
                  <a:lnTo>
                    <a:pt x="1539" y="997"/>
                  </a:lnTo>
                  <a:lnTo>
                    <a:pt x="1534" y="970"/>
                  </a:lnTo>
                  <a:lnTo>
                    <a:pt x="1533" y="944"/>
                  </a:lnTo>
                  <a:lnTo>
                    <a:pt x="1536" y="908"/>
                  </a:lnTo>
                  <a:lnTo>
                    <a:pt x="1544" y="874"/>
                  </a:lnTo>
                  <a:lnTo>
                    <a:pt x="1559" y="843"/>
                  </a:lnTo>
                  <a:lnTo>
                    <a:pt x="1576" y="814"/>
                  </a:lnTo>
                  <a:lnTo>
                    <a:pt x="1600" y="789"/>
                  </a:lnTo>
                  <a:lnTo>
                    <a:pt x="1626" y="767"/>
                  </a:lnTo>
                  <a:lnTo>
                    <a:pt x="1656" y="751"/>
                  </a:lnTo>
                  <a:lnTo>
                    <a:pt x="1688" y="739"/>
                  </a:lnTo>
                  <a:lnTo>
                    <a:pt x="1688" y="59"/>
                  </a:lnTo>
                  <a:lnTo>
                    <a:pt x="1692" y="40"/>
                  </a:lnTo>
                  <a:lnTo>
                    <a:pt x="1699" y="24"/>
                  </a:lnTo>
                  <a:lnTo>
                    <a:pt x="1713" y="11"/>
                  </a:lnTo>
                  <a:lnTo>
                    <a:pt x="1728" y="3"/>
                  </a:lnTo>
                  <a:lnTo>
                    <a:pt x="1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10010585" y="1903413"/>
            <a:ext cx="581025" cy="581025"/>
            <a:chOff x="10010775" y="1903413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010775" y="1903413"/>
              <a:ext cx="581025" cy="581025"/>
            </a:xfrm>
            <a:custGeom>
              <a:avLst/>
              <a:gdLst>
                <a:gd name="T0" fmla="*/ 2650 w 3660"/>
                <a:gd name="T1" fmla="*/ 1169 h 3660"/>
                <a:gd name="T2" fmla="*/ 1010 w 3660"/>
                <a:gd name="T3" fmla="*/ 1169 h 3660"/>
                <a:gd name="T4" fmla="*/ 2707 w 3660"/>
                <a:gd name="T5" fmla="*/ 218 h 3660"/>
                <a:gd name="T6" fmla="*/ 2504 w 3660"/>
                <a:gd name="T7" fmla="*/ 530 h 3660"/>
                <a:gd name="T8" fmla="*/ 2564 w 3660"/>
                <a:gd name="T9" fmla="*/ 907 h 3660"/>
                <a:gd name="T10" fmla="*/ 2851 w 3660"/>
                <a:gd name="T11" fmla="*/ 1141 h 3660"/>
                <a:gd name="T12" fmla="*/ 3234 w 3660"/>
                <a:gd name="T13" fmla="*/ 1121 h 3660"/>
                <a:gd name="T14" fmla="*/ 3496 w 3660"/>
                <a:gd name="T15" fmla="*/ 860 h 3660"/>
                <a:gd name="T16" fmla="*/ 3516 w 3660"/>
                <a:gd name="T17" fmla="*/ 477 h 3660"/>
                <a:gd name="T18" fmla="*/ 3283 w 3660"/>
                <a:gd name="T19" fmla="*/ 189 h 3660"/>
                <a:gd name="T20" fmla="*/ 705 w 3660"/>
                <a:gd name="T21" fmla="*/ 3 h 3660"/>
                <a:gd name="T22" fmla="*/ 1017 w 3660"/>
                <a:gd name="T23" fmla="*/ 130 h 3660"/>
                <a:gd name="T24" fmla="*/ 976 w 3660"/>
                <a:gd name="T25" fmla="*/ 213 h 3660"/>
                <a:gd name="T26" fmla="*/ 744 w 3660"/>
                <a:gd name="T27" fmla="*/ 126 h 3660"/>
                <a:gd name="T28" fmla="*/ 377 w 3660"/>
                <a:gd name="T29" fmla="*/ 189 h 3660"/>
                <a:gd name="T30" fmla="*/ 144 w 3660"/>
                <a:gd name="T31" fmla="*/ 477 h 3660"/>
                <a:gd name="T32" fmla="*/ 164 w 3660"/>
                <a:gd name="T33" fmla="*/ 860 h 3660"/>
                <a:gd name="T34" fmla="*/ 426 w 3660"/>
                <a:gd name="T35" fmla="*/ 1121 h 3660"/>
                <a:gd name="T36" fmla="*/ 809 w 3660"/>
                <a:gd name="T37" fmla="*/ 1141 h 3660"/>
                <a:gd name="T38" fmla="*/ 1096 w 3660"/>
                <a:gd name="T39" fmla="*/ 907 h 3660"/>
                <a:gd name="T40" fmla="*/ 1158 w 3660"/>
                <a:gd name="T41" fmla="*/ 540 h 3660"/>
                <a:gd name="T42" fmla="*/ 1072 w 3660"/>
                <a:gd name="T43" fmla="*/ 308 h 3660"/>
                <a:gd name="T44" fmla="*/ 1156 w 3660"/>
                <a:gd name="T45" fmla="*/ 268 h 3660"/>
                <a:gd name="T46" fmla="*/ 1282 w 3660"/>
                <a:gd name="T47" fmla="*/ 580 h 3660"/>
                <a:gd name="T48" fmla="*/ 1178 w 3660"/>
                <a:gd name="T49" fmla="*/ 998 h 3660"/>
                <a:gd name="T50" fmla="*/ 1830 w 3660"/>
                <a:gd name="T51" fmla="*/ 1791 h 3660"/>
                <a:gd name="T52" fmla="*/ 2482 w 3660"/>
                <a:gd name="T53" fmla="*/ 998 h 3660"/>
                <a:gd name="T54" fmla="*/ 2378 w 3660"/>
                <a:gd name="T55" fmla="*/ 577 h 3660"/>
                <a:gd name="T56" fmla="*/ 2563 w 3660"/>
                <a:gd name="T57" fmla="*/ 189 h 3660"/>
                <a:gd name="T58" fmla="*/ 2952 w 3660"/>
                <a:gd name="T59" fmla="*/ 3 h 3660"/>
                <a:gd name="T60" fmla="*/ 3376 w 3660"/>
                <a:gd name="T61" fmla="*/ 110 h 3660"/>
                <a:gd name="T62" fmla="*/ 3631 w 3660"/>
                <a:gd name="T63" fmla="*/ 451 h 3660"/>
                <a:gd name="T64" fmla="*/ 3609 w 3660"/>
                <a:gd name="T65" fmla="*/ 893 h 3660"/>
                <a:gd name="T66" fmla="*/ 3324 w 3660"/>
                <a:gd name="T67" fmla="*/ 1207 h 3660"/>
                <a:gd name="T68" fmla="*/ 2914 w 3660"/>
                <a:gd name="T69" fmla="*/ 1277 h 3660"/>
                <a:gd name="T70" fmla="*/ 2660 w 3660"/>
                <a:gd name="T71" fmla="*/ 2296 h 3660"/>
                <a:gd name="T72" fmla="*/ 2762 w 3660"/>
                <a:gd name="T73" fmla="*/ 2803 h 3660"/>
                <a:gd name="T74" fmla="*/ 2573 w 3660"/>
                <a:gd name="T75" fmla="*/ 3292 h 3660"/>
                <a:gd name="T76" fmla="*/ 2480 w 3660"/>
                <a:gd name="T77" fmla="*/ 3292 h 3660"/>
                <a:gd name="T78" fmla="*/ 2552 w 3660"/>
                <a:gd name="T79" fmla="*/ 3109 h 3660"/>
                <a:gd name="T80" fmla="*/ 2644 w 3660"/>
                <a:gd name="T81" fmla="*/ 2651 h 3660"/>
                <a:gd name="T82" fmla="*/ 2456 w 3660"/>
                <a:gd name="T83" fmla="*/ 2199 h 3660"/>
                <a:gd name="T84" fmla="*/ 2047 w 3660"/>
                <a:gd name="T85" fmla="*/ 1938 h 3660"/>
                <a:gd name="T86" fmla="*/ 1545 w 3660"/>
                <a:gd name="T87" fmla="*/ 1959 h 3660"/>
                <a:gd name="T88" fmla="*/ 1162 w 3660"/>
                <a:gd name="T89" fmla="*/ 2255 h 3660"/>
                <a:gd name="T90" fmla="*/ 1013 w 3660"/>
                <a:gd name="T91" fmla="*/ 2725 h 3660"/>
                <a:gd name="T92" fmla="*/ 1162 w 3660"/>
                <a:gd name="T93" fmla="*/ 3196 h 3660"/>
                <a:gd name="T94" fmla="*/ 1545 w 3660"/>
                <a:gd name="T95" fmla="*/ 3491 h 3660"/>
                <a:gd name="T96" fmla="*/ 2029 w 3660"/>
                <a:gd name="T97" fmla="*/ 3519 h 3660"/>
                <a:gd name="T98" fmla="*/ 2355 w 3660"/>
                <a:gd name="T99" fmla="*/ 3364 h 3660"/>
                <a:gd name="T100" fmla="*/ 2419 w 3660"/>
                <a:gd name="T101" fmla="*/ 3429 h 3660"/>
                <a:gd name="T102" fmla="*/ 2129 w 3660"/>
                <a:gd name="T103" fmla="*/ 3611 h 3660"/>
                <a:gd name="T104" fmla="*/ 1595 w 3660"/>
                <a:gd name="T105" fmla="*/ 3630 h 3660"/>
                <a:gd name="T106" fmla="*/ 1143 w 3660"/>
                <a:gd name="T107" fmla="*/ 3358 h 3660"/>
                <a:gd name="T108" fmla="*/ 909 w 3660"/>
                <a:gd name="T109" fmla="*/ 2885 h 3660"/>
                <a:gd name="T110" fmla="*/ 969 w 3660"/>
                <a:gd name="T111" fmla="*/ 2361 h 3660"/>
                <a:gd name="T112" fmla="*/ 796 w 3660"/>
                <a:gd name="T113" fmla="*/ 1267 h 3660"/>
                <a:gd name="T114" fmla="*/ 393 w 3660"/>
                <a:gd name="T115" fmla="*/ 1234 h 3660"/>
                <a:gd name="T116" fmla="*/ 78 w 3660"/>
                <a:gd name="T117" fmla="*/ 948 h 3660"/>
                <a:gd name="T118" fmla="*/ 13 w 3660"/>
                <a:gd name="T119" fmla="*/ 514 h 3660"/>
                <a:gd name="T120" fmla="*/ 234 w 3660"/>
                <a:gd name="T121" fmla="*/ 146 h 3660"/>
                <a:gd name="T122" fmla="*/ 642 w 3660"/>
                <a:gd name="T123" fmla="*/ 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60" h="3660">
                  <a:moveTo>
                    <a:pt x="2650" y="1169"/>
                  </a:moveTo>
                  <a:lnTo>
                    <a:pt x="2241" y="1887"/>
                  </a:lnTo>
                  <a:lnTo>
                    <a:pt x="2292" y="1914"/>
                  </a:lnTo>
                  <a:lnTo>
                    <a:pt x="2342" y="1944"/>
                  </a:lnTo>
                  <a:lnTo>
                    <a:pt x="2752" y="1227"/>
                  </a:lnTo>
                  <a:lnTo>
                    <a:pt x="2700" y="1200"/>
                  </a:lnTo>
                  <a:lnTo>
                    <a:pt x="2650" y="1169"/>
                  </a:lnTo>
                  <a:close/>
                  <a:moveTo>
                    <a:pt x="1010" y="1169"/>
                  </a:moveTo>
                  <a:lnTo>
                    <a:pt x="960" y="1200"/>
                  </a:lnTo>
                  <a:lnTo>
                    <a:pt x="908" y="1227"/>
                  </a:lnTo>
                  <a:lnTo>
                    <a:pt x="1318" y="1944"/>
                  </a:lnTo>
                  <a:lnTo>
                    <a:pt x="1368" y="1914"/>
                  </a:lnTo>
                  <a:lnTo>
                    <a:pt x="1419" y="1887"/>
                  </a:lnTo>
                  <a:lnTo>
                    <a:pt x="1010" y="1169"/>
                  </a:lnTo>
                  <a:close/>
                  <a:moveTo>
                    <a:pt x="3018" y="116"/>
                  </a:moveTo>
                  <a:lnTo>
                    <a:pt x="2960" y="120"/>
                  </a:lnTo>
                  <a:lnTo>
                    <a:pt x="2905" y="129"/>
                  </a:lnTo>
                  <a:lnTo>
                    <a:pt x="2851" y="144"/>
                  </a:lnTo>
                  <a:lnTo>
                    <a:pt x="2800" y="164"/>
                  </a:lnTo>
                  <a:lnTo>
                    <a:pt x="2753" y="189"/>
                  </a:lnTo>
                  <a:lnTo>
                    <a:pt x="2707" y="218"/>
                  </a:lnTo>
                  <a:lnTo>
                    <a:pt x="2665" y="253"/>
                  </a:lnTo>
                  <a:lnTo>
                    <a:pt x="2627" y="291"/>
                  </a:lnTo>
                  <a:lnTo>
                    <a:pt x="2593" y="333"/>
                  </a:lnTo>
                  <a:lnTo>
                    <a:pt x="2564" y="377"/>
                  </a:lnTo>
                  <a:lnTo>
                    <a:pt x="2539" y="426"/>
                  </a:lnTo>
                  <a:lnTo>
                    <a:pt x="2519" y="477"/>
                  </a:lnTo>
                  <a:lnTo>
                    <a:pt x="2504" y="530"/>
                  </a:lnTo>
                  <a:lnTo>
                    <a:pt x="2495" y="586"/>
                  </a:lnTo>
                  <a:lnTo>
                    <a:pt x="2492" y="642"/>
                  </a:lnTo>
                  <a:lnTo>
                    <a:pt x="2495" y="700"/>
                  </a:lnTo>
                  <a:lnTo>
                    <a:pt x="2504" y="755"/>
                  </a:lnTo>
                  <a:lnTo>
                    <a:pt x="2519" y="809"/>
                  </a:lnTo>
                  <a:lnTo>
                    <a:pt x="2539" y="860"/>
                  </a:lnTo>
                  <a:lnTo>
                    <a:pt x="2564" y="907"/>
                  </a:lnTo>
                  <a:lnTo>
                    <a:pt x="2593" y="953"/>
                  </a:lnTo>
                  <a:lnTo>
                    <a:pt x="2627" y="995"/>
                  </a:lnTo>
                  <a:lnTo>
                    <a:pt x="2665" y="1033"/>
                  </a:lnTo>
                  <a:lnTo>
                    <a:pt x="2707" y="1067"/>
                  </a:lnTo>
                  <a:lnTo>
                    <a:pt x="2753" y="1096"/>
                  </a:lnTo>
                  <a:lnTo>
                    <a:pt x="2800" y="1121"/>
                  </a:lnTo>
                  <a:lnTo>
                    <a:pt x="2851" y="1141"/>
                  </a:lnTo>
                  <a:lnTo>
                    <a:pt x="2905" y="1156"/>
                  </a:lnTo>
                  <a:lnTo>
                    <a:pt x="2960" y="1165"/>
                  </a:lnTo>
                  <a:lnTo>
                    <a:pt x="3018" y="1168"/>
                  </a:lnTo>
                  <a:lnTo>
                    <a:pt x="3074" y="1165"/>
                  </a:lnTo>
                  <a:lnTo>
                    <a:pt x="3130" y="1156"/>
                  </a:lnTo>
                  <a:lnTo>
                    <a:pt x="3183" y="1141"/>
                  </a:lnTo>
                  <a:lnTo>
                    <a:pt x="3234" y="1121"/>
                  </a:lnTo>
                  <a:lnTo>
                    <a:pt x="3283" y="1096"/>
                  </a:lnTo>
                  <a:lnTo>
                    <a:pt x="3327" y="1067"/>
                  </a:lnTo>
                  <a:lnTo>
                    <a:pt x="3369" y="1033"/>
                  </a:lnTo>
                  <a:lnTo>
                    <a:pt x="3407" y="995"/>
                  </a:lnTo>
                  <a:lnTo>
                    <a:pt x="3442" y="953"/>
                  </a:lnTo>
                  <a:lnTo>
                    <a:pt x="3471" y="907"/>
                  </a:lnTo>
                  <a:lnTo>
                    <a:pt x="3496" y="860"/>
                  </a:lnTo>
                  <a:lnTo>
                    <a:pt x="3516" y="809"/>
                  </a:lnTo>
                  <a:lnTo>
                    <a:pt x="3531" y="755"/>
                  </a:lnTo>
                  <a:lnTo>
                    <a:pt x="3540" y="700"/>
                  </a:lnTo>
                  <a:lnTo>
                    <a:pt x="3544" y="642"/>
                  </a:lnTo>
                  <a:lnTo>
                    <a:pt x="3540" y="586"/>
                  </a:lnTo>
                  <a:lnTo>
                    <a:pt x="3531" y="530"/>
                  </a:lnTo>
                  <a:lnTo>
                    <a:pt x="3516" y="477"/>
                  </a:lnTo>
                  <a:lnTo>
                    <a:pt x="3496" y="426"/>
                  </a:lnTo>
                  <a:lnTo>
                    <a:pt x="3471" y="377"/>
                  </a:lnTo>
                  <a:lnTo>
                    <a:pt x="3442" y="333"/>
                  </a:lnTo>
                  <a:lnTo>
                    <a:pt x="3407" y="291"/>
                  </a:lnTo>
                  <a:lnTo>
                    <a:pt x="3369" y="253"/>
                  </a:lnTo>
                  <a:lnTo>
                    <a:pt x="3327" y="218"/>
                  </a:lnTo>
                  <a:lnTo>
                    <a:pt x="3283" y="189"/>
                  </a:lnTo>
                  <a:lnTo>
                    <a:pt x="3234" y="164"/>
                  </a:lnTo>
                  <a:lnTo>
                    <a:pt x="3183" y="144"/>
                  </a:lnTo>
                  <a:lnTo>
                    <a:pt x="3130" y="129"/>
                  </a:lnTo>
                  <a:lnTo>
                    <a:pt x="3074" y="120"/>
                  </a:lnTo>
                  <a:lnTo>
                    <a:pt x="3018" y="116"/>
                  </a:lnTo>
                  <a:close/>
                  <a:moveTo>
                    <a:pt x="642" y="0"/>
                  </a:moveTo>
                  <a:lnTo>
                    <a:pt x="705" y="3"/>
                  </a:lnTo>
                  <a:lnTo>
                    <a:pt x="767" y="12"/>
                  </a:lnTo>
                  <a:lnTo>
                    <a:pt x="827" y="27"/>
                  </a:lnTo>
                  <a:lnTo>
                    <a:pt x="886" y="48"/>
                  </a:lnTo>
                  <a:lnTo>
                    <a:pt x="943" y="74"/>
                  </a:lnTo>
                  <a:lnTo>
                    <a:pt x="997" y="106"/>
                  </a:lnTo>
                  <a:lnTo>
                    <a:pt x="1008" y="116"/>
                  </a:lnTo>
                  <a:lnTo>
                    <a:pt x="1017" y="130"/>
                  </a:lnTo>
                  <a:lnTo>
                    <a:pt x="1021" y="143"/>
                  </a:lnTo>
                  <a:lnTo>
                    <a:pt x="1023" y="159"/>
                  </a:lnTo>
                  <a:lnTo>
                    <a:pt x="1020" y="173"/>
                  </a:lnTo>
                  <a:lnTo>
                    <a:pt x="1014" y="187"/>
                  </a:lnTo>
                  <a:lnTo>
                    <a:pt x="1003" y="200"/>
                  </a:lnTo>
                  <a:lnTo>
                    <a:pt x="990" y="207"/>
                  </a:lnTo>
                  <a:lnTo>
                    <a:pt x="976" y="213"/>
                  </a:lnTo>
                  <a:lnTo>
                    <a:pt x="962" y="214"/>
                  </a:lnTo>
                  <a:lnTo>
                    <a:pt x="946" y="211"/>
                  </a:lnTo>
                  <a:lnTo>
                    <a:pt x="933" y="204"/>
                  </a:lnTo>
                  <a:lnTo>
                    <a:pt x="888" y="177"/>
                  </a:lnTo>
                  <a:lnTo>
                    <a:pt x="842" y="156"/>
                  </a:lnTo>
                  <a:lnTo>
                    <a:pt x="794" y="139"/>
                  </a:lnTo>
                  <a:lnTo>
                    <a:pt x="744" y="126"/>
                  </a:lnTo>
                  <a:lnTo>
                    <a:pt x="694" y="120"/>
                  </a:lnTo>
                  <a:lnTo>
                    <a:pt x="642" y="116"/>
                  </a:lnTo>
                  <a:lnTo>
                    <a:pt x="586" y="120"/>
                  </a:lnTo>
                  <a:lnTo>
                    <a:pt x="530" y="129"/>
                  </a:lnTo>
                  <a:lnTo>
                    <a:pt x="477" y="144"/>
                  </a:lnTo>
                  <a:lnTo>
                    <a:pt x="426" y="164"/>
                  </a:lnTo>
                  <a:lnTo>
                    <a:pt x="377" y="189"/>
                  </a:lnTo>
                  <a:lnTo>
                    <a:pt x="333" y="218"/>
                  </a:lnTo>
                  <a:lnTo>
                    <a:pt x="291" y="253"/>
                  </a:lnTo>
                  <a:lnTo>
                    <a:pt x="253" y="291"/>
                  </a:lnTo>
                  <a:lnTo>
                    <a:pt x="218" y="333"/>
                  </a:lnTo>
                  <a:lnTo>
                    <a:pt x="189" y="377"/>
                  </a:lnTo>
                  <a:lnTo>
                    <a:pt x="164" y="426"/>
                  </a:lnTo>
                  <a:lnTo>
                    <a:pt x="144" y="477"/>
                  </a:lnTo>
                  <a:lnTo>
                    <a:pt x="129" y="530"/>
                  </a:lnTo>
                  <a:lnTo>
                    <a:pt x="120" y="586"/>
                  </a:lnTo>
                  <a:lnTo>
                    <a:pt x="116" y="642"/>
                  </a:lnTo>
                  <a:lnTo>
                    <a:pt x="120" y="700"/>
                  </a:lnTo>
                  <a:lnTo>
                    <a:pt x="129" y="755"/>
                  </a:lnTo>
                  <a:lnTo>
                    <a:pt x="144" y="809"/>
                  </a:lnTo>
                  <a:lnTo>
                    <a:pt x="164" y="860"/>
                  </a:lnTo>
                  <a:lnTo>
                    <a:pt x="189" y="907"/>
                  </a:lnTo>
                  <a:lnTo>
                    <a:pt x="218" y="953"/>
                  </a:lnTo>
                  <a:lnTo>
                    <a:pt x="253" y="995"/>
                  </a:lnTo>
                  <a:lnTo>
                    <a:pt x="291" y="1033"/>
                  </a:lnTo>
                  <a:lnTo>
                    <a:pt x="333" y="1067"/>
                  </a:lnTo>
                  <a:lnTo>
                    <a:pt x="377" y="1096"/>
                  </a:lnTo>
                  <a:lnTo>
                    <a:pt x="426" y="1121"/>
                  </a:lnTo>
                  <a:lnTo>
                    <a:pt x="477" y="1141"/>
                  </a:lnTo>
                  <a:lnTo>
                    <a:pt x="530" y="1156"/>
                  </a:lnTo>
                  <a:lnTo>
                    <a:pt x="586" y="1165"/>
                  </a:lnTo>
                  <a:lnTo>
                    <a:pt x="642" y="1168"/>
                  </a:lnTo>
                  <a:lnTo>
                    <a:pt x="700" y="1165"/>
                  </a:lnTo>
                  <a:lnTo>
                    <a:pt x="755" y="1156"/>
                  </a:lnTo>
                  <a:lnTo>
                    <a:pt x="809" y="1141"/>
                  </a:lnTo>
                  <a:lnTo>
                    <a:pt x="860" y="1121"/>
                  </a:lnTo>
                  <a:lnTo>
                    <a:pt x="907" y="1096"/>
                  </a:lnTo>
                  <a:lnTo>
                    <a:pt x="953" y="1067"/>
                  </a:lnTo>
                  <a:lnTo>
                    <a:pt x="995" y="1033"/>
                  </a:lnTo>
                  <a:lnTo>
                    <a:pt x="1033" y="995"/>
                  </a:lnTo>
                  <a:lnTo>
                    <a:pt x="1067" y="953"/>
                  </a:lnTo>
                  <a:lnTo>
                    <a:pt x="1096" y="907"/>
                  </a:lnTo>
                  <a:lnTo>
                    <a:pt x="1121" y="860"/>
                  </a:lnTo>
                  <a:lnTo>
                    <a:pt x="1141" y="809"/>
                  </a:lnTo>
                  <a:lnTo>
                    <a:pt x="1156" y="755"/>
                  </a:lnTo>
                  <a:lnTo>
                    <a:pt x="1165" y="700"/>
                  </a:lnTo>
                  <a:lnTo>
                    <a:pt x="1168" y="642"/>
                  </a:lnTo>
                  <a:lnTo>
                    <a:pt x="1166" y="591"/>
                  </a:lnTo>
                  <a:lnTo>
                    <a:pt x="1158" y="540"/>
                  </a:lnTo>
                  <a:lnTo>
                    <a:pt x="1146" y="491"/>
                  </a:lnTo>
                  <a:lnTo>
                    <a:pt x="1129" y="443"/>
                  </a:lnTo>
                  <a:lnTo>
                    <a:pt x="1107" y="397"/>
                  </a:lnTo>
                  <a:lnTo>
                    <a:pt x="1081" y="353"/>
                  </a:lnTo>
                  <a:lnTo>
                    <a:pt x="1074" y="338"/>
                  </a:lnTo>
                  <a:lnTo>
                    <a:pt x="1071" y="324"/>
                  </a:lnTo>
                  <a:lnTo>
                    <a:pt x="1072" y="308"/>
                  </a:lnTo>
                  <a:lnTo>
                    <a:pt x="1077" y="295"/>
                  </a:lnTo>
                  <a:lnTo>
                    <a:pt x="1086" y="282"/>
                  </a:lnTo>
                  <a:lnTo>
                    <a:pt x="1097" y="272"/>
                  </a:lnTo>
                  <a:lnTo>
                    <a:pt x="1111" y="265"/>
                  </a:lnTo>
                  <a:lnTo>
                    <a:pt x="1127" y="262"/>
                  </a:lnTo>
                  <a:lnTo>
                    <a:pt x="1141" y="263"/>
                  </a:lnTo>
                  <a:lnTo>
                    <a:pt x="1156" y="268"/>
                  </a:lnTo>
                  <a:lnTo>
                    <a:pt x="1168" y="276"/>
                  </a:lnTo>
                  <a:lnTo>
                    <a:pt x="1178" y="288"/>
                  </a:lnTo>
                  <a:lnTo>
                    <a:pt x="1210" y="343"/>
                  </a:lnTo>
                  <a:lnTo>
                    <a:pt x="1237" y="398"/>
                  </a:lnTo>
                  <a:lnTo>
                    <a:pt x="1258" y="457"/>
                  </a:lnTo>
                  <a:lnTo>
                    <a:pt x="1273" y="518"/>
                  </a:lnTo>
                  <a:lnTo>
                    <a:pt x="1282" y="580"/>
                  </a:lnTo>
                  <a:lnTo>
                    <a:pt x="1285" y="642"/>
                  </a:lnTo>
                  <a:lnTo>
                    <a:pt x="1282" y="708"/>
                  </a:lnTo>
                  <a:lnTo>
                    <a:pt x="1272" y="770"/>
                  </a:lnTo>
                  <a:lnTo>
                    <a:pt x="1257" y="831"/>
                  </a:lnTo>
                  <a:lnTo>
                    <a:pt x="1236" y="889"/>
                  </a:lnTo>
                  <a:lnTo>
                    <a:pt x="1209" y="945"/>
                  </a:lnTo>
                  <a:lnTo>
                    <a:pt x="1178" y="998"/>
                  </a:lnTo>
                  <a:lnTo>
                    <a:pt x="1141" y="1047"/>
                  </a:lnTo>
                  <a:lnTo>
                    <a:pt x="1100" y="1092"/>
                  </a:lnTo>
                  <a:lnTo>
                    <a:pt x="1527" y="1841"/>
                  </a:lnTo>
                  <a:lnTo>
                    <a:pt x="1600" y="1820"/>
                  </a:lnTo>
                  <a:lnTo>
                    <a:pt x="1675" y="1804"/>
                  </a:lnTo>
                  <a:lnTo>
                    <a:pt x="1751" y="1795"/>
                  </a:lnTo>
                  <a:lnTo>
                    <a:pt x="1830" y="1791"/>
                  </a:lnTo>
                  <a:lnTo>
                    <a:pt x="1909" y="1795"/>
                  </a:lnTo>
                  <a:lnTo>
                    <a:pt x="1985" y="1804"/>
                  </a:lnTo>
                  <a:lnTo>
                    <a:pt x="2060" y="1820"/>
                  </a:lnTo>
                  <a:lnTo>
                    <a:pt x="2133" y="1841"/>
                  </a:lnTo>
                  <a:lnTo>
                    <a:pt x="2560" y="1092"/>
                  </a:lnTo>
                  <a:lnTo>
                    <a:pt x="2519" y="1047"/>
                  </a:lnTo>
                  <a:lnTo>
                    <a:pt x="2482" y="998"/>
                  </a:lnTo>
                  <a:lnTo>
                    <a:pt x="2451" y="945"/>
                  </a:lnTo>
                  <a:lnTo>
                    <a:pt x="2424" y="889"/>
                  </a:lnTo>
                  <a:lnTo>
                    <a:pt x="2403" y="831"/>
                  </a:lnTo>
                  <a:lnTo>
                    <a:pt x="2388" y="770"/>
                  </a:lnTo>
                  <a:lnTo>
                    <a:pt x="2378" y="708"/>
                  </a:lnTo>
                  <a:lnTo>
                    <a:pt x="2375" y="642"/>
                  </a:lnTo>
                  <a:lnTo>
                    <a:pt x="2378" y="577"/>
                  </a:lnTo>
                  <a:lnTo>
                    <a:pt x="2388" y="514"/>
                  </a:lnTo>
                  <a:lnTo>
                    <a:pt x="2405" y="451"/>
                  </a:lnTo>
                  <a:lnTo>
                    <a:pt x="2426" y="393"/>
                  </a:lnTo>
                  <a:lnTo>
                    <a:pt x="2453" y="336"/>
                  </a:lnTo>
                  <a:lnTo>
                    <a:pt x="2485" y="284"/>
                  </a:lnTo>
                  <a:lnTo>
                    <a:pt x="2522" y="234"/>
                  </a:lnTo>
                  <a:lnTo>
                    <a:pt x="2563" y="189"/>
                  </a:lnTo>
                  <a:lnTo>
                    <a:pt x="2610" y="146"/>
                  </a:lnTo>
                  <a:lnTo>
                    <a:pt x="2658" y="110"/>
                  </a:lnTo>
                  <a:lnTo>
                    <a:pt x="2712" y="78"/>
                  </a:lnTo>
                  <a:lnTo>
                    <a:pt x="2767" y="51"/>
                  </a:lnTo>
                  <a:lnTo>
                    <a:pt x="2827" y="29"/>
                  </a:lnTo>
                  <a:lnTo>
                    <a:pt x="2888" y="13"/>
                  </a:lnTo>
                  <a:lnTo>
                    <a:pt x="2952" y="3"/>
                  </a:lnTo>
                  <a:lnTo>
                    <a:pt x="3018" y="0"/>
                  </a:lnTo>
                  <a:lnTo>
                    <a:pt x="3083" y="3"/>
                  </a:lnTo>
                  <a:lnTo>
                    <a:pt x="3146" y="13"/>
                  </a:lnTo>
                  <a:lnTo>
                    <a:pt x="3209" y="29"/>
                  </a:lnTo>
                  <a:lnTo>
                    <a:pt x="3267" y="51"/>
                  </a:lnTo>
                  <a:lnTo>
                    <a:pt x="3324" y="78"/>
                  </a:lnTo>
                  <a:lnTo>
                    <a:pt x="3376" y="110"/>
                  </a:lnTo>
                  <a:lnTo>
                    <a:pt x="3426" y="146"/>
                  </a:lnTo>
                  <a:lnTo>
                    <a:pt x="3471" y="189"/>
                  </a:lnTo>
                  <a:lnTo>
                    <a:pt x="3514" y="234"/>
                  </a:lnTo>
                  <a:lnTo>
                    <a:pt x="3550" y="284"/>
                  </a:lnTo>
                  <a:lnTo>
                    <a:pt x="3582" y="336"/>
                  </a:lnTo>
                  <a:lnTo>
                    <a:pt x="3609" y="393"/>
                  </a:lnTo>
                  <a:lnTo>
                    <a:pt x="3631" y="451"/>
                  </a:lnTo>
                  <a:lnTo>
                    <a:pt x="3647" y="514"/>
                  </a:lnTo>
                  <a:lnTo>
                    <a:pt x="3657" y="577"/>
                  </a:lnTo>
                  <a:lnTo>
                    <a:pt x="3660" y="642"/>
                  </a:lnTo>
                  <a:lnTo>
                    <a:pt x="3657" y="708"/>
                  </a:lnTo>
                  <a:lnTo>
                    <a:pt x="3647" y="772"/>
                  </a:lnTo>
                  <a:lnTo>
                    <a:pt x="3631" y="833"/>
                  </a:lnTo>
                  <a:lnTo>
                    <a:pt x="3609" y="893"/>
                  </a:lnTo>
                  <a:lnTo>
                    <a:pt x="3582" y="948"/>
                  </a:lnTo>
                  <a:lnTo>
                    <a:pt x="3550" y="1002"/>
                  </a:lnTo>
                  <a:lnTo>
                    <a:pt x="3514" y="1050"/>
                  </a:lnTo>
                  <a:lnTo>
                    <a:pt x="3471" y="1097"/>
                  </a:lnTo>
                  <a:lnTo>
                    <a:pt x="3426" y="1138"/>
                  </a:lnTo>
                  <a:lnTo>
                    <a:pt x="3376" y="1175"/>
                  </a:lnTo>
                  <a:lnTo>
                    <a:pt x="3324" y="1207"/>
                  </a:lnTo>
                  <a:lnTo>
                    <a:pt x="3267" y="1234"/>
                  </a:lnTo>
                  <a:lnTo>
                    <a:pt x="3209" y="1255"/>
                  </a:lnTo>
                  <a:lnTo>
                    <a:pt x="3146" y="1272"/>
                  </a:lnTo>
                  <a:lnTo>
                    <a:pt x="3083" y="1282"/>
                  </a:lnTo>
                  <a:lnTo>
                    <a:pt x="3018" y="1285"/>
                  </a:lnTo>
                  <a:lnTo>
                    <a:pt x="2965" y="1283"/>
                  </a:lnTo>
                  <a:lnTo>
                    <a:pt x="2914" y="1277"/>
                  </a:lnTo>
                  <a:lnTo>
                    <a:pt x="2864" y="1267"/>
                  </a:lnTo>
                  <a:lnTo>
                    <a:pt x="2437" y="2015"/>
                  </a:lnTo>
                  <a:lnTo>
                    <a:pt x="2490" y="2064"/>
                  </a:lnTo>
                  <a:lnTo>
                    <a:pt x="2539" y="2117"/>
                  </a:lnTo>
                  <a:lnTo>
                    <a:pt x="2583" y="2173"/>
                  </a:lnTo>
                  <a:lnTo>
                    <a:pt x="2624" y="2233"/>
                  </a:lnTo>
                  <a:lnTo>
                    <a:pt x="2660" y="2296"/>
                  </a:lnTo>
                  <a:lnTo>
                    <a:pt x="2691" y="2361"/>
                  </a:lnTo>
                  <a:lnTo>
                    <a:pt x="2716" y="2430"/>
                  </a:lnTo>
                  <a:lnTo>
                    <a:pt x="2737" y="2501"/>
                  </a:lnTo>
                  <a:lnTo>
                    <a:pt x="2752" y="2574"/>
                  </a:lnTo>
                  <a:lnTo>
                    <a:pt x="2762" y="2649"/>
                  </a:lnTo>
                  <a:lnTo>
                    <a:pt x="2765" y="2725"/>
                  </a:lnTo>
                  <a:lnTo>
                    <a:pt x="2762" y="2803"/>
                  </a:lnTo>
                  <a:lnTo>
                    <a:pt x="2752" y="2878"/>
                  </a:lnTo>
                  <a:lnTo>
                    <a:pt x="2737" y="2952"/>
                  </a:lnTo>
                  <a:lnTo>
                    <a:pt x="2716" y="3024"/>
                  </a:lnTo>
                  <a:lnTo>
                    <a:pt x="2688" y="3095"/>
                  </a:lnTo>
                  <a:lnTo>
                    <a:pt x="2656" y="3163"/>
                  </a:lnTo>
                  <a:lnTo>
                    <a:pt x="2617" y="3230"/>
                  </a:lnTo>
                  <a:lnTo>
                    <a:pt x="2573" y="3292"/>
                  </a:lnTo>
                  <a:lnTo>
                    <a:pt x="2562" y="3303"/>
                  </a:lnTo>
                  <a:lnTo>
                    <a:pt x="2549" y="3311"/>
                  </a:lnTo>
                  <a:lnTo>
                    <a:pt x="2534" y="3315"/>
                  </a:lnTo>
                  <a:lnTo>
                    <a:pt x="2520" y="3315"/>
                  </a:lnTo>
                  <a:lnTo>
                    <a:pt x="2504" y="3311"/>
                  </a:lnTo>
                  <a:lnTo>
                    <a:pt x="2491" y="3303"/>
                  </a:lnTo>
                  <a:lnTo>
                    <a:pt x="2480" y="3292"/>
                  </a:lnTo>
                  <a:lnTo>
                    <a:pt x="2472" y="3280"/>
                  </a:lnTo>
                  <a:lnTo>
                    <a:pt x="2469" y="3264"/>
                  </a:lnTo>
                  <a:lnTo>
                    <a:pt x="2469" y="3250"/>
                  </a:lnTo>
                  <a:lnTo>
                    <a:pt x="2472" y="3235"/>
                  </a:lnTo>
                  <a:lnTo>
                    <a:pt x="2480" y="3222"/>
                  </a:lnTo>
                  <a:lnTo>
                    <a:pt x="2519" y="3166"/>
                  </a:lnTo>
                  <a:lnTo>
                    <a:pt x="2552" y="3109"/>
                  </a:lnTo>
                  <a:lnTo>
                    <a:pt x="2581" y="3049"/>
                  </a:lnTo>
                  <a:lnTo>
                    <a:pt x="2605" y="2988"/>
                  </a:lnTo>
                  <a:lnTo>
                    <a:pt x="2623" y="2925"/>
                  </a:lnTo>
                  <a:lnTo>
                    <a:pt x="2637" y="2859"/>
                  </a:lnTo>
                  <a:lnTo>
                    <a:pt x="2645" y="2793"/>
                  </a:lnTo>
                  <a:lnTo>
                    <a:pt x="2647" y="2725"/>
                  </a:lnTo>
                  <a:lnTo>
                    <a:pt x="2644" y="2651"/>
                  </a:lnTo>
                  <a:lnTo>
                    <a:pt x="2634" y="2579"/>
                  </a:lnTo>
                  <a:lnTo>
                    <a:pt x="2619" y="2509"/>
                  </a:lnTo>
                  <a:lnTo>
                    <a:pt x="2596" y="2440"/>
                  </a:lnTo>
                  <a:lnTo>
                    <a:pt x="2569" y="2376"/>
                  </a:lnTo>
                  <a:lnTo>
                    <a:pt x="2535" y="2314"/>
                  </a:lnTo>
                  <a:lnTo>
                    <a:pt x="2498" y="2255"/>
                  </a:lnTo>
                  <a:lnTo>
                    <a:pt x="2456" y="2199"/>
                  </a:lnTo>
                  <a:lnTo>
                    <a:pt x="2408" y="2147"/>
                  </a:lnTo>
                  <a:lnTo>
                    <a:pt x="2357" y="2101"/>
                  </a:lnTo>
                  <a:lnTo>
                    <a:pt x="2301" y="2057"/>
                  </a:lnTo>
                  <a:lnTo>
                    <a:pt x="2243" y="2020"/>
                  </a:lnTo>
                  <a:lnTo>
                    <a:pt x="2180" y="1986"/>
                  </a:lnTo>
                  <a:lnTo>
                    <a:pt x="2115" y="1959"/>
                  </a:lnTo>
                  <a:lnTo>
                    <a:pt x="2047" y="1938"/>
                  </a:lnTo>
                  <a:lnTo>
                    <a:pt x="1976" y="1921"/>
                  </a:lnTo>
                  <a:lnTo>
                    <a:pt x="1904" y="1911"/>
                  </a:lnTo>
                  <a:lnTo>
                    <a:pt x="1830" y="1908"/>
                  </a:lnTo>
                  <a:lnTo>
                    <a:pt x="1756" y="1911"/>
                  </a:lnTo>
                  <a:lnTo>
                    <a:pt x="1684" y="1921"/>
                  </a:lnTo>
                  <a:lnTo>
                    <a:pt x="1613" y="1938"/>
                  </a:lnTo>
                  <a:lnTo>
                    <a:pt x="1545" y="1959"/>
                  </a:lnTo>
                  <a:lnTo>
                    <a:pt x="1480" y="1986"/>
                  </a:lnTo>
                  <a:lnTo>
                    <a:pt x="1417" y="2020"/>
                  </a:lnTo>
                  <a:lnTo>
                    <a:pt x="1359" y="2057"/>
                  </a:lnTo>
                  <a:lnTo>
                    <a:pt x="1303" y="2101"/>
                  </a:lnTo>
                  <a:lnTo>
                    <a:pt x="1252" y="2147"/>
                  </a:lnTo>
                  <a:lnTo>
                    <a:pt x="1204" y="2199"/>
                  </a:lnTo>
                  <a:lnTo>
                    <a:pt x="1162" y="2255"/>
                  </a:lnTo>
                  <a:lnTo>
                    <a:pt x="1125" y="2314"/>
                  </a:lnTo>
                  <a:lnTo>
                    <a:pt x="1091" y="2376"/>
                  </a:lnTo>
                  <a:lnTo>
                    <a:pt x="1064" y="2440"/>
                  </a:lnTo>
                  <a:lnTo>
                    <a:pt x="1041" y="2509"/>
                  </a:lnTo>
                  <a:lnTo>
                    <a:pt x="1026" y="2579"/>
                  </a:lnTo>
                  <a:lnTo>
                    <a:pt x="1016" y="2651"/>
                  </a:lnTo>
                  <a:lnTo>
                    <a:pt x="1013" y="2725"/>
                  </a:lnTo>
                  <a:lnTo>
                    <a:pt x="1016" y="2799"/>
                  </a:lnTo>
                  <a:lnTo>
                    <a:pt x="1026" y="2873"/>
                  </a:lnTo>
                  <a:lnTo>
                    <a:pt x="1041" y="2942"/>
                  </a:lnTo>
                  <a:lnTo>
                    <a:pt x="1064" y="3010"/>
                  </a:lnTo>
                  <a:lnTo>
                    <a:pt x="1091" y="3076"/>
                  </a:lnTo>
                  <a:lnTo>
                    <a:pt x="1125" y="3138"/>
                  </a:lnTo>
                  <a:lnTo>
                    <a:pt x="1162" y="3196"/>
                  </a:lnTo>
                  <a:lnTo>
                    <a:pt x="1204" y="3252"/>
                  </a:lnTo>
                  <a:lnTo>
                    <a:pt x="1252" y="3304"/>
                  </a:lnTo>
                  <a:lnTo>
                    <a:pt x="1303" y="3351"/>
                  </a:lnTo>
                  <a:lnTo>
                    <a:pt x="1359" y="3394"/>
                  </a:lnTo>
                  <a:lnTo>
                    <a:pt x="1417" y="3432"/>
                  </a:lnTo>
                  <a:lnTo>
                    <a:pt x="1480" y="3465"/>
                  </a:lnTo>
                  <a:lnTo>
                    <a:pt x="1545" y="3491"/>
                  </a:lnTo>
                  <a:lnTo>
                    <a:pt x="1613" y="3514"/>
                  </a:lnTo>
                  <a:lnTo>
                    <a:pt x="1684" y="3530"/>
                  </a:lnTo>
                  <a:lnTo>
                    <a:pt x="1756" y="3540"/>
                  </a:lnTo>
                  <a:lnTo>
                    <a:pt x="1830" y="3544"/>
                  </a:lnTo>
                  <a:lnTo>
                    <a:pt x="1898" y="3540"/>
                  </a:lnTo>
                  <a:lnTo>
                    <a:pt x="1963" y="3532"/>
                  </a:lnTo>
                  <a:lnTo>
                    <a:pt x="2029" y="3519"/>
                  </a:lnTo>
                  <a:lnTo>
                    <a:pt x="2092" y="3500"/>
                  </a:lnTo>
                  <a:lnTo>
                    <a:pt x="2154" y="3477"/>
                  </a:lnTo>
                  <a:lnTo>
                    <a:pt x="2214" y="3448"/>
                  </a:lnTo>
                  <a:lnTo>
                    <a:pt x="2270" y="3414"/>
                  </a:lnTo>
                  <a:lnTo>
                    <a:pt x="2326" y="3376"/>
                  </a:lnTo>
                  <a:lnTo>
                    <a:pt x="2339" y="3368"/>
                  </a:lnTo>
                  <a:lnTo>
                    <a:pt x="2355" y="3364"/>
                  </a:lnTo>
                  <a:lnTo>
                    <a:pt x="2369" y="3364"/>
                  </a:lnTo>
                  <a:lnTo>
                    <a:pt x="2383" y="3368"/>
                  </a:lnTo>
                  <a:lnTo>
                    <a:pt x="2397" y="3376"/>
                  </a:lnTo>
                  <a:lnTo>
                    <a:pt x="2408" y="3387"/>
                  </a:lnTo>
                  <a:lnTo>
                    <a:pt x="2416" y="3400"/>
                  </a:lnTo>
                  <a:lnTo>
                    <a:pt x="2419" y="3415"/>
                  </a:lnTo>
                  <a:lnTo>
                    <a:pt x="2419" y="3429"/>
                  </a:lnTo>
                  <a:lnTo>
                    <a:pt x="2416" y="3444"/>
                  </a:lnTo>
                  <a:lnTo>
                    <a:pt x="2408" y="3457"/>
                  </a:lnTo>
                  <a:lnTo>
                    <a:pt x="2397" y="3468"/>
                  </a:lnTo>
                  <a:lnTo>
                    <a:pt x="2334" y="3512"/>
                  </a:lnTo>
                  <a:lnTo>
                    <a:pt x="2268" y="3551"/>
                  </a:lnTo>
                  <a:lnTo>
                    <a:pt x="2200" y="3585"/>
                  </a:lnTo>
                  <a:lnTo>
                    <a:pt x="2129" y="3611"/>
                  </a:lnTo>
                  <a:lnTo>
                    <a:pt x="2057" y="3632"/>
                  </a:lnTo>
                  <a:lnTo>
                    <a:pt x="1983" y="3648"/>
                  </a:lnTo>
                  <a:lnTo>
                    <a:pt x="1907" y="3657"/>
                  </a:lnTo>
                  <a:lnTo>
                    <a:pt x="1830" y="3660"/>
                  </a:lnTo>
                  <a:lnTo>
                    <a:pt x="1749" y="3657"/>
                  </a:lnTo>
                  <a:lnTo>
                    <a:pt x="1671" y="3647"/>
                  </a:lnTo>
                  <a:lnTo>
                    <a:pt x="1595" y="3630"/>
                  </a:lnTo>
                  <a:lnTo>
                    <a:pt x="1521" y="3607"/>
                  </a:lnTo>
                  <a:lnTo>
                    <a:pt x="1450" y="3579"/>
                  </a:lnTo>
                  <a:lnTo>
                    <a:pt x="1381" y="3545"/>
                  </a:lnTo>
                  <a:lnTo>
                    <a:pt x="1315" y="3506"/>
                  </a:lnTo>
                  <a:lnTo>
                    <a:pt x="1254" y="3461"/>
                  </a:lnTo>
                  <a:lnTo>
                    <a:pt x="1197" y="3413"/>
                  </a:lnTo>
                  <a:lnTo>
                    <a:pt x="1143" y="3358"/>
                  </a:lnTo>
                  <a:lnTo>
                    <a:pt x="1095" y="3301"/>
                  </a:lnTo>
                  <a:lnTo>
                    <a:pt x="1050" y="3240"/>
                  </a:lnTo>
                  <a:lnTo>
                    <a:pt x="1010" y="3174"/>
                  </a:lnTo>
                  <a:lnTo>
                    <a:pt x="977" y="3107"/>
                  </a:lnTo>
                  <a:lnTo>
                    <a:pt x="948" y="3036"/>
                  </a:lnTo>
                  <a:lnTo>
                    <a:pt x="926" y="2961"/>
                  </a:lnTo>
                  <a:lnTo>
                    <a:pt x="909" y="2885"/>
                  </a:lnTo>
                  <a:lnTo>
                    <a:pt x="899" y="2806"/>
                  </a:lnTo>
                  <a:lnTo>
                    <a:pt x="895" y="2725"/>
                  </a:lnTo>
                  <a:lnTo>
                    <a:pt x="898" y="2649"/>
                  </a:lnTo>
                  <a:lnTo>
                    <a:pt x="908" y="2574"/>
                  </a:lnTo>
                  <a:lnTo>
                    <a:pt x="923" y="2501"/>
                  </a:lnTo>
                  <a:lnTo>
                    <a:pt x="944" y="2430"/>
                  </a:lnTo>
                  <a:lnTo>
                    <a:pt x="969" y="2361"/>
                  </a:lnTo>
                  <a:lnTo>
                    <a:pt x="1000" y="2296"/>
                  </a:lnTo>
                  <a:lnTo>
                    <a:pt x="1036" y="2233"/>
                  </a:lnTo>
                  <a:lnTo>
                    <a:pt x="1077" y="2173"/>
                  </a:lnTo>
                  <a:lnTo>
                    <a:pt x="1121" y="2117"/>
                  </a:lnTo>
                  <a:lnTo>
                    <a:pt x="1170" y="2064"/>
                  </a:lnTo>
                  <a:lnTo>
                    <a:pt x="1223" y="2015"/>
                  </a:lnTo>
                  <a:lnTo>
                    <a:pt x="796" y="1267"/>
                  </a:lnTo>
                  <a:lnTo>
                    <a:pt x="746" y="1277"/>
                  </a:lnTo>
                  <a:lnTo>
                    <a:pt x="695" y="1283"/>
                  </a:lnTo>
                  <a:lnTo>
                    <a:pt x="642" y="1285"/>
                  </a:lnTo>
                  <a:lnTo>
                    <a:pt x="577" y="1282"/>
                  </a:lnTo>
                  <a:lnTo>
                    <a:pt x="514" y="1272"/>
                  </a:lnTo>
                  <a:lnTo>
                    <a:pt x="451" y="1255"/>
                  </a:lnTo>
                  <a:lnTo>
                    <a:pt x="393" y="1234"/>
                  </a:lnTo>
                  <a:lnTo>
                    <a:pt x="336" y="1207"/>
                  </a:lnTo>
                  <a:lnTo>
                    <a:pt x="284" y="1175"/>
                  </a:lnTo>
                  <a:lnTo>
                    <a:pt x="234" y="1138"/>
                  </a:lnTo>
                  <a:lnTo>
                    <a:pt x="189" y="1097"/>
                  </a:lnTo>
                  <a:lnTo>
                    <a:pt x="146" y="1050"/>
                  </a:lnTo>
                  <a:lnTo>
                    <a:pt x="110" y="1002"/>
                  </a:lnTo>
                  <a:lnTo>
                    <a:pt x="78" y="948"/>
                  </a:lnTo>
                  <a:lnTo>
                    <a:pt x="51" y="893"/>
                  </a:lnTo>
                  <a:lnTo>
                    <a:pt x="29" y="833"/>
                  </a:lnTo>
                  <a:lnTo>
                    <a:pt x="13" y="772"/>
                  </a:lnTo>
                  <a:lnTo>
                    <a:pt x="3" y="708"/>
                  </a:lnTo>
                  <a:lnTo>
                    <a:pt x="0" y="642"/>
                  </a:lnTo>
                  <a:lnTo>
                    <a:pt x="3" y="577"/>
                  </a:lnTo>
                  <a:lnTo>
                    <a:pt x="13" y="514"/>
                  </a:lnTo>
                  <a:lnTo>
                    <a:pt x="29" y="451"/>
                  </a:lnTo>
                  <a:lnTo>
                    <a:pt x="51" y="393"/>
                  </a:lnTo>
                  <a:lnTo>
                    <a:pt x="78" y="336"/>
                  </a:lnTo>
                  <a:lnTo>
                    <a:pt x="110" y="284"/>
                  </a:lnTo>
                  <a:lnTo>
                    <a:pt x="146" y="234"/>
                  </a:lnTo>
                  <a:lnTo>
                    <a:pt x="189" y="189"/>
                  </a:lnTo>
                  <a:lnTo>
                    <a:pt x="234" y="146"/>
                  </a:lnTo>
                  <a:lnTo>
                    <a:pt x="284" y="110"/>
                  </a:lnTo>
                  <a:lnTo>
                    <a:pt x="336" y="78"/>
                  </a:lnTo>
                  <a:lnTo>
                    <a:pt x="393" y="51"/>
                  </a:lnTo>
                  <a:lnTo>
                    <a:pt x="451" y="29"/>
                  </a:lnTo>
                  <a:lnTo>
                    <a:pt x="514" y="13"/>
                  </a:lnTo>
                  <a:lnTo>
                    <a:pt x="577" y="3"/>
                  </a:lnTo>
                  <a:lnTo>
                    <a:pt x="6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0253663" y="2401888"/>
              <a:ext cx="19050" cy="19050"/>
            </a:xfrm>
            <a:custGeom>
              <a:avLst/>
              <a:gdLst>
                <a:gd name="T0" fmla="*/ 59 w 117"/>
                <a:gd name="T1" fmla="*/ 0 h 116"/>
                <a:gd name="T2" fmla="*/ 78 w 117"/>
                <a:gd name="T3" fmla="*/ 2 h 116"/>
                <a:gd name="T4" fmla="*/ 93 w 117"/>
                <a:gd name="T5" fmla="*/ 11 h 116"/>
                <a:gd name="T6" fmla="*/ 105 w 117"/>
                <a:gd name="T7" fmla="*/ 23 h 116"/>
                <a:gd name="T8" fmla="*/ 114 w 117"/>
                <a:gd name="T9" fmla="*/ 40 h 116"/>
                <a:gd name="T10" fmla="*/ 117 w 117"/>
                <a:gd name="T11" fmla="*/ 57 h 116"/>
                <a:gd name="T12" fmla="*/ 114 w 117"/>
                <a:gd name="T13" fmla="*/ 76 h 116"/>
                <a:gd name="T14" fmla="*/ 105 w 117"/>
                <a:gd name="T15" fmla="*/ 92 h 116"/>
                <a:gd name="T16" fmla="*/ 93 w 117"/>
                <a:gd name="T17" fmla="*/ 105 h 116"/>
                <a:gd name="T18" fmla="*/ 78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1 w 117"/>
                <a:gd name="T27" fmla="*/ 92 h 116"/>
                <a:gd name="T28" fmla="*/ 3 w 117"/>
                <a:gd name="T29" fmla="*/ 76 h 116"/>
                <a:gd name="T30" fmla="*/ 0 w 117"/>
                <a:gd name="T31" fmla="*/ 57 h 116"/>
                <a:gd name="T32" fmla="*/ 3 w 117"/>
                <a:gd name="T33" fmla="*/ 40 h 116"/>
                <a:gd name="T34" fmla="*/ 11 w 117"/>
                <a:gd name="T35" fmla="*/ 23 h 116"/>
                <a:gd name="T36" fmla="*/ 24 w 117"/>
                <a:gd name="T37" fmla="*/ 11 h 116"/>
                <a:gd name="T38" fmla="*/ 40 w 117"/>
                <a:gd name="T39" fmla="*/ 2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8" y="2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7" y="57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8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217150" y="2363788"/>
              <a:ext cx="19050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1 h 116"/>
                <a:gd name="T6" fmla="*/ 105 w 116"/>
                <a:gd name="T7" fmla="*/ 23 h 116"/>
                <a:gd name="T8" fmla="*/ 113 w 116"/>
                <a:gd name="T9" fmla="*/ 40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3 h 116"/>
                <a:gd name="T16" fmla="*/ 92 w 116"/>
                <a:gd name="T17" fmla="*/ 105 h 116"/>
                <a:gd name="T18" fmla="*/ 76 w 116"/>
                <a:gd name="T19" fmla="*/ 114 h 116"/>
                <a:gd name="T20" fmla="*/ 58 w 116"/>
                <a:gd name="T21" fmla="*/ 116 h 116"/>
                <a:gd name="T22" fmla="*/ 40 w 116"/>
                <a:gd name="T23" fmla="*/ 114 h 116"/>
                <a:gd name="T24" fmla="*/ 23 w 116"/>
                <a:gd name="T25" fmla="*/ 105 h 116"/>
                <a:gd name="T26" fmla="*/ 11 w 116"/>
                <a:gd name="T27" fmla="*/ 93 h 116"/>
                <a:gd name="T28" fmla="*/ 2 w 116"/>
                <a:gd name="T29" fmla="*/ 76 h 116"/>
                <a:gd name="T30" fmla="*/ 0 w 116"/>
                <a:gd name="T31" fmla="*/ 58 h 116"/>
                <a:gd name="T32" fmla="*/ 2 w 116"/>
                <a:gd name="T33" fmla="*/ 40 h 116"/>
                <a:gd name="T34" fmla="*/ 11 w 116"/>
                <a:gd name="T35" fmla="*/ 23 h 116"/>
                <a:gd name="T36" fmla="*/ 23 w 116"/>
                <a:gd name="T37" fmla="*/ 11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3"/>
                  </a:lnTo>
                  <a:lnTo>
                    <a:pt x="92" y="105"/>
                  </a:lnTo>
                  <a:lnTo>
                    <a:pt x="76" y="114"/>
                  </a:lnTo>
                  <a:lnTo>
                    <a:pt x="58" y="116"/>
                  </a:lnTo>
                  <a:lnTo>
                    <a:pt x="40" y="114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9075090" y="1992313"/>
            <a:ext cx="581026" cy="401638"/>
            <a:chOff x="9102725" y="1992313"/>
            <a:chExt cx="581026" cy="401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9309100" y="2089151"/>
              <a:ext cx="168275" cy="195263"/>
            </a:xfrm>
            <a:custGeom>
              <a:avLst/>
              <a:gdLst>
                <a:gd name="T0" fmla="*/ 260 w 960"/>
                <a:gd name="T1" fmla="*/ 301 h 1229"/>
                <a:gd name="T2" fmla="*/ 182 w 960"/>
                <a:gd name="T3" fmla="*/ 345 h 1229"/>
                <a:gd name="T4" fmla="*/ 127 w 960"/>
                <a:gd name="T5" fmla="*/ 422 h 1229"/>
                <a:gd name="T6" fmla="*/ 105 w 960"/>
                <a:gd name="T7" fmla="*/ 515 h 1229"/>
                <a:gd name="T8" fmla="*/ 121 w 960"/>
                <a:gd name="T9" fmla="*/ 613 h 1229"/>
                <a:gd name="T10" fmla="*/ 303 w 960"/>
                <a:gd name="T11" fmla="*/ 1080 h 1229"/>
                <a:gd name="T12" fmla="*/ 355 w 960"/>
                <a:gd name="T13" fmla="*/ 1111 h 1229"/>
                <a:gd name="T14" fmla="*/ 414 w 960"/>
                <a:gd name="T15" fmla="*/ 1104 h 1229"/>
                <a:gd name="T16" fmla="*/ 455 w 960"/>
                <a:gd name="T17" fmla="*/ 1074 h 1229"/>
                <a:gd name="T18" fmla="*/ 493 w 960"/>
                <a:gd name="T19" fmla="*/ 1069 h 1229"/>
                <a:gd name="T20" fmla="*/ 530 w 960"/>
                <a:gd name="T21" fmla="*/ 1095 h 1229"/>
                <a:gd name="T22" fmla="*/ 585 w 960"/>
                <a:gd name="T23" fmla="*/ 1113 h 1229"/>
                <a:gd name="T24" fmla="*/ 642 w 960"/>
                <a:gd name="T25" fmla="*/ 1094 h 1229"/>
                <a:gd name="T26" fmla="*/ 679 w 960"/>
                <a:gd name="T27" fmla="*/ 1043 h 1229"/>
                <a:gd name="T28" fmla="*/ 855 w 960"/>
                <a:gd name="T29" fmla="*/ 548 h 1229"/>
                <a:gd name="T30" fmla="*/ 845 w 960"/>
                <a:gd name="T31" fmla="*/ 452 h 1229"/>
                <a:gd name="T32" fmla="*/ 800 w 960"/>
                <a:gd name="T33" fmla="*/ 367 h 1229"/>
                <a:gd name="T34" fmla="*/ 726 w 960"/>
                <a:gd name="T35" fmla="*/ 311 h 1229"/>
                <a:gd name="T36" fmla="*/ 646 w 960"/>
                <a:gd name="T37" fmla="*/ 293 h 1229"/>
                <a:gd name="T38" fmla="*/ 563 w 960"/>
                <a:gd name="T39" fmla="*/ 312 h 1229"/>
                <a:gd name="T40" fmla="*/ 507 w 960"/>
                <a:gd name="T41" fmla="*/ 351 h 1229"/>
                <a:gd name="T42" fmla="*/ 499 w 960"/>
                <a:gd name="T43" fmla="*/ 355 h 1229"/>
                <a:gd name="T44" fmla="*/ 489 w 960"/>
                <a:gd name="T45" fmla="*/ 357 h 1229"/>
                <a:gd name="T46" fmla="*/ 472 w 960"/>
                <a:gd name="T47" fmla="*/ 357 h 1229"/>
                <a:gd name="T48" fmla="*/ 462 w 960"/>
                <a:gd name="T49" fmla="*/ 355 h 1229"/>
                <a:gd name="T50" fmla="*/ 454 w 960"/>
                <a:gd name="T51" fmla="*/ 351 h 1229"/>
                <a:gd name="T52" fmla="*/ 423 w 960"/>
                <a:gd name="T53" fmla="*/ 326 h 1229"/>
                <a:gd name="T54" fmla="*/ 343 w 960"/>
                <a:gd name="T55" fmla="*/ 295 h 1229"/>
                <a:gd name="T56" fmla="*/ 497 w 960"/>
                <a:gd name="T57" fmla="*/ 3 h 1229"/>
                <a:gd name="T58" fmla="*/ 530 w 960"/>
                <a:gd name="T59" fmla="*/ 39 h 1229"/>
                <a:gd name="T60" fmla="*/ 570 w 960"/>
                <a:gd name="T61" fmla="*/ 187 h 1229"/>
                <a:gd name="T62" fmla="*/ 687 w 960"/>
                <a:gd name="T63" fmla="*/ 179 h 1229"/>
                <a:gd name="T64" fmla="*/ 802 w 960"/>
                <a:gd name="T65" fmla="*/ 222 h 1229"/>
                <a:gd name="T66" fmla="*/ 889 w 960"/>
                <a:gd name="T67" fmla="*/ 303 h 1229"/>
                <a:gd name="T68" fmla="*/ 943 w 960"/>
                <a:gd name="T69" fmla="*/ 411 h 1229"/>
                <a:gd name="T70" fmla="*/ 960 w 960"/>
                <a:gd name="T71" fmla="*/ 532 h 1229"/>
                <a:gd name="T72" fmla="*/ 937 w 960"/>
                <a:gd name="T73" fmla="*/ 658 h 1229"/>
                <a:gd name="T74" fmla="*/ 744 w 960"/>
                <a:gd name="T75" fmla="*/ 1146 h 1229"/>
                <a:gd name="T76" fmla="*/ 674 w 960"/>
                <a:gd name="T77" fmla="*/ 1207 h 1229"/>
                <a:gd name="T78" fmla="*/ 585 w 960"/>
                <a:gd name="T79" fmla="*/ 1229 h 1229"/>
                <a:gd name="T80" fmla="*/ 506 w 960"/>
                <a:gd name="T81" fmla="*/ 1211 h 1229"/>
                <a:gd name="T82" fmla="*/ 428 w 960"/>
                <a:gd name="T83" fmla="*/ 1221 h 1229"/>
                <a:gd name="T84" fmla="*/ 344 w 960"/>
                <a:gd name="T85" fmla="*/ 1226 h 1229"/>
                <a:gd name="T86" fmla="*/ 260 w 960"/>
                <a:gd name="T87" fmla="*/ 1190 h 1229"/>
                <a:gd name="T88" fmla="*/ 198 w 960"/>
                <a:gd name="T89" fmla="*/ 1118 h 1229"/>
                <a:gd name="T90" fmla="*/ 11 w 960"/>
                <a:gd name="T91" fmla="*/ 617 h 1229"/>
                <a:gd name="T92" fmla="*/ 1 w 960"/>
                <a:gd name="T93" fmla="*/ 491 h 1229"/>
                <a:gd name="T94" fmla="*/ 31 w 960"/>
                <a:gd name="T95" fmla="*/ 373 h 1229"/>
                <a:gd name="T96" fmla="*/ 97 w 960"/>
                <a:gd name="T97" fmla="*/ 273 h 1229"/>
                <a:gd name="T98" fmla="*/ 194 w 960"/>
                <a:gd name="T99" fmla="*/ 203 h 1229"/>
                <a:gd name="T100" fmla="*/ 314 w 960"/>
                <a:gd name="T101" fmla="*/ 177 h 1229"/>
                <a:gd name="T102" fmla="*/ 427 w 960"/>
                <a:gd name="T103" fmla="*/ 200 h 1229"/>
                <a:gd name="T104" fmla="*/ 437 w 960"/>
                <a:gd name="T105" fmla="*/ 24 h 1229"/>
                <a:gd name="T106" fmla="*/ 480 w 960"/>
                <a:gd name="T107" fmla="*/ 0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0" h="1229">
                  <a:moveTo>
                    <a:pt x="314" y="293"/>
                  </a:moveTo>
                  <a:lnTo>
                    <a:pt x="287" y="295"/>
                  </a:lnTo>
                  <a:lnTo>
                    <a:pt x="260" y="301"/>
                  </a:lnTo>
                  <a:lnTo>
                    <a:pt x="234" y="311"/>
                  </a:lnTo>
                  <a:lnTo>
                    <a:pt x="206" y="326"/>
                  </a:lnTo>
                  <a:lnTo>
                    <a:pt x="182" y="345"/>
                  </a:lnTo>
                  <a:lnTo>
                    <a:pt x="160" y="367"/>
                  </a:lnTo>
                  <a:lnTo>
                    <a:pt x="142" y="393"/>
                  </a:lnTo>
                  <a:lnTo>
                    <a:pt x="127" y="422"/>
                  </a:lnTo>
                  <a:lnTo>
                    <a:pt x="116" y="452"/>
                  </a:lnTo>
                  <a:lnTo>
                    <a:pt x="108" y="483"/>
                  </a:lnTo>
                  <a:lnTo>
                    <a:pt x="105" y="515"/>
                  </a:lnTo>
                  <a:lnTo>
                    <a:pt x="106" y="548"/>
                  </a:lnTo>
                  <a:lnTo>
                    <a:pt x="111" y="581"/>
                  </a:lnTo>
                  <a:lnTo>
                    <a:pt x="121" y="613"/>
                  </a:lnTo>
                  <a:lnTo>
                    <a:pt x="281" y="1043"/>
                  </a:lnTo>
                  <a:lnTo>
                    <a:pt x="291" y="1063"/>
                  </a:lnTo>
                  <a:lnTo>
                    <a:pt x="303" y="1080"/>
                  </a:lnTo>
                  <a:lnTo>
                    <a:pt x="319" y="1093"/>
                  </a:lnTo>
                  <a:lnTo>
                    <a:pt x="336" y="1104"/>
                  </a:lnTo>
                  <a:lnTo>
                    <a:pt x="355" y="1111"/>
                  </a:lnTo>
                  <a:lnTo>
                    <a:pt x="375" y="1113"/>
                  </a:lnTo>
                  <a:lnTo>
                    <a:pt x="395" y="1111"/>
                  </a:lnTo>
                  <a:lnTo>
                    <a:pt x="414" y="1104"/>
                  </a:lnTo>
                  <a:lnTo>
                    <a:pt x="430" y="1095"/>
                  </a:lnTo>
                  <a:lnTo>
                    <a:pt x="444" y="1083"/>
                  </a:lnTo>
                  <a:lnTo>
                    <a:pt x="455" y="1074"/>
                  </a:lnTo>
                  <a:lnTo>
                    <a:pt x="467" y="1069"/>
                  </a:lnTo>
                  <a:lnTo>
                    <a:pt x="480" y="1067"/>
                  </a:lnTo>
                  <a:lnTo>
                    <a:pt x="493" y="1069"/>
                  </a:lnTo>
                  <a:lnTo>
                    <a:pt x="505" y="1074"/>
                  </a:lnTo>
                  <a:lnTo>
                    <a:pt x="516" y="1083"/>
                  </a:lnTo>
                  <a:lnTo>
                    <a:pt x="530" y="1095"/>
                  </a:lnTo>
                  <a:lnTo>
                    <a:pt x="546" y="1104"/>
                  </a:lnTo>
                  <a:lnTo>
                    <a:pt x="565" y="1111"/>
                  </a:lnTo>
                  <a:lnTo>
                    <a:pt x="585" y="1113"/>
                  </a:lnTo>
                  <a:lnTo>
                    <a:pt x="605" y="1111"/>
                  </a:lnTo>
                  <a:lnTo>
                    <a:pt x="624" y="1104"/>
                  </a:lnTo>
                  <a:lnTo>
                    <a:pt x="642" y="1094"/>
                  </a:lnTo>
                  <a:lnTo>
                    <a:pt x="657" y="1080"/>
                  </a:lnTo>
                  <a:lnTo>
                    <a:pt x="669" y="1063"/>
                  </a:lnTo>
                  <a:lnTo>
                    <a:pt x="679" y="1043"/>
                  </a:lnTo>
                  <a:lnTo>
                    <a:pt x="840" y="613"/>
                  </a:lnTo>
                  <a:lnTo>
                    <a:pt x="849" y="581"/>
                  </a:lnTo>
                  <a:lnTo>
                    <a:pt x="855" y="548"/>
                  </a:lnTo>
                  <a:lnTo>
                    <a:pt x="855" y="515"/>
                  </a:lnTo>
                  <a:lnTo>
                    <a:pt x="852" y="483"/>
                  </a:lnTo>
                  <a:lnTo>
                    <a:pt x="845" y="452"/>
                  </a:lnTo>
                  <a:lnTo>
                    <a:pt x="833" y="422"/>
                  </a:lnTo>
                  <a:lnTo>
                    <a:pt x="819" y="393"/>
                  </a:lnTo>
                  <a:lnTo>
                    <a:pt x="800" y="367"/>
                  </a:lnTo>
                  <a:lnTo>
                    <a:pt x="779" y="345"/>
                  </a:lnTo>
                  <a:lnTo>
                    <a:pt x="754" y="326"/>
                  </a:lnTo>
                  <a:lnTo>
                    <a:pt x="726" y="311"/>
                  </a:lnTo>
                  <a:lnTo>
                    <a:pt x="700" y="301"/>
                  </a:lnTo>
                  <a:lnTo>
                    <a:pt x="674" y="295"/>
                  </a:lnTo>
                  <a:lnTo>
                    <a:pt x="646" y="293"/>
                  </a:lnTo>
                  <a:lnTo>
                    <a:pt x="618" y="295"/>
                  </a:lnTo>
                  <a:lnTo>
                    <a:pt x="590" y="302"/>
                  </a:lnTo>
                  <a:lnTo>
                    <a:pt x="563" y="312"/>
                  </a:lnTo>
                  <a:lnTo>
                    <a:pt x="537" y="326"/>
                  </a:lnTo>
                  <a:lnTo>
                    <a:pt x="514" y="345"/>
                  </a:lnTo>
                  <a:lnTo>
                    <a:pt x="507" y="351"/>
                  </a:lnTo>
                  <a:lnTo>
                    <a:pt x="506" y="351"/>
                  </a:lnTo>
                  <a:lnTo>
                    <a:pt x="502" y="353"/>
                  </a:lnTo>
                  <a:lnTo>
                    <a:pt x="499" y="355"/>
                  </a:lnTo>
                  <a:lnTo>
                    <a:pt x="498" y="355"/>
                  </a:lnTo>
                  <a:lnTo>
                    <a:pt x="490" y="357"/>
                  </a:lnTo>
                  <a:lnTo>
                    <a:pt x="489" y="357"/>
                  </a:lnTo>
                  <a:lnTo>
                    <a:pt x="483" y="358"/>
                  </a:lnTo>
                  <a:lnTo>
                    <a:pt x="480" y="358"/>
                  </a:lnTo>
                  <a:lnTo>
                    <a:pt x="472" y="357"/>
                  </a:lnTo>
                  <a:lnTo>
                    <a:pt x="470" y="357"/>
                  </a:lnTo>
                  <a:lnTo>
                    <a:pt x="463" y="355"/>
                  </a:lnTo>
                  <a:lnTo>
                    <a:pt x="462" y="355"/>
                  </a:lnTo>
                  <a:lnTo>
                    <a:pt x="458" y="353"/>
                  </a:lnTo>
                  <a:lnTo>
                    <a:pt x="454" y="351"/>
                  </a:lnTo>
                  <a:lnTo>
                    <a:pt x="454" y="351"/>
                  </a:lnTo>
                  <a:lnTo>
                    <a:pt x="450" y="349"/>
                  </a:lnTo>
                  <a:lnTo>
                    <a:pt x="446" y="345"/>
                  </a:lnTo>
                  <a:lnTo>
                    <a:pt x="423" y="326"/>
                  </a:lnTo>
                  <a:lnTo>
                    <a:pt x="397" y="312"/>
                  </a:lnTo>
                  <a:lnTo>
                    <a:pt x="371" y="302"/>
                  </a:lnTo>
                  <a:lnTo>
                    <a:pt x="343" y="295"/>
                  </a:lnTo>
                  <a:lnTo>
                    <a:pt x="314" y="293"/>
                  </a:lnTo>
                  <a:close/>
                  <a:moveTo>
                    <a:pt x="480" y="0"/>
                  </a:moveTo>
                  <a:lnTo>
                    <a:pt x="497" y="3"/>
                  </a:lnTo>
                  <a:lnTo>
                    <a:pt x="512" y="11"/>
                  </a:lnTo>
                  <a:lnTo>
                    <a:pt x="523" y="24"/>
                  </a:lnTo>
                  <a:lnTo>
                    <a:pt x="530" y="39"/>
                  </a:lnTo>
                  <a:lnTo>
                    <a:pt x="533" y="58"/>
                  </a:lnTo>
                  <a:lnTo>
                    <a:pt x="533" y="200"/>
                  </a:lnTo>
                  <a:lnTo>
                    <a:pt x="570" y="187"/>
                  </a:lnTo>
                  <a:lnTo>
                    <a:pt x="608" y="179"/>
                  </a:lnTo>
                  <a:lnTo>
                    <a:pt x="646" y="177"/>
                  </a:lnTo>
                  <a:lnTo>
                    <a:pt x="687" y="179"/>
                  </a:lnTo>
                  <a:lnTo>
                    <a:pt x="728" y="188"/>
                  </a:lnTo>
                  <a:lnTo>
                    <a:pt x="767" y="203"/>
                  </a:lnTo>
                  <a:lnTo>
                    <a:pt x="802" y="222"/>
                  </a:lnTo>
                  <a:lnTo>
                    <a:pt x="834" y="245"/>
                  </a:lnTo>
                  <a:lnTo>
                    <a:pt x="863" y="273"/>
                  </a:lnTo>
                  <a:lnTo>
                    <a:pt x="889" y="303"/>
                  </a:lnTo>
                  <a:lnTo>
                    <a:pt x="911" y="336"/>
                  </a:lnTo>
                  <a:lnTo>
                    <a:pt x="929" y="373"/>
                  </a:lnTo>
                  <a:lnTo>
                    <a:pt x="943" y="411"/>
                  </a:lnTo>
                  <a:lnTo>
                    <a:pt x="953" y="450"/>
                  </a:lnTo>
                  <a:lnTo>
                    <a:pt x="959" y="491"/>
                  </a:lnTo>
                  <a:lnTo>
                    <a:pt x="960" y="532"/>
                  </a:lnTo>
                  <a:lnTo>
                    <a:pt x="957" y="574"/>
                  </a:lnTo>
                  <a:lnTo>
                    <a:pt x="949" y="617"/>
                  </a:lnTo>
                  <a:lnTo>
                    <a:pt x="937" y="658"/>
                  </a:lnTo>
                  <a:lnTo>
                    <a:pt x="776" y="1087"/>
                  </a:lnTo>
                  <a:lnTo>
                    <a:pt x="762" y="1118"/>
                  </a:lnTo>
                  <a:lnTo>
                    <a:pt x="744" y="1146"/>
                  </a:lnTo>
                  <a:lnTo>
                    <a:pt x="724" y="1169"/>
                  </a:lnTo>
                  <a:lnTo>
                    <a:pt x="700" y="1190"/>
                  </a:lnTo>
                  <a:lnTo>
                    <a:pt x="674" y="1207"/>
                  </a:lnTo>
                  <a:lnTo>
                    <a:pt x="646" y="1219"/>
                  </a:lnTo>
                  <a:lnTo>
                    <a:pt x="616" y="1226"/>
                  </a:lnTo>
                  <a:lnTo>
                    <a:pt x="585" y="1229"/>
                  </a:lnTo>
                  <a:lnTo>
                    <a:pt x="558" y="1227"/>
                  </a:lnTo>
                  <a:lnTo>
                    <a:pt x="532" y="1221"/>
                  </a:lnTo>
                  <a:lnTo>
                    <a:pt x="506" y="1211"/>
                  </a:lnTo>
                  <a:lnTo>
                    <a:pt x="480" y="1197"/>
                  </a:lnTo>
                  <a:lnTo>
                    <a:pt x="454" y="1211"/>
                  </a:lnTo>
                  <a:lnTo>
                    <a:pt x="428" y="1221"/>
                  </a:lnTo>
                  <a:lnTo>
                    <a:pt x="402" y="1227"/>
                  </a:lnTo>
                  <a:lnTo>
                    <a:pt x="375" y="1229"/>
                  </a:lnTo>
                  <a:lnTo>
                    <a:pt x="344" y="1226"/>
                  </a:lnTo>
                  <a:lnTo>
                    <a:pt x="314" y="1219"/>
                  </a:lnTo>
                  <a:lnTo>
                    <a:pt x="286" y="1207"/>
                  </a:lnTo>
                  <a:lnTo>
                    <a:pt x="260" y="1190"/>
                  </a:lnTo>
                  <a:lnTo>
                    <a:pt x="237" y="1169"/>
                  </a:lnTo>
                  <a:lnTo>
                    <a:pt x="216" y="1146"/>
                  </a:lnTo>
                  <a:lnTo>
                    <a:pt x="198" y="1118"/>
                  </a:lnTo>
                  <a:lnTo>
                    <a:pt x="184" y="1087"/>
                  </a:lnTo>
                  <a:lnTo>
                    <a:pt x="24" y="658"/>
                  </a:lnTo>
                  <a:lnTo>
                    <a:pt x="11" y="617"/>
                  </a:lnTo>
                  <a:lnTo>
                    <a:pt x="3" y="574"/>
                  </a:lnTo>
                  <a:lnTo>
                    <a:pt x="0" y="532"/>
                  </a:lnTo>
                  <a:lnTo>
                    <a:pt x="1" y="491"/>
                  </a:lnTo>
                  <a:lnTo>
                    <a:pt x="7" y="450"/>
                  </a:lnTo>
                  <a:lnTo>
                    <a:pt x="17" y="411"/>
                  </a:lnTo>
                  <a:lnTo>
                    <a:pt x="31" y="373"/>
                  </a:lnTo>
                  <a:lnTo>
                    <a:pt x="50" y="336"/>
                  </a:lnTo>
                  <a:lnTo>
                    <a:pt x="71" y="303"/>
                  </a:lnTo>
                  <a:lnTo>
                    <a:pt x="97" y="273"/>
                  </a:lnTo>
                  <a:lnTo>
                    <a:pt x="126" y="245"/>
                  </a:lnTo>
                  <a:lnTo>
                    <a:pt x="158" y="222"/>
                  </a:lnTo>
                  <a:lnTo>
                    <a:pt x="194" y="203"/>
                  </a:lnTo>
                  <a:lnTo>
                    <a:pt x="233" y="188"/>
                  </a:lnTo>
                  <a:lnTo>
                    <a:pt x="273" y="179"/>
                  </a:lnTo>
                  <a:lnTo>
                    <a:pt x="314" y="177"/>
                  </a:lnTo>
                  <a:lnTo>
                    <a:pt x="353" y="179"/>
                  </a:lnTo>
                  <a:lnTo>
                    <a:pt x="390" y="187"/>
                  </a:lnTo>
                  <a:lnTo>
                    <a:pt x="427" y="200"/>
                  </a:lnTo>
                  <a:lnTo>
                    <a:pt x="427" y="58"/>
                  </a:lnTo>
                  <a:lnTo>
                    <a:pt x="430" y="39"/>
                  </a:lnTo>
                  <a:lnTo>
                    <a:pt x="437" y="24"/>
                  </a:lnTo>
                  <a:lnTo>
                    <a:pt x="449" y="11"/>
                  </a:lnTo>
                  <a:lnTo>
                    <a:pt x="463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9413875" y="2165351"/>
              <a:ext cx="19050" cy="17463"/>
            </a:xfrm>
            <a:custGeom>
              <a:avLst/>
              <a:gdLst>
                <a:gd name="T0" fmla="*/ 52 w 105"/>
                <a:gd name="T1" fmla="*/ 0 h 116"/>
                <a:gd name="T2" fmla="*/ 69 w 105"/>
                <a:gd name="T3" fmla="*/ 3 h 116"/>
                <a:gd name="T4" fmla="*/ 83 w 105"/>
                <a:gd name="T5" fmla="*/ 11 h 116"/>
                <a:gd name="T6" fmla="*/ 95 w 105"/>
                <a:gd name="T7" fmla="*/ 23 h 116"/>
                <a:gd name="T8" fmla="*/ 102 w 105"/>
                <a:gd name="T9" fmla="*/ 39 h 116"/>
                <a:gd name="T10" fmla="*/ 105 w 105"/>
                <a:gd name="T11" fmla="*/ 57 h 116"/>
                <a:gd name="T12" fmla="*/ 102 w 105"/>
                <a:gd name="T13" fmla="*/ 76 h 116"/>
                <a:gd name="T14" fmla="*/ 95 w 105"/>
                <a:gd name="T15" fmla="*/ 92 h 116"/>
                <a:gd name="T16" fmla="*/ 83 w 105"/>
                <a:gd name="T17" fmla="*/ 105 h 116"/>
                <a:gd name="T18" fmla="*/ 69 w 105"/>
                <a:gd name="T19" fmla="*/ 113 h 116"/>
                <a:gd name="T20" fmla="*/ 52 w 105"/>
                <a:gd name="T21" fmla="*/ 116 h 116"/>
                <a:gd name="T22" fmla="*/ 36 w 105"/>
                <a:gd name="T23" fmla="*/ 113 h 116"/>
                <a:gd name="T24" fmla="*/ 21 w 105"/>
                <a:gd name="T25" fmla="*/ 105 h 116"/>
                <a:gd name="T26" fmla="*/ 10 w 105"/>
                <a:gd name="T27" fmla="*/ 92 h 116"/>
                <a:gd name="T28" fmla="*/ 2 w 105"/>
                <a:gd name="T29" fmla="*/ 76 h 116"/>
                <a:gd name="T30" fmla="*/ 0 w 105"/>
                <a:gd name="T31" fmla="*/ 57 h 116"/>
                <a:gd name="T32" fmla="*/ 2 w 105"/>
                <a:gd name="T33" fmla="*/ 39 h 116"/>
                <a:gd name="T34" fmla="*/ 10 w 105"/>
                <a:gd name="T35" fmla="*/ 23 h 116"/>
                <a:gd name="T36" fmla="*/ 21 w 105"/>
                <a:gd name="T37" fmla="*/ 11 h 116"/>
                <a:gd name="T38" fmla="*/ 36 w 105"/>
                <a:gd name="T39" fmla="*/ 3 h 116"/>
                <a:gd name="T40" fmla="*/ 52 w 10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16">
                  <a:moveTo>
                    <a:pt x="52" y="0"/>
                  </a:moveTo>
                  <a:lnTo>
                    <a:pt x="69" y="3"/>
                  </a:lnTo>
                  <a:lnTo>
                    <a:pt x="83" y="11"/>
                  </a:lnTo>
                  <a:lnTo>
                    <a:pt x="95" y="23"/>
                  </a:lnTo>
                  <a:lnTo>
                    <a:pt x="102" y="39"/>
                  </a:lnTo>
                  <a:lnTo>
                    <a:pt x="105" y="57"/>
                  </a:lnTo>
                  <a:lnTo>
                    <a:pt x="102" y="76"/>
                  </a:lnTo>
                  <a:lnTo>
                    <a:pt x="95" y="92"/>
                  </a:lnTo>
                  <a:lnTo>
                    <a:pt x="83" y="105"/>
                  </a:lnTo>
                  <a:lnTo>
                    <a:pt x="69" y="113"/>
                  </a:lnTo>
                  <a:lnTo>
                    <a:pt x="52" y="116"/>
                  </a:lnTo>
                  <a:lnTo>
                    <a:pt x="36" y="113"/>
                  </a:lnTo>
                  <a:lnTo>
                    <a:pt x="21" y="105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3"/>
            <p:cNvSpPr>
              <a:spLocks noEditPoints="1"/>
            </p:cNvSpPr>
            <p:nvPr/>
          </p:nvSpPr>
          <p:spPr bwMode="auto">
            <a:xfrm>
              <a:off x="9102725" y="2041526"/>
              <a:ext cx="581025" cy="303213"/>
            </a:xfrm>
            <a:custGeom>
              <a:avLst/>
              <a:gdLst>
                <a:gd name="T0" fmla="*/ 2524 w 3294"/>
                <a:gd name="T1" fmla="*/ 486 h 1908"/>
                <a:gd name="T2" fmla="*/ 2609 w 3294"/>
                <a:gd name="T3" fmla="*/ 790 h 1908"/>
                <a:gd name="T4" fmla="*/ 2609 w 3294"/>
                <a:gd name="T5" fmla="*/ 1117 h 1908"/>
                <a:gd name="T6" fmla="*/ 2524 w 3294"/>
                <a:gd name="T7" fmla="*/ 1423 h 1908"/>
                <a:gd name="T8" fmla="*/ 2493 w 3294"/>
                <a:gd name="T9" fmla="*/ 1584 h 1908"/>
                <a:gd name="T10" fmla="*/ 2806 w 3294"/>
                <a:gd name="T11" fmla="*/ 1377 h 1908"/>
                <a:gd name="T12" fmla="*/ 3069 w 3294"/>
                <a:gd name="T13" fmla="*/ 1109 h 1908"/>
                <a:gd name="T14" fmla="*/ 3069 w 3294"/>
                <a:gd name="T15" fmla="*/ 799 h 1908"/>
                <a:gd name="T16" fmla="*/ 2806 w 3294"/>
                <a:gd name="T17" fmla="*/ 531 h 1908"/>
                <a:gd name="T18" fmla="*/ 2493 w 3294"/>
                <a:gd name="T19" fmla="*/ 324 h 1908"/>
                <a:gd name="T20" fmla="*/ 719 w 3294"/>
                <a:gd name="T21" fmla="*/ 369 h 1908"/>
                <a:gd name="T22" fmla="*/ 417 w 3294"/>
                <a:gd name="T23" fmla="*/ 592 h 1908"/>
                <a:gd name="T24" fmla="*/ 168 w 3294"/>
                <a:gd name="T25" fmla="*/ 874 h 1908"/>
                <a:gd name="T26" fmla="*/ 285 w 3294"/>
                <a:gd name="T27" fmla="*/ 1181 h 1908"/>
                <a:gd name="T28" fmla="*/ 563 w 3294"/>
                <a:gd name="T29" fmla="*/ 1435 h 1908"/>
                <a:gd name="T30" fmla="*/ 886 w 3294"/>
                <a:gd name="T31" fmla="*/ 1625 h 1908"/>
                <a:gd name="T32" fmla="*/ 742 w 3294"/>
                <a:gd name="T33" fmla="*/ 1350 h 1908"/>
                <a:gd name="T34" fmla="*/ 677 w 3294"/>
                <a:gd name="T35" fmla="*/ 1036 h 1908"/>
                <a:gd name="T36" fmla="*/ 699 w 3294"/>
                <a:gd name="T37" fmla="*/ 712 h 1908"/>
                <a:gd name="T38" fmla="*/ 805 w 3294"/>
                <a:gd name="T39" fmla="*/ 415 h 1908"/>
                <a:gd name="T40" fmla="*/ 1537 w 3294"/>
                <a:gd name="T41" fmla="*/ 120 h 1908"/>
                <a:gd name="T42" fmla="*/ 1114 w 3294"/>
                <a:gd name="T43" fmla="*/ 196 h 1908"/>
                <a:gd name="T44" fmla="*/ 933 w 3294"/>
                <a:gd name="T45" fmla="*/ 408 h 1908"/>
                <a:gd name="T46" fmla="*/ 819 w 3294"/>
                <a:gd name="T47" fmla="*/ 665 h 1908"/>
                <a:gd name="T48" fmla="*/ 780 w 3294"/>
                <a:gd name="T49" fmla="*/ 954 h 1908"/>
                <a:gd name="T50" fmla="*/ 819 w 3294"/>
                <a:gd name="T51" fmla="*/ 1242 h 1908"/>
                <a:gd name="T52" fmla="*/ 933 w 3294"/>
                <a:gd name="T53" fmla="*/ 1500 h 1908"/>
                <a:gd name="T54" fmla="*/ 1114 w 3294"/>
                <a:gd name="T55" fmla="*/ 1712 h 1908"/>
                <a:gd name="T56" fmla="*/ 1537 w 3294"/>
                <a:gd name="T57" fmla="*/ 1788 h 1908"/>
                <a:gd name="T58" fmla="*/ 1972 w 3294"/>
                <a:gd name="T59" fmla="*/ 1763 h 1908"/>
                <a:gd name="T60" fmla="*/ 2279 w 3294"/>
                <a:gd name="T61" fmla="*/ 1613 h 1908"/>
                <a:gd name="T62" fmla="*/ 2427 w 3294"/>
                <a:gd name="T63" fmla="*/ 1376 h 1908"/>
                <a:gd name="T64" fmla="*/ 2505 w 3294"/>
                <a:gd name="T65" fmla="*/ 1101 h 1908"/>
                <a:gd name="T66" fmla="*/ 2505 w 3294"/>
                <a:gd name="T67" fmla="*/ 807 h 1908"/>
                <a:gd name="T68" fmla="*/ 2427 w 3294"/>
                <a:gd name="T69" fmla="*/ 532 h 1908"/>
                <a:gd name="T70" fmla="*/ 2279 w 3294"/>
                <a:gd name="T71" fmla="*/ 295 h 1908"/>
                <a:gd name="T72" fmla="*/ 1972 w 3294"/>
                <a:gd name="T73" fmla="*/ 145 h 1908"/>
                <a:gd name="T74" fmla="*/ 1647 w 3294"/>
                <a:gd name="T75" fmla="*/ 0 h 1908"/>
                <a:gd name="T76" fmla="*/ 2102 w 3294"/>
                <a:gd name="T77" fmla="*/ 55 h 1908"/>
                <a:gd name="T78" fmla="*/ 2320 w 3294"/>
                <a:gd name="T79" fmla="*/ 121 h 1908"/>
                <a:gd name="T80" fmla="*/ 2687 w 3294"/>
                <a:gd name="T81" fmla="*/ 305 h 1908"/>
                <a:gd name="T82" fmla="*/ 2990 w 3294"/>
                <a:gd name="T83" fmla="*/ 545 h 1908"/>
                <a:gd name="T84" fmla="*/ 3234 w 3294"/>
                <a:gd name="T85" fmla="*/ 841 h 1908"/>
                <a:gd name="T86" fmla="*/ 3292 w 3294"/>
                <a:gd name="T87" fmla="*/ 971 h 1908"/>
                <a:gd name="T88" fmla="*/ 3120 w 3294"/>
                <a:gd name="T89" fmla="*/ 1221 h 1908"/>
                <a:gd name="T90" fmla="*/ 2845 w 3294"/>
                <a:gd name="T91" fmla="*/ 1490 h 1908"/>
                <a:gd name="T92" fmla="*/ 2512 w 3294"/>
                <a:gd name="T93" fmla="*/ 1704 h 1908"/>
                <a:gd name="T94" fmla="*/ 2213 w 3294"/>
                <a:gd name="T95" fmla="*/ 1824 h 1908"/>
                <a:gd name="T96" fmla="*/ 1763 w 3294"/>
                <a:gd name="T97" fmla="*/ 1905 h 1908"/>
                <a:gd name="T98" fmla="*/ 1303 w 3294"/>
                <a:gd name="T99" fmla="*/ 1877 h 1908"/>
                <a:gd name="T100" fmla="*/ 975 w 3294"/>
                <a:gd name="T101" fmla="*/ 1787 h 1908"/>
                <a:gd name="T102" fmla="*/ 607 w 3294"/>
                <a:gd name="T103" fmla="*/ 1603 h 1908"/>
                <a:gd name="T104" fmla="*/ 305 w 3294"/>
                <a:gd name="T105" fmla="*/ 1363 h 1908"/>
                <a:gd name="T106" fmla="*/ 60 w 3294"/>
                <a:gd name="T107" fmla="*/ 1067 h 1908"/>
                <a:gd name="T108" fmla="*/ 2 w 3294"/>
                <a:gd name="T109" fmla="*/ 938 h 1908"/>
                <a:gd name="T110" fmla="*/ 175 w 3294"/>
                <a:gd name="T111" fmla="*/ 687 h 1908"/>
                <a:gd name="T112" fmla="*/ 449 w 3294"/>
                <a:gd name="T113" fmla="*/ 417 h 1908"/>
                <a:gd name="T114" fmla="*/ 782 w 3294"/>
                <a:gd name="T115" fmla="*/ 204 h 1908"/>
                <a:gd name="T116" fmla="*/ 1082 w 3294"/>
                <a:gd name="T117" fmla="*/ 85 h 1908"/>
                <a:gd name="T118" fmla="*/ 1532 w 3294"/>
                <a:gd name="T119" fmla="*/ 4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4" h="1908">
                  <a:moveTo>
                    <a:pt x="2408" y="283"/>
                  </a:moveTo>
                  <a:lnTo>
                    <a:pt x="2451" y="347"/>
                  </a:lnTo>
                  <a:lnTo>
                    <a:pt x="2490" y="415"/>
                  </a:lnTo>
                  <a:lnTo>
                    <a:pt x="2524" y="486"/>
                  </a:lnTo>
                  <a:lnTo>
                    <a:pt x="2552" y="559"/>
                  </a:lnTo>
                  <a:lnTo>
                    <a:pt x="2576" y="634"/>
                  </a:lnTo>
                  <a:lnTo>
                    <a:pt x="2595" y="712"/>
                  </a:lnTo>
                  <a:lnTo>
                    <a:pt x="2609" y="790"/>
                  </a:lnTo>
                  <a:lnTo>
                    <a:pt x="2617" y="872"/>
                  </a:lnTo>
                  <a:lnTo>
                    <a:pt x="2620" y="954"/>
                  </a:lnTo>
                  <a:lnTo>
                    <a:pt x="2617" y="1036"/>
                  </a:lnTo>
                  <a:lnTo>
                    <a:pt x="2609" y="1117"/>
                  </a:lnTo>
                  <a:lnTo>
                    <a:pt x="2595" y="1197"/>
                  </a:lnTo>
                  <a:lnTo>
                    <a:pt x="2576" y="1274"/>
                  </a:lnTo>
                  <a:lnTo>
                    <a:pt x="2552" y="1350"/>
                  </a:lnTo>
                  <a:lnTo>
                    <a:pt x="2524" y="1423"/>
                  </a:lnTo>
                  <a:lnTo>
                    <a:pt x="2490" y="1494"/>
                  </a:lnTo>
                  <a:lnTo>
                    <a:pt x="2451" y="1561"/>
                  </a:lnTo>
                  <a:lnTo>
                    <a:pt x="2408" y="1625"/>
                  </a:lnTo>
                  <a:lnTo>
                    <a:pt x="2493" y="1584"/>
                  </a:lnTo>
                  <a:lnTo>
                    <a:pt x="2575" y="1539"/>
                  </a:lnTo>
                  <a:lnTo>
                    <a:pt x="2655" y="1489"/>
                  </a:lnTo>
                  <a:lnTo>
                    <a:pt x="2731" y="1435"/>
                  </a:lnTo>
                  <a:lnTo>
                    <a:pt x="2806" y="1377"/>
                  </a:lnTo>
                  <a:lnTo>
                    <a:pt x="2877" y="1315"/>
                  </a:lnTo>
                  <a:lnTo>
                    <a:pt x="2945" y="1251"/>
                  </a:lnTo>
                  <a:lnTo>
                    <a:pt x="3009" y="1181"/>
                  </a:lnTo>
                  <a:lnTo>
                    <a:pt x="3069" y="1109"/>
                  </a:lnTo>
                  <a:lnTo>
                    <a:pt x="3126" y="1033"/>
                  </a:lnTo>
                  <a:lnTo>
                    <a:pt x="3178" y="954"/>
                  </a:lnTo>
                  <a:lnTo>
                    <a:pt x="3126" y="874"/>
                  </a:lnTo>
                  <a:lnTo>
                    <a:pt x="3069" y="799"/>
                  </a:lnTo>
                  <a:lnTo>
                    <a:pt x="3009" y="727"/>
                  </a:lnTo>
                  <a:lnTo>
                    <a:pt x="2945" y="657"/>
                  </a:lnTo>
                  <a:lnTo>
                    <a:pt x="2877" y="592"/>
                  </a:lnTo>
                  <a:lnTo>
                    <a:pt x="2806" y="531"/>
                  </a:lnTo>
                  <a:lnTo>
                    <a:pt x="2731" y="473"/>
                  </a:lnTo>
                  <a:lnTo>
                    <a:pt x="2655" y="419"/>
                  </a:lnTo>
                  <a:lnTo>
                    <a:pt x="2575" y="369"/>
                  </a:lnTo>
                  <a:lnTo>
                    <a:pt x="2493" y="324"/>
                  </a:lnTo>
                  <a:lnTo>
                    <a:pt x="2408" y="283"/>
                  </a:lnTo>
                  <a:close/>
                  <a:moveTo>
                    <a:pt x="886" y="283"/>
                  </a:moveTo>
                  <a:lnTo>
                    <a:pt x="802" y="324"/>
                  </a:lnTo>
                  <a:lnTo>
                    <a:pt x="719" y="369"/>
                  </a:lnTo>
                  <a:lnTo>
                    <a:pt x="640" y="419"/>
                  </a:lnTo>
                  <a:lnTo>
                    <a:pt x="563" y="473"/>
                  </a:lnTo>
                  <a:lnTo>
                    <a:pt x="488" y="531"/>
                  </a:lnTo>
                  <a:lnTo>
                    <a:pt x="417" y="592"/>
                  </a:lnTo>
                  <a:lnTo>
                    <a:pt x="349" y="657"/>
                  </a:lnTo>
                  <a:lnTo>
                    <a:pt x="285" y="727"/>
                  </a:lnTo>
                  <a:lnTo>
                    <a:pt x="225" y="799"/>
                  </a:lnTo>
                  <a:lnTo>
                    <a:pt x="168" y="874"/>
                  </a:lnTo>
                  <a:lnTo>
                    <a:pt x="116" y="954"/>
                  </a:lnTo>
                  <a:lnTo>
                    <a:pt x="168" y="1033"/>
                  </a:lnTo>
                  <a:lnTo>
                    <a:pt x="225" y="1109"/>
                  </a:lnTo>
                  <a:lnTo>
                    <a:pt x="285" y="1181"/>
                  </a:lnTo>
                  <a:lnTo>
                    <a:pt x="349" y="1251"/>
                  </a:lnTo>
                  <a:lnTo>
                    <a:pt x="417" y="1315"/>
                  </a:lnTo>
                  <a:lnTo>
                    <a:pt x="488" y="1377"/>
                  </a:lnTo>
                  <a:lnTo>
                    <a:pt x="563" y="1435"/>
                  </a:lnTo>
                  <a:lnTo>
                    <a:pt x="640" y="1489"/>
                  </a:lnTo>
                  <a:lnTo>
                    <a:pt x="719" y="1539"/>
                  </a:lnTo>
                  <a:lnTo>
                    <a:pt x="802" y="1584"/>
                  </a:lnTo>
                  <a:lnTo>
                    <a:pt x="886" y="1625"/>
                  </a:lnTo>
                  <a:lnTo>
                    <a:pt x="843" y="1561"/>
                  </a:lnTo>
                  <a:lnTo>
                    <a:pt x="805" y="1494"/>
                  </a:lnTo>
                  <a:lnTo>
                    <a:pt x="771" y="1423"/>
                  </a:lnTo>
                  <a:lnTo>
                    <a:pt x="742" y="1350"/>
                  </a:lnTo>
                  <a:lnTo>
                    <a:pt x="718" y="1274"/>
                  </a:lnTo>
                  <a:lnTo>
                    <a:pt x="699" y="1197"/>
                  </a:lnTo>
                  <a:lnTo>
                    <a:pt x="685" y="1117"/>
                  </a:lnTo>
                  <a:lnTo>
                    <a:pt x="677" y="1036"/>
                  </a:lnTo>
                  <a:lnTo>
                    <a:pt x="674" y="954"/>
                  </a:lnTo>
                  <a:lnTo>
                    <a:pt x="677" y="872"/>
                  </a:lnTo>
                  <a:lnTo>
                    <a:pt x="685" y="790"/>
                  </a:lnTo>
                  <a:lnTo>
                    <a:pt x="699" y="712"/>
                  </a:lnTo>
                  <a:lnTo>
                    <a:pt x="718" y="634"/>
                  </a:lnTo>
                  <a:lnTo>
                    <a:pt x="742" y="559"/>
                  </a:lnTo>
                  <a:lnTo>
                    <a:pt x="771" y="486"/>
                  </a:lnTo>
                  <a:lnTo>
                    <a:pt x="805" y="415"/>
                  </a:lnTo>
                  <a:lnTo>
                    <a:pt x="843" y="347"/>
                  </a:lnTo>
                  <a:lnTo>
                    <a:pt x="886" y="283"/>
                  </a:lnTo>
                  <a:close/>
                  <a:moveTo>
                    <a:pt x="1647" y="117"/>
                  </a:moveTo>
                  <a:lnTo>
                    <a:pt x="1537" y="120"/>
                  </a:lnTo>
                  <a:lnTo>
                    <a:pt x="1429" y="130"/>
                  </a:lnTo>
                  <a:lnTo>
                    <a:pt x="1323" y="145"/>
                  </a:lnTo>
                  <a:lnTo>
                    <a:pt x="1217" y="168"/>
                  </a:lnTo>
                  <a:lnTo>
                    <a:pt x="1114" y="196"/>
                  </a:lnTo>
                  <a:lnTo>
                    <a:pt x="1063" y="244"/>
                  </a:lnTo>
                  <a:lnTo>
                    <a:pt x="1016" y="295"/>
                  </a:lnTo>
                  <a:lnTo>
                    <a:pt x="972" y="350"/>
                  </a:lnTo>
                  <a:lnTo>
                    <a:pt x="933" y="408"/>
                  </a:lnTo>
                  <a:lnTo>
                    <a:pt x="898" y="469"/>
                  </a:lnTo>
                  <a:lnTo>
                    <a:pt x="867" y="532"/>
                  </a:lnTo>
                  <a:lnTo>
                    <a:pt x="841" y="597"/>
                  </a:lnTo>
                  <a:lnTo>
                    <a:pt x="819" y="665"/>
                  </a:lnTo>
                  <a:lnTo>
                    <a:pt x="802" y="735"/>
                  </a:lnTo>
                  <a:lnTo>
                    <a:pt x="790" y="807"/>
                  </a:lnTo>
                  <a:lnTo>
                    <a:pt x="782" y="880"/>
                  </a:lnTo>
                  <a:lnTo>
                    <a:pt x="780" y="954"/>
                  </a:lnTo>
                  <a:lnTo>
                    <a:pt x="782" y="1028"/>
                  </a:lnTo>
                  <a:lnTo>
                    <a:pt x="790" y="1101"/>
                  </a:lnTo>
                  <a:lnTo>
                    <a:pt x="802" y="1172"/>
                  </a:lnTo>
                  <a:lnTo>
                    <a:pt x="819" y="1242"/>
                  </a:lnTo>
                  <a:lnTo>
                    <a:pt x="841" y="1311"/>
                  </a:lnTo>
                  <a:lnTo>
                    <a:pt x="867" y="1376"/>
                  </a:lnTo>
                  <a:lnTo>
                    <a:pt x="898" y="1439"/>
                  </a:lnTo>
                  <a:lnTo>
                    <a:pt x="933" y="1500"/>
                  </a:lnTo>
                  <a:lnTo>
                    <a:pt x="972" y="1558"/>
                  </a:lnTo>
                  <a:lnTo>
                    <a:pt x="1016" y="1613"/>
                  </a:lnTo>
                  <a:lnTo>
                    <a:pt x="1063" y="1664"/>
                  </a:lnTo>
                  <a:lnTo>
                    <a:pt x="1114" y="1712"/>
                  </a:lnTo>
                  <a:lnTo>
                    <a:pt x="1217" y="1741"/>
                  </a:lnTo>
                  <a:lnTo>
                    <a:pt x="1322" y="1763"/>
                  </a:lnTo>
                  <a:lnTo>
                    <a:pt x="1429" y="1778"/>
                  </a:lnTo>
                  <a:lnTo>
                    <a:pt x="1537" y="1788"/>
                  </a:lnTo>
                  <a:lnTo>
                    <a:pt x="1647" y="1792"/>
                  </a:lnTo>
                  <a:lnTo>
                    <a:pt x="1757" y="1788"/>
                  </a:lnTo>
                  <a:lnTo>
                    <a:pt x="1865" y="1778"/>
                  </a:lnTo>
                  <a:lnTo>
                    <a:pt x="1972" y="1763"/>
                  </a:lnTo>
                  <a:lnTo>
                    <a:pt x="2077" y="1741"/>
                  </a:lnTo>
                  <a:lnTo>
                    <a:pt x="2180" y="1712"/>
                  </a:lnTo>
                  <a:lnTo>
                    <a:pt x="2231" y="1664"/>
                  </a:lnTo>
                  <a:lnTo>
                    <a:pt x="2279" y="1613"/>
                  </a:lnTo>
                  <a:lnTo>
                    <a:pt x="2322" y="1558"/>
                  </a:lnTo>
                  <a:lnTo>
                    <a:pt x="2361" y="1500"/>
                  </a:lnTo>
                  <a:lnTo>
                    <a:pt x="2396" y="1439"/>
                  </a:lnTo>
                  <a:lnTo>
                    <a:pt x="2427" y="1376"/>
                  </a:lnTo>
                  <a:lnTo>
                    <a:pt x="2453" y="1311"/>
                  </a:lnTo>
                  <a:lnTo>
                    <a:pt x="2475" y="1242"/>
                  </a:lnTo>
                  <a:lnTo>
                    <a:pt x="2492" y="1172"/>
                  </a:lnTo>
                  <a:lnTo>
                    <a:pt x="2505" y="1101"/>
                  </a:lnTo>
                  <a:lnTo>
                    <a:pt x="2512" y="1028"/>
                  </a:lnTo>
                  <a:lnTo>
                    <a:pt x="2515" y="954"/>
                  </a:lnTo>
                  <a:lnTo>
                    <a:pt x="2512" y="880"/>
                  </a:lnTo>
                  <a:lnTo>
                    <a:pt x="2505" y="807"/>
                  </a:lnTo>
                  <a:lnTo>
                    <a:pt x="2492" y="735"/>
                  </a:lnTo>
                  <a:lnTo>
                    <a:pt x="2475" y="665"/>
                  </a:lnTo>
                  <a:lnTo>
                    <a:pt x="2453" y="597"/>
                  </a:lnTo>
                  <a:lnTo>
                    <a:pt x="2427" y="532"/>
                  </a:lnTo>
                  <a:lnTo>
                    <a:pt x="2396" y="469"/>
                  </a:lnTo>
                  <a:lnTo>
                    <a:pt x="2361" y="408"/>
                  </a:lnTo>
                  <a:lnTo>
                    <a:pt x="2322" y="350"/>
                  </a:lnTo>
                  <a:lnTo>
                    <a:pt x="2279" y="295"/>
                  </a:lnTo>
                  <a:lnTo>
                    <a:pt x="2231" y="244"/>
                  </a:lnTo>
                  <a:lnTo>
                    <a:pt x="2180" y="196"/>
                  </a:lnTo>
                  <a:lnTo>
                    <a:pt x="2077" y="168"/>
                  </a:lnTo>
                  <a:lnTo>
                    <a:pt x="1972" y="145"/>
                  </a:lnTo>
                  <a:lnTo>
                    <a:pt x="1865" y="130"/>
                  </a:lnTo>
                  <a:lnTo>
                    <a:pt x="1757" y="120"/>
                  </a:lnTo>
                  <a:lnTo>
                    <a:pt x="1647" y="117"/>
                  </a:lnTo>
                  <a:close/>
                  <a:moveTo>
                    <a:pt x="1647" y="0"/>
                  </a:moveTo>
                  <a:lnTo>
                    <a:pt x="1763" y="4"/>
                  </a:lnTo>
                  <a:lnTo>
                    <a:pt x="1877" y="14"/>
                  </a:lnTo>
                  <a:lnTo>
                    <a:pt x="1990" y="31"/>
                  </a:lnTo>
                  <a:lnTo>
                    <a:pt x="2102" y="55"/>
                  </a:lnTo>
                  <a:lnTo>
                    <a:pt x="2212" y="85"/>
                  </a:lnTo>
                  <a:lnTo>
                    <a:pt x="2217" y="86"/>
                  </a:lnTo>
                  <a:lnTo>
                    <a:pt x="2221" y="87"/>
                  </a:lnTo>
                  <a:lnTo>
                    <a:pt x="2320" y="121"/>
                  </a:lnTo>
                  <a:lnTo>
                    <a:pt x="2417" y="160"/>
                  </a:lnTo>
                  <a:lnTo>
                    <a:pt x="2512" y="204"/>
                  </a:lnTo>
                  <a:lnTo>
                    <a:pt x="2604" y="254"/>
                  </a:lnTo>
                  <a:lnTo>
                    <a:pt x="2687" y="305"/>
                  </a:lnTo>
                  <a:lnTo>
                    <a:pt x="2768" y="359"/>
                  </a:lnTo>
                  <a:lnTo>
                    <a:pt x="2845" y="417"/>
                  </a:lnTo>
                  <a:lnTo>
                    <a:pt x="2919" y="480"/>
                  </a:lnTo>
                  <a:lnTo>
                    <a:pt x="2990" y="545"/>
                  </a:lnTo>
                  <a:lnTo>
                    <a:pt x="3056" y="614"/>
                  </a:lnTo>
                  <a:lnTo>
                    <a:pt x="3120" y="687"/>
                  </a:lnTo>
                  <a:lnTo>
                    <a:pt x="3179" y="762"/>
                  </a:lnTo>
                  <a:lnTo>
                    <a:pt x="3234" y="841"/>
                  </a:lnTo>
                  <a:lnTo>
                    <a:pt x="3286" y="922"/>
                  </a:lnTo>
                  <a:lnTo>
                    <a:pt x="3292" y="938"/>
                  </a:lnTo>
                  <a:lnTo>
                    <a:pt x="3294" y="954"/>
                  </a:lnTo>
                  <a:lnTo>
                    <a:pt x="3292" y="971"/>
                  </a:lnTo>
                  <a:lnTo>
                    <a:pt x="3286" y="986"/>
                  </a:lnTo>
                  <a:lnTo>
                    <a:pt x="3234" y="1067"/>
                  </a:lnTo>
                  <a:lnTo>
                    <a:pt x="3179" y="1146"/>
                  </a:lnTo>
                  <a:lnTo>
                    <a:pt x="3120" y="1221"/>
                  </a:lnTo>
                  <a:lnTo>
                    <a:pt x="3056" y="1294"/>
                  </a:lnTo>
                  <a:lnTo>
                    <a:pt x="2990" y="1363"/>
                  </a:lnTo>
                  <a:lnTo>
                    <a:pt x="2919" y="1428"/>
                  </a:lnTo>
                  <a:lnTo>
                    <a:pt x="2845" y="1490"/>
                  </a:lnTo>
                  <a:lnTo>
                    <a:pt x="2768" y="1549"/>
                  </a:lnTo>
                  <a:lnTo>
                    <a:pt x="2687" y="1603"/>
                  </a:lnTo>
                  <a:lnTo>
                    <a:pt x="2604" y="1654"/>
                  </a:lnTo>
                  <a:lnTo>
                    <a:pt x="2512" y="1704"/>
                  </a:lnTo>
                  <a:lnTo>
                    <a:pt x="2417" y="1748"/>
                  </a:lnTo>
                  <a:lnTo>
                    <a:pt x="2320" y="1787"/>
                  </a:lnTo>
                  <a:lnTo>
                    <a:pt x="2220" y="1821"/>
                  </a:lnTo>
                  <a:lnTo>
                    <a:pt x="2213" y="1824"/>
                  </a:lnTo>
                  <a:lnTo>
                    <a:pt x="2103" y="1854"/>
                  </a:lnTo>
                  <a:lnTo>
                    <a:pt x="1991" y="1877"/>
                  </a:lnTo>
                  <a:lnTo>
                    <a:pt x="1878" y="1893"/>
                  </a:lnTo>
                  <a:lnTo>
                    <a:pt x="1763" y="1905"/>
                  </a:lnTo>
                  <a:lnTo>
                    <a:pt x="1647" y="1908"/>
                  </a:lnTo>
                  <a:lnTo>
                    <a:pt x="1531" y="1905"/>
                  </a:lnTo>
                  <a:lnTo>
                    <a:pt x="1417" y="1893"/>
                  </a:lnTo>
                  <a:lnTo>
                    <a:pt x="1303" y="1877"/>
                  </a:lnTo>
                  <a:lnTo>
                    <a:pt x="1191" y="1854"/>
                  </a:lnTo>
                  <a:lnTo>
                    <a:pt x="1081" y="1824"/>
                  </a:lnTo>
                  <a:lnTo>
                    <a:pt x="1074" y="1821"/>
                  </a:lnTo>
                  <a:lnTo>
                    <a:pt x="975" y="1787"/>
                  </a:lnTo>
                  <a:lnTo>
                    <a:pt x="877" y="1748"/>
                  </a:lnTo>
                  <a:lnTo>
                    <a:pt x="782" y="1704"/>
                  </a:lnTo>
                  <a:lnTo>
                    <a:pt x="690" y="1654"/>
                  </a:lnTo>
                  <a:lnTo>
                    <a:pt x="607" y="1603"/>
                  </a:lnTo>
                  <a:lnTo>
                    <a:pt x="526" y="1549"/>
                  </a:lnTo>
                  <a:lnTo>
                    <a:pt x="449" y="1490"/>
                  </a:lnTo>
                  <a:lnTo>
                    <a:pt x="375" y="1428"/>
                  </a:lnTo>
                  <a:lnTo>
                    <a:pt x="305" y="1363"/>
                  </a:lnTo>
                  <a:lnTo>
                    <a:pt x="238" y="1294"/>
                  </a:lnTo>
                  <a:lnTo>
                    <a:pt x="175" y="1221"/>
                  </a:lnTo>
                  <a:lnTo>
                    <a:pt x="115" y="1146"/>
                  </a:lnTo>
                  <a:lnTo>
                    <a:pt x="60" y="1067"/>
                  </a:lnTo>
                  <a:lnTo>
                    <a:pt x="9" y="986"/>
                  </a:lnTo>
                  <a:lnTo>
                    <a:pt x="2" y="971"/>
                  </a:lnTo>
                  <a:lnTo>
                    <a:pt x="0" y="954"/>
                  </a:lnTo>
                  <a:lnTo>
                    <a:pt x="2" y="938"/>
                  </a:lnTo>
                  <a:lnTo>
                    <a:pt x="9" y="922"/>
                  </a:lnTo>
                  <a:lnTo>
                    <a:pt x="60" y="841"/>
                  </a:lnTo>
                  <a:lnTo>
                    <a:pt x="115" y="762"/>
                  </a:lnTo>
                  <a:lnTo>
                    <a:pt x="175" y="687"/>
                  </a:lnTo>
                  <a:lnTo>
                    <a:pt x="238" y="614"/>
                  </a:lnTo>
                  <a:lnTo>
                    <a:pt x="305" y="545"/>
                  </a:lnTo>
                  <a:lnTo>
                    <a:pt x="375" y="480"/>
                  </a:lnTo>
                  <a:lnTo>
                    <a:pt x="449" y="417"/>
                  </a:lnTo>
                  <a:lnTo>
                    <a:pt x="526" y="359"/>
                  </a:lnTo>
                  <a:lnTo>
                    <a:pt x="607" y="305"/>
                  </a:lnTo>
                  <a:lnTo>
                    <a:pt x="690" y="254"/>
                  </a:lnTo>
                  <a:lnTo>
                    <a:pt x="782" y="204"/>
                  </a:lnTo>
                  <a:lnTo>
                    <a:pt x="877" y="160"/>
                  </a:lnTo>
                  <a:lnTo>
                    <a:pt x="974" y="121"/>
                  </a:lnTo>
                  <a:lnTo>
                    <a:pt x="1073" y="87"/>
                  </a:lnTo>
                  <a:lnTo>
                    <a:pt x="1082" y="85"/>
                  </a:lnTo>
                  <a:lnTo>
                    <a:pt x="1192" y="55"/>
                  </a:lnTo>
                  <a:lnTo>
                    <a:pt x="1304" y="31"/>
                  </a:lnTo>
                  <a:lnTo>
                    <a:pt x="1417" y="14"/>
                  </a:lnTo>
                  <a:lnTo>
                    <a:pt x="1532" y="4"/>
                  </a:lnTo>
                  <a:lnTo>
                    <a:pt x="1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9196388" y="2330451"/>
              <a:ext cx="393700" cy="63500"/>
            </a:xfrm>
            <a:custGeom>
              <a:avLst/>
              <a:gdLst>
                <a:gd name="T0" fmla="*/ 64 w 2231"/>
                <a:gd name="T1" fmla="*/ 1 h 398"/>
                <a:gd name="T2" fmla="*/ 173 w 2231"/>
                <a:gd name="T3" fmla="*/ 58 h 398"/>
                <a:gd name="T4" fmla="*/ 371 w 2231"/>
                <a:gd name="T5" fmla="*/ 145 h 398"/>
                <a:gd name="T6" fmla="*/ 577 w 2231"/>
                <a:gd name="T7" fmla="*/ 212 h 398"/>
                <a:gd name="T8" fmla="*/ 789 w 2231"/>
                <a:gd name="T9" fmla="*/ 256 h 398"/>
                <a:gd name="T10" fmla="*/ 1005 w 2231"/>
                <a:gd name="T11" fmla="*/ 278 h 398"/>
                <a:gd name="T12" fmla="*/ 1225 w 2231"/>
                <a:gd name="T13" fmla="*/ 278 h 398"/>
                <a:gd name="T14" fmla="*/ 1441 w 2231"/>
                <a:gd name="T15" fmla="*/ 256 h 398"/>
                <a:gd name="T16" fmla="*/ 1653 w 2231"/>
                <a:gd name="T17" fmla="*/ 212 h 398"/>
                <a:gd name="T18" fmla="*/ 1859 w 2231"/>
                <a:gd name="T19" fmla="*/ 145 h 398"/>
                <a:gd name="T20" fmla="*/ 2058 w 2231"/>
                <a:gd name="T21" fmla="*/ 58 h 398"/>
                <a:gd name="T22" fmla="*/ 2166 w 2231"/>
                <a:gd name="T23" fmla="*/ 1 h 398"/>
                <a:gd name="T24" fmla="*/ 2193 w 2231"/>
                <a:gd name="T25" fmla="*/ 3 h 398"/>
                <a:gd name="T26" fmla="*/ 2216 w 2231"/>
                <a:gd name="T27" fmla="*/ 18 h 398"/>
                <a:gd name="T28" fmla="*/ 2229 w 2231"/>
                <a:gd name="T29" fmla="*/ 46 h 398"/>
                <a:gd name="T30" fmla="*/ 2228 w 2231"/>
                <a:gd name="T31" fmla="*/ 76 h 398"/>
                <a:gd name="T32" fmla="*/ 2213 w 2231"/>
                <a:gd name="T33" fmla="*/ 101 h 398"/>
                <a:gd name="T34" fmla="*/ 2101 w 2231"/>
                <a:gd name="T35" fmla="*/ 163 h 398"/>
                <a:gd name="T36" fmla="*/ 1894 w 2231"/>
                <a:gd name="T37" fmla="*/ 255 h 398"/>
                <a:gd name="T38" fmla="*/ 1678 w 2231"/>
                <a:gd name="T39" fmla="*/ 325 h 398"/>
                <a:gd name="T40" fmla="*/ 1456 w 2231"/>
                <a:gd name="T41" fmla="*/ 371 h 398"/>
                <a:gd name="T42" fmla="*/ 1230 w 2231"/>
                <a:gd name="T43" fmla="*/ 395 h 398"/>
                <a:gd name="T44" fmla="*/ 1000 w 2231"/>
                <a:gd name="T45" fmla="*/ 395 h 398"/>
                <a:gd name="T46" fmla="*/ 774 w 2231"/>
                <a:gd name="T47" fmla="*/ 371 h 398"/>
                <a:gd name="T48" fmla="*/ 552 w 2231"/>
                <a:gd name="T49" fmla="*/ 325 h 398"/>
                <a:gd name="T50" fmla="*/ 336 w 2231"/>
                <a:gd name="T51" fmla="*/ 255 h 398"/>
                <a:gd name="T52" fmla="*/ 129 w 2231"/>
                <a:gd name="T53" fmla="*/ 163 h 398"/>
                <a:gd name="T54" fmla="*/ 16 w 2231"/>
                <a:gd name="T55" fmla="*/ 101 h 398"/>
                <a:gd name="T56" fmla="*/ 2 w 2231"/>
                <a:gd name="T57" fmla="*/ 76 h 398"/>
                <a:gd name="T58" fmla="*/ 1 w 2231"/>
                <a:gd name="T59" fmla="*/ 46 h 398"/>
                <a:gd name="T60" fmla="*/ 14 w 2231"/>
                <a:gd name="T61" fmla="*/ 18 h 398"/>
                <a:gd name="T62" fmla="*/ 37 w 2231"/>
                <a:gd name="T63" fmla="*/ 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1" h="398">
                  <a:moveTo>
                    <a:pt x="51" y="0"/>
                  </a:moveTo>
                  <a:lnTo>
                    <a:pt x="64" y="1"/>
                  </a:lnTo>
                  <a:lnTo>
                    <a:pt x="77" y="6"/>
                  </a:lnTo>
                  <a:lnTo>
                    <a:pt x="173" y="58"/>
                  </a:lnTo>
                  <a:lnTo>
                    <a:pt x="271" y="104"/>
                  </a:lnTo>
                  <a:lnTo>
                    <a:pt x="371" y="145"/>
                  </a:lnTo>
                  <a:lnTo>
                    <a:pt x="473" y="181"/>
                  </a:lnTo>
                  <a:lnTo>
                    <a:pt x="577" y="212"/>
                  </a:lnTo>
                  <a:lnTo>
                    <a:pt x="682" y="236"/>
                  </a:lnTo>
                  <a:lnTo>
                    <a:pt x="789" y="256"/>
                  </a:lnTo>
                  <a:lnTo>
                    <a:pt x="897" y="271"/>
                  </a:lnTo>
                  <a:lnTo>
                    <a:pt x="1005" y="278"/>
                  </a:lnTo>
                  <a:lnTo>
                    <a:pt x="1115" y="282"/>
                  </a:lnTo>
                  <a:lnTo>
                    <a:pt x="1225" y="278"/>
                  </a:lnTo>
                  <a:lnTo>
                    <a:pt x="1334" y="271"/>
                  </a:lnTo>
                  <a:lnTo>
                    <a:pt x="1441" y="256"/>
                  </a:lnTo>
                  <a:lnTo>
                    <a:pt x="1548" y="236"/>
                  </a:lnTo>
                  <a:lnTo>
                    <a:pt x="1653" y="212"/>
                  </a:lnTo>
                  <a:lnTo>
                    <a:pt x="1757" y="181"/>
                  </a:lnTo>
                  <a:lnTo>
                    <a:pt x="1859" y="145"/>
                  </a:lnTo>
                  <a:lnTo>
                    <a:pt x="1960" y="104"/>
                  </a:lnTo>
                  <a:lnTo>
                    <a:pt x="2058" y="58"/>
                  </a:lnTo>
                  <a:lnTo>
                    <a:pt x="2153" y="6"/>
                  </a:lnTo>
                  <a:lnTo>
                    <a:pt x="2166" y="1"/>
                  </a:lnTo>
                  <a:lnTo>
                    <a:pt x="2180" y="0"/>
                  </a:lnTo>
                  <a:lnTo>
                    <a:pt x="2193" y="3"/>
                  </a:lnTo>
                  <a:lnTo>
                    <a:pt x="2205" y="9"/>
                  </a:lnTo>
                  <a:lnTo>
                    <a:pt x="2216" y="18"/>
                  </a:lnTo>
                  <a:lnTo>
                    <a:pt x="2225" y="31"/>
                  </a:lnTo>
                  <a:lnTo>
                    <a:pt x="2229" y="46"/>
                  </a:lnTo>
                  <a:lnTo>
                    <a:pt x="2231" y="61"/>
                  </a:lnTo>
                  <a:lnTo>
                    <a:pt x="2228" y="76"/>
                  </a:lnTo>
                  <a:lnTo>
                    <a:pt x="2222" y="89"/>
                  </a:lnTo>
                  <a:lnTo>
                    <a:pt x="2213" y="101"/>
                  </a:lnTo>
                  <a:lnTo>
                    <a:pt x="2201" y="110"/>
                  </a:lnTo>
                  <a:lnTo>
                    <a:pt x="2101" y="163"/>
                  </a:lnTo>
                  <a:lnTo>
                    <a:pt x="1999" y="212"/>
                  </a:lnTo>
                  <a:lnTo>
                    <a:pt x="1894" y="255"/>
                  </a:lnTo>
                  <a:lnTo>
                    <a:pt x="1787" y="293"/>
                  </a:lnTo>
                  <a:lnTo>
                    <a:pt x="1678" y="325"/>
                  </a:lnTo>
                  <a:lnTo>
                    <a:pt x="1568" y="350"/>
                  </a:lnTo>
                  <a:lnTo>
                    <a:pt x="1456" y="371"/>
                  </a:lnTo>
                  <a:lnTo>
                    <a:pt x="1344" y="386"/>
                  </a:lnTo>
                  <a:lnTo>
                    <a:pt x="1230" y="395"/>
                  </a:lnTo>
                  <a:lnTo>
                    <a:pt x="1115" y="398"/>
                  </a:lnTo>
                  <a:lnTo>
                    <a:pt x="1000" y="395"/>
                  </a:lnTo>
                  <a:lnTo>
                    <a:pt x="887" y="386"/>
                  </a:lnTo>
                  <a:lnTo>
                    <a:pt x="774" y="371"/>
                  </a:lnTo>
                  <a:lnTo>
                    <a:pt x="662" y="350"/>
                  </a:lnTo>
                  <a:lnTo>
                    <a:pt x="552" y="325"/>
                  </a:lnTo>
                  <a:lnTo>
                    <a:pt x="443" y="293"/>
                  </a:lnTo>
                  <a:lnTo>
                    <a:pt x="336" y="255"/>
                  </a:lnTo>
                  <a:lnTo>
                    <a:pt x="231" y="212"/>
                  </a:lnTo>
                  <a:lnTo>
                    <a:pt x="129" y="163"/>
                  </a:lnTo>
                  <a:lnTo>
                    <a:pt x="29" y="110"/>
                  </a:lnTo>
                  <a:lnTo>
                    <a:pt x="16" y="101"/>
                  </a:lnTo>
                  <a:lnTo>
                    <a:pt x="8" y="89"/>
                  </a:lnTo>
                  <a:lnTo>
                    <a:pt x="2" y="76"/>
                  </a:lnTo>
                  <a:lnTo>
                    <a:pt x="0" y="61"/>
                  </a:lnTo>
                  <a:lnTo>
                    <a:pt x="1" y="46"/>
                  </a:lnTo>
                  <a:lnTo>
                    <a:pt x="6" y="31"/>
                  </a:lnTo>
                  <a:lnTo>
                    <a:pt x="14" y="18"/>
                  </a:lnTo>
                  <a:lnTo>
                    <a:pt x="25" y="9"/>
                  </a:lnTo>
                  <a:lnTo>
                    <a:pt x="37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9102725" y="1992313"/>
              <a:ext cx="458788" cy="131763"/>
            </a:xfrm>
            <a:custGeom>
              <a:avLst/>
              <a:gdLst>
                <a:gd name="T0" fmla="*/ 1753 w 2602"/>
                <a:gd name="T1" fmla="*/ 2 h 831"/>
                <a:gd name="T2" fmla="*/ 1964 w 2602"/>
                <a:gd name="T3" fmla="*/ 23 h 831"/>
                <a:gd name="T4" fmla="*/ 2172 w 2602"/>
                <a:gd name="T5" fmla="*/ 64 h 831"/>
                <a:gd name="T6" fmla="*/ 2375 w 2602"/>
                <a:gd name="T7" fmla="*/ 124 h 831"/>
                <a:gd name="T8" fmla="*/ 2570 w 2602"/>
                <a:gd name="T9" fmla="*/ 204 h 831"/>
                <a:gd name="T10" fmla="*/ 2591 w 2602"/>
                <a:gd name="T11" fmla="*/ 223 h 831"/>
                <a:gd name="T12" fmla="*/ 2602 w 2602"/>
                <a:gd name="T13" fmla="*/ 249 h 831"/>
                <a:gd name="T14" fmla="*/ 2598 w 2602"/>
                <a:gd name="T15" fmla="*/ 280 h 831"/>
                <a:gd name="T16" fmla="*/ 2581 w 2602"/>
                <a:gd name="T17" fmla="*/ 304 h 831"/>
                <a:gd name="T18" fmla="*/ 2556 w 2602"/>
                <a:gd name="T19" fmla="*/ 315 h 831"/>
                <a:gd name="T20" fmla="*/ 2529 w 2602"/>
                <a:gd name="T21" fmla="*/ 311 h 831"/>
                <a:gd name="T22" fmla="*/ 2343 w 2602"/>
                <a:gd name="T23" fmla="*/ 235 h 831"/>
                <a:gd name="T24" fmla="*/ 2149 w 2602"/>
                <a:gd name="T25" fmla="*/ 177 h 831"/>
                <a:gd name="T26" fmla="*/ 1950 w 2602"/>
                <a:gd name="T27" fmla="*/ 139 h 831"/>
                <a:gd name="T28" fmla="*/ 1749 w 2602"/>
                <a:gd name="T29" fmla="*/ 119 h 831"/>
                <a:gd name="T30" fmla="*/ 1537 w 2602"/>
                <a:gd name="T31" fmla="*/ 120 h 831"/>
                <a:gd name="T32" fmla="*/ 1321 w 2602"/>
                <a:gd name="T33" fmla="*/ 142 h 831"/>
                <a:gd name="T34" fmla="*/ 1109 w 2602"/>
                <a:gd name="T35" fmla="*/ 186 h 831"/>
                <a:gd name="T36" fmla="*/ 903 w 2602"/>
                <a:gd name="T37" fmla="*/ 253 h 831"/>
                <a:gd name="T38" fmla="*/ 705 w 2602"/>
                <a:gd name="T39" fmla="*/ 340 h 831"/>
                <a:gd name="T40" fmla="*/ 526 w 2602"/>
                <a:gd name="T41" fmla="*/ 441 h 831"/>
                <a:gd name="T42" fmla="*/ 369 w 2602"/>
                <a:gd name="T43" fmla="*/ 552 h 831"/>
                <a:gd name="T44" fmla="*/ 224 w 2602"/>
                <a:gd name="T45" fmla="*/ 676 h 831"/>
                <a:gd name="T46" fmla="*/ 90 w 2602"/>
                <a:gd name="T47" fmla="*/ 814 h 831"/>
                <a:gd name="T48" fmla="*/ 66 w 2602"/>
                <a:gd name="T49" fmla="*/ 830 h 831"/>
                <a:gd name="T50" fmla="*/ 39 w 2602"/>
                <a:gd name="T51" fmla="*/ 830 h 831"/>
                <a:gd name="T52" fmla="*/ 16 w 2602"/>
                <a:gd name="T53" fmla="*/ 814 h 831"/>
                <a:gd name="T54" fmla="*/ 2 w 2602"/>
                <a:gd name="T55" fmla="*/ 789 h 831"/>
                <a:gd name="T56" fmla="*/ 2 w 2602"/>
                <a:gd name="T57" fmla="*/ 759 h 831"/>
                <a:gd name="T58" fmla="*/ 15 w 2602"/>
                <a:gd name="T59" fmla="*/ 732 h 831"/>
                <a:gd name="T60" fmla="*/ 156 w 2602"/>
                <a:gd name="T61" fmla="*/ 587 h 831"/>
                <a:gd name="T62" fmla="*/ 309 w 2602"/>
                <a:gd name="T63" fmla="*/ 457 h 831"/>
                <a:gd name="T64" fmla="*/ 473 w 2602"/>
                <a:gd name="T65" fmla="*/ 341 h 831"/>
                <a:gd name="T66" fmla="*/ 661 w 2602"/>
                <a:gd name="T67" fmla="*/ 235 h 831"/>
                <a:gd name="T68" fmla="*/ 868 w 2602"/>
                <a:gd name="T69" fmla="*/ 143 h 831"/>
                <a:gd name="T70" fmla="*/ 1084 w 2602"/>
                <a:gd name="T71" fmla="*/ 73 h 831"/>
                <a:gd name="T72" fmla="*/ 1306 w 2602"/>
                <a:gd name="T73" fmla="*/ 27 h 831"/>
                <a:gd name="T74" fmla="*/ 1532 w 2602"/>
                <a:gd name="T75" fmla="*/ 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02" h="831">
                  <a:moveTo>
                    <a:pt x="1647" y="0"/>
                  </a:moveTo>
                  <a:lnTo>
                    <a:pt x="1753" y="2"/>
                  </a:lnTo>
                  <a:lnTo>
                    <a:pt x="1859" y="10"/>
                  </a:lnTo>
                  <a:lnTo>
                    <a:pt x="1964" y="23"/>
                  </a:lnTo>
                  <a:lnTo>
                    <a:pt x="2068" y="41"/>
                  </a:lnTo>
                  <a:lnTo>
                    <a:pt x="2172" y="64"/>
                  </a:lnTo>
                  <a:lnTo>
                    <a:pt x="2274" y="92"/>
                  </a:lnTo>
                  <a:lnTo>
                    <a:pt x="2375" y="124"/>
                  </a:lnTo>
                  <a:lnTo>
                    <a:pt x="2473" y="162"/>
                  </a:lnTo>
                  <a:lnTo>
                    <a:pt x="2570" y="204"/>
                  </a:lnTo>
                  <a:lnTo>
                    <a:pt x="2582" y="212"/>
                  </a:lnTo>
                  <a:lnTo>
                    <a:pt x="2591" y="223"/>
                  </a:lnTo>
                  <a:lnTo>
                    <a:pt x="2598" y="235"/>
                  </a:lnTo>
                  <a:lnTo>
                    <a:pt x="2602" y="249"/>
                  </a:lnTo>
                  <a:lnTo>
                    <a:pt x="2602" y="265"/>
                  </a:lnTo>
                  <a:lnTo>
                    <a:pt x="2598" y="280"/>
                  </a:lnTo>
                  <a:lnTo>
                    <a:pt x="2591" y="294"/>
                  </a:lnTo>
                  <a:lnTo>
                    <a:pt x="2581" y="304"/>
                  </a:lnTo>
                  <a:lnTo>
                    <a:pt x="2569" y="311"/>
                  </a:lnTo>
                  <a:lnTo>
                    <a:pt x="2556" y="315"/>
                  </a:lnTo>
                  <a:lnTo>
                    <a:pt x="2543" y="315"/>
                  </a:lnTo>
                  <a:lnTo>
                    <a:pt x="2529" y="311"/>
                  </a:lnTo>
                  <a:lnTo>
                    <a:pt x="2437" y="270"/>
                  </a:lnTo>
                  <a:lnTo>
                    <a:pt x="2343" y="235"/>
                  </a:lnTo>
                  <a:lnTo>
                    <a:pt x="2246" y="204"/>
                  </a:lnTo>
                  <a:lnTo>
                    <a:pt x="2149" y="177"/>
                  </a:lnTo>
                  <a:lnTo>
                    <a:pt x="2050" y="155"/>
                  </a:lnTo>
                  <a:lnTo>
                    <a:pt x="1950" y="139"/>
                  </a:lnTo>
                  <a:lnTo>
                    <a:pt x="1850" y="126"/>
                  </a:lnTo>
                  <a:lnTo>
                    <a:pt x="1749" y="119"/>
                  </a:lnTo>
                  <a:lnTo>
                    <a:pt x="1647" y="117"/>
                  </a:lnTo>
                  <a:lnTo>
                    <a:pt x="1537" y="120"/>
                  </a:lnTo>
                  <a:lnTo>
                    <a:pt x="1429" y="128"/>
                  </a:lnTo>
                  <a:lnTo>
                    <a:pt x="1321" y="142"/>
                  </a:lnTo>
                  <a:lnTo>
                    <a:pt x="1214" y="162"/>
                  </a:lnTo>
                  <a:lnTo>
                    <a:pt x="1109" y="186"/>
                  </a:lnTo>
                  <a:lnTo>
                    <a:pt x="1005" y="217"/>
                  </a:lnTo>
                  <a:lnTo>
                    <a:pt x="903" y="253"/>
                  </a:lnTo>
                  <a:lnTo>
                    <a:pt x="803" y="294"/>
                  </a:lnTo>
                  <a:lnTo>
                    <a:pt x="705" y="340"/>
                  </a:lnTo>
                  <a:lnTo>
                    <a:pt x="609" y="391"/>
                  </a:lnTo>
                  <a:lnTo>
                    <a:pt x="526" y="441"/>
                  </a:lnTo>
                  <a:lnTo>
                    <a:pt x="446" y="495"/>
                  </a:lnTo>
                  <a:lnTo>
                    <a:pt x="369" y="552"/>
                  </a:lnTo>
                  <a:lnTo>
                    <a:pt x="295" y="613"/>
                  </a:lnTo>
                  <a:lnTo>
                    <a:pt x="224" y="676"/>
                  </a:lnTo>
                  <a:lnTo>
                    <a:pt x="155" y="743"/>
                  </a:lnTo>
                  <a:lnTo>
                    <a:pt x="90" y="814"/>
                  </a:lnTo>
                  <a:lnTo>
                    <a:pt x="79" y="823"/>
                  </a:lnTo>
                  <a:lnTo>
                    <a:pt x="66" y="830"/>
                  </a:lnTo>
                  <a:lnTo>
                    <a:pt x="53" y="831"/>
                  </a:lnTo>
                  <a:lnTo>
                    <a:pt x="39" y="830"/>
                  </a:lnTo>
                  <a:lnTo>
                    <a:pt x="27" y="824"/>
                  </a:lnTo>
                  <a:lnTo>
                    <a:pt x="16" y="814"/>
                  </a:lnTo>
                  <a:lnTo>
                    <a:pt x="7" y="802"/>
                  </a:lnTo>
                  <a:lnTo>
                    <a:pt x="2" y="789"/>
                  </a:lnTo>
                  <a:lnTo>
                    <a:pt x="0" y="773"/>
                  </a:lnTo>
                  <a:lnTo>
                    <a:pt x="2" y="759"/>
                  </a:lnTo>
                  <a:lnTo>
                    <a:pt x="7" y="745"/>
                  </a:lnTo>
                  <a:lnTo>
                    <a:pt x="15" y="732"/>
                  </a:lnTo>
                  <a:lnTo>
                    <a:pt x="84" y="658"/>
                  </a:lnTo>
                  <a:lnTo>
                    <a:pt x="156" y="587"/>
                  </a:lnTo>
                  <a:lnTo>
                    <a:pt x="231" y="521"/>
                  </a:lnTo>
                  <a:lnTo>
                    <a:pt x="309" y="457"/>
                  </a:lnTo>
                  <a:lnTo>
                    <a:pt x="390" y="397"/>
                  </a:lnTo>
                  <a:lnTo>
                    <a:pt x="473" y="341"/>
                  </a:lnTo>
                  <a:lnTo>
                    <a:pt x="561" y="288"/>
                  </a:lnTo>
                  <a:lnTo>
                    <a:pt x="661" y="235"/>
                  </a:lnTo>
                  <a:lnTo>
                    <a:pt x="763" y="186"/>
                  </a:lnTo>
                  <a:lnTo>
                    <a:pt x="868" y="143"/>
                  </a:lnTo>
                  <a:lnTo>
                    <a:pt x="975" y="105"/>
                  </a:lnTo>
                  <a:lnTo>
                    <a:pt x="1084" y="73"/>
                  </a:lnTo>
                  <a:lnTo>
                    <a:pt x="1194" y="48"/>
                  </a:lnTo>
                  <a:lnTo>
                    <a:pt x="1306" y="27"/>
                  </a:lnTo>
                  <a:lnTo>
                    <a:pt x="1419" y="12"/>
                  </a:lnTo>
                  <a:lnTo>
                    <a:pt x="1532" y="4"/>
                  </a:lnTo>
                  <a:lnTo>
                    <a:pt x="1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9577388" y="2039938"/>
              <a:ext cx="106363" cy="84138"/>
            </a:xfrm>
            <a:custGeom>
              <a:avLst/>
              <a:gdLst>
                <a:gd name="T0" fmla="*/ 50 w 607"/>
                <a:gd name="T1" fmla="*/ 0 h 532"/>
                <a:gd name="T2" fmla="*/ 64 w 607"/>
                <a:gd name="T3" fmla="*/ 3 h 532"/>
                <a:gd name="T4" fmla="*/ 78 w 607"/>
                <a:gd name="T5" fmla="*/ 8 h 532"/>
                <a:gd name="T6" fmla="*/ 173 w 607"/>
                <a:gd name="T7" fmla="*/ 68 h 532"/>
                <a:gd name="T8" fmla="*/ 264 w 607"/>
                <a:gd name="T9" fmla="*/ 132 h 532"/>
                <a:gd name="T10" fmla="*/ 352 w 607"/>
                <a:gd name="T11" fmla="*/ 201 h 532"/>
                <a:gd name="T12" fmla="*/ 436 w 607"/>
                <a:gd name="T13" fmla="*/ 274 h 532"/>
                <a:gd name="T14" fmla="*/ 516 w 607"/>
                <a:gd name="T15" fmla="*/ 351 h 532"/>
                <a:gd name="T16" fmla="*/ 592 w 607"/>
                <a:gd name="T17" fmla="*/ 433 h 532"/>
                <a:gd name="T18" fmla="*/ 601 w 607"/>
                <a:gd name="T19" fmla="*/ 446 h 532"/>
                <a:gd name="T20" fmla="*/ 606 w 607"/>
                <a:gd name="T21" fmla="*/ 460 h 532"/>
                <a:gd name="T22" fmla="*/ 607 w 607"/>
                <a:gd name="T23" fmla="*/ 474 h 532"/>
                <a:gd name="T24" fmla="*/ 605 w 607"/>
                <a:gd name="T25" fmla="*/ 490 h 532"/>
                <a:gd name="T26" fmla="*/ 600 w 607"/>
                <a:gd name="T27" fmla="*/ 503 h 532"/>
                <a:gd name="T28" fmla="*/ 592 w 607"/>
                <a:gd name="T29" fmla="*/ 515 h 532"/>
                <a:gd name="T30" fmla="*/ 580 w 607"/>
                <a:gd name="T31" fmla="*/ 525 h 532"/>
                <a:gd name="T32" fmla="*/ 568 w 607"/>
                <a:gd name="T33" fmla="*/ 531 h 532"/>
                <a:gd name="T34" fmla="*/ 555 w 607"/>
                <a:gd name="T35" fmla="*/ 532 h 532"/>
                <a:gd name="T36" fmla="*/ 541 w 607"/>
                <a:gd name="T37" fmla="*/ 531 h 532"/>
                <a:gd name="T38" fmla="*/ 529 w 607"/>
                <a:gd name="T39" fmla="*/ 524 h 532"/>
                <a:gd name="T40" fmla="*/ 517 w 607"/>
                <a:gd name="T41" fmla="*/ 515 h 532"/>
                <a:gd name="T42" fmla="*/ 445 w 607"/>
                <a:gd name="T43" fmla="*/ 437 h 532"/>
                <a:gd name="T44" fmla="*/ 369 w 607"/>
                <a:gd name="T45" fmla="*/ 364 h 532"/>
                <a:gd name="T46" fmla="*/ 289 w 607"/>
                <a:gd name="T47" fmla="*/ 294 h 532"/>
                <a:gd name="T48" fmla="*/ 205 w 607"/>
                <a:gd name="T49" fmla="*/ 228 h 532"/>
                <a:gd name="T50" fmla="*/ 119 w 607"/>
                <a:gd name="T51" fmla="*/ 166 h 532"/>
                <a:gd name="T52" fmla="*/ 27 w 607"/>
                <a:gd name="T53" fmla="*/ 110 h 532"/>
                <a:gd name="T54" fmla="*/ 16 w 607"/>
                <a:gd name="T55" fmla="*/ 101 h 532"/>
                <a:gd name="T56" fmla="*/ 7 w 607"/>
                <a:gd name="T57" fmla="*/ 89 h 532"/>
                <a:gd name="T58" fmla="*/ 2 w 607"/>
                <a:gd name="T59" fmla="*/ 76 h 532"/>
                <a:gd name="T60" fmla="*/ 0 w 607"/>
                <a:gd name="T61" fmla="*/ 61 h 532"/>
                <a:gd name="T62" fmla="*/ 1 w 607"/>
                <a:gd name="T63" fmla="*/ 46 h 532"/>
                <a:gd name="T64" fmla="*/ 6 w 607"/>
                <a:gd name="T65" fmla="*/ 31 h 532"/>
                <a:gd name="T66" fmla="*/ 14 w 607"/>
                <a:gd name="T67" fmla="*/ 19 h 532"/>
                <a:gd name="T68" fmla="*/ 25 w 607"/>
                <a:gd name="T69" fmla="*/ 9 h 532"/>
                <a:gd name="T70" fmla="*/ 37 w 607"/>
                <a:gd name="T71" fmla="*/ 4 h 532"/>
                <a:gd name="T72" fmla="*/ 50 w 607"/>
                <a:gd name="T73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7" h="532">
                  <a:moveTo>
                    <a:pt x="50" y="0"/>
                  </a:moveTo>
                  <a:lnTo>
                    <a:pt x="64" y="3"/>
                  </a:lnTo>
                  <a:lnTo>
                    <a:pt x="78" y="8"/>
                  </a:lnTo>
                  <a:lnTo>
                    <a:pt x="173" y="68"/>
                  </a:lnTo>
                  <a:lnTo>
                    <a:pt x="264" y="132"/>
                  </a:lnTo>
                  <a:lnTo>
                    <a:pt x="352" y="201"/>
                  </a:lnTo>
                  <a:lnTo>
                    <a:pt x="436" y="274"/>
                  </a:lnTo>
                  <a:lnTo>
                    <a:pt x="516" y="351"/>
                  </a:lnTo>
                  <a:lnTo>
                    <a:pt x="592" y="433"/>
                  </a:lnTo>
                  <a:lnTo>
                    <a:pt x="601" y="446"/>
                  </a:lnTo>
                  <a:lnTo>
                    <a:pt x="606" y="460"/>
                  </a:lnTo>
                  <a:lnTo>
                    <a:pt x="607" y="474"/>
                  </a:lnTo>
                  <a:lnTo>
                    <a:pt x="605" y="490"/>
                  </a:lnTo>
                  <a:lnTo>
                    <a:pt x="600" y="503"/>
                  </a:lnTo>
                  <a:lnTo>
                    <a:pt x="592" y="515"/>
                  </a:lnTo>
                  <a:lnTo>
                    <a:pt x="580" y="525"/>
                  </a:lnTo>
                  <a:lnTo>
                    <a:pt x="568" y="531"/>
                  </a:lnTo>
                  <a:lnTo>
                    <a:pt x="555" y="532"/>
                  </a:lnTo>
                  <a:lnTo>
                    <a:pt x="541" y="531"/>
                  </a:lnTo>
                  <a:lnTo>
                    <a:pt x="529" y="524"/>
                  </a:lnTo>
                  <a:lnTo>
                    <a:pt x="517" y="515"/>
                  </a:lnTo>
                  <a:lnTo>
                    <a:pt x="445" y="437"/>
                  </a:lnTo>
                  <a:lnTo>
                    <a:pt x="369" y="364"/>
                  </a:lnTo>
                  <a:lnTo>
                    <a:pt x="289" y="294"/>
                  </a:lnTo>
                  <a:lnTo>
                    <a:pt x="205" y="228"/>
                  </a:lnTo>
                  <a:lnTo>
                    <a:pt x="119" y="166"/>
                  </a:lnTo>
                  <a:lnTo>
                    <a:pt x="27" y="110"/>
                  </a:lnTo>
                  <a:lnTo>
                    <a:pt x="16" y="101"/>
                  </a:lnTo>
                  <a:lnTo>
                    <a:pt x="7" y="89"/>
                  </a:lnTo>
                  <a:lnTo>
                    <a:pt x="2" y="76"/>
                  </a:lnTo>
                  <a:lnTo>
                    <a:pt x="0" y="61"/>
                  </a:lnTo>
                  <a:lnTo>
                    <a:pt x="1" y="46"/>
                  </a:lnTo>
                  <a:lnTo>
                    <a:pt x="6" y="31"/>
                  </a:lnTo>
                  <a:lnTo>
                    <a:pt x="14" y="19"/>
                  </a:lnTo>
                  <a:lnTo>
                    <a:pt x="25" y="9"/>
                  </a:lnTo>
                  <a:lnTo>
                    <a:pt x="37" y="4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8140391" y="1903413"/>
            <a:ext cx="579437" cy="581025"/>
            <a:chOff x="8148638" y="1903413"/>
            <a:chExt cx="579437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8148638" y="1903413"/>
              <a:ext cx="579437" cy="581025"/>
            </a:xfrm>
            <a:custGeom>
              <a:avLst/>
              <a:gdLst>
                <a:gd name="T0" fmla="*/ 1506 w 3650"/>
                <a:gd name="T1" fmla="*/ 146 h 3660"/>
                <a:gd name="T2" fmla="*/ 1114 w 3650"/>
                <a:gd name="T3" fmla="*/ 273 h 3660"/>
                <a:gd name="T4" fmla="*/ 769 w 3650"/>
                <a:gd name="T5" fmla="*/ 485 h 3660"/>
                <a:gd name="T6" fmla="*/ 483 w 3650"/>
                <a:gd name="T7" fmla="*/ 771 h 3660"/>
                <a:gd name="T8" fmla="*/ 272 w 3650"/>
                <a:gd name="T9" fmla="*/ 1117 h 3660"/>
                <a:gd name="T10" fmla="*/ 146 w 3650"/>
                <a:gd name="T11" fmla="*/ 1511 h 3660"/>
                <a:gd name="T12" fmla="*/ 119 w 3650"/>
                <a:gd name="T13" fmla="*/ 1939 h 3660"/>
                <a:gd name="T14" fmla="*/ 197 w 3650"/>
                <a:gd name="T15" fmla="*/ 2351 h 3660"/>
                <a:gd name="T16" fmla="*/ 367 w 3650"/>
                <a:gd name="T17" fmla="*/ 2723 h 3660"/>
                <a:gd name="T18" fmla="*/ 617 w 3650"/>
                <a:gd name="T19" fmla="*/ 3041 h 3660"/>
                <a:gd name="T20" fmla="*/ 935 w 3650"/>
                <a:gd name="T21" fmla="*/ 3292 h 3660"/>
                <a:gd name="T22" fmla="*/ 1305 w 3650"/>
                <a:gd name="T23" fmla="*/ 3463 h 3660"/>
                <a:gd name="T24" fmla="*/ 1717 w 3650"/>
                <a:gd name="T25" fmla="*/ 3540 h 3660"/>
                <a:gd name="T26" fmla="*/ 2144 w 3650"/>
                <a:gd name="T27" fmla="*/ 3514 h 3660"/>
                <a:gd name="T28" fmla="*/ 2536 w 3650"/>
                <a:gd name="T29" fmla="*/ 3387 h 3660"/>
                <a:gd name="T30" fmla="*/ 2881 w 3650"/>
                <a:gd name="T31" fmla="*/ 3175 h 3660"/>
                <a:gd name="T32" fmla="*/ 3167 w 3650"/>
                <a:gd name="T33" fmla="*/ 2889 h 3660"/>
                <a:gd name="T34" fmla="*/ 3378 w 3650"/>
                <a:gd name="T35" fmla="*/ 2543 h 3660"/>
                <a:gd name="T36" fmla="*/ 3504 w 3650"/>
                <a:gd name="T37" fmla="*/ 2149 h 3660"/>
                <a:gd name="T38" fmla="*/ 3531 w 3650"/>
                <a:gd name="T39" fmla="*/ 1721 h 3660"/>
                <a:gd name="T40" fmla="*/ 3453 w 3650"/>
                <a:gd name="T41" fmla="*/ 1309 h 3660"/>
                <a:gd name="T42" fmla="*/ 3283 w 3650"/>
                <a:gd name="T43" fmla="*/ 937 h 3660"/>
                <a:gd name="T44" fmla="*/ 3033 w 3650"/>
                <a:gd name="T45" fmla="*/ 619 h 3660"/>
                <a:gd name="T46" fmla="*/ 2715 w 3650"/>
                <a:gd name="T47" fmla="*/ 368 h 3660"/>
                <a:gd name="T48" fmla="*/ 2345 w 3650"/>
                <a:gd name="T49" fmla="*/ 197 h 3660"/>
                <a:gd name="T50" fmla="*/ 1933 w 3650"/>
                <a:gd name="T51" fmla="*/ 120 h 3660"/>
                <a:gd name="T52" fmla="*/ 2032 w 3650"/>
                <a:gd name="T53" fmla="*/ 11 h 3660"/>
                <a:gd name="T54" fmla="*/ 2429 w 3650"/>
                <a:gd name="T55" fmla="*/ 102 h 3660"/>
                <a:gd name="T56" fmla="*/ 2794 w 3650"/>
                <a:gd name="T57" fmla="*/ 278 h 3660"/>
                <a:gd name="T58" fmla="*/ 3116 w 3650"/>
                <a:gd name="T59" fmla="*/ 536 h 3660"/>
                <a:gd name="T60" fmla="*/ 3372 w 3650"/>
                <a:gd name="T61" fmla="*/ 858 h 3660"/>
                <a:gd name="T62" fmla="*/ 3548 w 3650"/>
                <a:gd name="T63" fmla="*/ 1224 h 3660"/>
                <a:gd name="T64" fmla="*/ 3639 w 3650"/>
                <a:gd name="T65" fmla="*/ 1623 h 3660"/>
                <a:gd name="T66" fmla="*/ 3639 w 3650"/>
                <a:gd name="T67" fmla="*/ 2037 h 3660"/>
                <a:gd name="T68" fmla="*/ 3548 w 3650"/>
                <a:gd name="T69" fmla="*/ 2436 h 3660"/>
                <a:gd name="T70" fmla="*/ 3372 w 3650"/>
                <a:gd name="T71" fmla="*/ 2802 h 3660"/>
                <a:gd name="T72" fmla="*/ 3116 w 3650"/>
                <a:gd name="T73" fmla="*/ 3124 h 3660"/>
                <a:gd name="T74" fmla="*/ 2794 w 3650"/>
                <a:gd name="T75" fmla="*/ 3382 h 3660"/>
                <a:gd name="T76" fmla="*/ 2429 w 3650"/>
                <a:gd name="T77" fmla="*/ 3558 h 3660"/>
                <a:gd name="T78" fmla="*/ 2032 w 3650"/>
                <a:gd name="T79" fmla="*/ 3649 h 3660"/>
                <a:gd name="T80" fmla="*/ 1618 w 3650"/>
                <a:gd name="T81" fmla="*/ 3649 h 3660"/>
                <a:gd name="T82" fmla="*/ 1221 w 3650"/>
                <a:gd name="T83" fmla="*/ 3558 h 3660"/>
                <a:gd name="T84" fmla="*/ 856 w 3650"/>
                <a:gd name="T85" fmla="*/ 3382 h 3660"/>
                <a:gd name="T86" fmla="*/ 534 w 3650"/>
                <a:gd name="T87" fmla="*/ 3124 h 3660"/>
                <a:gd name="T88" fmla="*/ 278 w 3650"/>
                <a:gd name="T89" fmla="*/ 2802 h 3660"/>
                <a:gd name="T90" fmla="*/ 102 w 3650"/>
                <a:gd name="T91" fmla="*/ 2436 h 3660"/>
                <a:gd name="T92" fmla="*/ 11 w 3650"/>
                <a:gd name="T93" fmla="*/ 2037 h 3660"/>
                <a:gd name="T94" fmla="*/ 11 w 3650"/>
                <a:gd name="T95" fmla="*/ 1623 h 3660"/>
                <a:gd name="T96" fmla="*/ 102 w 3650"/>
                <a:gd name="T97" fmla="*/ 1224 h 3660"/>
                <a:gd name="T98" fmla="*/ 278 w 3650"/>
                <a:gd name="T99" fmla="*/ 858 h 3660"/>
                <a:gd name="T100" fmla="*/ 534 w 3650"/>
                <a:gd name="T101" fmla="*/ 536 h 3660"/>
                <a:gd name="T102" fmla="*/ 856 w 3650"/>
                <a:gd name="T103" fmla="*/ 278 h 3660"/>
                <a:gd name="T104" fmla="*/ 1221 w 3650"/>
                <a:gd name="T105" fmla="*/ 102 h 3660"/>
                <a:gd name="T106" fmla="*/ 1618 w 3650"/>
                <a:gd name="T107" fmla="*/ 11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50" h="3660">
                  <a:moveTo>
                    <a:pt x="1825" y="116"/>
                  </a:moveTo>
                  <a:lnTo>
                    <a:pt x="1717" y="120"/>
                  </a:lnTo>
                  <a:lnTo>
                    <a:pt x="1612" y="130"/>
                  </a:lnTo>
                  <a:lnTo>
                    <a:pt x="1506" y="146"/>
                  </a:lnTo>
                  <a:lnTo>
                    <a:pt x="1405" y="170"/>
                  </a:lnTo>
                  <a:lnTo>
                    <a:pt x="1305" y="197"/>
                  </a:lnTo>
                  <a:lnTo>
                    <a:pt x="1208" y="232"/>
                  </a:lnTo>
                  <a:lnTo>
                    <a:pt x="1114" y="273"/>
                  </a:lnTo>
                  <a:lnTo>
                    <a:pt x="1022" y="318"/>
                  </a:lnTo>
                  <a:lnTo>
                    <a:pt x="935" y="368"/>
                  </a:lnTo>
                  <a:lnTo>
                    <a:pt x="849" y="424"/>
                  </a:lnTo>
                  <a:lnTo>
                    <a:pt x="769" y="485"/>
                  </a:lnTo>
                  <a:lnTo>
                    <a:pt x="691" y="550"/>
                  </a:lnTo>
                  <a:lnTo>
                    <a:pt x="617" y="619"/>
                  </a:lnTo>
                  <a:lnTo>
                    <a:pt x="549" y="693"/>
                  </a:lnTo>
                  <a:lnTo>
                    <a:pt x="483" y="771"/>
                  </a:lnTo>
                  <a:lnTo>
                    <a:pt x="423" y="852"/>
                  </a:lnTo>
                  <a:lnTo>
                    <a:pt x="367" y="937"/>
                  </a:lnTo>
                  <a:lnTo>
                    <a:pt x="317" y="1025"/>
                  </a:lnTo>
                  <a:lnTo>
                    <a:pt x="272" y="1117"/>
                  </a:lnTo>
                  <a:lnTo>
                    <a:pt x="231" y="1211"/>
                  </a:lnTo>
                  <a:lnTo>
                    <a:pt x="197" y="1309"/>
                  </a:lnTo>
                  <a:lnTo>
                    <a:pt x="169" y="1409"/>
                  </a:lnTo>
                  <a:lnTo>
                    <a:pt x="146" y="1511"/>
                  </a:lnTo>
                  <a:lnTo>
                    <a:pt x="129" y="1616"/>
                  </a:lnTo>
                  <a:lnTo>
                    <a:pt x="119" y="1721"/>
                  </a:lnTo>
                  <a:lnTo>
                    <a:pt x="116" y="1830"/>
                  </a:lnTo>
                  <a:lnTo>
                    <a:pt x="119" y="1939"/>
                  </a:lnTo>
                  <a:lnTo>
                    <a:pt x="129" y="2044"/>
                  </a:lnTo>
                  <a:lnTo>
                    <a:pt x="146" y="2149"/>
                  </a:lnTo>
                  <a:lnTo>
                    <a:pt x="169" y="2251"/>
                  </a:lnTo>
                  <a:lnTo>
                    <a:pt x="197" y="2351"/>
                  </a:lnTo>
                  <a:lnTo>
                    <a:pt x="231" y="2449"/>
                  </a:lnTo>
                  <a:lnTo>
                    <a:pt x="272" y="2543"/>
                  </a:lnTo>
                  <a:lnTo>
                    <a:pt x="317" y="2635"/>
                  </a:lnTo>
                  <a:lnTo>
                    <a:pt x="367" y="2723"/>
                  </a:lnTo>
                  <a:lnTo>
                    <a:pt x="423" y="2808"/>
                  </a:lnTo>
                  <a:lnTo>
                    <a:pt x="483" y="2889"/>
                  </a:lnTo>
                  <a:lnTo>
                    <a:pt x="549" y="2967"/>
                  </a:lnTo>
                  <a:lnTo>
                    <a:pt x="617" y="3041"/>
                  </a:lnTo>
                  <a:lnTo>
                    <a:pt x="691" y="3110"/>
                  </a:lnTo>
                  <a:lnTo>
                    <a:pt x="769" y="3175"/>
                  </a:lnTo>
                  <a:lnTo>
                    <a:pt x="849" y="3236"/>
                  </a:lnTo>
                  <a:lnTo>
                    <a:pt x="935" y="3292"/>
                  </a:lnTo>
                  <a:lnTo>
                    <a:pt x="1022" y="3342"/>
                  </a:lnTo>
                  <a:lnTo>
                    <a:pt x="1114" y="3387"/>
                  </a:lnTo>
                  <a:lnTo>
                    <a:pt x="1208" y="3428"/>
                  </a:lnTo>
                  <a:lnTo>
                    <a:pt x="1305" y="3463"/>
                  </a:lnTo>
                  <a:lnTo>
                    <a:pt x="1405" y="3490"/>
                  </a:lnTo>
                  <a:lnTo>
                    <a:pt x="1506" y="3514"/>
                  </a:lnTo>
                  <a:lnTo>
                    <a:pt x="1612" y="3530"/>
                  </a:lnTo>
                  <a:lnTo>
                    <a:pt x="1717" y="3540"/>
                  </a:lnTo>
                  <a:lnTo>
                    <a:pt x="1825" y="3544"/>
                  </a:lnTo>
                  <a:lnTo>
                    <a:pt x="1933" y="3540"/>
                  </a:lnTo>
                  <a:lnTo>
                    <a:pt x="2038" y="3530"/>
                  </a:lnTo>
                  <a:lnTo>
                    <a:pt x="2144" y="3514"/>
                  </a:lnTo>
                  <a:lnTo>
                    <a:pt x="2245" y="3490"/>
                  </a:lnTo>
                  <a:lnTo>
                    <a:pt x="2345" y="3463"/>
                  </a:lnTo>
                  <a:lnTo>
                    <a:pt x="2442" y="3428"/>
                  </a:lnTo>
                  <a:lnTo>
                    <a:pt x="2536" y="3387"/>
                  </a:lnTo>
                  <a:lnTo>
                    <a:pt x="2628" y="3342"/>
                  </a:lnTo>
                  <a:lnTo>
                    <a:pt x="2715" y="3292"/>
                  </a:lnTo>
                  <a:lnTo>
                    <a:pt x="2801" y="3236"/>
                  </a:lnTo>
                  <a:lnTo>
                    <a:pt x="2881" y="3175"/>
                  </a:lnTo>
                  <a:lnTo>
                    <a:pt x="2959" y="3110"/>
                  </a:lnTo>
                  <a:lnTo>
                    <a:pt x="3033" y="3041"/>
                  </a:lnTo>
                  <a:lnTo>
                    <a:pt x="3101" y="2967"/>
                  </a:lnTo>
                  <a:lnTo>
                    <a:pt x="3167" y="2889"/>
                  </a:lnTo>
                  <a:lnTo>
                    <a:pt x="3227" y="2808"/>
                  </a:lnTo>
                  <a:lnTo>
                    <a:pt x="3283" y="2723"/>
                  </a:lnTo>
                  <a:lnTo>
                    <a:pt x="3333" y="2635"/>
                  </a:lnTo>
                  <a:lnTo>
                    <a:pt x="3378" y="2543"/>
                  </a:lnTo>
                  <a:lnTo>
                    <a:pt x="3419" y="2449"/>
                  </a:lnTo>
                  <a:lnTo>
                    <a:pt x="3453" y="2351"/>
                  </a:lnTo>
                  <a:lnTo>
                    <a:pt x="3481" y="2251"/>
                  </a:lnTo>
                  <a:lnTo>
                    <a:pt x="3504" y="2149"/>
                  </a:lnTo>
                  <a:lnTo>
                    <a:pt x="3521" y="2044"/>
                  </a:lnTo>
                  <a:lnTo>
                    <a:pt x="3531" y="1939"/>
                  </a:lnTo>
                  <a:lnTo>
                    <a:pt x="3534" y="1830"/>
                  </a:lnTo>
                  <a:lnTo>
                    <a:pt x="3531" y="1721"/>
                  </a:lnTo>
                  <a:lnTo>
                    <a:pt x="3521" y="1616"/>
                  </a:lnTo>
                  <a:lnTo>
                    <a:pt x="3504" y="1511"/>
                  </a:lnTo>
                  <a:lnTo>
                    <a:pt x="3481" y="1409"/>
                  </a:lnTo>
                  <a:lnTo>
                    <a:pt x="3453" y="1309"/>
                  </a:lnTo>
                  <a:lnTo>
                    <a:pt x="3419" y="1211"/>
                  </a:lnTo>
                  <a:lnTo>
                    <a:pt x="3378" y="1117"/>
                  </a:lnTo>
                  <a:lnTo>
                    <a:pt x="3333" y="1025"/>
                  </a:lnTo>
                  <a:lnTo>
                    <a:pt x="3283" y="937"/>
                  </a:lnTo>
                  <a:lnTo>
                    <a:pt x="3227" y="852"/>
                  </a:lnTo>
                  <a:lnTo>
                    <a:pt x="3167" y="771"/>
                  </a:lnTo>
                  <a:lnTo>
                    <a:pt x="3101" y="693"/>
                  </a:lnTo>
                  <a:lnTo>
                    <a:pt x="3033" y="619"/>
                  </a:lnTo>
                  <a:lnTo>
                    <a:pt x="2959" y="550"/>
                  </a:lnTo>
                  <a:lnTo>
                    <a:pt x="2881" y="485"/>
                  </a:lnTo>
                  <a:lnTo>
                    <a:pt x="2801" y="424"/>
                  </a:lnTo>
                  <a:lnTo>
                    <a:pt x="2715" y="368"/>
                  </a:lnTo>
                  <a:lnTo>
                    <a:pt x="2628" y="318"/>
                  </a:lnTo>
                  <a:lnTo>
                    <a:pt x="2536" y="273"/>
                  </a:lnTo>
                  <a:lnTo>
                    <a:pt x="2442" y="232"/>
                  </a:lnTo>
                  <a:lnTo>
                    <a:pt x="2345" y="197"/>
                  </a:lnTo>
                  <a:lnTo>
                    <a:pt x="2245" y="170"/>
                  </a:lnTo>
                  <a:lnTo>
                    <a:pt x="2144" y="146"/>
                  </a:lnTo>
                  <a:lnTo>
                    <a:pt x="2038" y="130"/>
                  </a:lnTo>
                  <a:lnTo>
                    <a:pt x="1933" y="120"/>
                  </a:lnTo>
                  <a:lnTo>
                    <a:pt x="1825" y="116"/>
                  </a:lnTo>
                  <a:close/>
                  <a:moveTo>
                    <a:pt x="1825" y="0"/>
                  </a:moveTo>
                  <a:lnTo>
                    <a:pt x="1929" y="3"/>
                  </a:lnTo>
                  <a:lnTo>
                    <a:pt x="2032" y="11"/>
                  </a:lnTo>
                  <a:lnTo>
                    <a:pt x="2134" y="26"/>
                  </a:lnTo>
                  <a:lnTo>
                    <a:pt x="2234" y="45"/>
                  </a:lnTo>
                  <a:lnTo>
                    <a:pt x="2333" y="71"/>
                  </a:lnTo>
                  <a:lnTo>
                    <a:pt x="2429" y="102"/>
                  </a:lnTo>
                  <a:lnTo>
                    <a:pt x="2524" y="139"/>
                  </a:lnTo>
                  <a:lnTo>
                    <a:pt x="2616" y="180"/>
                  </a:lnTo>
                  <a:lnTo>
                    <a:pt x="2707" y="226"/>
                  </a:lnTo>
                  <a:lnTo>
                    <a:pt x="2794" y="278"/>
                  </a:lnTo>
                  <a:lnTo>
                    <a:pt x="2879" y="336"/>
                  </a:lnTo>
                  <a:lnTo>
                    <a:pt x="2961" y="397"/>
                  </a:lnTo>
                  <a:lnTo>
                    <a:pt x="3039" y="465"/>
                  </a:lnTo>
                  <a:lnTo>
                    <a:pt x="3116" y="536"/>
                  </a:lnTo>
                  <a:lnTo>
                    <a:pt x="3187" y="612"/>
                  </a:lnTo>
                  <a:lnTo>
                    <a:pt x="3254" y="691"/>
                  </a:lnTo>
                  <a:lnTo>
                    <a:pt x="3315" y="773"/>
                  </a:lnTo>
                  <a:lnTo>
                    <a:pt x="3372" y="858"/>
                  </a:lnTo>
                  <a:lnTo>
                    <a:pt x="3424" y="946"/>
                  </a:lnTo>
                  <a:lnTo>
                    <a:pt x="3471" y="1037"/>
                  </a:lnTo>
                  <a:lnTo>
                    <a:pt x="3512" y="1129"/>
                  </a:lnTo>
                  <a:lnTo>
                    <a:pt x="3548" y="1224"/>
                  </a:lnTo>
                  <a:lnTo>
                    <a:pt x="3579" y="1321"/>
                  </a:lnTo>
                  <a:lnTo>
                    <a:pt x="3605" y="1420"/>
                  </a:lnTo>
                  <a:lnTo>
                    <a:pt x="3625" y="1521"/>
                  </a:lnTo>
                  <a:lnTo>
                    <a:pt x="3639" y="1623"/>
                  </a:lnTo>
                  <a:lnTo>
                    <a:pt x="3647" y="1726"/>
                  </a:lnTo>
                  <a:lnTo>
                    <a:pt x="3650" y="1830"/>
                  </a:lnTo>
                  <a:lnTo>
                    <a:pt x="3647" y="1934"/>
                  </a:lnTo>
                  <a:lnTo>
                    <a:pt x="3639" y="2037"/>
                  </a:lnTo>
                  <a:lnTo>
                    <a:pt x="3625" y="2139"/>
                  </a:lnTo>
                  <a:lnTo>
                    <a:pt x="3605" y="2240"/>
                  </a:lnTo>
                  <a:lnTo>
                    <a:pt x="3579" y="2339"/>
                  </a:lnTo>
                  <a:lnTo>
                    <a:pt x="3548" y="2436"/>
                  </a:lnTo>
                  <a:lnTo>
                    <a:pt x="3512" y="2531"/>
                  </a:lnTo>
                  <a:lnTo>
                    <a:pt x="3471" y="2623"/>
                  </a:lnTo>
                  <a:lnTo>
                    <a:pt x="3424" y="2714"/>
                  </a:lnTo>
                  <a:lnTo>
                    <a:pt x="3372" y="2802"/>
                  </a:lnTo>
                  <a:lnTo>
                    <a:pt x="3315" y="2887"/>
                  </a:lnTo>
                  <a:lnTo>
                    <a:pt x="3254" y="2969"/>
                  </a:lnTo>
                  <a:lnTo>
                    <a:pt x="3187" y="3048"/>
                  </a:lnTo>
                  <a:lnTo>
                    <a:pt x="3116" y="3124"/>
                  </a:lnTo>
                  <a:lnTo>
                    <a:pt x="3039" y="3195"/>
                  </a:lnTo>
                  <a:lnTo>
                    <a:pt x="2961" y="3263"/>
                  </a:lnTo>
                  <a:lnTo>
                    <a:pt x="2879" y="3324"/>
                  </a:lnTo>
                  <a:lnTo>
                    <a:pt x="2794" y="3382"/>
                  </a:lnTo>
                  <a:lnTo>
                    <a:pt x="2707" y="3434"/>
                  </a:lnTo>
                  <a:lnTo>
                    <a:pt x="2616" y="3480"/>
                  </a:lnTo>
                  <a:lnTo>
                    <a:pt x="2524" y="3521"/>
                  </a:lnTo>
                  <a:lnTo>
                    <a:pt x="2429" y="3558"/>
                  </a:lnTo>
                  <a:lnTo>
                    <a:pt x="2333" y="3589"/>
                  </a:lnTo>
                  <a:lnTo>
                    <a:pt x="2234" y="3615"/>
                  </a:lnTo>
                  <a:lnTo>
                    <a:pt x="2134" y="3634"/>
                  </a:lnTo>
                  <a:lnTo>
                    <a:pt x="2032" y="3649"/>
                  </a:lnTo>
                  <a:lnTo>
                    <a:pt x="1929" y="3657"/>
                  </a:lnTo>
                  <a:lnTo>
                    <a:pt x="1825" y="3660"/>
                  </a:lnTo>
                  <a:lnTo>
                    <a:pt x="1721" y="3657"/>
                  </a:lnTo>
                  <a:lnTo>
                    <a:pt x="1618" y="3649"/>
                  </a:lnTo>
                  <a:lnTo>
                    <a:pt x="1516" y="3634"/>
                  </a:lnTo>
                  <a:lnTo>
                    <a:pt x="1416" y="3615"/>
                  </a:lnTo>
                  <a:lnTo>
                    <a:pt x="1317" y="3589"/>
                  </a:lnTo>
                  <a:lnTo>
                    <a:pt x="1221" y="3558"/>
                  </a:lnTo>
                  <a:lnTo>
                    <a:pt x="1126" y="3521"/>
                  </a:lnTo>
                  <a:lnTo>
                    <a:pt x="1034" y="3480"/>
                  </a:lnTo>
                  <a:lnTo>
                    <a:pt x="943" y="3434"/>
                  </a:lnTo>
                  <a:lnTo>
                    <a:pt x="856" y="3382"/>
                  </a:lnTo>
                  <a:lnTo>
                    <a:pt x="771" y="3324"/>
                  </a:lnTo>
                  <a:lnTo>
                    <a:pt x="689" y="3263"/>
                  </a:lnTo>
                  <a:lnTo>
                    <a:pt x="611" y="3195"/>
                  </a:lnTo>
                  <a:lnTo>
                    <a:pt x="534" y="3124"/>
                  </a:lnTo>
                  <a:lnTo>
                    <a:pt x="463" y="3048"/>
                  </a:lnTo>
                  <a:lnTo>
                    <a:pt x="396" y="2969"/>
                  </a:lnTo>
                  <a:lnTo>
                    <a:pt x="335" y="2887"/>
                  </a:lnTo>
                  <a:lnTo>
                    <a:pt x="278" y="2802"/>
                  </a:lnTo>
                  <a:lnTo>
                    <a:pt x="226" y="2714"/>
                  </a:lnTo>
                  <a:lnTo>
                    <a:pt x="179" y="2623"/>
                  </a:lnTo>
                  <a:lnTo>
                    <a:pt x="138" y="2531"/>
                  </a:lnTo>
                  <a:lnTo>
                    <a:pt x="102" y="2436"/>
                  </a:lnTo>
                  <a:lnTo>
                    <a:pt x="71" y="2339"/>
                  </a:lnTo>
                  <a:lnTo>
                    <a:pt x="45" y="2240"/>
                  </a:lnTo>
                  <a:lnTo>
                    <a:pt x="25" y="2139"/>
                  </a:lnTo>
                  <a:lnTo>
                    <a:pt x="11" y="2037"/>
                  </a:lnTo>
                  <a:lnTo>
                    <a:pt x="3" y="1934"/>
                  </a:lnTo>
                  <a:lnTo>
                    <a:pt x="0" y="1830"/>
                  </a:lnTo>
                  <a:lnTo>
                    <a:pt x="3" y="1726"/>
                  </a:lnTo>
                  <a:lnTo>
                    <a:pt x="11" y="1623"/>
                  </a:lnTo>
                  <a:lnTo>
                    <a:pt x="25" y="1521"/>
                  </a:lnTo>
                  <a:lnTo>
                    <a:pt x="45" y="1420"/>
                  </a:lnTo>
                  <a:lnTo>
                    <a:pt x="71" y="1321"/>
                  </a:lnTo>
                  <a:lnTo>
                    <a:pt x="102" y="1224"/>
                  </a:lnTo>
                  <a:lnTo>
                    <a:pt x="138" y="1129"/>
                  </a:lnTo>
                  <a:lnTo>
                    <a:pt x="179" y="1037"/>
                  </a:lnTo>
                  <a:lnTo>
                    <a:pt x="226" y="946"/>
                  </a:lnTo>
                  <a:lnTo>
                    <a:pt x="278" y="858"/>
                  </a:lnTo>
                  <a:lnTo>
                    <a:pt x="335" y="773"/>
                  </a:lnTo>
                  <a:lnTo>
                    <a:pt x="396" y="691"/>
                  </a:lnTo>
                  <a:lnTo>
                    <a:pt x="463" y="612"/>
                  </a:lnTo>
                  <a:lnTo>
                    <a:pt x="534" y="536"/>
                  </a:lnTo>
                  <a:lnTo>
                    <a:pt x="611" y="465"/>
                  </a:lnTo>
                  <a:lnTo>
                    <a:pt x="689" y="397"/>
                  </a:lnTo>
                  <a:lnTo>
                    <a:pt x="771" y="336"/>
                  </a:lnTo>
                  <a:lnTo>
                    <a:pt x="856" y="278"/>
                  </a:lnTo>
                  <a:lnTo>
                    <a:pt x="943" y="226"/>
                  </a:lnTo>
                  <a:lnTo>
                    <a:pt x="1034" y="180"/>
                  </a:lnTo>
                  <a:lnTo>
                    <a:pt x="1126" y="139"/>
                  </a:lnTo>
                  <a:lnTo>
                    <a:pt x="1221" y="102"/>
                  </a:lnTo>
                  <a:lnTo>
                    <a:pt x="1317" y="71"/>
                  </a:lnTo>
                  <a:lnTo>
                    <a:pt x="1416" y="45"/>
                  </a:lnTo>
                  <a:lnTo>
                    <a:pt x="1516" y="26"/>
                  </a:lnTo>
                  <a:lnTo>
                    <a:pt x="1618" y="11"/>
                  </a:lnTo>
                  <a:lnTo>
                    <a:pt x="1721" y="3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8320088" y="2230438"/>
              <a:ext cx="19050" cy="19050"/>
            </a:xfrm>
            <a:custGeom>
              <a:avLst/>
              <a:gdLst>
                <a:gd name="T0" fmla="*/ 57 w 116"/>
                <a:gd name="T1" fmla="*/ 0 h 116"/>
                <a:gd name="T2" fmla="*/ 76 w 116"/>
                <a:gd name="T3" fmla="*/ 2 h 116"/>
                <a:gd name="T4" fmla="*/ 92 w 116"/>
                <a:gd name="T5" fmla="*/ 11 h 116"/>
                <a:gd name="T6" fmla="*/ 105 w 116"/>
                <a:gd name="T7" fmla="*/ 23 h 116"/>
                <a:gd name="T8" fmla="*/ 113 w 116"/>
                <a:gd name="T9" fmla="*/ 40 h 116"/>
                <a:gd name="T10" fmla="*/ 116 w 116"/>
                <a:gd name="T11" fmla="*/ 58 h 116"/>
                <a:gd name="T12" fmla="*/ 113 w 116"/>
                <a:gd name="T13" fmla="*/ 77 h 116"/>
                <a:gd name="T14" fmla="*/ 105 w 116"/>
                <a:gd name="T15" fmla="*/ 92 h 116"/>
                <a:gd name="T16" fmla="*/ 92 w 116"/>
                <a:gd name="T17" fmla="*/ 105 h 116"/>
                <a:gd name="T18" fmla="*/ 76 w 116"/>
                <a:gd name="T19" fmla="*/ 113 h 116"/>
                <a:gd name="T20" fmla="*/ 57 w 116"/>
                <a:gd name="T21" fmla="*/ 116 h 116"/>
                <a:gd name="T22" fmla="*/ 40 w 116"/>
                <a:gd name="T23" fmla="*/ 113 h 116"/>
                <a:gd name="T24" fmla="*/ 23 w 116"/>
                <a:gd name="T25" fmla="*/ 105 h 116"/>
                <a:gd name="T26" fmla="*/ 11 w 116"/>
                <a:gd name="T27" fmla="*/ 92 h 116"/>
                <a:gd name="T28" fmla="*/ 2 w 116"/>
                <a:gd name="T29" fmla="*/ 77 h 116"/>
                <a:gd name="T30" fmla="*/ 0 w 116"/>
                <a:gd name="T31" fmla="*/ 58 h 116"/>
                <a:gd name="T32" fmla="*/ 2 w 116"/>
                <a:gd name="T33" fmla="*/ 40 h 116"/>
                <a:gd name="T34" fmla="*/ 11 w 116"/>
                <a:gd name="T35" fmla="*/ 23 h 116"/>
                <a:gd name="T36" fmla="*/ 23 w 116"/>
                <a:gd name="T37" fmla="*/ 11 h 116"/>
                <a:gd name="T38" fmla="*/ 40 w 116"/>
                <a:gd name="T39" fmla="*/ 2 h 116"/>
                <a:gd name="T40" fmla="*/ 57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8443913" y="2103438"/>
              <a:ext cx="19050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1 h 116"/>
                <a:gd name="T6" fmla="*/ 105 w 116"/>
                <a:gd name="T7" fmla="*/ 24 h 116"/>
                <a:gd name="T8" fmla="*/ 113 w 116"/>
                <a:gd name="T9" fmla="*/ 40 h 116"/>
                <a:gd name="T10" fmla="*/ 116 w 116"/>
                <a:gd name="T11" fmla="*/ 59 h 116"/>
                <a:gd name="T12" fmla="*/ 113 w 116"/>
                <a:gd name="T13" fmla="*/ 77 h 116"/>
                <a:gd name="T14" fmla="*/ 105 w 116"/>
                <a:gd name="T15" fmla="*/ 93 h 116"/>
                <a:gd name="T16" fmla="*/ 92 w 116"/>
                <a:gd name="T17" fmla="*/ 105 h 116"/>
                <a:gd name="T18" fmla="*/ 76 w 116"/>
                <a:gd name="T19" fmla="*/ 114 h 116"/>
                <a:gd name="T20" fmla="*/ 58 w 116"/>
                <a:gd name="T21" fmla="*/ 116 h 116"/>
                <a:gd name="T22" fmla="*/ 39 w 116"/>
                <a:gd name="T23" fmla="*/ 114 h 116"/>
                <a:gd name="T24" fmla="*/ 24 w 116"/>
                <a:gd name="T25" fmla="*/ 105 h 116"/>
                <a:gd name="T26" fmla="*/ 11 w 116"/>
                <a:gd name="T27" fmla="*/ 93 h 116"/>
                <a:gd name="T28" fmla="*/ 3 w 116"/>
                <a:gd name="T29" fmla="*/ 77 h 116"/>
                <a:gd name="T30" fmla="*/ 0 w 116"/>
                <a:gd name="T31" fmla="*/ 59 h 116"/>
                <a:gd name="T32" fmla="*/ 3 w 116"/>
                <a:gd name="T33" fmla="*/ 40 h 116"/>
                <a:gd name="T34" fmla="*/ 11 w 116"/>
                <a:gd name="T35" fmla="*/ 24 h 116"/>
                <a:gd name="T36" fmla="*/ 24 w 116"/>
                <a:gd name="T37" fmla="*/ 11 h 116"/>
                <a:gd name="T38" fmla="*/ 39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9"/>
                  </a:lnTo>
                  <a:lnTo>
                    <a:pt x="113" y="77"/>
                  </a:lnTo>
                  <a:lnTo>
                    <a:pt x="105" y="93"/>
                  </a:lnTo>
                  <a:lnTo>
                    <a:pt x="92" y="105"/>
                  </a:lnTo>
                  <a:lnTo>
                    <a:pt x="76" y="114"/>
                  </a:lnTo>
                  <a:lnTo>
                    <a:pt x="58" y="116"/>
                  </a:lnTo>
                  <a:lnTo>
                    <a:pt x="39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34"/>
            <p:cNvSpPr>
              <a:spLocks noEditPoints="1"/>
            </p:cNvSpPr>
            <p:nvPr/>
          </p:nvSpPr>
          <p:spPr bwMode="auto">
            <a:xfrm>
              <a:off x="8488363" y="2146301"/>
              <a:ext cx="55562" cy="55563"/>
            </a:xfrm>
            <a:custGeom>
              <a:avLst/>
              <a:gdLst>
                <a:gd name="T0" fmla="*/ 175 w 350"/>
                <a:gd name="T1" fmla="*/ 117 h 351"/>
                <a:gd name="T2" fmla="*/ 156 w 350"/>
                <a:gd name="T3" fmla="*/ 120 h 351"/>
                <a:gd name="T4" fmla="*/ 141 w 350"/>
                <a:gd name="T5" fmla="*/ 129 h 351"/>
                <a:gd name="T6" fmla="*/ 128 w 350"/>
                <a:gd name="T7" fmla="*/ 141 h 351"/>
                <a:gd name="T8" fmla="*/ 120 w 350"/>
                <a:gd name="T9" fmla="*/ 157 h 351"/>
                <a:gd name="T10" fmla="*/ 117 w 350"/>
                <a:gd name="T11" fmla="*/ 175 h 351"/>
                <a:gd name="T12" fmla="*/ 120 w 350"/>
                <a:gd name="T13" fmla="*/ 194 h 351"/>
                <a:gd name="T14" fmla="*/ 128 w 350"/>
                <a:gd name="T15" fmla="*/ 210 h 351"/>
                <a:gd name="T16" fmla="*/ 141 w 350"/>
                <a:gd name="T17" fmla="*/ 223 h 351"/>
                <a:gd name="T18" fmla="*/ 156 w 350"/>
                <a:gd name="T19" fmla="*/ 231 h 351"/>
                <a:gd name="T20" fmla="*/ 175 w 350"/>
                <a:gd name="T21" fmla="*/ 234 h 351"/>
                <a:gd name="T22" fmla="*/ 194 w 350"/>
                <a:gd name="T23" fmla="*/ 231 h 351"/>
                <a:gd name="T24" fmla="*/ 209 w 350"/>
                <a:gd name="T25" fmla="*/ 223 h 351"/>
                <a:gd name="T26" fmla="*/ 222 w 350"/>
                <a:gd name="T27" fmla="*/ 210 h 351"/>
                <a:gd name="T28" fmla="*/ 231 w 350"/>
                <a:gd name="T29" fmla="*/ 194 h 351"/>
                <a:gd name="T30" fmla="*/ 234 w 350"/>
                <a:gd name="T31" fmla="*/ 175 h 351"/>
                <a:gd name="T32" fmla="*/ 231 w 350"/>
                <a:gd name="T33" fmla="*/ 157 h 351"/>
                <a:gd name="T34" fmla="*/ 222 w 350"/>
                <a:gd name="T35" fmla="*/ 141 h 351"/>
                <a:gd name="T36" fmla="*/ 209 w 350"/>
                <a:gd name="T37" fmla="*/ 129 h 351"/>
                <a:gd name="T38" fmla="*/ 194 w 350"/>
                <a:gd name="T39" fmla="*/ 120 h 351"/>
                <a:gd name="T40" fmla="*/ 175 w 350"/>
                <a:gd name="T41" fmla="*/ 117 h 351"/>
                <a:gd name="T42" fmla="*/ 175 w 350"/>
                <a:gd name="T43" fmla="*/ 0 h 351"/>
                <a:gd name="T44" fmla="*/ 206 w 350"/>
                <a:gd name="T45" fmla="*/ 4 h 351"/>
                <a:gd name="T46" fmla="*/ 236 w 350"/>
                <a:gd name="T47" fmla="*/ 11 h 351"/>
                <a:gd name="T48" fmla="*/ 264 w 350"/>
                <a:gd name="T49" fmla="*/ 25 h 351"/>
                <a:gd name="T50" fmla="*/ 288 w 350"/>
                <a:gd name="T51" fmla="*/ 41 h 351"/>
                <a:gd name="T52" fmla="*/ 309 w 350"/>
                <a:gd name="T53" fmla="*/ 62 h 351"/>
                <a:gd name="T54" fmla="*/ 326 w 350"/>
                <a:gd name="T55" fmla="*/ 87 h 351"/>
                <a:gd name="T56" fmla="*/ 339 w 350"/>
                <a:gd name="T57" fmla="*/ 114 h 351"/>
                <a:gd name="T58" fmla="*/ 347 w 350"/>
                <a:gd name="T59" fmla="*/ 144 h 351"/>
                <a:gd name="T60" fmla="*/ 350 w 350"/>
                <a:gd name="T61" fmla="*/ 175 h 351"/>
                <a:gd name="T62" fmla="*/ 347 w 350"/>
                <a:gd name="T63" fmla="*/ 207 h 351"/>
                <a:gd name="T64" fmla="*/ 339 w 350"/>
                <a:gd name="T65" fmla="*/ 236 h 351"/>
                <a:gd name="T66" fmla="*/ 326 w 350"/>
                <a:gd name="T67" fmla="*/ 264 h 351"/>
                <a:gd name="T68" fmla="*/ 309 w 350"/>
                <a:gd name="T69" fmla="*/ 289 h 351"/>
                <a:gd name="T70" fmla="*/ 288 w 350"/>
                <a:gd name="T71" fmla="*/ 310 h 351"/>
                <a:gd name="T72" fmla="*/ 264 w 350"/>
                <a:gd name="T73" fmla="*/ 326 h 351"/>
                <a:gd name="T74" fmla="*/ 236 w 350"/>
                <a:gd name="T75" fmla="*/ 340 h 351"/>
                <a:gd name="T76" fmla="*/ 206 w 350"/>
                <a:gd name="T77" fmla="*/ 348 h 351"/>
                <a:gd name="T78" fmla="*/ 175 w 350"/>
                <a:gd name="T79" fmla="*/ 351 h 351"/>
                <a:gd name="T80" fmla="*/ 144 w 350"/>
                <a:gd name="T81" fmla="*/ 348 h 351"/>
                <a:gd name="T82" fmla="*/ 114 w 350"/>
                <a:gd name="T83" fmla="*/ 340 h 351"/>
                <a:gd name="T84" fmla="*/ 87 w 350"/>
                <a:gd name="T85" fmla="*/ 326 h 351"/>
                <a:gd name="T86" fmla="*/ 62 w 350"/>
                <a:gd name="T87" fmla="*/ 310 h 351"/>
                <a:gd name="T88" fmla="*/ 41 w 350"/>
                <a:gd name="T89" fmla="*/ 289 h 351"/>
                <a:gd name="T90" fmla="*/ 25 w 350"/>
                <a:gd name="T91" fmla="*/ 264 h 351"/>
                <a:gd name="T92" fmla="*/ 12 w 350"/>
                <a:gd name="T93" fmla="*/ 236 h 351"/>
                <a:gd name="T94" fmla="*/ 4 w 350"/>
                <a:gd name="T95" fmla="*/ 207 h 351"/>
                <a:gd name="T96" fmla="*/ 0 w 350"/>
                <a:gd name="T97" fmla="*/ 175 h 351"/>
                <a:gd name="T98" fmla="*/ 4 w 350"/>
                <a:gd name="T99" fmla="*/ 144 h 351"/>
                <a:gd name="T100" fmla="*/ 12 w 350"/>
                <a:gd name="T101" fmla="*/ 114 h 351"/>
                <a:gd name="T102" fmla="*/ 25 w 350"/>
                <a:gd name="T103" fmla="*/ 87 h 351"/>
                <a:gd name="T104" fmla="*/ 41 w 350"/>
                <a:gd name="T105" fmla="*/ 62 h 351"/>
                <a:gd name="T106" fmla="*/ 62 w 350"/>
                <a:gd name="T107" fmla="*/ 41 h 351"/>
                <a:gd name="T108" fmla="*/ 87 w 350"/>
                <a:gd name="T109" fmla="*/ 25 h 351"/>
                <a:gd name="T110" fmla="*/ 114 w 350"/>
                <a:gd name="T111" fmla="*/ 11 h 351"/>
                <a:gd name="T112" fmla="*/ 144 w 350"/>
                <a:gd name="T113" fmla="*/ 4 h 351"/>
                <a:gd name="T114" fmla="*/ 175 w 350"/>
                <a:gd name="T115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0" h="351">
                  <a:moveTo>
                    <a:pt x="175" y="117"/>
                  </a:moveTo>
                  <a:lnTo>
                    <a:pt x="156" y="120"/>
                  </a:lnTo>
                  <a:lnTo>
                    <a:pt x="141" y="129"/>
                  </a:lnTo>
                  <a:lnTo>
                    <a:pt x="128" y="141"/>
                  </a:lnTo>
                  <a:lnTo>
                    <a:pt x="120" y="157"/>
                  </a:lnTo>
                  <a:lnTo>
                    <a:pt x="117" y="175"/>
                  </a:lnTo>
                  <a:lnTo>
                    <a:pt x="120" y="194"/>
                  </a:lnTo>
                  <a:lnTo>
                    <a:pt x="128" y="210"/>
                  </a:lnTo>
                  <a:lnTo>
                    <a:pt x="141" y="223"/>
                  </a:lnTo>
                  <a:lnTo>
                    <a:pt x="156" y="231"/>
                  </a:lnTo>
                  <a:lnTo>
                    <a:pt x="175" y="234"/>
                  </a:lnTo>
                  <a:lnTo>
                    <a:pt x="194" y="231"/>
                  </a:lnTo>
                  <a:lnTo>
                    <a:pt x="209" y="223"/>
                  </a:lnTo>
                  <a:lnTo>
                    <a:pt x="222" y="210"/>
                  </a:lnTo>
                  <a:lnTo>
                    <a:pt x="231" y="194"/>
                  </a:lnTo>
                  <a:lnTo>
                    <a:pt x="234" y="175"/>
                  </a:lnTo>
                  <a:lnTo>
                    <a:pt x="231" y="157"/>
                  </a:lnTo>
                  <a:lnTo>
                    <a:pt x="222" y="141"/>
                  </a:lnTo>
                  <a:lnTo>
                    <a:pt x="209" y="129"/>
                  </a:lnTo>
                  <a:lnTo>
                    <a:pt x="194" y="120"/>
                  </a:lnTo>
                  <a:lnTo>
                    <a:pt x="175" y="117"/>
                  </a:lnTo>
                  <a:close/>
                  <a:moveTo>
                    <a:pt x="175" y="0"/>
                  </a:moveTo>
                  <a:lnTo>
                    <a:pt x="206" y="4"/>
                  </a:lnTo>
                  <a:lnTo>
                    <a:pt x="236" y="11"/>
                  </a:lnTo>
                  <a:lnTo>
                    <a:pt x="264" y="25"/>
                  </a:lnTo>
                  <a:lnTo>
                    <a:pt x="288" y="41"/>
                  </a:lnTo>
                  <a:lnTo>
                    <a:pt x="309" y="62"/>
                  </a:lnTo>
                  <a:lnTo>
                    <a:pt x="326" y="87"/>
                  </a:lnTo>
                  <a:lnTo>
                    <a:pt x="339" y="114"/>
                  </a:lnTo>
                  <a:lnTo>
                    <a:pt x="347" y="144"/>
                  </a:lnTo>
                  <a:lnTo>
                    <a:pt x="350" y="175"/>
                  </a:lnTo>
                  <a:lnTo>
                    <a:pt x="347" y="207"/>
                  </a:lnTo>
                  <a:lnTo>
                    <a:pt x="339" y="236"/>
                  </a:lnTo>
                  <a:lnTo>
                    <a:pt x="326" y="264"/>
                  </a:lnTo>
                  <a:lnTo>
                    <a:pt x="309" y="289"/>
                  </a:lnTo>
                  <a:lnTo>
                    <a:pt x="288" y="310"/>
                  </a:lnTo>
                  <a:lnTo>
                    <a:pt x="264" y="326"/>
                  </a:lnTo>
                  <a:lnTo>
                    <a:pt x="236" y="340"/>
                  </a:lnTo>
                  <a:lnTo>
                    <a:pt x="206" y="348"/>
                  </a:lnTo>
                  <a:lnTo>
                    <a:pt x="175" y="351"/>
                  </a:lnTo>
                  <a:lnTo>
                    <a:pt x="144" y="348"/>
                  </a:lnTo>
                  <a:lnTo>
                    <a:pt x="114" y="340"/>
                  </a:lnTo>
                  <a:lnTo>
                    <a:pt x="87" y="326"/>
                  </a:lnTo>
                  <a:lnTo>
                    <a:pt x="62" y="310"/>
                  </a:lnTo>
                  <a:lnTo>
                    <a:pt x="41" y="289"/>
                  </a:lnTo>
                  <a:lnTo>
                    <a:pt x="25" y="264"/>
                  </a:lnTo>
                  <a:lnTo>
                    <a:pt x="12" y="236"/>
                  </a:lnTo>
                  <a:lnTo>
                    <a:pt x="4" y="207"/>
                  </a:lnTo>
                  <a:lnTo>
                    <a:pt x="0" y="175"/>
                  </a:lnTo>
                  <a:lnTo>
                    <a:pt x="4" y="144"/>
                  </a:lnTo>
                  <a:lnTo>
                    <a:pt x="12" y="114"/>
                  </a:lnTo>
                  <a:lnTo>
                    <a:pt x="25" y="87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7" y="25"/>
                  </a:lnTo>
                  <a:lnTo>
                    <a:pt x="114" y="11"/>
                  </a:lnTo>
                  <a:lnTo>
                    <a:pt x="144" y="4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35"/>
            <p:cNvSpPr>
              <a:spLocks noEditPoints="1"/>
            </p:cNvSpPr>
            <p:nvPr/>
          </p:nvSpPr>
          <p:spPr bwMode="auto">
            <a:xfrm>
              <a:off x="8410575" y="1989138"/>
              <a:ext cx="55562" cy="57150"/>
            </a:xfrm>
            <a:custGeom>
              <a:avLst/>
              <a:gdLst>
                <a:gd name="T0" fmla="*/ 175 w 350"/>
                <a:gd name="T1" fmla="*/ 117 h 350"/>
                <a:gd name="T2" fmla="*/ 156 w 350"/>
                <a:gd name="T3" fmla="*/ 119 h 350"/>
                <a:gd name="T4" fmla="*/ 141 w 350"/>
                <a:gd name="T5" fmla="*/ 128 h 350"/>
                <a:gd name="T6" fmla="*/ 129 w 350"/>
                <a:gd name="T7" fmla="*/ 140 h 350"/>
                <a:gd name="T8" fmla="*/ 120 w 350"/>
                <a:gd name="T9" fmla="*/ 157 h 350"/>
                <a:gd name="T10" fmla="*/ 116 w 350"/>
                <a:gd name="T11" fmla="*/ 175 h 350"/>
                <a:gd name="T12" fmla="*/ 120 w 350"/>
                <a:gd name="T13" fmla="*/ 194 h 350"/>
                <a:gd name="T14" fmla="*/ 129 w 350"/>
                <a:gd name="T15" fmla="*/ 210 h 350"/>
                <a:gd name="T16" fmla="*/ 141 w 350"/>
                <a:gd name="T17" fmla="*/ 222 h 350"/>
                <a:gd name="T18" fmla="*/ 156 w 350"/>
                <a:gd name="T19" fmla="*/ 230 h 350"/>
                <a:gd name="T20" fmla="*/ 175 w 350"/>
                <a:gd name="T21" fmla="*/ 234 h 350"/>
                <a:gd name="T22" fmla="*/ 194 w 350"/>
                <a:gd name="T23" fmla="*/ 230 h 350"/>
                <a:gd name="T24" fmla="*/ 209 w 350"/>
                <a:gd name="T25" fmla="*/ 222 h 350"/>
                <a:gd name="T26" fmla="*/ 221 w 350"/>
                <a:gd name="T27" fmla="*/ 210 h 350"/>
                <a:gd name="T28" fmla="*/ 230 w 350"/>
                <a:gd name="T29" fmla="*/ 194 h 350"/>
                <a:gd name="T30" fmla="*/ 234 w 350"/>
                <a:gd name="T31" fmla="*/ 175 h 350"/>
                <a:gd name="T32" fmla="*/ 230 w 350"/>
                <a:gd name="T33" fmla="*/ 157 h 350"/>
                <a:gd name="T34" fmla="*/ 221 w 350"/>
                <a:gd name="T35" fmla="*/ 140 h 350"/>
                <a:gd name="T36" fmla="*/ 209 w 350"/>
                <a:gd name="T37" fmla="*/ 128 h 350"/>
                <a:gd name="T38" fmla="*/ 194 w 350"/>
                <a:gd name="T39" fmla="*/ 119 h 350"/>
                <a:gd name="T40" fmla="*/ 175 w 350"/>
                <a:gd name="T41" fmla="*/ 117 h 350"/>
                <a:gd name="T42" fmla="*/ 175 w 350"/>
                <a:gd name="T43" fmla="*/ 0 h 350"/>
                <a:gd name="T44" fmla="*/ 206 w 350"/>
                <a:gd name="T45" fmla="*/ 3 h 350"/>
                <a:gd name="T46" fmla="*/ 236 w 350"/>
                <a:gd name="T47" fmla="*/ 11 h 350"/>
                <a:gd name="T48" fmla="*/ 263 w 350"/>
                <a:gd name="T49" fmla="*/ 24 h 350"/>
                <a:gd name="T50" fmla="*/ 288 w 350"/>
                <a:gd name="T51" fmla="*/ 42 h 350"/>
                <a:gd name="T52" fmla="*/ 309 w 350"/>
                <a:gd name="T53" fmla="*/ 63 h 350"/>
                <a:gd name="T54" fmla="*/ 325 w 350"/>
                <a:gd name="T55" fmla="*/ 87 h 350"/>
                <a:gd name="T56" fmla="*/ 339 w 350"/>
                <a:gd name="T57" fmla="*/ 114 h 350"/>
                <a:gd name="T58" fmla="*/ 346 w 350"/>
                <a:gd name="T59" fmla="*/ 144 h 350"/>
                <a:gd name="T60" fmla="*/ 350 w 350"/>
                <a:gd name="T61" fmla="*/ 175 h 350"/>
                <a:gd name="T62" fmla="*/ 346 w 350"/>
                <a:gd name="T63" fmla="*/ 207 h 350"/>
                <a:gd name="T64" fmla="*/ 339 w 350"/>
                <a:gd name="T65" fmla="*/ 237 h 350"/>
                <a:gd name="T66" fmla="*/ 325 w 350"/>
                <a:gd name="T67" fmla="*/ 264 h 350"/>
                <a:gd name="T68" fmla="*/ 309 w 350"/>
                <a:gd name="T69" fmla="*/ 288 h 350"/>
                <a:gd name="T70" fmla="*/ 288 w 350"/>
                <a:gd name="T71" fmla="*/ 309 h 350"/>
                <a:gd name="T72" fmla="*/ 263 w 350"/>
                <a:gd name="T73" fmla="*/ 327 h 350"/>
                <a:gd name="T74" fmla="*/ 236 w 350"/>
                <a:gd name="T75" fmla="*/ 340 h 350"/>
                <a:gd name="T76" fmla="*/ 206 w 350"/>
                <a:gd name="T77" fmla="*/ 348 h 350"/>
                <a:gd name="T78" fmla="*/ 175 w 350"/>
                <a:gd name="T79" fmla="*/ 350 h 350"/>
                <a:gd name="T80" fmla="*/ 144 w 350"/>
                <a:gd name="T81" fmla="*/ 348 h 350"/>
                <a:gd name="T82" fmla="*/ 114 w 350"/>
                <a:gd name="T83" fmla="*/ 340 h 350"/>
                <a:gd name="T84" fmla="*/ 87 w 350"/>
                <a:gd name="T85" fmla="*/ 327 h 350"/>
                <a:gd name="T86" fmla="*/ 62 w 350"/>
                <a:gd name="T87" fmla="*/ 309 h 350"/>
                <a:gd name="T88" fmla="*/ 41 w 350"/>
                <a:gd name="T89" fmla="*/ 288 h 350"/>
                <a:gd name="T90" fmla="*/ 25 w 350"/>
                <a:gd name="T91" fmla="*/ 264 h 350"/>
                <a:gd name="T92" fmla="*/ 11 w 350"/>
                <a:gd name="T93" fmla="*/ 237 h 350"/>
                <a:gd name="T94" fmla="*/ 4 w 350"/>
                <a:gd name="T95" fmla="*/ 207 h 350"/>
                <a:gd name="T96" fmla="*/ 0 w 350"/>
                <a:gd name="T97" fmla="*/ 175 h 350"/>
                <a:gd name="T98" fmla="*/ 4 w 350"/>
                <a:gd name="T99" fmla="*/ 144 h 350"/>
                <a:gd name="T100" fmla="*/ 11 w 350"/>
                <a:gd name="T101" fmla="*/ 114 h 350"/>
                <a:gd name="T102" fmla="*/ 25 w 350"/>
                <a:gd name="T103" fmla="*/ 87 h 350"/>
                <a:gd name="T104" fmla="*/ 41 w 350"/>
                <a:gd name="T105" fmla="*/ 63 h 350"/>
                <a:gd name="T106" fmla="*/ 62 w 350"/>
                <a:gd name="T107" fmla="*/ 42 h 350"/>
                <a:gd name="T108" fmla="*/ 87 w 350"/>
                <a:gd name="T109" fmla="*/ 24 h 350"/>
                <a:gd name="T110" fmla="*/ 114 w 350"/>
                <a:gd name="T111" fmla="*/ 11 h 350"/>
                <a:gd name="T112" fmla="*/ 144 w 350"/>
                <a:gd name="T113" fmla="*/ 3 h 350"/>
                <a:gd name="T114" fmla="*/ 175 w 350"/>
                <a:gd name="T1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0" h="350">
                  <a:moveTo>
                    <a:pt x="175" y="117"/>
                  </a:moveTo>
                  <a:lnTo>
                    <a:pt x="156" y="119"/>
                  </a:lnTo>
                  <a:lnTo>
                    <a:pt x="141" y="128"/>
                  </a:lnTo>
                  <a:lnTo>
                    <a:pt x="129" y="140"/>
                  </a:lnTo>
                  <a:lnTo>
                    <a:pt x="120" y="157"/>
                  </a:lnTo>
                  <a:lnTo>
                    <a:pt x="116" y="175"/>
                  </a:lnTo>
                  <a:lnTo>
                    <a:pt x="120" y="194"/>
                  </a:lnTo>
                  <a:lnTo>
                    <a:pt x="129" y="210"/>
                  </a:lnTo>
                  <a:lnTo>
                    <a:pt x="141" y="222"/>
                  </a:lnTo>
                  <a:lnTo>
                    <a:pt x="156" y="230"/>
                  </a:lnTo>
                  <a:lnTo>
                    <a:pt x="175" y="234"/>
                  </a:lnTo>
                  <a:lnTo>
                    <a:pt x="194" y="230"/>
                  </a:lnTo>
                  <a:lnTo>
                    <a:pt x="209" y="222"/>
                  </a:lnTo>
                  <a:lnTo>
                    <a:pt x="221" y="210"/>
                  </a:lnTo>
                  <a:lnTo>
                    <a:pt x="230" y="194"/>
                  </a:lnTo>
                  <a:lnTo>
                    <a:pt x="234" y="175"/>
                  </a:lnTo>
                  <a:lnTo>
                    <a:pt x="230" y="157"/>
                  </a:lnTo>
                  <a:lnTo>
                    <a:pt x="221" y="140"/>
                  </a:lnTo>
                  <a:lnTo>
                    <a:pt x="209" y="128"/>
                  </a:lnTo>
                  <a:lnTo>
                    <a:pt x="194" y="119"/>
                  </a:lnTo>
                  <a:lnTo>
                    <a:pt x="175" y="117"/>
                  </a:lnTo>
                  <a:close/>
                  <a:moveTo>
                    <a:pt x="175" y="0"/>
                  </a:moveTo>
                  <a:lnTo>
                    <a:pt x="206" y="3"/>
                  </a:lnTo>
                  <a:lnTo>
                    <a:pt x="236" y="11"/>
                  </a:lnTo>
                  <a:lnTo>
                    <a:pt x="263" y="24"/>
                  </a:lnTo>
                  <a:lnTo>
                    <a:pt x="288" y="42"/>
                  </a:lnTo>
                  <a:lnTo>
                    <a:pt x="309" y="63"/>
                  </a:lnTo>
                  <a:lnTo>
                    <a:pt x="325" y="87"/>
                  </a:lnTo>
                  <a:lnTo>
                    <a:pt x="339" y="114"/>
                  </a:lnTo>
                  <a:lnTo>
                    <a:pt x="346" y="144"/>
                  </a:lnTo>
                  <a:lnTo>
                    <a:pt x="350" y="175"/>
                  </a:lnTo>
                  <a:lnTo>
                    <a:pt x="346" y="207"/>
                  </a:lnTo>
                  <a:lnTo>
                    <a:pt x="339" y="237"/>
                  </a:lnTo>
                  <a:lnTo>
                    <a:pt x="325" y="264"/>
                  </a:lnTo>
                  <a:lnTo>
                    <a:pt x="309" y="288"/>
                  </a:lnTo>
                  <a:lnTo>
                    <a:pt x="288" y="309"/>
                  </a:lnTo>
                  <a:lnTo>
                    <a:pt x="263" y="327"/>
                  </a:lnTo>
                  <a:lnTo>
                    <a:pt x="236" y="340"/>
                  </a:lnTo>
                  <a:lnTo>
                    <a:pt x="206" y="348"/>
                  </a:lnTo>
                  <a:lnTo>
                    <a:pt x="175" y="350"/>
                  </a:lnTo>
                  <a:lnTo>
                    <a:pt x="144" y="348"/>
                  </a:lnTo>
                  <a:lnTo>
                    <a:pt x="114" y="340"/>
                  </a:lnTo>
                  <a:lnTo>
                    <a:pt x="87" y="327"/>
                  </a:lnTo>
                  <a:lnTo>
                    <a:pt x="62" y="309"/>
                  </a:lnTo>
                  <a:lnTo>
                    <a:pt x="41" y="288"/>
                  </a:lnTo>
                  <a:lnTo>
                    <a:pt x="25" y="264"/>
                  </a:lnTo>
                  <a:lnTo>
                    <a:pt x="11" y="237"/>
                  </a:lnTo>
                  <a:lnTo>
                    <a:pt x="4" y="207"/>
                  </a:lnTo>
                  <a:lnTo>
                    <a:pt x="0" y="175"/>
                  </a:lnTo>
                  <a:lnTo>
                    <a:pt x="4" y="144"/>
                  </a:lnTo>
                  <a:lnTo>
                    <a:pt x="11" y="114"/>
                  </a:lnTo>
                  <a:lnTo>
                    <a:pt x="25" y="87"/>
                  </a:lnTo>
                  <a:lnTo>
                    <a:pt x="41" y="63"/>
                  </a:lnTo>
                  <a:lnTo>
                    <a:pt x="62" y="42"/>
                  </a:lnTo>
                  <a:lnTo>
                    <a:pt x="87" y="24"/>
                  </a:lnTo>
                  <a:lnTo>
                    <a:pt x="114" y="11"/>
                  </a:lnTo>
                  <a:lnTo>
                    <a:pt x="144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36"/>
            <p:cNvSpPr>
              <a:spLocks noEditPoints="1"/>
            </p:cNvSpPr>
            <p:nvPr/>
          </p:nvSpPr>
          <p:spPr bwMode="auto">
            <a:xfrm>
              <a:off x="8586788" y="2165351"/>
              <a:ext cx="55562" cy="57150"/>
            </a:xfrm>
            <a:custGeom>
              <a:avLst/>
              <a:gdLst>
                <a:gd name="T0" fmla="*/ 175 w 350"/>
                <a:gd name="T1" fmla="*/ 116 h 350"/>
                <a:gd name="T2" fmla="*/ 156 w 350"/>
                <a:gd name="T3" fmla="*/ 120 h 350"/>
                <a:gd name="T4" fmla="*/ 140 w 350"/>
                <a:gd name="T5" fmla="*/ 128 h 350"/>
                <a:gd name="T6" fmla="*/ 128 w 350"/>
                <a:gd name="T7" fmla="*/ 141 h 350"/>
                <a:gd name="T8" fmla="*/ 120 w 350"/>
                <a:gd name="T9" fmla="*/ 156 h 350"/>
                <a:gd name="T10" fmla="*/ 117 w 350"/>
                <a:gd name="T11" fmla="*/ 175 h 350"/>
                <a:gd name="T12" fmla="*/ 120 w 350"/>
                <a:gd name="T13" fmla="*/ 194 h 350"/>
                <a:gd name="T14" fmla="*/ 128 w 350"/>
                <a:gd name="T15" fmla="*/ 209 h 350"/>
                <a:gd name="T16" fmla="*/ 140 w 350"/>
                <a:gd name="T17" fmla="*/ 222 h 350"/>
                <a:gd name="T18" fmla="*/ 156 w 350"/>
                <a:gd name="T19" fmla="*/ 230 h 350"/>
                <a:gd name="T20" fmla="*/ 175 w 350"/>
                <a:gd name="T21" fmla="*/ 234 h 350"/>
                <a:gd name="T22" fmla="*/ 193 w 350"/>
                <a:gd name="T23" fmla="*/ 230 h 350"/>
                <a:gd name="T24" fmla="*/ 209 w 350"/>
                <a:gd name="T25" fmla="*/ 222 h 350"/>
                <a:gd name="T26" fmla="*/ 222 w 350"/>
                <a:gd name="T27" fmla="*/ 209 h 350"/>
                <a:gd name="T28" fmla="*/ 230 w 350"/>
                <a:gd name="T29" fmla="*/ 194 h 350"/>
                <a:gd name="T30" fmla="*/ 233 w 350"/>
                <a:gd name="T31" fmla="*/ 175 h 350"/>
                <a:gd name="T32" fmla="*/ 230 w 350"/>
                <a:gd name="T33" fmla="*/ 156 h 350"/>
                <a:gd name="T34" fmla="*/ 222 w 350"/>
                <a:gd name="T35" fmla="*/ 141 h 350"/>
                <a:gd name="T36" fmla="*/ 209 w 350"/>
                <a:gd name="T37" fmla="*/ 128 h 350"/>
                <a:gd name="T38" fmla="*/ 193 w 350"/>
                <a:gd name="T39" fmla="*/ 120 h 350"/>
                <a:gd name="T40" fmla="*/ 175 w 350"/>
                <a:gd name="T41" fmla="*/ 116 h 350"/>
                <a:gd name="T42" fmla="*/ 175 w 350"/>
                <a:gd name="T43" fmla="*/ 0 h 350"/>
                <a:gd name="T44" fmla="*/ 206 w 350"/>
                <a:gd name="T45" fmla="*/ 3 h 350"/>
                <a:gd name="T46" fmla="*/ 236 w 350"/>
                <a:gd name="T47" fmla="*/ 11 h 350"/>
                <a:gd name="T48" fmla="*/ 263 w 350"/>
                <a:gd name="T49" fmla="*/ 24 h 350"/>
                <a:gd name="T50" fmla="*/ 287 w 350"/>
                <a:gd name="T51" fmla="*/ 41 h 350"/>
                <a:gd name="T52" fmla="*/ 308 w 350"/>
                <a:gd name="T53" fmla="*/ 62 h 350"/>
                <a:gd name="T54" fmla="*/ 326 w 350"/>
                <a:gd name="T55" fmla="*/ 86 h 350"/>
                <a:gd name="T56" fmla="*/ 339 w 350"/>
                <a:gd name="T57" fmla="*/ 114 h 350"/>
                <a:gd name="T58" fmla="*/ 347 w 350"/>
                <a:gd name="T59" fmla="*/ 144 h 350"/>
                <a:gd name="T60" fmla="*/ 350 w 350"/>
                <a:gd name="T61" fmla="*/ 175 h 350"/>
                <a:gd name="T62" fmla="*/ 347 w 350"/>
                <a:gd name="T63" fmla="*/ 206 h 350"/>
                <a:gd name="T64" fmla="*/ 339 w 350"/>
                <a:gd name="T65" fmla="*/ 236 h 350"/>
                <a:gd name="T66" fmla="*/ 326 w 350"/>
                <a:gd name="T67" fmla="*/ 264 h 350"/>
                <a:gd name="T68" fmla="*/ 308 w 350"/>
                <a:gd name="T69" fmla="*/ 288 h 350"/>
                <a:gd name="T70" fmla="*/ 287 w 350"/>
                <a:gd name="T71" fmla="*/ 309 h 350"/>
                <a:gd name="T72" fmla="*/ 263 w 350"/>
                <a:gd name="T73" fmla="*/ 326 h 350"/>
                <a:gd name="T74" fmla="*/ 236 w 350"/>
                <a:gd name="T75" fmla="*/ 339 h 350"/>
                <a:gd name="T76" fmla="*/ 206 w 350"/>
                <a:gd name="T77" fmla="*/ 347 h 350"/>
                <a:gd name="T78" fmla="*/ 175 w 350"/>
                <a:gd name="T79" fmla="*/ 350 h 350"/>
                <a:gd name="T80" fmla="*/ 143 w 350"/>
                <a:gd name="T81" fmla="*/ 347 h 350"/>
                <a:gd name="T82" fmla="*/ 113 w 350"/>
                <a:gd name="T83" fmla="*/ 339 h 350"/>
                <a:gd name="T84" fmla="*/ 87 w 350"/>
                <a:gd name="T85" fmla="*/ 326 h 350"/>
                <a:gd name="T86" fmla="*/ 62 w 350"/>
                <a:gd name="T87" fmla="*/ 309 h 350"/>
                <a:gd name="T88" fmla="*/ 41 w 350"/>
                <a:gd name="T89" fmla="*/ 288 h 350"/>
                <a:gd name="T90" fmla="*/ 24 w 350"/>
                <a:gd name="T91" fmla="*/ 264 h 350"/>
                <a:gd name="T92" fmla="*/ 10 w 350"/>
                <a:gd name="T93" fmla="*/ 236 h 350"/>
                <a:gd name="T94" fmla="*/ 3 w 350"/>
                <a:gd name="T95" fmla="*/ 206 h 350"/>
                <a:gd name="T96" fmla="*/ 0 w 350"/>
                <a:gd name="T97" fmla="*/ 175 h 350"/>
                <a:gd name="T98" fmla="*/ 3 w 350"/>
                <a:gd name="T99" fmla="*/ 144 h 350"/>
                <a:gd name="T100" fmla="*/ 10 w 350"/>
                <a:gd name="T101" fmla="*/ 114 h 350"/>
                <a:gd name="T102" fmla="*/ 24 w 350"/>
                <a:gd name="T103" fmla="*/ 86 h 350"/>
                <a:gd name="T104" fmla="*/ 41 w 350"/>
                <a:gd name="T105" fmla="*/ 62 h 350"/>
                <a:gd name="T106" fmla="*/ 62 w 350"/>
                <a:gd name="T107" fmla="*/ 41 h 350"/>
                <a:gd name="T108" fmla="*/ 87 w 350"/>
                <a:gd name="T109" fmla="*/ 24 h 350"/>
                <a:gd name="T110" fmla="*/ 113 w 350"/>
                <a:gd name="T111" fmla="*/ 11 h 350"/>
                <a:gd name="T112" fmla="*/ 143 w 350"/>
                <a:gd name="T113" fmla="*/ 3 h 350"/>
                <a:gd name="T114" fmla="*/ 175 w 350"/>
                <a:gd name="T1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0" h="350">
                  <a:moveTo>
                    <a:pt x="175" y="116"/>
                  </a:moveTo>
                  <a:lnTo>
                    <a:pt x="156" y="120"/>
                  </a:lnTo>
                  <a:lnTo>
                    <a:pt x="140" y="128"/>
                  </a:lnTo>
                  <a:lnTo>
                    <a:pt x="128" y="141"/>
                  </a:lnTo>
                  <a:lnTo>
                    <a:pt x="120" y="156"/>
                  </a:lnTo>
                  <a:lnTo>
                    <a:pt x="117" y="175"/>
                  </a:lnTo>
                  <a:lnTo>
                    <a:pt x="120" y="194"/>
                  </a:lnTo>
                  <a:lnTo>
                    <a:pt x="128" y="209"/>
                  </a:lnTo>
                  <a:lnTo>
                    <a:pt x="140" y="222"/>
                  </a:lnTo>
                  <a:lnTo>
                    <a:pt x="156" y="230"/>
                  </a:lnTo>
                  <a:lnTo>
                    <a:pt x="175" y="234"/>
                  </a:lnTo>
                  <a:lnTo>
                    <a:pt x="193" y="230"/>
                  </a:lnTo>
                  <a:lnTo>
                    <a:pt x="209" y="222"/>
                  </a:lnTo>
                  <a:lnTo>
                    <a:pt x="222" y="209"/>
                  </a:lnTo>
                  <a:lnTo>
                    <a:pt x="230" y="194"/>
                  </a:lnTo>
                  <a:lnTo>
                    <a:pt x="233" y="175"/>
                  </a:lnTo>
                  <a:lnTo>
                    <a:pt x="230" y="156"/>
                  </a:lnTo>
                  <a:lnTo>
                    <a:pt x="222" y="141"/>
                  </a:lnTo>
                  <a:lnTo>
                    <a:pt x="209" y="128"/>
                  </a:lnTo>
                  <a:lnTo>
                    <a:pt x="193" y="120"/>
                  </a:lnTo>
                  <a:lnTo>
                    <a:pt x="175" y="116"/>
                  </a:lnTo>
                  <a:close/>
                  <a:moveTo>
                    <a:pt x="175" y="0"/>
                  </a:moveTo>
                  <a:lnTo>
                    <a:pt x="206" y="3"/>
                  </a:lnTo>
                  <a:lnTo>
                    <a:pt x="236" y="11"/>
                  </a:lnTo>
                  <a:lnTo>
                    <a:pt x="263" y="24"/>
                  </a:lnTo>
                  <a:lnTo>
                    <a:pt x="287" y="41"/>
                  </a:lnTo>
                  <a:lnTo>
                    <a:pt x="308" y="62"/>
                  </a:lnTo>
                  <a:lnTo>
                    <a:pt x="326" y="86"/>
                  </a:lnTo>
                  <a:lnTo>
                    <a:pt x="339" y="114"/>
                  </a:lnTo>
                  <a:lnTo>
                    <a:pt x="347" y="144"/>
                  </a:lnTo>
                  <a:lnTo>
                    <a:pt x="350" y="175"/>
                  </a:lnTo>
                  <a:lnTo>
                    <a:pt x="347" y="206"/>
                  </a:lnTo>
                  <a:lnTo>
                    <a:pt x="339" y="236"/>
                  </a:lnTo>
                  <a:lnTo>
                    <a:pt x="326" y="264"/>
                  </a:lnTo>
                  <a:lnTo>
                    <a:pt x="308" y="288"/>
                  </a:lnTo>
                  <a:lnTo>
                    <a:pt x="287" y="309"/>
                  </a:lnTo>
                  <a:lnTo>
                    <a:pt x="263" y="326"/>
                  </a:lnTo>
                  <a:lnTo>
                    <a:pt x="236" y="339"/>
                  </a:lnTo>
                  <a:lnTo>
                    <a:pt x="206" y="347"/>
                  </a:lnTo>
                  <a:lnTo>
                    <a:pt x="175" y="350"/>
                  </a:lnTo>
                  <a:lnTo>
                    <a:pt x="143" y="347"/>
                  </a:lnTo>
                  <a:lnTo>
                    <a:pt x="113" y="339"/>
                  </a:lnTo>
                  <a:lnTo>
                    <a:pt x="87" y="326"/>
                  </a:lnTo>
                  <a:lnTo>
                    <a:pt x="62" y="309"/>
                  </a:lnTo>
                  <a:lnTo>
                    <a:pt x="41" y="288"/>
                  </a:lnTo>
                  <a:lnTo>
                    <a:pt x="24" y="264"/>
                  </a:lnTo>
                  <a:lnTo>
                    <a:pt x="10" y="236"/>
                  </a:lnTo>
                  <a:lnTo>
                    <a:pt x="3" y="206"/>
                  </a:lnTo>
                  <a:lnTo>
                    <a:pt x="0" y="175"/>
                  </a:lnTo>
                  <a:lnTo>
                    <a:pt x="3" y="144"/>
                  </a:lnTo>
                  <a:lnTo>
                    <a:pt x="10" y="114"/>
                  </a:lnTo>
                  <a:lnTo>
                    <a:pt x="24" y="86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7" y="24"/>
                  </a:lnTo>
                  <a:lnTo>
                    <a:pt x="113" y="11"/>
                  </a:lnTo>
                  <a:lnTo>
                    <a:pt x="143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7"/>
            <p:cNvSpPr>
              <a:spLocks noEditPoints="1"/>
            </p:cNvSpPr>
            <p:nvPr/>
          </p:nvSpPr>
          <p:spPr bwMode="auto">
            <a:xfrm>
              <a:off x="8281988" y="2286001"/>
              <a:ext cx="55562" cy="55563"/>
            </a:xfrm>
            <a:custGeom>
              <a:avLst/>
              <a:gdLst>
                <a:gd name="T0" fmla="*/ 174 w 349"/>
                <a:gd name="T1" fmla="*/ 117 h 351"/>
                <a:gd name="T2" fmla="*/ 157 w 349"/>
                <a:gd name="T3" fmla="*/ 120 h 351"/>
                <a:gd name="T4" fmla="*/ 140 w 349"/>
                <a:gd name="T5" fmla="*/ 128 h 351"/>
                <a:gd name="T6" fmla="*/ 128 w 349"/>
                <a:gd name="T7" fmla="*/ 141 h 351"/>
                <a:gd name="T8" fmla="*/ 119 w 349"/>
                <a:gd name="T9" fmla="*/ 157 h 351"/>
                <a:gd name="T10" fmla="*/ 117 w 349"/>
                <a:gd name="T11" fmla="*/ 176 h 351"/>
                <a:gd name="T12" fmla="*/ 119 w 349"/>
                <a:gd name="T13" fmla="*/ 193 h 351"/>
                <a:gd name="T14" fmla="*/ 128 w 349"/>
                <a:gd name="T15" fmla="*/ 210 h 351"/>
                <a:gd name="T16" fmla="*/ 140 w 349"/>
                <a:gd name="T17" fmla="*/ 222 h 351"/>
                <a:gd name="T18" fmla="*/ 157 w 349"/>
                <a:gd name="T19" fmla="*/ 231 h 351"/>
                <a:gd name="T20" fmla="*/ 174 w 349"/>
                <a:gd name="T21" fmla="*/ 233 h 351"/>
                <a:gd name="T22" fmla="*/ 193 w 349"/>
                <a:gd name="T23" fmla="*/ 231 h 351"/>
                <a:gd name="T24" fmla="*/ 209 w 349"/>
                <a:gd name="T25" fmla="*/ 222 h 351"/>
                <a:gd name="T26" fmla="*/ 222 w 349"/>
                <a:gd name="T27" fmla="*/ 210 h 351"/>
                <a:gd name="T28" fmla="*/ 230 w 349"/>
                <a:gd name="T29" fmla="*/ 193 h 351"/>
                <a:gd name="T30" fmla="*/ 233 w 349"/>
                <a:gd name="T31" fmla="*/ 176 h 351"/>
                <a:gd name="T32" fmla="*/ 230 w 349"/>
                <a:gd name="T33" fmla="*/ 157 h 351"/>
                <a:gd name="T34" fmla="*/ 222 w 349"/>
                <a:gd name="T35" fmla="*/ 141 h 351"/>
                <a:gd name="T36" fmla="*/ 209 w 349"/>
                <a:gd name="T37" fmla="*/ 128 h 351"/>
                <a:gd name="T38" fmla="*/ 193 w 349"/>
                <a:gd name="T39" fmla="*/ 120 h 351"/>
                <a:gd name="T40" fmla="*/ 174 w 349"/>
                <a:gd name="T41" fmla="*/ 117 h 351"/>
                <a:gd name="T42" fmla="*/ 174 w 349"/>
                <a:gd name="T43" fmla="*/ 0 h 351"/>
                <a:gd name="T44" fmla="*/ 207 w 349"/>
                <a:gd name="T45" fmla="*/ 2 h 351"/>
                <a:gd name="T46" fmla="*/ 235 w 349"/>
                <a:gd name="T47" fmla="*/ 11 h 351"/>
                <a:gd name="T48" fmla="*/ 263 w 349"/>
                <a:gd name="T49" fmla="*/ 24 h 351"/>
                <a:gd name="T50" fmla="*/ 287 w 349"/>
                <a:gd name="T51" fmla="*/ 41 h 351"/>
                <a:gd name="T52" fmla="*/ 308 w 349"/>
                <a:gd name="T53" fmla="*/ 62 h 351"/>
                <a:gd name="T54" fmla="*/ 326 w 349"/>
                <a:gd name="T55" fmla="*/ 87 h 351"/>
                <a:gd name="T56" fmla="*/ 338 w 349"/>
                <a:gd name="T57" fmla="*/ 115 h 351"/>
                <a:gd name="T58" fmla="*/ 347 w 349"/>
                <a:gd name="T59" fmla="*/ 143 h 351"/>
                <a:gd name="T60" fmla="*/ 349 w 349"/>
                <a:gd name="T61" fmla="*/ 176 h 351"/>
                <a:gd name="T62" fmla="*/ 347 w 349"/>
                <a:gd name="T63" fmla="*/ 207 h 351"/>
                <a:gd name="T64" fmla="*/ 338 w 349"/>
                <a:gd name="T65" fmla="*/ 237 h 351"/>
                <a:gd name="T66" fmla="*/ 326 w 349"/>
                <a:gd name="T67" fmla="*/ 263 h 351"/>
                <a:gd name="T68" fmla="*/ 308 w 349"/>
                <a:gd name="T69" fmla="*/ 288 h 351"/>
                <a:gd name="T70" fmla="*/ 287 w 349"/>
                <a:gd name="T71" fmla="*/ 309 h 351"/>
                <a:gd name="T72" fmla="*/ 263 w 349"/>
                <a:gd name="T73" fmla="*/ 326 h 351"/>
                <a:gd name="T74" fmla="*/ 235 w 349"/>
                <a:gd name="T75" fmla="*/ 340 h 351"/>
                <a:gd name="T76" fmla="*/ 207 w 349"/>
                <a:gd name="T77" fmla="*/ 347 h 351"/>
                <a:gd name="T78" fmla="*/ 174 w 349"/>
                <a:gd name="T79" fmla="*/ 351 h 351"/>
                <a:gd name="T80" fmla="*/ 144 w 349"/>
                <a:gd name="T81" fmla="*/ 347 h 351"/>
                <a:gd name="T82" fmla="*/ 114 w 349"/>
                <a:gd name="T83" fmla="*/ 340 h 351"/>
                <a:gd name="T84" fmla="*/ 87 w 349"/>
                <a:gd name="T85" fmla="*/ 326 h 351"/>
                <a:gd name="T86" fmla="*/ 63 w 349"/>
                <a:gd name="T87" fmla="*/ 309 h 351"/>
                <a:gd name="T88" fmla="*/ 41 w 349"/>
                <a:gd name="T89" fmla="*/ 288 h 351"/>
                <a:gd name="T90" fmla="*/ 24 w 349"/>
                <a:gd name="T91" fmla="*/ 263 h 351"/>
                <a:gd name="T92" fmla="*/ 11 w 349"/>
                <a:gd name="T93" fmla="*/ 237 h 351"/>
                <a:gd name="T94" fmla="*/ 3 w 349"/>
                <a:gd name="T95" fmla="*/ 207 h 351"/>
                <a:gd name="T96" fmla="*/ 0 w 349"/>
                <a:gd name="T97" fmla="*/ 176 h 351"/>
                <a:gd name="T98" fmla="*/ 3 w 349"/>
                <a:gd name="T99" fmla="*/ 143 h 351"/>
                <a:gd name="T100" fmla="*/ 11 w 349"/>
                <a:gd name="T101" fmla="*/ 115 h 351"/>
                <a:gd name="T102" fmla="*/ 24 w 349"/>
                <a:gd name="T103" fmla="*/ 87 h 351"/>
                <a:gd name="T104" fmla="*/ 41 w 349"/>
                <a:gd name="T105" fmla="*/ 62 h 351"/>
                <a:gd name="T106" fmla="*/ 63 w 349"/>
                <a:gd name="T107" fmla="*/ 41 h 351"/>
                <a:gd name="T108" fmla="*/ 87 w 349"/>
                <a:gd name="T109" fmla="*/ 24 h 351"/>
                <a:gd name="T110" fmla="*/ 114 w 349"/>
                <a:gd name="T111" fmla="*/ 11 h 351"/>
                <a:gd name="T112" fmla="*/ 144 w 349"/>
                <a:gd name="T113" fmla="*/ 2 h 351"/>
                <a:gd name="T114" fmla="*/ 174 w 349"/>
                <a:gd name="T115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9" h="351">
                  <a:moveTo>
                    <a:pt x="174" y="117"/>
                  </a:moveTo>
                  <a:lnTo>
                    <a:pt x="157" y="120"/>
                  </a:lnTo>
                  <a:lnTo>
                    <a:pt x="140" y="128"/>
                  </a:lnTo>
                  <a:lnTo>
                    <a:pt x="128" y="141"/>
                  </a:lnTo>
                  <a:lnTo>
                    <a:pt x="119" y="157"/>
                  </a:lnTo>
                  <a:lnTo>
                    <a:pt x="117" y="176"/>
                  </a:lnTo>
                  <a:lnTo>
                    <a:pt x="119" y="193"/>
                  </a:lnTo>
                  <a:lnTo>
                    <a:pt x="128" y="210"/>
                  </a:lnTo>
                  <a:lnTo>
                    <a:pt x="140" y="222"/>
                  </a:lnTo>
                  <a:lnTo>
                    <a:pt x="157" y="231"/>
                  </a:lnTo>
                  <a:lnTo>
                    <a:pt x="174" y="233"/>
                  </a:lnTo>
                  <a:lnTo>
                    <a:pt x="193" y="231"/>
                  </a:lnTo>
                  <a:lnTo>
                    <a:pt x="209" y="222"/>
                  </a:lnTo>
                  <a:lnTo>
                    <a:pt x="222" y="210"/>
                  </a:lnTo>
                  <a:lnTo>
                    <a:pt x="230" y="193"/>
                  </a:lnTo>
                  <a:lnTo>
                    <a:pt x="233" y="176"/>
                  </a:lnTo>
                  <a:lnTo>
                    <a:pt x="230" y="157"/>
                  </a:lnTo>
                  <a:lnTo>
                    <a:pt x="222" y="141"/>
                  </a:lnTo>
                  <a:lnTo>
                    <a:pt x="209" y="128"/>
                  </a:lnTo>
                  <a:lnTo>
                    <a:pt x="193" y="120"/>
                  </a:lnTo>
                  <a:lnTo>
                    <a:pt x="174" y="117"/>
                  </a:lnTo>
                  <a:close/>
                  <a:moveTo>
                    <a:pt x="174" y="0"/>
                  </a:moveTo>
                  <a:lnTo>
                    <a:pt x="207" y="2"/>
                  </a:lnTo>
                  <a:lnTo>
                    <a:pt x="235" y="11"/>
                  </a:lnTo>
                  <a:lnTo>
                    <a:pt x="263" y="24"/>
                  </a:lnTo>
                  <a:lnTo>
                    <a:pt x="287" y="41"/>
                  </a:lnTo>
                  <a:lnTo>
                    <a:pt x="308" y="62"/>
                  </a:lnTo>
                  <a:lnTo>
                    <a:pt x="326" y="87"/>
                  </a:lnTo>
                  <a:lnTo>
                    <a:pt x="338" y="115"/>
                  </a:lnTo>
                  <a:lnTo>
                    <a:pt x="347" y="143"/>
                  </a:lnTo>
                  <a:lnTo>
                    <a:pt x="349" y="176"/>
                  </a:lnTo>
                  <a:lnTo>
                    <a:pt x="347" y="207"/>
                  </a:lnTo>
                  <a:lnTo>
                    <a:pt x="338" y="237"/>
                  </a:lnTo>
                  <a:lnTo>
                    <a:pt x="326" y="263"/>
                  </a:lnTo>
                  <a:lnTo>
                    <a:pt x="308" y="288"/>
                  </a:lnTo>
                  <a:lnTo>
                    <a:pt x="287" y="309"/>
                  </a:lnTo>
                  <a:lnTo>
                    <a:pt x="263" y="326"/>
                  </a:lnTo>
                  <a:lnTo>
                    <a:pt x="235" y="340"/>
                  </a:lnTo>
                  <a:lnTo>
                    <a:pt x="207" y="347"/>
                  </a:lnTo>
                  <a:lnTo>
                    <a:pt x="174" y="351"/>
                  </a:lnTo>
                  <a:lnTo>
                    <a:pt x="144" y="347"/>
                  </a:lnTo>
                  <a:lnTo>
                    <a:pt x="114" y="340"/>
                  </a:lnTo>
                  <a:lnTo>
                    <a:pt x="87" y="326"/>
                  </a:lnTo>
                  <a:lnTo>
                    <a:pt x="63" y="309"/>
                  </a:lnTo>
                  <a:lnTo>
                    <a:pt x="41" y="288"/>
                  </a:lnTo>
                  <a:lnTo>
                    <a:pt x="24" y="263"/>
                  </a:lnTo>
                  <a:lnTo>
                    <a:pt x="11" y="237"/>
                  </a:lnTo>
                  <a:lnTo>
                    <a:pt x="3" y="207"/>
                  </a:lnTo>
                  <a:lnTo>
                    <a:pt x="0" y="176"/>
                  </a:lnTo>
                  <a:lnTo>
                    <a:pt x="3" y="143"/>
                  </a:lnTo>
                  <a:lnTo>
                    <a:pt x="11" y="115"/>
                  </a:lnTo>
                  <a:lnTo>
                    <a:pt x="24" y="87"/>
                  </a:lnTo>
                  <a:lnTo>
                    <a:pt x="41" y="62"/>
                  </a:lnTo>
                  <a:lnTo>
                    <a:pt x="63" y="41"/>
                  </a:lnTo>
                  <a:lnTo>
                    <a:pt x="87" y="24"/>
                  </a:lnTo>
                  <a:lnTo>
                    <a:pt x="114" y="11"/>
                  </a:lnTo>
                  <a:lnTo>
                    <a:pt x="144" y="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38"/>
            <p:cNvSpPr>
              <a:spLocks noEditPoints="1"/>
            </p:cNvSpPr>
            <p:nvPr/>
          </p:nvSpPr>
          <p:spPr bwMode="auto">
            <a:xfrm>
              <a:off x="8391525" y="2305051"/>
              <a:ext cx="93662" cy="93663"/>
            </a:xfrm>
            <a:custGeom>
              <a:avLst/>
              <a:gdLst>
                <a:gd name="T0" fmla="*/ 260 w 582"/>
                <a:gd name="T1" fmla="*/ 120 h 584"/>
                <a:gd name="T2" fmla="*/ 203 w 582"/>
                <a:gd name="T3" fmla="*/ 141 h 584"/>
                <a:gd name="T4" fmla="*/ 157 w 582"/>
                <a:gd name="T5" fmla="*/ 179 h 584"/>
                <a:gd name="T6" fmla="*/ 127 w 582"/>
                <a:gd name="T7" fmla="*/ 231 h 584"/>
                <a:gd name="T8" fmla="*/ 116 w 582"/>
                <a:gd name="T9" fmla="*/ 292 h 584"/>
                <a:gd name="T10" fmla="*/ 127 w 582"/>
                <a:gd name="T11" fmla="*/ 353 h 584"/>
                <a:gd name="T12" fmla="*/ 157 w 582"/>
                <a:gd name="T13" fmla="*/ 405 h 584"/>
                <a:gd name="T14" fmla="*/ 203 w 582"/>
                <a:gd name="T15" fmla="*/ 444 h 584"/>
                <a:gd name="T16" fmla="*/ 260 w 582"/>
                <a:gd name="T17" fmla="*/ 465 h 584"/>
                <a:gd name="T18" fmla="*/ 322 w 582"/>
                <a:gd name="T19" fmla="*/ 465 h 584"/>
                <a:gd name="T20" fmla="*/ 379 w 582"/>
                <a:gd name="T21" fmla="*/ 444 h 584"/>
                <a:gd name="T22" fmla="*/ 425 w 582"/>
                <a:gd name="T23" fmla="*/ 405 h 584"/>
                <a:gd name="T24" fmla="*/ 455 w 582"/>
                <a:gd name="T25" fmla="*/ 353 h 584"/>
                <a:gd name="T26" fmla="*/ 466 w 582"/>
                <a:gd name="T27" fmla="*/ 292 h 584"/>
                <a:gd name="T28" fmla="*/ 455 w 582"/>
                <a:gd name="T29" fmla="*/ 231 h 584"/>
                <a:gd name="T30" fmla="*/ 425 w 582"/>
                <a:gd name="T31" fmla="*/ 179 h 584"/>
                <a:gd name="T32" fmla="*/ 379 w 582"/>
                <a:gd name="T33" fmla="*/ 141 h 584"/>
                <a:gd name="T34" fmla="*/ 322 w 582"/>
                <a:gd name="T35" fmla="*/ 120 h 584"/>
                <a:gd name="T36" fmla="*/ 291 w 582"/>
                <a:gd name="T37" fmla="*/ 0 h 584"/>
                <a:gd name="T38" fmla="*/ 375 w 582"/>
                <a:gd name="T39" fmla="*/ 12 h 584"/>
                <a:gd name="T40" fmla="*/ 449 w 582"/>
                <a:gd name="T41" fmla="*/ 47 h 584"/>
                <a:gd name="T42" fmla="*/ 511 w 582"/>
                <a:gd name="T43" fmla="*/ 101 h 584"/>
                <a:gd name="T44" fmla="*/ 555 w 582"/>
                <a:gd name="T45" fmla="*/ 169 h 584"/>
                <a:gd name="T46" fmla="*/ 579 w 582"/>
                <a:gd name="T47" fmla="*/ 248 h 584"/>
                <a:gd name="T48" fmla="*/ 579 w 582"/>
                <a:gd name="T49" fmla="*/ 335 h 584"/>
                <a:gd name="T50" fmla="*/ 555 w 582"/>
                <a:gd name="T51" fmla="*/ 415 h 584"/>
                <a:gd name="T52" fmla="*/ 511 w 582"/>
                <a:gd name="T53" fmla="*/ 484 h 584"/>
                <a:gd name="T54" fmla="*/ 449 w 582"/>
                <a:gd name="T55" fmla="*/ 537 h 584"/>
                <a:gd name="T56" fmla="*/ 375 w 582"/>
                <a:gd name="T57" fmla="*/ 571 h 584"/>
                <a:gd name="T58" fmla="*/ 291 w 582"/>
                <a:gd name="T59" fmla="*/ 584 h 584"/>
                <a:gd name="T60" fmla="*/ 207 w 582"/>
                <a:gd name="T61" fmla="*/ 571 h 584"/>
                <a:gd name="T62" fmla="*/ 133 w 582"/>
                <a:gd name="T63" fmla="*/ 537 h 584"/>
                <a:gd name="T64" fmla="*/ 71 w 582"/>
                <a:gd name="T65" fmla="*/ 484 h 584"/>
                <a:gd name="T66" fmla="*/ 27 w 582"/>
                <a:gd name="T67" fmla="*/ 415 h 584"/>
                <a:gd name="T68" fmla="*/ 3 w 582"/>
                <a:gd name="T69" fmla="*/ 335 h 584"/>
                <a:gd name="T70" fmla="*/ 3 w 582"/>
                <a:gd name="T71" fmla="*/ 248 h 584"/>
                <a:gd name="T72" fmla="*/ 27 w 582"/>
                <a:gd name="T73" fmla="*/ 169 h 584"/>
                <a:gd name="T74" fmla="*/ 71 w 582"/>
                <a:gd name="T75" fmla="*/ 101 h 584"/>
                <a:gd name="T76" fmla="*/ 133 w 582"/>
                <a:gd name="T77" fmla="*/ 47 h 584"/>
                <a:gd name="T78" fmla="*/ 207 w 582"/>
                <a:gd name="T79" fmla="*/ 12 h 584"/>
                <a:gd name="T80" fmla="*/ 291 w 582"/>
                <a:gd name="T81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584">
                  <a:moveTo>
                    <a:pt x="291" y="116"/>
                  </a:moveTo>
                  <a:lnTo>
                    <a:pt x="260" y="120"/>
                  </a:lnTo>
                  <a:lnTo>
                    <a:pt x="230" y="127"/>
                  </a:lnTo>
                  <a:lnTo>
                    <a:pt x="203" y="141"/>
                  </a:lnTo>
                  <a:lnTo>
                    <a:pt x="178" y="157"/>
                  </a:lnTo>
                  <a:lnTo>
                    <a:pt x="157" y="179"/>
                  </a:lnTo>
                  <a:lnTo>
                    <a:pt x="141" y="204"/>
                  </a:lnTo>
                  <a:lnTo>
                    <a:pt x="127" y="231"/>
                  </a:lnTo>
                  <a:lnTo>
                    <a:pt x="120" y="261"/>
                  </a:lnTo>
                  <a:lnTo>
                    <a:pt x="116" y="292"/>
                  </a:lnTo>
                  <a:lnTo>
                    <a:pt x="120" y="324"/>
                  </a:lnTo>
                  <a:lnTo>
                    <a:pt x="127" y="353"/>
                  </a:lnTo>
                  <a:lnTo>
                    <a:pt x="141" y="380"/>
                  </a:lnTo>
                  <a:lnTo>
                    <a:pt x="157" y="405"/>
                  </a:lnTo>
                  <a:lnTo>
                    <a:pt x="178" y="426"/>
                  </a:lnTo>
                  <a:lnTo>
                    <a:pt x="203" y="444"/>
                  </a:lnTo>
                  <a:lnTo>
                    <a:pt x="230" y="456"/>
                  </a:lnTo>
                  <a:lnTo>
                    <a:pt x="260" y="465"/>
                  </a:lnTo>
                  <a:lnTo>
                    <a:pt x="291" y="467"/>
                  </a:lnTo>
                  <a:lnTo>
                    <a:pt x="322" y="465"/>
                  </a:lnTo>
                  <a:lnTo>
                    <a:pt x="352" y="456"/>
                  </a:lnTo>
                  <a:lnTo>
                    <a:pt x="379" y="444"/>
                  </a:lnTo>
                  <a:lnTo>
                    <a:pt x="404" y="426"/>
                  </a:lnTo>
                  <a:lnTo>
                    <a:pt x="425" y="405"/>
                  </a:lnTo>
                  <a:lnTo>
                    <a:pt x="441" y="380"/>
                  </a:lnTo>
                  <a:lnTo>
                    <a:pt x="455" y="353"/>
                  </a:lnTo>
                  <a:lnTo>
                    <a:pt x="462" y="324"/>
                  </a:lnTo>
                  <a:lnTo>
                    <a:pt x="466" y="292"/>
                  </a:lnTo>
                  <a:lnTo>
                    <a:pt x="462" y="261"/>
                  </a:lnTo>
                  <a:lnTo>
                    <a:pt x="455" y="231"/>
                  </a:lnTo>
                  <a:lnTo>
                    <a:pt x="441" y="204"/>
                  </a:lnTo>
                  <a:lnTo>
                    <a:pt x="425" y="179"/>
                  </a:lnTo>
                  <a:lnTo>
                    <a:pt x="404" y="157"/>
                  </a:lnTo>
                  <a:lnTo>
                    <a:pt x="379" y="141"/>
                  </a:lnTo>
                  <a:lnTo>
                    <a:pt x="352" y="127"/>
                  </a:lnTo>
                  <a:lnTo>
                    <a:pt x="322" y="120"/>
                  </a:lnTo>
                  <a:lnTo>
                    <a:pt x="291" y="116"/>
                  </a:lnTo>
                  <a:close/>
                  <a:moveTo>
                    <a:pt x="291" y="0"/>
                  </a:moveTo>
                  <a:lnTo>
                    <a:pt x="334" y="3"/>
                  </a:lnTo>
                  <a:lnTo>
                    <a:pt x="375" y="12"/>
                  </a:lnTo>
                  <a:lnTo>
                    <a:pt x="414" y="27"/>
                  </a:lnTo>
                  <a:lnTo>
                    <a:pt x="449" y="47"/>
                  </a:lnTo>
                  <a:lnTo>
                    <a:pt x="482" y="72"/>
                  </a:lnTo>
                  <a:lnTo>
                    <a:pt x="511" y="101"/>
                  </a:lnTo>
                  <a:lnTo>
                    <a:pt x="535" y="133"/>
                  </a:lnTo>
                  <a:lnTo>
                    <a:pt x="555" y="169"/>
                  </a:lnTo>
                  <a:lnTo>
                    <a:pt x="570" y="207"/>
                  </a:lnTo>
                  <a:lnTo>
                    <a:pt x="579" y="248"/>
                  </a:lnTo>
                  <a:lnTo>
                    <a:pt x="582" y="292"/>
                  </a:lnTo>
                  <a:lnTo>
                    <a:pt x="579" y="335"/>
                  </a:lnTo>
                  <a:lnTo>
                    <a:pt x="570" y="376"/>
                  </a:lnTo>
                  <a:lnTo>
                    <a:pt x="555" y="415"/>
                  </a:lnTo>
                  <a:lnTo>
                    <a:pt x="535" y="450"/>
                  </a:lnTo>
                  <a:lnTo>
                    <a:pt x="511" y="484"/>
                  </a:lnTo>
                  <a:lnTo>
                    <a:pt x="482" y="512"/>
                  </a:lnTo>
                  <a:lnTo>
                    <a:pt x="449" y="537"/>
                  </a:lnTo>
                  <a:lnTo>
                    <a:pt x="414" y="557"/>
                  </a:lnTo>
                  <a:lnTo>
                    <a:pt x="375" y="571"/>
                  </a:lnTo>
                  <a:lnTo>
                    <a:pt x="334" y="581"/>
                  </a:lnTo>
                  <a:lnTo>
                    <a:pt x="291" y="584"/>
                  </a:lnTo>
                  <a:lnTo>
                    <a:pt x="248" y="581"/>
                  </a:lnTo>
                  <a:lnTo>
                    <a:pt x="207" y="571"/>
                  </a:lnTo>
                  <a:lnTo>
                    <a:pt x="168" y="557"/>
                  </a:lnTo>
                  <a:lnTo>
                    <a:pt x="133" y="537"/>
                  </a:lnTo>
                  <a:lnTo>
                    <a:pt x="100" y="512"/>
                  </a:lnTo>
                  <a:lnTo>
                    <a:pt x="71" y="484"/>
                  </a:lnTo>
                  <a:lnTo>
                    <a:pt x="47" y="450"/>
                  </a:lnTo>
                  <a:lnTo>
                    <a:pt x="27" y="415"/>
                  </a:lnTo>
                  <a:lnTo>
                    <a:pt x="12" y="376"/>
                  </a:lnTo>
                  <a:lnTo>
                    <a:pt x="3" y="335"/>
                  </a:lnTo>
                  <a:lnTo>
                    <a:pt x="0" y="292"/>
                  </a:lnTo>
                  <a:lnTo>
                    <a:pt x="3" y="248"/>
                  </a:lnTo>
                  <a:lnTo>
                    <a:pt x="12" y="207"/>
                  </a:lnTo>
                  <a:lnTo>
                    <a:pt x="27" y="169"/>
                  </a:lnTo>
                  <a:lnTo>
                    <a:pt x="47" y="133"/>
                  </a:lnTo>
                  <a:lnTo>
                    <a:pt x="71" y="101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8" y="27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9"/>
            <p:cNvSpPr>
              <a:spLocks noEditPoints="1"/>
            </p:cNvSpPr>
            <p:nvPr/>
          </p:nvSpPr>
          <p:spPr bwMode="auto">
            <a:xfrm>
              <a:off x="8355013" y="2157413"/>
              <a:ext cx="92075" cy="92075"/>
            </a:xfrm>
            <a:custGeom>
              <a:avLst/>
              <a:gdLst>
                <a:gd name="T0" fmla="*/ 260 w 583"/>
                <a:gd name="T1" fmla="*/ 120 h 584"/>
                <a:gd name="T2" fmla="*/ 203 w 583"/>
                <a:gd name="T3" fmla="*/ 141 h 584"/>
                <a:gd name="T4" fmla="*/ 158 w 583"/>
                <a:gd name="T5" fmla="*/ 180 h 584"/>
                <a:gd name="T6" fmla="*/ 127 w 583"/>
                <a:gd name="T7" fmla="*/ 232 h 584"/>
                <a:gd name="T8" fmla="*/ 116 w 583"/>
                <a:gd name="T9" fmla="*/ 293 h 584"/>
                <a:gd name="T10" fmla="*/ 127 w 583"/>
                <a:gd name="T11" fmla="*/ 354 h 584"/>
                <a:gd name="T12" fmla="*/ 158 w 583"/>
                <a:gd name="T13" fmla="*/ 405 h 584"/>
                <a:gd name="T14" fmla="*/ 203 w 583"/>
                <a:gd name="T15" fmla="*/ 444 h 584"/>
                <a:gd name="T16" fmla="*/ 260 w 583"/>
                <a:gd name="T17" fmla="*/ 465 h 584"/>
                <a:gd name="T18" fmla="*/ 323 w 583"/>
                <a:gd name="T19" fmla="*/ 465 h 584"/>
                <a:gd name="T20" fmla="*/ 379 w 583"/>
                <a:gd name="T21" fmla="*/ 444 h 584"/>
                <a:gd name="T22" fmla="*/ 424 w 583"/>
                <a:gd name="T23" fmla="*/ 405 h 584"/>
                <a:gd name="T24" fmla="*/ 454 w 583"/>
                <a:gd name="T25" fmla="*/ 354 h 584"/>
                <a:gd name="T26" fmla="*/ 465 w 583"/>
                <a:gd name="T27" fmla="*/ 293 h 584"/>
                <a:gd name="T28" fmla="*/ 454 w 583"/>
                <a:gd name="T29" fmla="*/ 232 h 584"/>
                <a:gd name="T30" fmla="*/ 424 w 583"/>
                <a:gd name="T31" fmla="*/ 180 h 584"/>
                <a:gd name="T32" fmla="*/ 379 w 583"/>
                <a:gd name="T33" fmla="*/ 141 h 584"/>
                <a:gd name="T34" fmla="*/ 323 w 583"/>
                <a:gd name="T35" fmla="*/ 120 h 584"/>
                <a:gd name="T36" fmla="*/ 291 w 583"/>
                <a:gd name="T37" fmla="*/ 0 h 584"/>
                <a:gd name="T38" fmla="*/ 375 w 583"/>
                <a:gd name="T39" fmla="*/ 13 h 584"/>
                <a:gd name="T40" fmla="*/ 450 w 583"/>
                <a:gd name="T41" fmla="*/ 48 h 584"/>
                <a:gd name="T42" fmla="*/ 511 w 583"/>
                <a:gd name="T43" fmla="*/ 101 h 584"/>
                <a:gd name="T44" fmla="*/ 555 w 583"/>
                <a:gd name="T45" fmla="*/ 170 h 584"/>
                <a:gd name="T46" fmla="*/ 579 w 583"/>
                <a:gd name="T47" fmla="*/ 250 h 584"/>
                <a:gd name="T48" fmla="*/ 579 w 583"/>
                <a:gd name="T49" fmla="*/ 336 h 584"/>
                <a:gd name="T50" fmla="*/ 555 w 583"/>
                <a:gd name="T51" fmla="*/ 416 h 584"/>
                <a:gd name="T52" fmla="*/ 511 w 583"/>
                <a:gd name="T53" fmla="*/ 484 h 584"/>
                <a:gd name="T54" fmla="*/ 450 w 583"/>
                <a:gd name="T55" fmla="*/ 537 h 584"/>
                <a:gd name="T56" fmla="*/ 375 w 583"/>
                <a:gd name="T57" fmla="*/ 572 h 584"/>
                <a:gd name="T58" fmla="*/ 291 w 583"/>
                <a:gd name="T59" fmla="*/ 584 h 584"/>
                <a:gd name="T60" fmla="*/ 207 w 583"/>
                <a:gd name="T61" fmla="*/ 572 h 584"/>
                <a:gd name="T62" fmla="*/ 132 w 583"/>
                <a:gd name="T63" fmla="*/ 537 h 584"/>
                <a:gd name="T64" fmla="*/ 72 w 583"/>
                <a:gd name="T65" fmla="*/ 484 h 584"/>
                <a:gd name="T66" fmla="*/ 27 w 583"/>
                <a:gd name="T67" fmla="*/ 416 h 584"/>
                <a:gd name="T68" fmla="*/ 3 w 583"/>
                <a:gd name="T69" fmla="*/ 336 h 584"/>
                <a:gd name="T70" fmla="*/ 3 w 583"/>
                <a:gd name="T71" fmla="*/ 250 h 584"/>
                <a:gd name="T72" fmla="*/ 27 w 583"/>
                <a:gd name="T73" fmla="*/ 170 h 584"/>
                <a:gd name="T74" fmla="*/ 72 w 583"/>
                <a:gd name="T75" fmla="*/ 101 h 584"/>
                <a:gd name="T76" fmla="*/ 132 w 583"/>
                <a:gd name="T77" fmla="*/ 48 h 584"/>
                <a:gd name="T78" fmla="*/ 207 w 583"/>
                <a:gd name="T79" fmla="*/ 13 h 584"/>
                <a:gd name="T80" fmla="*/ 291 w 583"/>
                <a:gd name="T81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3" h="584">
                  <a:moveTo>
                    <a:pt x="291" y="118"/>
                  </a:moveTo>
                  <a:lnTo>
                    <a:pt x="260" y="120"/>
                  </a:lnTo>
                  <a:lnTo>
                    <a:pt x="230" y="129"/>
                  </a:lnTo>
                  <a:lnTo>
                    <a:pt x="203" y="141"/>
                  </a:lnTo>
                  <a:lnTo>
                    <a:pt x="179" y="159"/>
                  </a:lnTo>
                  <a:lnTo>
                    <a:pt x="158" y="180"/>
                  </a:lnTo>
                  <a:lnTo>
                    <a:pt x="140" y="204"/>
                  </a:lnTo>
                  <a:lnTo>
                    <a:pt x="127" y="232"/>
                  </a:lnTo>
                  <a:lnTo>
                    <a:pt x="119" y="261"/>
                  </a:lnTo>
                  <a:lnTo>
                    <a:pt x="116" y="293"/>
                  </a:lnTo>
                  <a:lnTo>
                    <a:pt x="119" y="324"/>
                  </a:lnTo>
                  <a:lnTo>
                    <a:pt x="127" y="354"/>
                  </a:lnTo>
                  <a:lnTo>
                    <a:pt x="140" y="380"/>
                  </a:lnTo>
                  <a:lnTo>
                    <a:pt x="158" y="405"/>
                  </a:lnTo>
                  <a:lnTo>
                    <a:pt x="179" y="426"/>
                  </a:lnTo>
                  <a:lnTo>
                    <a:pt x="203" y="444"/>
                  </a:lnTo>
                  <a:lnTo>
                    <a:pt x="230" y="457"/>
                  </a:lnTo>
                  <a:lnTo>
                    <a:pt x="260" y="465"/>
                  </a:lnTo>
                  <a:lnTo>
                    <a:pt x="291" y="468"/>
                  </a:lnTo>
                  <a:lnTo>
                    <a:pt x="323" y="465"/>
                  </a:lnTo>
                  <a:lnTo>
                    <a:pt x="351" y="457"/>
                  </a:lnTo>
                  <a:lnTo>
                    <a:pt x="379" y="444"/>
                  </a:lnTo>
                  <a:lnTo>
                    <a:pt x="403" y="426"/>
                  </a:lnTo>
                  <a:lnTo>
                    <a:pt x="424" y="405"/>
                  </a:lnTo>
                  <a:lnTo>
                    <a:pt x="442" y="380"/>
                  </a:lnTo>
                  <a:lnTo>
                    <a:pt x="454" y="354"/>
                  </a:lnTo>
                  <a:lnTo>
                    <a:pt x="463" y="324"/>
                  </a:lnTo>
                  <a:lnTo>
                    <a:pt x="465" y="293"/>
                  </a:lnTo>
                  <a:lnTo>
                    <a:pt x="463" y="261"/>
                  </a:lnTo>
                  <a:lnTo>
                    <a:pt x="454" y="232"/>
                  </a:lnTo>
                  <a:lnTo>
                    <a:pt x="442" y="204"/>
                  </a:lnTo>
                  <a:lnTo>
                    <a:pt x="424" y="180"/>
                  </a:lnTo>
                  <a:lnTo>
                    <a:pt x="403" y="159"/>
                  </a:lnTo>
                  <a:lnTo>
                    <a:pt x="379" y="141"/>
                  </a:lnTo>
                  <a:lnTo>
                    <a:pt x="351" y="129"/>
                  </a:lnTo>
                  <a:lnTo>
                    <a:pt x="323" y="120"/>
                  </a:lnTo>
                  <a:lnTo>
                    <a:pt x="291" y="118"/>
                  </a:lnTo>
                  <a:close/>
                  <a:moveTo>
                    <a:pt x="291" y="0"/>
                  </a:moveTo>
                  <a:lnTo>
                    <a:pt x="334" y="3"/>
                  </a:lnTo>
                  <a:lnTo>
                    <a:pt x="375" y="13"/>
                  </a:lnTo>
                  <a:lnTo>
                    <a:pt x="413" y="28"/>
                  </a:lnTo>
                  <a:lnTo>
                    <a:pt x="450" y="48"/>
                  </a:lnTo>
                  <a:lnTo>
                    <a:pt x="482" y="72"/>
                  </a:lnTo>
                  <a:lnTo>
                    <a:pt x="511" y="101"/>
                  </a:lnTo>
                  <a:lnTo>
                    <a:pt x="535" y="133"/>
                  </a:lnTo>
                  <a:lnTo>
                    <a:pt x="555" y="170"/>
                  </a:lnTo>
                  <a:lnTo>
                    <a:pt x="569" y="208"/>
                  </a:lnTo>
                  <a:lnTo>
                    <a:pt x="579" y="250"/>
                  </a:lnTo>
                  <a:lnTo>
                    <a:pt x="583" y="293"/>
                  </a:lnTo>
                  <a:lnTo>
                    <a:pt x="579" y="336"/>
                  </a:lnTo>
                  <a:lnTo>
                    <a:pt x="569" y="377"/>
                  </a:lnTo>
                  <a:lnTo>
                    <a:pt x="555" y="416"/>
                  </a:lnTo>
                  <a:lnTo>
                    <a:pt x="535" y="451"/>
                  </a:lnTo>
                  <a:lnTo>
                    <a:pt x="511" y="484"/>
                  </a:lnTo>
                  <a:lnTo>
                    <a:pt x="482" y="512"/>
                  </a:lnTo>
                  <a:lnTo>
                    <a:pt x="450" y="537"/>
                  </a:lnTo>
                  <a:lnTo>
                    <a:pt x="413" y="557"/>
                  </a:lnTo>
                  <a:lnTo>
                    <a:pt x="375" y="572"/>
                  </a:lnTo>
                  <a:lnTo>
                    <a:pt x="334" y="581"/>
                  </a:lnTo>
                  <a:lnTo>
                    <a:pt x="291" y="584"/>
                  </a:lnTo>
                  <a:lnTo>
                    <a:pt x="249" y="581"/>
                  </a:lnTo>
                  <a:lnTo>
                    <a:pt x="207" y="572"/>
                  </a:lnTo>
                  <a:lnTo>
                    <a:pt x="168" y="557"/>
                  </a:lnTo>
                  <a:lnTo>
                    <a:pt x="132" y="537"/>
                  </a:lnTo>
                  <a:lnTo>
                    <a:pt x="100" y="512"/>
                  </a:lnTo>
                  <a:lnTo>
                    <a:pt x="72" y="484"/>
                  </a:lnTo>
                  <a:lnTo>
                    <a:pt x="47" y="451"/>
                  </a:lnTo>
                  <a:lnTo>
                    <a:pt x="27" y="416"/>
                  </a:lnTo>
                  <a:lnTo>
                    <a:pt x="12" y="377"/>
                  </a:lnTo>
                  <a:lnTo>
                    <a:pt x="3" y="336"/>
                  </a:lnTo>
                  <a:lnTo>
                    <a:pt x="0" y="293"/>
                  </a:lnTo>
                  <a:lnTo>
                    <a:pt x="3" y="250"/>
                  </a:lnTo>
                  <a:lnTo>
                    <a:pt x="12" y="208"/>
                  </a:lnTo>
                  <a:lnTo>
                    <a:pt x="27" y="170"/>
                  </a:lnTo>
                  <a:lnTo>
                    <a:pt x="47" y="133"/>
                  </a:lnTo>
                  <a:lnTo>
                    <a:pt x="72" y="101"/>
                  </a:lnTo>
                  <a:lnTo>
                    <a:pt x="100" y="72"/>
                  </a:lnTo>
                  <a:lnTo>
                    <a:pt x="132" y="48"/>
                  </a:lnTo>
                  <a:lnTo>
                    <a:pt x="168" y="28"/>
                  </a:lnTo>
                  <a:lnTo>
                    <a:pt x="207" y="13"/>
                  </a:lnTo>
                  <a:lnTo>
                    <a:pt x="249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40"/>
            <p:cNvSpPr>
              <a:spLocks noEditPoints="1"/>
            </p:cNvSpPr>
            <p:nvPr/>
          </p:nvSpPr>
          <p:spPr bwMode="auto">
            <a:xfrm>
              <a:off x="8510588" y="2043113"/>
              <a:ext cx="92075" cy="93663"/>
            </a:xfrm>
            <a:custGeom>
              <a:avLst/>
              <a:gdLst>
                <a:gd name="T0" fmla="*/ 260 w 583"/>
                <a:gd name="T1" fmla="*/ 120 h 584"/>
                <a:gd name="T2" fmla="*/ 204 w 583"/>
                <a:gd name="T3" fmla="*/ 141 h 584"/>
                <a:gd name="T4" fmla="*/ 158 w 583"/>
                <a:gd name="T5" fmla="*/ 179 h 584"/>
                <a:gd name="T6" fmla="*/ 127 w 583"/>
                <a:gd name="T7" fmla="*/ 230 h 584"/>
                <a:gd name="T8" fmla="*/ 118 w 583"/>
                <a:gd name="T9" fmla="*/ 291 h 584"/>
                <a:gd name="T10" fmla="*/ 127 w 583"/>
                <a:gd name="T11" fmla="*/ 352 h 584"/>
                <a:gd name="T12" fmla="*/ 158 w 583"/>
                <a:gd name="T13" fmla="*/ 405 h 584"/>
                <a:gd name="T14" fmla="*/ 204 w 583"/>
                <a:gd name="T15" fmla="*/ 443 h 584"/>
                <a:gd name="T16" fmla="*/ 260 w 583"/>
                <a:gd name="T17" fmla="*/ 464 h 584"/>
                <a:gd name="T18" fmla="*/ 323 w 583"/>
                <a:gd name="T19" fmla="*/ 464 h 584"/>
                <a:gd name="T20" fmla="*/ 380 w 583"/>
                <a:gd name="T21" fmla="*/ 443 h 584"/>
                <a:gd name="T22" fmla="*/ 425 w 583"/>
                <a:gd name="T23" fmla="*/ 405 h 584"/>
                <a:gd name="T24" fmla="*/ 456 w 583"/>
                <a:gd name="T25" fmla="*/ 352 h 584"/>
                <a:gd name="T26" fmla="*/ 466 w 583"/>
                <a:gd name="T27" fmla="*/ 291 h 584"/>
                <a:gd name="T28" fmla="*/ 456 w 583"/>
                <a:gd name="T29" fmla="*/ 230 h 584"/>
                <a:gd name="T30" fmla="*/ 425 w 583"/>
                <a:gd name="T31" fmla="*/ 179 h 584"/>
                <a:gd name="T32" fmla="*/ 380 w 583"/>
                <a:gd name="T33" fmla="*/ 141 h 584"/>
                <a:gd name="T34" fmla="*/ 323 w 583"/>
                <a:gd name="T35" fmla="*/ 120 h 584"/>
                <a:gd name="T36" fmla="*/ 291 w 583"/>
                <a:gd name="T37" fmla="*/ 0 h 584"/>
                <a:gd name="T38" fmla="*/ 375 w 583"/>
                <a:gd name="T39" fmla="*/ 12 h 584"/>
                <a:gd name="T40" fmla="*/ 450 w 583"/>
                <a:gd name="T41" fmla="*/ 46 h 584"/>
                <a:gd name="T42" fmla="*/ 511 w 583"/>
                <a:gd name="T43" fmla="*/ 101 h 584"/>
                <a:gd name="T44" fmla="*/ 556 w 583"/>
                <a:gd name="T45" fmla="*/ 168 h 584"/>
                <a:gd name="T46" fmla="*/ 580 w 583"/>
                <a:gd name="T47" fmla="*/ 248 h 584"/>
                <a:gd name="T48" fmla="*/ 580 w 583"/>
                <a:gd name="T49" fmla="*/ 335 h 584"/>
                <a:gd name="T50" fmla="*/ 556 w 583"/>
                <a:gd name="T51" fmla="*/ 415 h 584"/>
                <a:gd name="T52" fmla="*/ 511 w 583"/>
                <a:gd name="T53" fmla="*/ 483 h 584"/>
                <a:gd name="T54" fmla="*/ 450 w 583"/>
                <a:gd name="T55" fmla="*/ 537 h 584"/>
                <a:gd name="T56" fmla="*/ 375 w 583"/>
                <a:gd name="T57" fmla="*/ 571 h 584"/>
                <a:gd name="T58" fmla="*/ 291 w 583"/>
                <a:gd name="T59" fmla="*/ 584 h 584"/>
                <a:gd name="T60" fmla="*/ 208 w 583"/>
                <a:gd name="T61" fmla="*/ 571 h 584"/>
                <a:gd name="T62" fmla="*/ 133 w 583"/>
                <a:gd name="T63" fmla="*/ 537 h 584"/>
                <a:gd name="T64" fmla="*/ 72 w 583"/>
                <a:gd name="T65" fmla="*/ 483 h 584"/>
                <a:gd name="T66" fmla="*/ 28 w 583"/>
                <a:gd name="T67" fmla="*/ 415 h 584"/>
                <a:gd name="T68" fmla="*/ 4 w 583"/>
                <a:gd name="T69" fmla="*/ 335 h 584"/>
                <a:gd name="T70" fmla="*/ 4 w 583"/>
                <a:gd name="T71" fmla="*/ 248 h 584"/>
                <a:gd name="T72" fmla="*/ 28 w 583"/>
                <a:gd name="T73" fmla="*/ 168 h 584"/>
                <a:gd name="T74" fmla="*/ 72 w 583"/>
                <a:gd name="T75" fmla="*/ 101 h 584"/>
                <a:gd name="T76" fmla="*/ 133 w 583"/>
                <a:gd name="T77" fmla="*/ 46 h 584"/>
                <a:gd name="T78" fmla="*/ 208 w 583"/>
                <a:gd name="T79" fmla="*/ 12 h 584"/>
                <a:gd name="T80" fmla="*/ 291 w 583"/>
                <a:gd name="T81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3" h="584">
                  <a:moveTo>
                    <a:pt x="291" y="116"/>
                  </a:moveTo>
                  <a:lnTo>
                    <a:pt x="260" y="120"/>
                  </a:lnTo>
                  <a:lnTo>
                    <a:pt x="230" y="127"/>
                  </a:lnTo>
                  <a:lnTo>
                    <a:pt x="204" y="141"/>
                  </a:lnTo>
                  <a:lnTo>
                    <a:pt x="179" y="157"/>
                  </a:lnTo>
                  <a:lnTo>
                    <a:pt x="158" y="179"/>
                  </a:lnTo>
                  <a:lnTo>
                    <a:pt x="141" y="204"/>
                  </a:lnTo>
                  <a:lnTo>
                    <a:pt x="127" y="230"/>
                  </a:lnTo>
                  <a:lnTo>
                    <a:pt x="120" y="260"/>
                  </a:lnTo>
                  <a:lnTo>
                    <a:pt x="118" y="291"/>
                  </a:lnTo>
                  <a:lnTo>
                    <a:pt x="120" y="324"/>
                  </a:lnTo>
                  <a:lnTo>
                    <a:pt x="127" y="352"/>
                  </a:lnTo>
                  <a:lnTo>
                    <a:pt x="141" y="380"/>
                  </a:lnTo>
                  <a:lnTo>
                    <a:pt x="158" y="405"/>
                  </a:lnTo>
                  <a:lnTo>
                    <a:pt x="179" y="426"/>
                  </a:lnTo>
                  <a:lnTo>
                    <a:pt x="204" y="443"/>
                  </a:lnTo>
                  <a:lnTo>
                    <a:pt x="230" y="456"/>
                  </a:lnTo>
                  <a:lnTo>
                    <a:pt x="260" y="464"/>
                  </a:lnTo>
                  <a:lnTo>
                    <a:pt x="291" y="467"/>
                  </a:lnTo>
                  <a:lnTo>
                    <a:pt x="323" y="464"/>
                  </a:lnTo>
                  <a:lnTo>
                    <a:pt x="353" y="456"/>
                  </a:lnTo>
                  <a:lnTo>
                    <a:pt x="380" y="443"/>
                  </a:lnTo>
                  <a:lnTo>
                    <a:pt x="404" y="426"/>
                  </a:lnTo>
                  <a:lnTo>
                    <a:pt x="425" y="405"/>
                  </a:lnTo>
                  <a:lnTo>
                    <a:pt x="443" y="380"/>
                  </a:lnTo>
                  <a:lnTo>
                    <a:pt x="456" y="352"/>
                  </a:lnTo>
                  <a:lnTo>
                    <a:pt x="464" y="324"/>
                  </a:lnTo>
                  <a:lnTo>
                    <a:pt x="466" y="291"/>
                  </a:lnTo>
                  <a:lnTo>
                    <a:pt x="464" y="260"/>
                  </a:lnTo>
                  <a:lnTo>
                    <a:pt x="456" y="230"/>
                  </a:lnTo>
                  <a:lnTo>
                    <a:pt x="443" y="204"/>
                  </a:lnTo>
                  <a:lnTo>
                    <a:pt x="425" y="179"/>
                  </a:lnTo>
                  <a:lnTo>
                    <a:pt x="404" y="157"/>
                  </a:lnTo>
                  <a:lnTo>
                    <a:pt x="380" y="141"/>
                  </a:lnTo>
                  <a:lnTo>
                    <a:pt x="353" y="127"/>
                  </a:lnTo>
                  <a:lnTo>
                    <a:pt x="323" y="120"/>
                  </a:lnTo>
                  <a:lnTo>
                    <a:pt x="291" y="116"/>
                  </a:lnTo>
                  <a:close/>
                  <a:moveTo>
                    <a:pt x="291" y="0"/>
                  </a:moveTo>
                  <a:lnTo>
                    <a:pt x="334" y="3"/>
                  </a:lnTo>
                  <a:lnTo>
                    <a:pt x="375" y="12"/>
                  </a:lnTo>
                  <a:lnTo>
                    <a:pt x="414" y="26"/>
                  </a:lnTo>
                  <a:lnTo>
                    <a:pt x="450" y="46"/>
                  </a:lnTo>
                  <a:lnTo>
                    <a:pt x="483" y="72"/>
                  </a:lnTo>
                  <a:lnTo>
                    <a:pt x="511" y="101"/>
                  </a:lnTo>
                  <a:lnTo>
                    <a:pt x="536" y="133"/>
                  </a:lnTo>
                  <a:lnTo>
                    <a:pt x="556" y="168"/>
                  </a:lnTo>
                  <a:lnTo>
                    <a:pt x="571" y="207"/>
                  </a:lnTo>
                  <a:lnTo>
                    <a:pt x="580" y="248"/>
                  </a:lnTo>
                  <a:lnTo>
                    <a:pt x="583" y="291"/>
                  </a:lnTo>
                  <a:lnTo>
                    <a:pt x="580" y="335"/>
                  </a:lnTo>
                  <a:lnTo>
                    <a:pt x="571" y="376"/>
                  </a:lnTo>
                  <a:lnTo>
                    <a:pt x="556" y="415"/>
                  </a:lnTo>
                  <a:lnTo>
                    <a:pt x="536" y="450"/>
                  </a:lnTo>
                  <a:lnTo>
                    <a:pt x="511" y="483"/>
                  </a:lnTo>
                  <a:lnTo>
                    <a:pt x="483" y="512"/>
                  </a:lnTo>
                  <a:lnTo>
                    <a:pt x="450" y="537"/>
                  </a:lnTo>
                  <a:lnTo>
                    <a:pt x="414" y="556"/>
                  </a:lnTo>
                  <a:lnTo>
                    <a:pt x="375" y="571"/>
                  </a:lnTo>
                  <a:lnTo>
                    <a:pt x="334" y="581"/>
                  </a:lnTo>
                  <a:lnTo>
                    <a:pt x="291" y="584"/>
                  </a:lnTo>
                  <a:lnTo>
                    <a:pt x="249" y="581"/>
                  </a:lnTo>
                  <a:lnTo>
                    <a:pt x="208" y="571"/>
                  </a:lnTo>
                  <a:lnTo>
                    <a:pt x="170" y="556"/>
                  </a:lnTo>
                  <a:lnTo>
                    <a:pt x="133" y="537"/>
                  </a:lnTo>
                  <a:lnTo>
                    <a:pt x="101" y="512"/>
                  </a:lnTo>
                  <a:lnTo>
                    <a:pt x="72" y="483"/>
                  </a:lnTo>
                  <a:lnTo>
                    <a:pt x="48" y="450"/>
                  </a:lnTo>
                  <a:lnTo>
                    <a:pt x="28" y="415"/>
                  </a:lnTo>
                  <a:lnTo>
                    <a:pt x="12" y="376"/>
                  </a:lnTo>
                  <a:lnTo>
                    <a:pt x="4" y="335"/>
                  </a:lnTo>
                  <a:lnTo>
                    <a:pt x="0" y="291"/>
                  </a:lnTo>
                  <a:lnTo>
                    <a:pt x="4" y="248"/>
                  </a:lnTo>
                  <a:lnTo>
                    <a:pt x="12" y="207"/>
                  </a:lnTo>
                  <a:lnTo>
                    <a:pt x="28" y="168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3" y="46"/>
                  </a:lnTo>
                  <a:lnTo>
                    <a:pt x="170" y="26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41"/>
            <p:cNvSpPr>
              <a:spLocks/>
            </p:cNvSpPr>
            <p:nvPr/>
          </p:nvSpPr>
          <p:spPr bwMode="auto">
            <a:xfrm>
              <a:off x="8185150" y="1939926"/>
              <a:ext cx="506412" cy="508000"/>
            </a:xfrm>
            <a:custGeom>
              <a:avLst/>
              <a:gdLst>
                <a:gd name="T0" fmla="*/ 1899 w 3184"/>
                <a:gd name="T1" fmla="*/ 30 h 3192"/>
                <a:gd name="T2" fmla="*/ 2279 w 3184"/>
                <a:gd name="T3" fmla="*/ 156 h 3192"/>
                <a:gd name="T4" fmla="*/ 2608 w 3184"/>
                <a:gd name="T5" fmla="*/ 368 h 3192"/>
                <a:gd name="T6" fmla="*/ 2876 w 3184"/>
                <a:gd name="T7" fmla="*/ 653 h 3192"/>
                <a:gd name="T8" fmla="*/ 3069 w 3184"/>
                <a:gd name="T9" fmla="*/ 998 h 3192"/>
                <a:gd name="T10" fmla="*/ 3170 w 3184"/>
                <a:gd name="T11" fmla="*/ 1389 h 3192"/>
                <a:gd name="T12" fmla="*/ 3173 w 3184"/>
                <a:gd name="T13" fmla="*/ 1786 h 3192"/>
                <a:gd name="T14" fmla="*/ 3085 w 3184"/>
                <a:gd name="T15" fmla="*/ 2151 h 3192"/>
                <a:gd name="T16" fmla="*/ 2914 w 3184"/>
                <a:gd name="T17" fmla="*/ 2484 h 3192"/>
                <a:gd name="T18" fmla="*/ 2774 w 3184"/>
                <a:gd name="T19" fmla="*/ 2653 h 3192"/>
                <a:gd name="T20" fmla="*/ 2717 w 3184"/>
                <a:gd name="T21" fmla="*/ 2642 h 3192"/>
                <a:gd name="T22" fmla="*/ 2698 w 3184"/>
                <a:gd name="T23" fmla="*/ 2586 h 3192"/>
                <a:gd name="T24" fmla="*/ 2826 w 3184"/>
                <a:gd name="T25" fmla="*/ 2406 h 3192"/>
                <a:gd name="T26" fmla="*/ 2991 w 3184"/>
                <a:gd name="T27" fmla="*/ 2065 h 3192"/>
                <a:gd name="T28" fmla="*/ 3064 w 3184"/>
                <a:gd name="T29" fmla="*/ 1692 h 3192"/>
                <a:gd name="T30" fmla="*/ 3038 w 3184"/>
                <a:gd name="T31" fmla="*/ 1298 h 3192"/>
                <a:gd name="T32" fmla="*/ 2912 w 3184"/>
                <a:gd name="T33" fmla="*/ 934 h 3192"/>
                <a:gd name="T34" fmla="*/ 2699 w 3184"/>
                <a:gd name="T35" fmla="*/ 619 h 3192"/>
                <a:gd name="T36" fmla="*/ 2416 w 3184"/>
                <a:gd name="T37" fmla="*/ 369 h 3192"/>
                <a:gd name="T38" fmla="*/ 2076 w 3184"/>
                <a:gd name="T39" fmla="*/ 199 h 3192"/>
                <a:gd name="T40" fmla="*/ 1693 w 3184"/>
                <a:gd name="T41" fmla="*/ 120 h 3192"/>
                <a:gd name="T42" fmla="*/ 1294 w 3184"/>
                <a:gd name="T43" fmla="*/ 146 h 3192"/>
                <a:gd name="T44" fmla="*/ 932 w 3184"/>
                <a:gd name="T45" fmla="*/ 273 h 3192"/>
                <a:gd name="T46" fmla="*/ 618 w 3184"/>
                <a:gd name="T47" fmla="*/ 486 h 3192"/>
                <a:gd name="T48" fmla="*/ 369 w 3184"/>
                <a:gd name="T49" fmla="*/ 770 h 3192"/>
                <a:gd name="T50" fmla="*/ 198 w 3184"/>
                <a:gd name="T51" fmla="*/ 1110 h 3192"/>
                <a:gd name="T52" fmla="*/ 120 w 3184"/>
                <a:gd name="T53" fmla="*/ 1495 h 3192"/>
                <a:gd name="T54" fmla="*/ 146 w 3184"/>
                <a:gd name="T55" fmla="*/ 1894 h 3192"/>
                <a:gd name="T56" fmla="*/ 272 w 3184"/>
                <a:gd name="T57" fmla="*/ 2258 h 3192"/>
                <a:gd name="T58" fmla="*/ 485 w 3184"/>
                <a:gd name="T59" fmla="*/ 2573 h 3192"/>
                <a:gd name="T60" fmla="*/ 768 w 3184"/>
                <a:gd name="T61" fmla="*/ 2823 h 3192"/>
                <a:gd name="T62" fmla="*/ 1108 w 3184"/>
                <a:gd name="T63" fmla="*/ 2993 h 3192"/>
                <a:gd name="T64" fmla="*/ 1491 w 3184"/>
                <a:gd name="T65" fmla="*/ 3072 h 3192"/>
                <a:gd name="T66" fmla="*/ 1876 w 3184"/>
                <a:gd name="T67" fmla="*/ 3048 h 3192"/>
                <a:gd name="T68" fmla="*/ 2235 w 3184"/>
                <a:gd name="T69" fmla="*/ 2927 h 3192"/>
                <a:gd name="T70" fmla="*/ 2552 w 3184"/>
                <a:gd name="T71" fmla="*/ 2718 h 3192"/>
                <a:gd name="T72" fmla="*/ 2610 w 3184"/>
                <a:gd name="T73" fmla="*/ 2707 h 3192"/>
                <a:gd name="T74" fmla="*/ 2648 w 3184"/>
                <a:gd name="T75" fmla="*/ 2752 h 3192"/>
                <a:gd name="T76" fmla="*/ 2628 w 3184"/>
                <a:gd name="T77" fmla="*/ 2807 h 3192"/>
                <a:gd name="T78" fmla="*/ 2316 w 3184"/>
                <a:gd name="T79" fmla="*/ 3017 h 3192"/>
                <a:gd name="T80" fmla="*/ 1966 w 3184"/>
                <a:gd name="T81" fmla="*/ 3148 h 3192"/>
                <a:gd name="T82" fmla="*/ 1592 w 3184"/>
                <a:gd name="T83" fmla="*/ 3192 h 3192"/>
                <a:gd name="T84" fmla="*/ 1185 w 3184"/>
                <a:gd name="T85" fmla="*/ 3140 h 3192"/>
                <a:gd name="T86" fmla="*/ 818 w 3184"/>
                <a:gd name="T87" fmla="*/ 2990 h 3192"/>
                <a:gd name="T88" fmla="*/ 501 w 3184"/>
                <a:gd name="T89" fmla="*/ 2758 h 3192"/>
                <a:gd name="T90" fmla="*/ 251 w 3184"/>
                <a:gd name="T91" fmla="*/ 2457 h 3192"/>
                <a:gd name="T92" fmla="*/ 81 w 3184"/>
                <a:gd name="T93" fmla="*/ 2100 h 3192"/>
                <a:gd name="T94" fmla="*/ 4 w 3184"/>
                <a:gd name="T95" fmla="*/ 1700 h 3192"/>
                <a:gd name="T96" fmla="*/ 30 w 3184"/>
                <a:gd name="T97" fmla="*/ 1288 h 3192"/>
                <a:gd name="T98" fmla="*/ 156 w 3184"/>
                <a:gd name="T99" fmla="*/ 907 h 3192"/>
                <a:gd name="T100" fmla="*/ 368 w 3184"/>
                <a:gd name="T101" fmla="*/ 577 h 3192"/>
                <a:gd name="T102" fmla="*/ 652 w 3184"/>
                <a:gd name="T103" fmla="*/ 308 h 3192"/>
                <a:gd name="T104" fmla="*/ 996 w 3184"/>
                <a:gd name="T105" fmla="*/ 115 h 3192"/>
                <a:gd name="T106" fmla="*/ 1385 w 3184"/>
                <a:gd name="T107" fmla="*/ 13 h 3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4" h="3192">
                  <a:moveTo>
                    <a:pt x="1592" y="0"/>
                  </a:moveTo>
                  <a:lnTo>
                    <a:pt x="1696" y="3"/>
                  </a:lnTo>
                  <a:lnTo>
                    <a:pt x="1799" y="13"/>
                  </a:lnTo>
                  <a:lnTo>
                    <a:pt x="1899" y="30"/>
                  </a:lnTo>
                  <a:lnTo>
                    <a:pt x="1999" y="52"/>
                  </a:lnTo>
                  <a:lnTo>
                    <a:pt x="2094" y="81"/>
                  </a:lnTo>
                  <a:lnTo>
                    <a:pt x="2188" y="115"/>
                  </a:lnTo>
                  <a:lnTo>
                    <a:pt x="2279" y="156"/>
                  </a:lnTo>
                  <a:lnTo>
                    <a:pt x="2366" y="202"/>
                  </a:lnTo>
                  <a:lnTo>
                    <a:pt x="2450" y="252"/>
                  </a:lnTo>
                  <a:lnTo>
                    <a:pt x="2532" y="308"/>
                  </a:lnTo>
                  <a:lnTo>
                    <a:pt x="2608" y="368"/>
                  </a:lnTo>
                  <a:lnTo>
                    <a:pt x="2683" y="434"/>
                  </a:lnTo>
                  <a:lnTo>
                    <a:pt x="2751" y="502"/>
                  </a:lnTo>
                  <a:lnTo>
                    <a:pt x="2816" y="577"/>
                  </a:lnTo>
                  <a:lnTo>
                    <a:pt x="2876" y="653"/>
                  </a:lnTo>
                  <a:lnTo>
                    <a:pt x="2933" y="735"/>
                  </a:lnTo>
                  <a:lnTo>
                    <a:pt x="2982" y="820"/>
                  </a:lnTo>
                  <a:lnTo>
                    <a:pt x="3028" y="907"/>
                  </a:lnTo>
                  <a:lnTo>
                    <a:pt x="3069" y="998"/>
                  </a:lnTo>
                  <a:lnTo>
                    <a:pt x="3103" y="1092"/>
                  </a:lnTo>
                  <a:lnTo>
                    <a:pt x="3132" y="1188"/>
                  </a:lnTo>
                  <a:lnTo>
                    <a:pt x="3154" y="1288"/>
                  </a:lnTo>
                  <a:lnTo>
                    <a:pt x="3170" y="1389"/>
                  </a:lnTo>
                  <a:lnTo>
                    <a:pt x="3180" y="1492"/>
                  </a:lnTo>
                  <a:lnTo>
                    <a:pt x="3184" y="1596"/>
                  </a:lnTo>
                  <a:lnTo>
                    <a:pt x="3181" y="1691"/>
                  </a:lnTo>
                  <a:lnTo>
                    <a:pt x="3173" y="1786"/>
                  </a:lnTo>
                  <a:lnTo>
                    <a:pt x="3159" y="1879"/>
                  </a:lnTo>
                  <a:lnTo>
                    <a:pt x="3139" y="1971"/>
                  </a:lnTo>
                  <a:lnTo>
                    <a:pt x="3115" y="2061"/>
                  </a:lnTo>
                  <a:lnTo>
                    <a:pt x="3085" y="2151"/>
                  </a:lnTo>
                  <a:lnTo>
                    <a:pt x="3050" y="2237"/>
                  </a:lnTo>
                  <a:lnTo>
                    <a:pt x="3009" y="2322"/>
                  </a:lnTo>
                  <a:lnTo>
                    <a:pt x="2965" y="2405"/>
                  </a:lnTo>
                  <a:lnTo>
                    <a:pt x="2914" y="2484"/>
                  </a:lnTo>
                  <a:lnTo>
                    <a:pt x="2860" y="2561"/>
                  </a:lnTo>
                  <a:lnTo>
                    <a:pt x="2800" y="2635"/>
                  </a:lnTo>
                  <a:lnTo>
                    <a:pt x="2788" y="2645"/>
                  </a:lnTo>
                  <a:lnTo>
                    <a:pt x="2774" y="2653"/>
                  </a:lnTo>
                  <a:lnTo>
                    <a:pt x="2760" y="2655"/>
                  </a:lnTo>
                  <a:lnTo>
                    <a:pt x="2745" y="2655"/>
                  </a:lnTo>
                  <a:lnTo>
                    <a:pt x="2730" y="2650"/>
                  </a:lnTo>
                  <a:lnTo>
                    <a:pt x="2717" y="2642"/>
                  </a:lnTo>
                  <a:lnTo>
                    <a:pt x="2707" y="2630"/>
                  </a:lnTo>
                  <a:lnTo>
                    <a:pt x="2700" y="2616"/>
                  </a:lnTo>
                  <a:lnTo>
                    <a:pt x="2697" y="2602"/>
                  </a:lnTo>
                  <a:lnTo>
                    <a:pt x="2698" y="2586"/>
                  </a:lnTo>
                  <a:lnTo>
                    <a:pt x="2702" y="2572"/>
                  </a:lnTo>
                  <a:lnTo>
                    <a:pt x="2711" y="2559"/>
                  </a:lnTo>
                  <a:lnTo>
                    <a:pt x="2771" y="2484"/>
                  </a:lnTo>
                  <a:lnTo>
                    <a:pt x="2826" y="2406"/>
                  </a:lnTo>
                  <a:lnTo>
                    <a:pt x="2876" y="2325"/>
                  </a:lnTo>
                  <a:lnTo>
                    <a:pt x="2919" y="2240"/>
                  </a:lnTo>
                  <a:lnTo>
                    <a:pt x="2958" y="2154"/>
                  </a:lnTo>
                  <a:lnTo>
                    <a:pt x="2991" y="2065"/>
                  </a:lnTo>
                  <a:lnTo>
                    <a:pt x="3019" y="1974"/>
                  </a:lnTo>
                  <a:lnTo>
                    <a:pt x="3040" y="1881"/>
                  </a:lnTo>
                  <a:lnTo>
                    <a:pt x="3055" y="1787"/>
                  </a:lnTo>
                  <a:lnTo>
                    <a:pt x="3064" y="1692"/>
                  </a:lnTo>
                  <a:lnTo>
                    <a:pt x="3067" y="1596"/>
                  </a:lnTo>
                  <a:lnTo>
                    <a:pt x="3064" y="1495"/>
                  </a:lnTo>
                  <a:lnTo>
                    <a:pt x="3054" y="1395"/>
                  </a:lnTo>
                  <a:lnTo>
                    <a:pt x="3038" y="1298"/>
                  </a:lnTo>
                  <a:lnTo>
                    <a:pt x="3014" y="1203"/>
                  </a:lnTo>
                  <a:lnTo>
                    <a:pt x="2986" y="1110"/>
                  </a:lnTo>
                  <a:lnTo>
                    <a:pt x="2951" y="1020"/>
                  </a:lnTo>
                  <a:lnTo>
                    <a:pt x="2912" y="934"/>
                  </a:lnTo>
                  <a:lnTo>
                    <a:pt x="2866" y="850"/>
                  </a:lnTo>
                  <a:lnTo>
                    <a:pt x="2815" y="770"/>
                  </a:lnTo>
                  <a:lnTo>
                    <a:pt x="2760" y="692"/>
                  </a:lnTo>
                  <a:lnTo>
                    <a:pt x="2699" y="619"/>
                  </a:lnTo>
                  <a:lnTo>
                    <a:pt x="2635" y="550"/>
                  </a:lnTo>
                  <a:lnTo>
                    <a:pt x="2566" y="486"/>
                  </a:lnTo>
                  <a:lnTo>
                    <a:pt x="2493" y="425"/>
                  </a:lnTo>
                  <a:lnTo>
                    <a:pt x="2416" y="369"/>
                  </a:lnTo>
                  <a:lnTo>
                    <a:pt x="2336" y="318"/>
                  </a:lnTo>
                  <a:lnTo>
                    <a:pt x="2252" y="273"/>
                  </a:lnTo>
                  <a:lnTo>
                    <a:pt x="2166" y="233"/>
                  </a:lnTo>
                  <a:lnTo>
                    <a:pt x="2076" y="199"/>
                  </a:lnTo>
                  <a:lnTo>
                    <a:pt x="1984" y="170"/>
                  </a:lnTo>
                  <a:lnTo>
                    <a:pt x="1890" y="146"/>
                  </a:lnTo>
                  <a:lnTo>
                    <a:pt x="1792" y="130"/>
                  </a:lnTo>
                  <a:lnTo>
                    <a:pt x="1693" y="120"/>
                  </a:lnTo>
                  <a:lnTo>
                    <a:pt x="1592" y="116"/>
                  </a:lnTo>
                  <a:lnTo>
                    <a:pt x="1491" y="120"/>
                  </a:lnTo>
                  <a:lnTo>
                    <a:pt x="1392" y="130"/>
                  </a:lnTo>
                  <a:lnTo>
                    <a:pt x="1294" y="146"/>
                  </a:lnTo>
                  <a:lnTo>
                    <a:pt x="1200" y="170"/>
                  </a:lnTo>
                  <a:lnTo>
                    <a:pt x="1108" y="199"/>
                  </a:lnTo>
                  <a:lnTo>
                    <a:pt x="1018" y="233"/>
                  </a:lnTo>
                  <a:lnTo>
                    <a:pt x="932" y="273"/>
                  </a:lnTo>
                  <a:lnTo>
                    <a:pt x="848" y="318"/>
                  </a:lnTo>
                  <a:lnTo>
                    <a:pt x="768" y="369"/>
                  </a:lnTo>
                  <a:lnTo>
                    <a:pt x="691" y="425"/>
                  </a:lnTo>
                  <a:lnTo>
                    <a:pt x="618" y="486"/>
                  </a:lnTo>
                  <a:lnTo>
                    <a:pt x="549" y="550"/>
                  </a:lnTo>
                  <a:lnTo>
                    <a:pt x="485" y="619"/>
                  </a:lnTo>
                  <a:lnTo>
                    <a:pt x="424" y="692"/>
                  </a:lnTo>
                  <a:lnTo>
                    <a:pt x="369" y="770"/>
                  </a:lnTo>
                  <a:lnTo>
                    <a:pt x="318" y="850"/>
                  </a:lnTo>
                  <a:lnTo>
                    <a:pt x="272" y="934"/>
                  </a:lnTo>
                  <a:lnTo>
                    <a:pt x="233" y="1020"/>
                  </a:lnTo>
                  <a:lnTo>
                    <a:pt x="198" y="1110"/>
                  </a:lnTo>
                  <a:lnTo>
                    <a:pt x="170" y="1203"/>
                  </a:lnTo>
                  <a:lnTo>
                    <a:pt x="146" y="1298"/>
                  </a:lnTo>
                  <a:lnTo>
                    <a:pt x="130" y="1395"/>
                  </a:lnTo>
                  <a:lnTo>
                    <a:pt x="120" y="1495"/>
                  </a:lnTo>
                  <a:lnTo>
                    <a:pt x="117" y="1596"/>
                  </a:lnTo>
                  <a:lnTo>
                    <a:pt x="120" y="1697"/>
                  </a:lnTo>
                  <a:lnTo>
                    <a:pt x="130" y="1797"/>
                  </a:lnTo>
                  <a:lnTo>
                    <a:pt x="146" y="1894"/>
                  </a:lnTo>
                  <a:lnTo>
                    <a:pt x="170" y="1989"/>
                  </a:lnTo>
                  <a:lnTo>
                    <a:pt x="198" y="2082"/>
                  </a:lnTo>
                  <a:lnTo>
                    <a:pt x="233" y="2172"/>
                  </a:lnTo>
                  <a:lnTo>
                    <a:pt x="272" y="2258"/>
                  </a:lnTo>
                  <a:lnTo>
                    <a:pt x="318" y="2342"/>
                  </a:lnTo>
                  <a:lnTo>
                    <a:pt x="369" y="2422"/>
                  </a:lnTo>
                  <a:lnTo>
                    <a:pt x="424" y="2500"/>
                  </a:lnTo>
                  <a:lnTo>
                    <a:pt x="485" y="2573"/>
                  </a:lnTo>
                  <a:lnTo>
                    <a:pt x="549" y="2642"/>
                  </a:lnTo>
                  <a:lnTo>
                    <a:pt x="618" y="2706"/>
                  </a:lnTo>
                  <a:lnTo>
                    <a:pt x="691" y="2767"/>
                  </a:lnTo>
                  <a:lnTo>
                    <a:pt x="768" y="2823"/>
                  </a:lnTo>
                  <a:lnTo>
                    <a:pt x="848" y="2874"/>
                  </a:lnTo>
                  <a:lnTo>
                    <a:pt x="932" y="2919"/>
                  </a:lnTo>
                  <a:lnTo>
                    <a:pt x="1018" y="2959"/>
                  </a:lnTo>
                  <a:lnTo>
                    <a:pt x="1108" y="2993"/>
                  </a:lnTo>
                  <a:lnTo>
                    <a:pt x="1200" y="3022"/>
                  </a:lnTo>
                  <a:lnTo>
                    <a:pt x="1294" y="3046"/>
                  </a:lnTo>
                  <a:lnTo>
                    <a:pt x="1392" y="3062"/>
                  </a:lnTo>
                  <a:lnTo>
                    <a:pt x="1491" y="3072"/>
                  </a:lnTo>
                  <a:lnTo>
                    <a:pt x="1592" y="3076"/>
                  </a:lnTo>
                  <a:lnTo>
                    <a:pt x="1688" y="3072"/>
                  </a:lnTo>
                  <a:lnTo>
                    <a:pt x="1782" y="3063"/>
                  </a:lnTo>
                  <a:lnTo>
                    <a:pt x="1876" y="3048"/>
                  </a:lnTo>
                  <a:lnTo>
                    <a:pt x="1969" y="3027"/>
                  </a:lnTo>
                  <a:lnTo>
                    <a:pt x="2060" y="2999"/>
                  </a:lnTo>
                  <a:lnTo>
                    <a:pt x="2148" y="2966"/>
                  </a:lnTo>
                  <a:lnTo>
                    <a:pt x="2235" y="2927"/>
                  </a:lnTo>
                  <a:lnTo>
                    <a:pt x="2319" y="2884"/>
                  </a:lnTo>
                  <a:lnTo>
                    <a:pt x="2399" y="2834"/>
                  </a:lnTo>
                  <a:lnTo>
                    <a:pt x="2478" y="2778"/>
                  </a:lnTo>
                  <a:lnTo>
                    <a:pt x="2552" y="2718"/>
                  </a:lnTo>
                  <a:lnTo>
                    <a:pt x="2565" y="2710"/>
                  </a:lnTo>
                  <a:lnTo>
                    <a:pt x="2580" y="2705"/>
                  </a:lnTo>
                  <a:lnTo>
                    <a:pt x="2595" y="2704"/>
                  </a:lnTo>
                  <a:lnTo>
                    <a:pt x="2610" y="2707"/>
                  </a:lnTo>
                  <a:lnTo>
                    <a:pt x="2623" y="2714"/>
                  </a:lnTo>
                  <a:lnTo>
                    <a:pt x="2635" y="2724"/>
                  </a:lnTo>
                  <a:lnTo>
                    <a:pt x="2643" y="2737"/>
                  </a:lnTo>
                  <a:lnTo>
                    <a:pt x="2648" y="2752"/>
                  </a:lnTo>
                  <a:lnTo>
                    <a:pt x="2648" y="2767"/>
                  </a:lnTo>
                  <a:lnTo>
                    <a:pt x="2646" y="2782"/>
                  </a:lnTo>
                  <a:lnTo>
                    <a:pt x="2638" y="2795"/>
                  </a:lnTo>
                  <a:lnTo>
                    <a:pt x="2628" y="2807"/>
                  </a:lnTo>
                  <a:lnTo>
                    <a:pt x="2554" y="2867"/>
                  </a:lnTo>
                  <a:lnTo>
                    <a:pt x="2478" y="2921"/>
                  </a:lnTo>
                  <a:lnTo>
                    <a:pt x="2398" y="2972"/>
                  </a:lnTo>
                  <a:lnTo>
                    <a:pt x="2316" y="3017"/>
                  </a:lnTo>
                  <a:lnTo>
                    <a:pt x="2231" y="3058"/>
                  </a:lnTo>
                  <a:lnTo>
                    <a:pt x="2145" y="3093"/>
                  </a:lnTo>
                  <a:lnTo>
                    <a:pt x="2055" y="3123"/>
                  </a:lnTo>
                  <a:lnTo>
                    <a:pt x="1966" y="3148"/>
                  </a:lnTo>
                  <a:lnTo>
                    <a:pt x="1874" y="3168"/>
                  </a:lnTo>
                  <a:lnTo>
                    <a:pt x="1781" y="3181"/>
                  </a:lnTo>
                  <a:lnTo>
                    <a:pt x="1687" y="3190"/>
                  </a:lnTo>
                  <a:lnTo>
                    <a:pt x="1592" y="3192"/>
                  </a:lnTo>
                  <a:lnTo>
                    <a:pt x="1488" y="3189"/>
                  </a:lnTo>
                  <a:lnTo>
                    <a:pt x="1385" y="3179"/>
                  </a:lnTo>
                  <a:lnTo>
                    <a:pt x="1285" y="3162"/>
                  </a:lnTo>
                  <a:lnTo>
                    <a:pt x="1185" y="3140"/>
                  </a:lnTo>
                  <a:lnTo>
                    <a:pt x="1090" y="3111"/>
                  </a:lnTo>
                  <a:lnTo>
                    <a:pt x="996" y="3077"/>
                  </a:lnTo>
                  <a:lnTo>
                    <a:pt x="905" y="3036"/>
                  </a:lnTo>
                  <a:lnTo>
                    <a:pt x="818" y="2990"/>
                  </a:lnTo>
                  <a:lnTo>
                    <a:pt x="734" y="2940"/>
                  </a:lnTo>
                  <a:lnTo>
                    <a:pt x="652" y="2884"/>
                  </a:lnTo>
                  <a:lnTo>
                    <a:pt x="576" y="2824"/>
                  </a:lnTo>
                  <a:lnTo>
                    <a:pt x="501" y="2758"/>
                  </a:lnTo>
                  <a:lnTo>
                    <a:pt x="433" y="2690"/>
                  </a:lnTo>
                  <a:lnTo>
                    <a:pt x="368" y="2615"/>
                  </a:lnTo>
                  <a:lnTo>
                    <a:pt x="308" y="2539"/>
                  </a:lnTo>
                  <a:lnTo>
                    <a:pt x="251" y="2457"/>
                  </a:lnTo>
                  <a:lnTo>
                    <a:pt x="202" y="2372"/>
                  </a:lnTo>
                  <a:lnTo>
                    <a:pt x="156" y="2285"/>
                  </a:lnTo>
                  <a:lnTo>
                    <a:pt x="115" y="2194"/>
                  </a:lnTo>
                  <a:lnTo>
                    <a:pt x="81" y="2100"/>
                  </a:lnTo>
                  <a:lnTo>
                    <a:pt x="52" y="2004"/>
                  </a:lnTo>
                  <a:lnTo>
                    <a:pt x="30" y="1904"/>
                  </a:lnTo>
                  <a:lnTo>
                    <a:pt x="14" y="1803"/>
                  </a:lnTo>
                  <a:lnTo>
                    <a:pt x="4" y="1700"/>
                  </a:lnTo>
                  <a:lnTo>
                    <a:pt x="0" y="1596"/>
                  </a:lnTo>
                  <a:lnTo>
                    <a:pt x="4" y="1492"/>
                  </a:lnTo>
                  <a:lnTo>
                    <a:pt x="14" y="1389"/>
                  </a:lnTo>
                  <a:lnTo>
                    <a:pt x="30" y="1288"/>
                  </a:lnTo>
                  <a:lnTo>
                    <a:pt x="52" y="1188"/>
                  </a:lnTo>
                  <a:lnTo>
                    <a:pt x="81" y="1092"/>
                  </a:lnTo>
                  <a:lnTo>
                    <a:pt x="115" y="998"/>
                  </a:lnTo>
                  <a:lnTo>
                    <a:pt x="156" y="907"/>
                  </a:lnTo>
                  <a:lnTo>
                    <a:pt x="202" y="820"/>
                  </a:lnTo>
                  <a:lnTo>
                    <a:pt x="251" y="735"/>
                  </a:lnTo>
                  <a:lnTo>
                    <a:pt x="308" y="653"/>
                  </a:lnTo>
                  <a:lnTo>
                    <a:pt x="368" y="577"/>
                  </a:lnTo>
                  <a:lnTo>
                    <a:pt x="433" y="502"/>
                  </a:lnTo>
                  <a:lnTo>
                    <a:pt x="501" y="434"/>
                  </a:lnTo>
                  <a:lnTo>
                    <a:pt x="576" y="368"/>
                  </a:lnTo>
                  <a:lnTo>
                    <a:pt x="652" y="308"/>
                  </a:lnTo>
                  <a:lnTo>
                    <a:pt x="734" y="252"/>
                  </a:lnTo>
                  <a:lnTo>
                    <a:pt x="818" y="202"/>
                  </a:lnTo>
                  <a:lnTo>
                    <a:pt x="905" y="156"/>
                  </a:lnTo>
                  <a:lnTo>
                    <a:pt x="996" y="115"/>
                  </a:lnTo>
                  <a:lnTo>
                    <a:pt x="1090" y="81"/>
                  </a:lnTo>
                  <a:lnTo>
                    <a:pt x="1185" y="52"/>
                  </a:lnTo>
                  <a:lnTo>
                    <a:pt x="1285" y="30"/>
                  </a:lnTo>
                  <a:lnTo>
                    <a:pt x="1385" y="13"/>
                  </a:lnTo>
                  <a:lnTo>
                    <a:pt x="1488" y="3"/>
                  </a:lnTo>
                  <a:lnTo>
                    <a:pt x="15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42"/>
            <p:cNvSpPr>
              <a:spLocks/>
            </p:cNvSpPr>
            <p:nvPr/>
          </p:nvSpPr>
          <p:spPr bwMode="auto">
            <a:xfrm>
              <a:off x="8277225" y="2032001"/>
              <a:ext cx="117475" cy="117475"/>
            </a:xfrm>
            <a:custGeom>
              <a:avLst/>
              <a:gdLst>
                <a:gd name="T0" fmla="*/ 419 w 737"/>
                <a:gd name="T1" fmla="*/ 3 h 740"/>
                <a:gd name="T2" fmla="*/ 512 w 737"/>
                <a:gd name="T3" fmla="*/ 29 h 740"/>
                <a:gd name="T4" fmla="*/ 594 w 737"/>
                <a:gd name="T5" fmla="*/ 78 h 740"/>
                <a:gd name="T6" fmla="*/ 661 w 737"/>
                <a:gd name="T7" fmla="*/ 144 h 740"/>
                <a:gd name="T8" fmla="*/ 709 w 737"/>
                <a:gd name="T9" fmla="*/ 226 h 740"/>
                <a:gd name="T10" fmla="*/ 734 w 737"/>
                <a:gd name="T11" fmla="*/ 319 h 740"/>
                <a:gd name="T12" fmla="*/ 734 w 737"/>
                <a:gd name="T13" fmla="*/ 420 h 740"/>
                <a:gd name="T14" fmla="*/ 709 w 737"/>
                <a:gd name="T15" fmla="*/ 513 h 740"/>
                <a:gd name="T16" fmla="*/ 661 w 737"/>
                <a:gd name="T17" fmla="*/ 596 h 740"/>
                <a:gd name="T18" fmla="*/ 594 w 737"/>
                <a:gd name="T19" fmla="*/ 663 h 740"/>
                <a:gd name="T20" fmla="*/ 512 w 737"/>
                <a:gd name="T21" fmla="*/ 711 h 740"/>
                <a:gd name="T22" fmla="*/ 419 w 737"/>
                <a:gd name="T23" fmla="*/ 736 h 740"/>
                <a:gd name="T24" fmla="*/ 319 w 737"/>
                <a:gd name="T25" fmla="*/ 736 h 740"/>
                <a:gd name="T26" fmla="*/ 224 w 737"/>
                <a:gd name="T27" fmla="*/ 711 h 740"/>
                <a:gd name="T28" fmla="*/ 201 w 737"/>
                <a:gd name="T29" fmla="*/ 692 h 740"/>
                <a:gd name="T30" fmla="*/ 190 w 737"/>
                <a:gd name="T31" fmla="*/ 664 h 740"/>
                <a:gd name="T32" fmla="*/ 193 w 737"/>
                <a:gd name="T33" fmla="*/ 634 h 740"/>
                <a:gd name="T34" fmla="*/ 213 w 737"/>
                <a:gd name="T35" fmla="*/ 610 h 740"/>
                <a:gd name="T36" fmla="*/ 240 w 737"/>
                <a:gd name="T37" fmla="*/ 599 h 740"/>
                <a:gd name="T38" fmla="*/ 271 w 737"/>
                <a:gd name="T39" fmla="*/ 603 h 740"/>
                <a:gd name="T40" fmla="*/ 335 w 737"/>
                <a:gd name="T41" fmla="*/ 621 h 740"/>
                <a:gd name="T42" fmla="*/ 410 w 737"/>
                <a:gd name="T43" fmla="*/ 620 h 740"/>
                <a:gd name="T44" fmla="*/ 484 w 737"/>
                <a:gd name="T45" fmla="*/ 594 h 740"/>
                <a:gd name="T46" fmla="*/ 547 w 737"/>
                <a:gd name="T47" fmla="*/ 549 h 740"/>
                <a:gd name="T48" fmla="*/ 593 w 737"/>
                <a:gd name="T49" fmla="*/ 486 h 740"/>
                <a:gd name="T50" fmla="*/ 618 w 737"/>
                <a:gd name="T51" fmla="*/ 411 h 740"/>
                <a:gd name="T52" fmla="*/ 618 w 737"/>
                <a:gd name="T53" fmla="*/ 329 h 740"/>
                <a:gd name="T54" fmla="*/ 593 w 737"/>
                <a:gd name="T55" fmla="*/ 254 h 740"/>
                <a:gd name="T56" fmla="*/ 547 w 737"/>
                <a:gd name="T57" fmla="*/ 191 h 740"/>
                <a:gd name="T58" fmla="*/ 484 w 737"/>
                <a:gd name="T59" fmla="*/ 145 h 740"/>
                <a:gd name="T60" fmla="*/ 410 w 737"/>
                <a:gd name="T61" fmla="*/ 120 h 740"/>
                <a:gd name="T62" fmla="*/ 328 w 737"/>
                <a:gd name="T63" fmla="*/ 120 h 740"/>
                <a:gd name="T64" fmla="*/ 253 w 737"/>
                <a:gd name="T65" fmla="*/ 145 h 740"/>
                <a:gd name="T66" fmla="*/ 190 w 737"/>
                <a:gd name="T67" fmla="*/ 191 h 740"/>
                <a:gd name="T68" fmla="*/ 145 w 737"/>
                <a:gd name="T69" fmla="*/ 254 h 740"/>
                <a:gd name="T70" fmla="*/ 119 w 737"/>
                <a:gd name="T71" fmla="*/ 329 h 740"/>
                <a:gd name="T72" fmla="*/ 118 w 737"/>
                <a:gd name="T73" fmla="*/ 404 h 740"/>
                <a:gd name="T74" fmla="*/ 137 w 737"/>
                <a:gd name="T75" fmla="*/ 469 h 740"/>
                <a:gd name="T76" fmla="*/ 140 w 737"/>
                <a:gd name="T77" fmla="*/ 499 h 740"/>
                <a:gd name="T78" fmla="*/ 129 w 737"/>
                <a:gd name="T79" fmla="*/ 527 h 740"/>
                <a:gd name="T80" fmla="*/ 106 w 737"/>
                <a:gd name="T81" fmla="*/ 546 h 740"/>
                <a:gd name="T82" fmla="*/ 75 w 737"/>
                <a:gd name="T83" fmla="*/ 550 h 740"/>
                <a:gd name="T84" fmla="*/ 48 w 737"/>
                <a:gd name="T85" fmla="*/ 539 h 740"/>
                <a:gd name="T86" fmla="*/ 30 w 737"/>
                <a:gd name="T87" fmla="*/ 515 h 740"/>
                <a:gd name="T88" fmla="*/ 3 w 737"/>
                <a:gd name="T89" fmla="*/ 419 h 740"/>
                <a:gd name="T90" fmla="*/ 3 w 737"/>
                <a:gd name="T91" fmla="*/ 319 h 740"/>
                <a:gd name="T92" fmla="*/ 29 w 737"/>
                <a:gd name="T93" fmla="*/ 226 h 740"/>
                <a:gd name="T94" fmla="*/ 77 w 737"/>
                <a:gd name="T95" fmla="*/ 144 h 740"/>
                <a:gd name="T96" fmla="*/ 144 w 737"/>
                <a:gd name="T97" fmla="*/ 78 h 740"/>
                <a:gd name="T98" fmla="*/ 225 w 737"/>
                <a:gd name="T99" fmla="*/ 29 h 740"/>
                <a:gd name="T100" fmla="*/ 318 w 737"/>
                <a:gd name="T101" fmla="*/ 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7" h="740">
                  <a:moveTo>
                    <a:pt x="369" y="0"/>
                  </a:moveTo>
                  <a:lnTo>
                    <a:pt x="419" y="3"/>
                  </a:lnTo>
                  <a:lnTo>
                    <a:pt x="467" y="13"/>
                  </a:lnTo>
                  <a:lnTo>
                    <a:pt x="512" y="29"/>
                  </a:lnTo>
                  <a:lnTo>
                    <a:pt x="555" y="51"/>
                  </a:lnTo>
                  <a:lnTo>
                    <a:pt x="594" y="78"/>
                  </a:lnTo>
                  <a:lnTo>
                    <a:pt x="629" y="109"/>
                  </a:lnTo>
                  <a:lnTo>
                    <a:pt x="661" y="144"/>
                  </a:lnTo>
                  <a:lnTo>
                    <a:pt x="688" y="183"/>
                  </a:lnTo>
                  <a:lnTo>
                    <a:pt x="709" y="226"/>
                  </a:lnTo>
                  <a:lnTo>
                    <a:pt x="724" y="272"/>
                  </a:lnTo>
                  <a:lnTo>
                    <a:pt x="734" y="319"/>
                  </a:lnTo>
                  <a:lnTo>
                    <a:pt x="737" y="370"/>
                  </a:lnTo>
                  <a:lnTo>
                    <a:pt x="734" y="420"/>
                  </a:lnTo>
                  <a:lnTo>
                    <a:pt x="724" y="468"/>
                  </a:lnTo>
                  <a:lnTo>
                    <a:pt x="709" y="513"/>
                  </a:lnTo>
                  <a:lnTo>
                    <a:pt x="688" y="557"/>
                  </a:lnTo>
                  <a:lnTo>
                    <a:pt x="661" y="596"/>
                  </a:lnTo>
                  <a:lnTo>
                    <a:pt x="629" y="631"/>
                  </a:lnTo>
                  <a:lnTo>
                    <a:pt x="594" y="663"/>
                  </a:lnTo>
                  <a:lnTo>
                    <a:pt x="555" y="690"/>
                  </a:lnTo>
                  <a:lnTo>
                    <a:pt x="512" y="711"/>
                  </a:lnTo>
                  <a:lnTo>
                    <a:pt x="467" y="726"/>
                  </a:lnTo>
                  <a:lnTo>
                    <a:pt x="419" y="736"/>
                  </a:lnTo>
                  <a:lnTo>
                    <a:pt x="369" y="740"/>
                  </a:lnTo>
                  <a:lnTo>
                    <a:pt x="319" y="736"/>
                  </a:lnTo>
                  <a:lnTo>
                    <a:pt x="271" y="726"/>
                  </a:lnTo>
                  <a:lnTo>
                    <a:pt x="224" y="711"/>
                  </a:lnTo>
                  <a:lnTo>
                    <a:pt x="211" y="703"/>
                  </a:lnTo>
                  <a:lnTo>
                    <a:pt x="201" y="692"/>
                  </a:lnTo>
                  <a:lnTo>
                    <a:pt x="193" y="679"/>
                  </a:lnTo>
                  <a:lnTo>
                    <a:pt x="190" y="664"/>
                  </a:lnTo>
                  <a:lnTo>
                    <a:pt x="190" y="649"/>
                  </a:lnTo>
                  <a:lnTo>
                    <a:pt x="193" y="634"/>
                  </a:lnTo>
                  <a:lnTo>
                    <a:pt x="202" y="621"/>
                  </a:lnTo>
                  <a:lnTo>
                    <a:pt x="213" y="610"/>
                  </a:lnTo>
                  <a:lnTo>
                    <a:pt x="225" y="602"/>
                  </a:lnTo>
                  <a:lnTo>
                    <a:pt x="240" y="599"/>
                  </a:lnTo>
                  <a:lnTo>
                    <a:pt x="255" y="599"/>
                  </a:lnTo>
                  <a:lnTo>
                    <a:pt x="271" y="603"/>
                  </a:lnTo>
                  <a:lnTo>
                    <a:pt x="302" y="614"/>
                  </a:lnTo>
                  <a:lnTo>
                    <a:pt x="335" y="621"/>
                  </a:lnTo>
                  <a:lnTo>
                    <a:pt x="369" y="623"/>
                  </a:lnTo>
                  <a:lnTo>
                    <a:pt x="410" y="620"/>
                  </a:lnTo>
                  <a:lnTo>
                    <a:pt x="449" y="610"/>
                  </a:lnTo>
                  <a:lnTo>
                    <a:pt x="484" y="594"/>
                  </a:lnTo>
                  <a:lnTo>
                    <a:pt x="517" y="574"/>
                  </a:lnTo>
                  <a:lnTo>
                    <a:pt x="547" y="549"/>
                  </a:lnTo>
                  <a:lnTo>
                    <a:pt x="573" y="519"/>
                  </a:lnTo>
                  <a:lnTo>
                    <a:pt x="593" y="486"/>
                  </a:lnTo>
                  <a:lnTo>
                    <a:pt x="608" y="450"/>
                  </a:lnTo>
                  <a:lnTo>
                    <a:pt x="618" y="411"/>
                  </a:lnTo>
                  <a:lnTo>
                    <a:pt x="621" y="370"/>
                  </a:lnTo>
                  <a:lnTo>
                    <a:pt x="618" y="329"/>
                  </a:lnTo>
                  <a:lnTo>
                    <a:pt x="608" y="291"/>
                  </a:lnTo>
                  <a:lnTo>
                    <a:pt x="593" y="254"/>
                  </a:lnTo>
                  <a:lnTo>
                    <a:pt x="573" y="221"/>
                  </a:lnTo>
                  <a:lnTo>
                    <a:pt x="547" y="191"/>
                  </a:lnTo>
                  <a:lnTo>
                    <a:pt x="517" y="166"/>
                  </a:lnTo>
                  <a:lnTo>
                    <a:pt x="484" y="145"/>
                  </a:lnTo>
                  <a:lnTo>
                    <a:pt x="449" y="130"/>
                  </a:lnTo>
                  <a:lnTo>
                    <a:pt x="410" y="120"/>
                  </a:lnTo>
                  <a:lnTo>
                    <a:pt x="369" y="116"/>
                  </a:lnTo>
                  <a:lnTo>
                    <a:pt x="328" y="120"/>
                  </a:lnTo>
                  <a:lnTo>
                    <a:pt x="290" y="130"/>
                  </a:lnTo>
                  <a:lnTo>
                    <a:pt x="253" y="145"/>
                  </a:lnTo>
                  <a:lnTo>
                    <a:pt x="220" y="166"/>
                  </a:lnTo>
                  <a:lnTo>
                    <a:pt x="190" y="191"/>
                  </a:lnTo>
                  <a:lnTo>
                    <a:pt x="166" y="221"/>
                  </a:lnTo>
                  <a:lnTo>
                    <a:pt x="145" y="254"/>
                  </a:lnTo>
                  <a:lnTo>
                    <a:pt x="129" y="291"/>
                  </a:lnTo>
                  <a:lnTo>
                    <a:pt x="119" y="329"/>
                  </a:lnTo>
                  <a:lnTo>
                    <a:pt x="116" y="370"/>
                  </a:lnTo>
                  <a:lnTo>
                    <a:pt x="118" y="404"/>
                  </a:lnTo>
                  <a:lnTo>
                    <a:pt x="125" y="437"/>
                  </a:lnTo>
                  <a:lnTo>
                    <a:pt x="137" y="469"/>
                  </a:lnTo>
                  <a:lnTo>
                    <a:pt x="140" y="484"/>
                  </a:lnTo>
                  <a:lnTo>
                    <a:pt x="140" y="499"/>
                  </a:lnTo>
                  <a:lnTo>
                    <a:pt x="137" y="513"/>
                  </a:lnTo>
                  <a:lnTo>
                    <a:pt x="129" y="527"/>
                  </a:lnTo>
                  <a:lnTo>
                    <a:pt x="119" y="538"/>
                  </a:lnTo>
                  <a:lnTo>
                    <a:pt x="106" y="546"/>
                  </a:lnTo>
                  <a:lnTo>
                    <a:pt x="90" y="550"/>
                  </a:lnTo>
                  <a:lnTo>
                    <a:pt x="75" y="550"/>
                  </a:lnTo>
                  <a:lnTo>
                    <a:pt x="61" y="546"/>
                  </a:lnTo>
                  <a:lnTo>
                    <a:pt x="48" y="539"/>
                  </a:lnTo>
                  <a:lnTo>
                    <a:pt x="37" y="528"/>
                  </a:lnTo>
                  <a:lnTo>
                    <a:pt x="30" y="515"/>
                  </a:lnTo>
                  <a:lnTo>
                    <a:pt x="13" y="468"/>
                  </a:lnTo>
                  <a:lnTo>
                    <a:pt x="3" y="419"/>
                  </a:lnTo>
                  <a:lnTo>
                    <a:pt x="0" y="370"/>
                  </a:lnTo>
                  <a:lnTo>
                    <a:pt x="3" y="319"/>
                  </a:lnTo>
                  <a:lnTo>
                    <a:pt x="13" y="272"/>
                  </a:lnTo>
                  <a:lnTo>
                    <a:pt x="29" y="226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8" y="109"/>
                  </a:lnTo>
                  <a:lnTo>
                    <a:pt x="144" y="78"/>
                  </a:lnTo>
                  <a:lnTo>
                    <a:pt x="182" y="51"/>
                  </a:lnTo>
                  <a:lnTo>
                    <a:pt x="225" y="29"/>
                  </a:lnTo>
                  <a:lnTo>
                    <a:pt x="271" y="13"/>
                  </a:lnTo>
                  <a:lnTo>
                    <a:pt x="318" y="3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7204103" y="2044700"/>
            <a:ext cx="581025" cy="296863"/>
            <a:chOff x="7192963" y="2044700"/>
            <a:chExt cx="581025" cy="296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47"/>
            <p:cNvSpPr>
              <a:spLocks noEditPoints="1"/>
            </p:cNvSpPr>
            <p:nvPr/>
          </p:nvSpPr>
          <p:spPr bwMode="auto">
            <a:xfrm>
              <a:off x="7192963" y="2044700"/>
              <a:ext cx="581025" cy="296863"/>
            </a:xfrm>
            <a:custGeom>
              <a:avLst/>
              <a:gdLst>
                <a:gd name="T0" fmla="*/ 1623 w 3660"/>
                <a:gd name="T1" fmla="*/ 160 h 1866"/>
                <a:gd name="T2" fmla="*/ 1084 w 3660"/>
                <a:gd name="T3" fmla="*/ 424 h 1866"/>
                <a:gd name="T4" fmla="*/ 1019 w 3660"/>
                <a:gd name="T5" fmla="*/ 396 h 1866"/>
                <a:gd name="T6" fmla="*/ 999 w 3660"/>
                <a:gd name="T7" fmla="*/ 164 h 1866"/>
                <a:gd name="T8" fmla="*/ 902 w 3660"/>
                <a:gd name="T9" fmla="*/ 125 h 1866"/>
                <a:gd name="T10" fmla="*/ 838 w 3660"/>
                <a:gd name="T11" fmla="*/ 208 h 1866"/>
                <a:gd name="T12" fmla="*/ 807 w 3660"/>
                <a:gd name="T13" fmla="*/ 576 h 1866"/>
                <a:gd name="T14" fmla="*/ 1816 w 3660"/>
                <a:gd name="T15" fmla="*/ 811 h 1866"/>
                <a:gd name="T16" fmla="*/ 1948 w 3660"/>
                <a:gd name="T17" fmla="*/ 621 h 1866"/>
                <a:gd name="T18" fmla="*/ 2170 w 3660"/>
                <a:gd name="T19" fmla="*/ 546 h 1866"/>
                <a:gd name="T20" fmla="*/ 2481 w 3660"/>
                <a:gd name="T21" fmla="*/ 586 h 1866"/>
                <a:gd name="T22" fmla="*/ 2444 w 3660"/>
                <a:gd name="T23" fmla="*/ 660 h 1866"/>
                <a:gd name="T24" fmla="*/ 2060 w 3660"/>
                <a:gd name="T25" fmla="*/ 689 h 1866"/>
                <a:gd name="T26" fmla="*/ 1935 w 3660"/>
                <a:gd name="T27" fmla="*/ 821 h 1866"/>
                <a:gd name="T28" fmla="*/ 2839 w 3660"/>
                <a:gd name="T29" fmla="*/ 639 h 1866"/>
                <a:gd name="T30" fmla="*/ 2583 w 3660"/>
                <a:gd name="T31" fmla="*/ 347 h 1866"/>
                <a:gd name="T32" fmla="*/ 2239 w 3660"/>
                <a:gd name="T33" fmla="*/ 166 h 1866"/>
                <a:gd name="T34" fmla="*/ 1922 w 3660"/>
                <a:gd name="T35" fmla="*/ 0 h 1866"/>
                <a:gd name="T36" fmla="*/ 2311 w 3660"/>
                <a:gd name="T37" fmla="*/ 66 h 1866"/>
                <a:gd name="T38" fmla="*/ 2657 w 3660"/>
                <a:gd name="T39" fmla="*/ 257 h 1866"/>
                <a:gd name="T40" fmla="*/ 2928 w 3660"/>
                <a:gd name="T41" fmla="*/ 561 h 1866"/>
                <a:gd name="T42" fmla="*/ 3379 w 3660"/>
                <a:gd name="T43" fmla="*/ 858 h 1866"/>
                <a:gd name="T44" fmla="*/ 3564 w 3660"/>
                <a:gd name="T45" fmla="*/ 927 h 1866"/>
                <a:gd name="T46" fmla="*/ 3657 w 3660"/>
                <a:gd name="T47" fmla="*/ 1098 h 1866"/>
                <a:gd name="T48" fmla="*/ 3615 w 3660"/>
                <a:gd name="T49" fmla="*/ 1292 h 1866"/>
                <a:gd name="T50" fmla="*/ 3460 w 3660"/>
                <a:gd name="T51" fmla="*/ 1408 h 1866"/>
                <a:gd name="T52" fmla="*/ 1185 w 3660"/>
                <a:gd name="T53" fmla="*/ 1433 h 1866"/>
                <a:gd name="T54" fmla="*/ 1088 w 3660"/>
                <a:gd name="T55" fmla="*/ 1552 h 1866"/>
                <a:gd name="T56" fmla="*/ 1132 w 3660"/>
                <a:gd name="T57" fmla="*/ 1701 h 1866"/>
                <a:gd name="T58" fmla="*/ 2411 w 3660"/>
                <a:gd name="T59" fmla="*/ 1749 h 1866"/>
                <a:gd name="T60" fmla="*/ 2470 w 3660"/>
                <a:gd name="T61" fmla="*/ 1808 h 1866"/>
                <a:gd name="T62" fmla="*/ 2411 w 3660"/>
                <a:gd name="T63" fmla="*/ 1866 h 1866"/>
                <a:gd name="T64" fmla="*/ 1096 w 3660"/>
                <a:gd name="T65" fmla="*/ 1820 h 1866"/>
                <a:gd name="T66" fmla="*/ 979 w 3660"/>
                <a:gd name="T67" fmla="*/ 1666 h 1866"/>
                <a:gd name="T68" fmla="*/ 994 w 3660"/>
                <a:gd name="T69" fmla="*/ 1466 h 1866"/>
                <a:gd name="T70" fmla="*/ 1130 w 3660"/>
                <a:gd name="T71" fmla="*/ 1330 h 1866"/>
                <a:gd name="T72" fmla="*/ 3412 w 3660"/>
                <a:gd name="T73" fmla="*/ 1300 h 1866"/>
                <a:gd name="T74" fmla="*/ 3530 w 3660"/>
                <a:gd name="T75" fmla="*/ 1203 h 1866"/>
                <a:gd name="T76" fmla="*/ 3515 w 3660"/>
                <a:gd name="T77" fmla="*/ 1048 h 1866"/>
                <a:gd name="T78" fmla="*/ 3379 w 3660"/>
                <a:gd name="T79" fmla="*/ 974 h 1866"/>
                <a:gd name="T80" fmla="*/ 8 w 3660"/>
                <a:gd name="T81" fmla="*/ 945 h 1866"/>
                <a:gd name="T82" fmla="*/ 17 w 3660"/>
                <a:gd name="T83" fmla="*/ 874 h 1866"/>
                <a:gd name="T84" fmla="*/ 433 w 3660"/>
                <a:gd name="T85" fmla="*/ 364 h 1866"/>
                <a:gd name="T86" fmla="*/ 499 w 3660"/>
                <a:gd name="T87" fmla="*/ 213 h 1866"/>
                <a:gd name="T88" fmla="*/ 601 w 3660"/>
                <a:gd name="T89" fmla="*/ 176 h 1866"/>
                <a:gd name="T90" fmla="*/ 637 w 3660"/>
                <a:gd name="T91" fmla="*/ 238 h 1866"/>
                <a:gd name="T92" fmla="*/ 584 w 3660"/>
                <a:gd name="T93" fmla="*/ 294 h 1866"/>
                <a:gd name="T94" fmla="*/ 549 w 3660"/>
                <a:gd name="T95" fmla="*/ 582 h 1866"/>
                <a:gd name="T96" fmla="*/ 750 w 3660"/>
                <a:gd name="T97" fmla="*/ 105 h 1866"/>
                <a:gd name="T98" fmla="*/ 888 w 3660"/>
                <a:gd name="T99" fmla="*/ 7 h 1866"/>
                <a:gd name="T100" fmla="*/ 1056 w 3660"/>
                <a:gd name="T101" fmla="*/ 53 h 1866"/>
                <a:gd name="T102" fmla="*/ 1128 w 3660"/>
                <a:gd name="T103" fmla="*/ 208 h 1866"/>
                <a:gd name="T104" fmla="*/ 1590 w 3660"/>
                <a:gd name="T105" fmla="*/ 48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60" h="1866">
                  <a:moveTo>
                    <a:pt x="1922" y="118"/>
                  </a:moveTo>
                  <a:lnTo>
                    <a:pt x="1846" y="120"/>
                  </a:lnTo>
                  <a:lnTo>
                    <a:pt x="1770" y="128"/>
                  </a:lnTo>
                  <a:lnTo>
                    <a:pt x="1696" y="141"/>
                  </a:lnTo>
                  <a:lnTo>
                    <a:pt x="1623" y="160"/>
                  </a:lnTo>
                  <a:lnTo>
                    <a:pt x="1552" y="184"/>
                  </a:lnTo>
                  <a:lnTo>
                    <a:pt x="1482" y="213"/>
                  </a:lnTo>
                  <a:lnTo>
                    <a:pt x="1414" y="246"/>
                  </a:lnTo>
                  <a:lnTo>
                    <a:pt x="1097" y="418"/>
                  </a:lnTo>
                  <a:lnTo>
                    <a:pt x="1084" y="424"/>
                  </a:lnTo>
                  <a:lnTo>
                    <a:pt x="1068" y="425"/>
                  </a:lnTo>
                  <a:lnTo>
                    <a:pt x="1054" y="424"/>
                  </a:lnTo>
                  <a:lnTo>
                    <a:pt x="1039" y="417"/>
                  </a:lnTo>
                  <a:lnTo>
                    <a:pt x="1028" y="408"/>
                  </a:lnTo>
                  <a:lnTo>
                    <a:pt x="1019" y="396"/>
                  </a:lnTo>
                  <a:lnTo>
                    <a:pt x="1013" y="381"/>
                  </a:lnTo>
                  <a:lnTo>
                    <a:pt x="1011" y="367"/>
                  </a:lnTo>
                  <a:lnTo>
                    <a:pt x="1011" y="208"/>
                  </a:lnTo>
                  <a:lnTo>
                    <a:pt x="1008" y="185"/>
                  </a:lnTo>
                  <a:lnTo>
                    <a:pt x="999" y="164"/>
                  </a:lnTo>
                  <a:lnTo>
                    <a:pt x="986" y="147"/>
                  </a:lnTo>
                  <a:lnTo>
                    <a:pt x="968" y="133"/>
                  </a:lnTo>
                  <a:lnTo>
                    <a:pt x="948" y="125"/>
                  </a:lnTo>
                  <a:lnTo>
                    <a:pt x="925" y="121"/>
                  </a:lnTo>
                  <a:lnTo>
                    <a:pt x="902" y="125"/>
                  </a:lnTo>
                  <a:lnTo>
                    <a:pt x="882" y="133"/>
                  </a:lnTo>
                  <a:lnTo>
                    <a:pt x="864" y="147"/>
                  </a:lnTo>
                  <a:lnTo>
                    <a:pt x="851" y="164"/>
                  </a:lnTo>
                  <a:lnTo>
                    <a:pt x="842" y="185"/>
                  </a:lnTo>
                  <a:lnTo>
                    <a:pt x="838" y="208"/>
                  </a:lnTo>
                  <a:lnTo>
                    <a:pt x="838" y="523"/>
                  </a:lnTo>
                  <a:lnTo>
                    <a:pt x="836" y="539"/>
                  </a:lnTo>
                  <a:lnTo>
                    <a:pt x="831" y="553"/>
                  </a:lnTo>
                  <a:lnTo>
                    <a:pt x="821" y="566"/>
                  </a:lnTo>
                  <a:lnTo>
                    <a:pt x="807" y="576"/>
                  </a:lnTo>
                  <a:lnTo>
                    <a:pt x="519" y="732"/>
                  </a:lnTo>
                  <a:lnTo>
                    <a:pt x="518" y="732"/>
                  </a:lnTo>
                  <a:lnTo>
                    <a:pt x="288" y="858"/>
                  </a:lnTo>
                  <a:lnTo>
                    <a:pt x="1806" y="858"/>
                  </a:lnTo>
                  <a:lnTo>
                    <a:pt x="1816" y="811"/>
                  </a:lnTo>
                  <a:lnTo>
                    <a:pt x="1832" y="766"/>
                  </a:lnTo>
                  <a:lnTo>
                    <a:pt x="1854" y="724"/>
                  </a:lnTo>
                  <a:lnTo>
                    <a:pt x="1881" y="686"/>
                  </a:lnTo>
                  <a:lnTo>
                    <a:pt x="1912" y="651"/>
                  </a:lnTo>
                  <a:lnTo>
                    <a:pt x="1948" y="621"/>
                  </a:lnTo>
                  <a:lnTo>
                    <a:pt x="1986" y="595"/>
                  </a:lnTo>
                  <a:lnTo>
                    <a:pt x="2029" y="575"/>
                  </a:lnTo>
                  <a:lnTo>
                    <a:pt x="2074" y="559"/>
                  </a:lnTo>
                  <a:lnTo>
                    <a:pt x="2122" y="549"/>
                  </a:lnTo>
                  <a:lnTo>
                    <a:pt x="2170" y="546"/>
                  </a:lnTo>
                  <a:lnTo>
                    <a:pt x="2426" y="546"/>
                  </a:lnTo>
                  <a:lnTo>
                    <a:pt x="2444" y="549"/>
                  </a:lnTo>
                  <a:lnTo>
                    <a:pt x="2460" y="557"/>
                  </a:lnTo>
                  <a:lnTo>
                    <a:pt x="2473" y="570"/>
                  </a:lnTo>
                  <a:lnTo>
                    <a:pt x="2481" y="586"/>
                  </a:lnTo>
                  <a:lnTo>
                    <a:pt x="2484" y="605"/>
                  </a:lnTo>
                  <a:lnTo>
                    <a:pt x="2481" y="622"/>
                  </a:lnTo>
                  <a:lnTo>
                    <a:pt x="2473" y="639"/>
                  </a:lnTo>
                  <a:lnTo>
                    <a:pt x="2460" y="651"/>
                  </a:lnTo>
                  <a:lnTo>
                    <a:pt x="2444" y="660"/>
                  </a:lnTo>
                  <a:lnTo>
                    <a:pt x="2426" y="662"/>
                  </a:lnTo>
                  <a:lnTo>
                    <a:pt x="2170" y="662"/>
                  </a:lnTo>
                  <a:lnTo>
                    <a:pt x="2132" y="666"/>
                  </a:lnTo>
                  <a:lnTo>
                    <a:pt x="2094" y="674"/>
                  </a:lnTo>
                  <a:lnTo>
                    <a:pt x="2060" y="689"/>
                  </a:lnTo>
                  <a:lnTo>
                    <a:pt x="2027" y="708"/>
                  </a:lnTo>
                  <a:lnTo>
                    <a:pt x="1999" y="730"/>
                  </a:lnTo>
                  <a:lnTo>
                    <a:pt x="1973" y="758"/>
                  </a:lnTo>
                  <a:lnTo>
                    <a:pt x="1952" y="788"/>
                  </a:lnTo>
                  <a:lnTo>
                    <a:pt x="1935" y="821"/>
                  </a:lnTo>
                  <a:lnTo>
                    <a:pt x="1924" y="858"/>
                  </a:lnTo>
                  <a:lnTo>
                    <a:pt x="2938" y="858"/>
                  </a:lnTo>
                  <a:lnTo>
                    <a:pt x="2910" y="781"/>
                  </a:lnTo>
                  <a:lnTo>
                    <a:pt x="2877" y="709"/>
                  </a:lnTo>
                  <a:lnTo>
                    <a:pt x="2839" y="639"/>
                  </a:lnTo>
                  <a:lnTo>
                    <a:pt x="2797" y="572"/>
                  </a:lnTo>
                  <a:lnTo>
                    <a:pt x="2749" y="510"/>
                  </a:lnTo>
                  <a:lnTo>
                    <a:pt x="2698" y="451"/>
                  </a:lnTo>
                  <a:lnTo>
                    <a:pt x="2642" y="397"/>
                  </a:lnTo>
                  <a:lnTo>
                    <a:pt x="2583" y="347"/>
                  </a:lnTo>
                  <a:lnTo>
                    <a:pt x="2520" y="300"/>
                  </a:lnTo>
                  <a:lnTo>
                    <a:pt x="2454" y="259"/>
                  </a:lnTo>
                  <a:lnTo>
                    <a:pt x="2386" y="223"/>
                  </a:lnTo>
                  <a:lnTo>
                    <a:pt x="2314" y="191"/>
                  </a:lnTo>
                  <a:lnTo>
                    <a:pt x="2239" y="166"/>
                  </a:lnTo>
                  <a:lnTo>
                    <a:pt x="2163" y="145"/>
                  </a:lnTo>
                  <a:lnTo>
                    <a:pt x="2084" y="130"/>
                  </a:lnTo>
                  <a:lnTo>
                    <a:pt x="2004" y="120"/>
                  </a:lnTo>
                  <a:lnTo>
                    <a:pt x="1922" y="118"/>
                  </a:lnTo>
                  <a:close/>
                  <a:moveTo>
                    <a:pt x="1922" y="0"/>
                  </a:moveTo>
                  <a:lnTo>
                    <a:pt x="2002" y="4"/>
                  </a:lnTo>
                  <a:lnTo>
                    <a:pt x="2082" y="12"/>
                  </a:lnTo>
                  <a:lnTo>
                    <a:pt x="2161" y="25"/>
                  </a:lnTo>
                  <a:lnTo>
                    <a:pt x="2237" y="43"/>
                  </a:lnTo>
                  <a:lnTo>
                    <a:pt x="2311" y="66"/>
                  </a:lnTo>
                  <a:lnTo>
                    <a:pt x="2386" y="95"/>
                  </a:lnTo>
                  <a:lnTo>
                    <a:pt x="2457" y="128"/>
                  </a:lnTo>
                  <a:lnTo>
                    <a:pt x="2525" y="166"/>
                  </a:lnTo>
                  <a:lnTo>
                    <a:pt x="2593" y="209"/>
                  </a:lnTo>
                  <a:lnTo>
                    <a:pt x="2657" y="257"/>
                  </a:lnTo>
                  <a:lnTo>
                    <a:pt x="2719" y="310"/>
                  </a:lnTo>
                  <a:lnTo>
                    <a:pt x="2778" y="368"/>
                  </a:lnTo>
                  <a:lnTo>
                    <a:pt x="2833" y="429"/>
                  </a:lnTo>
                  <a:lnTo>
                    <a:pt x="2883" y="493"/>
                  </a:lnTo>
                  <a:lnTo>
                    <a:pt x="2928" y="561"/>
                  </a:lnTo>
                  <a:lnTo>
                    <a:pt x="2968" y="631"/>
                  </a:lnTo>
                  <a:lnTo>
                    <a:pt x="3003" y="704"/>
                  </a:lnTo>
                  <a:lnTo>
                    <a:pt x="3034" y="780"/>
                  </a:lnTo>
                  <a:lnTo>
                    <a:pt x="3060" y="858"/>
                  </a:lnTo>
                  <a:lnTo>
                    <a:pt x="3379" y="858"/>
                  </a:lnTo>
                  <a:lnTo>
                    <a:pt x="3420" y="861"/>
                  </a:lnTo>
                  <a:lnTo>
                    <a:pt x="3460" y="870"/>
                  </a:lnTo>
                  <a:lnTo>
                    <a:pt x="3497" y="884"/>
                  </a:lnTo>
                  <a:lnTo>
                    <a:pt x="3531" y="903"/>
                  </a:lnTo>
                  <a:lnTo>
                    <a:pt x="3564" y="927"/>
                  </a:lnTo>
                  <a:lnTo>
                    <a:pt x="3591" y="954"/>
                  </a:lnTo>
                  <a:lnTo>
                    <a:pt x="3615" y="985"/>
                  </a:lnTo>
                  <a:lnTo>
                    <a:pt x="3633" y="1021"/>
                  </a:lnTo>
                  <a:lnTo>
                    <a:pt x="3648" y="1058"/>
                  </a:lnTo>
                  <a:lnTo>
                    <a:pt x="3657" y="1098"/>
                  </a:lnTo>
                  <a:lnTo>
                    <a:pt x="3660" y="1139"/>
                  </a:lnTo>
                  <a:lnTo>
                    <a:pt x="3657" y="1181"/>
                  </a:lnTo>
                  <a:lnTo>
                    <a:pt x="3648" y="1220"/>
                  </a:lnTo>
                  <a:lnTo>
                    <a:pt x="3633" y="1257"/>
                  </a:lnTo>
                  <a:lnTo>
                    <a:pt x="3615" y="1292"/>
                  </a:lnTo>
                  <a:lnTo>
                    <a:pt x="3591" y="1323"/>
                  </a:lnTo>
                  <a:lnTo>
                    <a:pt x="3564" y="1351"/>
                  </a:lnTo>
                  <a:lnTo>
                    <a:pt x="3531" y="1375"/>
                  </a:lnTo>
                  <a:lnTo>
                    <a:pt x="3497" y="1394"/>
                  </a:lnTo>
                  <a:lnTo>
                    <a:pt x="3460" y="1408"/>
                  </a:lnTo>
                  <a:lnTo>
                    <a:pt x="3420" y="1417"/>
                  </a:lnTo>
                  <a:lnTo>
                    <a:pt x="3379" y="1421"/>
                  </a:lnTo>
                  <a:lnTo>
                    <a:pt x="1249" y="1421"/>
                  </a:lnTo>
                  <a:lnTo>
                    <a:pt x="1216" y="1424"/>
                  </a:lnTo>
                  <a:lnTo>
                    <a:pt x="1185" y="1433"/>
                  </a:lnTo>
                  <a:lnTo>
                    <a:pt x="1157" y="1448"/>
                  </a:lnTo>
                  <a:lnTo>
                    <a:pt x="1132" y="1468"/>
                  </a:lnTo>
                  <a:lnTo>
                    <a:pt x="1112" y="1493"/>
                  </a:lnTo>
                  <a:lnTo>
                    <a:pt x="1097" y="1521"/>
                  </a:lnTo>
                  <a:lnTo>
                    <a:pt x="1088" y="1552"/>
                  </a:lnTo>
                  <a:lnTo>
                    <a:pt x="1085" y="1585"/>
                  </a:lnTo>
                  <a:lnTo>
                    <a:pt x="1088" y="1618"/>
                  </a:lnTo>
                  <a:lnTo>
                    <a:pt x="1097" y="1648"/>
                  </a:lnTo>
                  <a:lnTo>
                    <a:pt x="1112" y="1677"/>
                  </a:lnTo>
                  <a:lnTo>
                    <a:pt x="1132" y="1701"/>
                  </a:lnTo>
                  <a:lnTo>
                    <a:pt x="1157" y="1722"/>
                  </a:lnTo>
                  <a:lnTo>
                    <a:pt x="1185" y="1736"/>
                  </a:lnTo>
                  <a:lnTo>
                    <a:pt x="1216" y="1746"/>
                  </a:lnTo>
                  <a:lnTo>
                    <a:pt x="1249" y="1749"/>
                  </a:lnTo>
                  <a:lnTo>
                    <a:pt x="2411" y="1749"/>
                  </a:lnTo>
                  <a:lnTo>
                    <a:pt x="2430" y="1753"/>
                  </a:lnTo>
                  <a:lnTo>
                    <a:pt x="2446" y="1761"/>
                  </a:lnTo>
                  <a:lnTo>
                    <a:pt x="2459" y="1773"/>
                  </a:lnTo>
                  <a:lnTo>
                    <a:pt x="2467" y="1789"/>
                  </a:lnTo>
                  <a:lnTo>
                    <a:pt x="2470" y="1808"/>
                  </a:lnTo>
                  <a:lnTo>
                    <a:pt x="2467" y="1826"/>
                  </a:lnTo>
                  <a:lnTo>
                    <a:pt x="2459" y="1843"/>
                  </a:lnTo>
                  <a:lnTo>
                    <a:pt x="2446" y="1855"/>
                  </a:lnTo>
                  <a:lnTo>
                    <a:pt x="2430" y="1863"/>
                  </a:lnTo>
                  <a:lnTo>
                    <a:pt x="2411" y="1866"/>
                  </a:lnTo>
                  <a:lnTo>
                    <a:pt x="1249" y="1866"/>
                  </a:lnTo>
                  <a:lnTo>
                    <a:pt x="1207" y="1863"/>
                  </a:lnTo>
                  <a:lnTo>
                    <a:pt x="1168" y="1854"/>
                  </a:lnTo>
                  <a:lnTo>
                    <a:pt x="1130" y="1840"/>
                  </a:lnTo>
                  <a:lnTo>
                    <a:pt x="1096" y="1820"/>
                  </a:lnTo>
                  <a:lnTo>
                    <a:pt x="1065" y="1797"/>
                  </a:lnTo>
                  <a:lnTo>
                    <a:pt x="1037" y="1769"/>
                  </a:lnTo>
                  <a:lnTo>
                    <a:pt x="1013" y="1738"/>
                  </a:lnTo>
                  <a:lnTo>
                    <a:pt x="994" y="1704"/>
                  </a:lnTo>
                  <a:lnTo>
                    <a:pt x="979" y="1666"/>
                  </a:lnTo>
                  <a:lnTo>
                    <a:pt x="970" y="1626"/>
                  </a:lnTo>
                  <a:lnTo>
                    <a:pt x="967" y="1585"/>
                  </a:lnTo>
                  <a:lnTo>
                    <a:pt x="970" y="1543"/>
                  </a:lnTo>
                  <a:lnTo>
                    <a:pt x="979" y="1504"/>
                  </a:lnTo>
                  <a:lnTo>
                    <a:pt x="994" y="1466"/>
                  </a:lnTo>
                  <a:lnTo>
                    <a:pt x="1013" y="1432"/>
                  </a:lnTo>
                  <a:lnTo>
                    <a:pt x="1037" y="1401"/>
                  </a:lnTo>
                  <a:lnTo>
                    <a:pt x="1065" y="1373"/>
                  </a:lnTo>
                  <a:lnTo>
                    <a:pt x="1096" y="1349"/>
                  </a:lnTo>
                  <a:lnTo>
                    <a:pt x="1130" y="1330"/>
                  </a:lnTo>
                  <a:lnTo>
                    <a:pt x="1168" y="1315"/>
                  </a:lnTo>
                  <a:lnTo>
                    <a:pt x="1207" y="1306"/>
                  </a:lnTo>
                  <a:lnTo>
                    <a:pt x="1249" y="1303"/>
                  </a:lnTo>
                  <a:lnTo>
                    <a:pt x="3379" y="1303"/>
                  </a:lnTo>
                  <a:lnTo>
                    <a:pt x="3412" y="1300"/>
                  </a:lnTo>
                  <a:lnTo>
                    <a:pt x="3443" y="1291"/>
                  </a:lnTo>
                  <a:lnTo>
                    <a:pt x="3470" y="1275"/>
                  </a:lnTo>
                  <a:lnTo>
                    <a:pt x="3495" y="1255"/>
                  </a:lnTo>
                  <a:lnTo>
                    <a:pt x="3515" y="1231"/>
                  </a:lnTo>
                  <a:lnTo>
                    <a:pt x="3530" y="1203"/>
                  </a:lnTo>
                  <a:lnTo>
                    <a:pt x="3540" y="1172"/>
                  </a:lnTo>
                  <a:lnTo>
                    <a:pt x="3544" y="1139"/>
                  </a:lnTo>
                  <a:lnTo>
                    <a:pt x="3540" y="1106"/>
                  </a:lnTo>
                  <a:lnTo>
                    <a:pt x="3530" y="1075"/>
                  </a:lnTo>
                  <a:lnTo>
                    <a:pt x="3515" y="1048"/>
                  </a:lnTo>
                  <a:lnTo>
                    <a:pt x="3495" y="1023"/>
                  </a:lnTo>
                  <a:lnTo>
                    <a:pt x="3470" y="1003"/>
                  </a:lnTo>
                  <a:lnTo>
                    <a:pt x="3443" y="988"/>
                  </a:lnTo>
                  <a:lnTo>
                    <a:pt x="3412" y="978"/>
                  </a:lnTo>
                  <a:lnTo>
                    <a:pt x="3379" y="974"/>
                  </a:lnTo>
                  <a:lnTo>
                    <a:pt x="59" y="974"/>
                  </a:lnTo>
                  <a:lnTo>
                    <a:pt x="43" y="972"/>
                  </a:lnTo>
                  <a:lnTo>
                    <a:pt x="29" y="967"/>
                  </a:lnTo>
                  <a:lnTo>
                    <a:pt x="17" y="958"/>
                  </a:lnTo>
                  <a:lnTo>
                    <a:pt x="8" y="945"/>
                  </a:lnTo>
                  <a:lnTo>
                    <a:pt x="2" y="931"/>
                  </a:lnTo>
                  <a:lnTo>
                    <a:pt x="0" y="915"/>
                  </a:lnTo>
                  <a:lnTo>
                    <a:pt x="2" y="901"/>
                  </a:lnTo>
                  <a:lnTo>
                    <a:pt x="8" y="887"/>
                  </a:lnTo>
                  <a:lnTo>
                    <a:pt x="17" y="874"/>
                  </a:lnTo>
                  <a:lnTo>
                    <a:pt x="29" y="865"/>
                  </a:lnTo>
                  <a:lnTo>
                    <a:pt x="31" y="864"/>
                  </a:lnTo>
                  <a:lnTo>
                    <a:pt x="43" y="858"/>
                  </a:lnTo>
                  <a:lnTo>
                    <a:pt x="433" y="647"/>
                  </a:lnTo>
                  <a:lnTo>
                    <a:pt x="433" y="364"/>
                  </a:lnTo>
                  <a:lnTo>
                    <a:pt x="435" y="329"/>
                  </a:lnTo>
                  <a:lnTo>
                    <a:pt x="444" y="296"/>
                  </a:lnTo>
                  <a:lnTo>
                    <a:pt x="457" y="266"/>
                  </a:lnTo>
                  <a:lnTo>
                    <a:pt x="476" y="238"/>
                  </a:lnTo>
                  <a:lnTo>
                    <a:pt x="499" y="213"/>
                  </a:lnTo>
                  <a:lnTo>
                    <a:pt x="526" y="193"/>
                  </a:lnTo>
                  <a:lnTo>
                    <a:pt x="557" y="176"/>
                  </a:lnTo>
                  <a:lnTo>
                    <a:pt x="571" y="173"/>
                  </a:lnTo>
                  <a:lnTo>
                    <a:pt x="587" y="173"/>
                  </a:lnTo>
                  <a:lnTo>
                    <a:pt x="601" y="176"/>
                  </a:lnTo>
                  <a:lnTo>
                    <a:pt x="614" y="184"/>
                  </a:lnTo>
                  <a:lnTo>
                    <a:pt x="624" y="194"/>
                  </a:lnTo>
                  <a:lnTo>
                    <a:pt x="633" y="207"/>
                  </a:lnTo>
                  <a:lnTo>
                    <a:pt x="637" y="223"/>
                  </a:lnTo>
                  <a:lnTo>
                    <a:pt x="637" y="238"/>
                  </a:lnTo>
                  <a:lnTo>
                    <a:pt x="633" y="253"/>
                  </a:lnTo>
                  <a:lnTo>
                    <a:pt x="626" y="265"/>
                  </a:lnTo>
                  <a:lnTo>
                    <a:pt x="616" y="276"/>
                  </a:lnTo>
                  <a:lnTo>
                    <a:pt x="602" y="284"/>
                  </a:lnTo>
                  <a:lnTo>
                    <a:pt x="584" y="294"/>
                  </a:lnTo>
                  <a:lnTo>
                    <a:pt x="569" y="308"/>
                  </a:lnTo>
                  <a:lnTo>
                    <a:pt x="558" y="325"/>
                  </a:lnTo>
                  <a:lnTo>
                    <a:pt x="551" y="344"/>
                  </a:lnTo>
                  <a:lnTo>
                    <a:pt x="549" y="364"/>
                  </a:lnTo>
                  <a:lnTo>
                    <a:pt x="549" y="582"/>
                  </a:lnTo>
                  <a:lnTo>
                    <a:pt x="722" y="489"/>
                  </a:lnTo>
                  <a:lnTo>
                    <a:pt x="722" y="208"/>
                  </a:lnTo>
                  <a:lnTo>
                    <a:pt x="725" y="171"/>
                  </a:lnTo>
                  <a:lnTo>
                    <a:pt x="734" y="137"/>
                  </a:lnTo>
                  <a:lnTo>
                    <a:pt x="750" y="105"/>
                  </a:lnTo>
                  <a:lnTo>
                    <a:pt x="770" y="77"/>
                  </a:lnTo>
                  <a:lnTo>
                    <a:pt x="794" y="53"/>
                  </a:lnTo>
                  <a:lnTo>
                    <a:pt x="822" y="33"/>
                  </a:lnTo>
                  <a:lnTo>
                    <a:pt x="854" y="17"/>
                  </a:lnTo>
                  <a:lnTo>
                    <a:pt x="888" y="7"/>
                  </a:lnTo>
                  <a:lnTo>
                    <a:pt x="925" y="4"/>
                  </a:lnTo>
                  <a:lnTo>
                    <a:pt x="962" y="7"/>
                  </a:lnTo>
                  <a:lnTo>
                    <a:pt x="996" y="17"/>
                  </a:lnTo>
                  <a:lnTo>
                    <a:pt x="1027" y="33"/>
                  </a:lnTo>
                  <a:lnTo>
                    <a:pt x="1056" y="53"/>
                  </a:lnTo>
                  <a:lnTo>
                    <a:pt x="1080" y="77"/>
                  </a:lnTo>
                  <a:lnTo>
                    <a:pt x="1100" y="105"/>
                  </a:lnTo>
                  <a:lnTo>
                    <a:pt x="1116" y="137"/>
                  </a:lnTo>
                  <a:lnTo>
                    <a:pt x="1125" y="171"/>
                  </a:lnTo>
                  <a:lnTo>
                    <a:pt x="1128" y="208"/>
                  </a:lnTo>
                  <a:lnTo>
                    <a:pt x="1128" y="268"/>
                  </a:lnTo>
                  <a:lnTo>
                    <a:pt x="1358" y="144"/>
                  </a:lnTo>
                  <a:lnTo>
                    <a:pt x="1433" y="106"/>
                  </a:lnTo>
                  <a:lnTo>
                    <a:pt x="1511" y="75"/>
                  </a:lnTo>
                  <a:lnTo>
                    <a:pt x="1590" y="48"/>
                  </a:lnTo>
                  <a:lnTo>
                    <a:pt x="1671" y="27"/>
                  </a:lnTo>
                  <a:lnTo>
                    <a:pt x="1755" y="13"/>
                  </a:lnTo>
                  <a:lnTo>
                    <a:pt x="1838" y="4"/>
                  </a:lnTo>
                  <a:lnTo>
                    <a:pt x="19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8"/>
            <p:cNvSpPr>
              <a:spLocks/>
            </p:cNvSpPr>
            <p:nvPr/>
          </p:nvSpPr>
          <p:spPr bwMode="auto">
            <a:xfrm>
              <a:off x="7442201" y="2122488"/>
              <a:ext cx="19050" cy="19050"/>
            </a:xfrm>
            <a:custGeom>
              <a:avLst/>
              <a:gdLst>
                <a:gd name="T0" fmla="*/ 59 w 116"/>
                <a:gd name="T1" fmla="*/ 0 h 116"/>
                <a:gd name="T2" fmla="*/ 76 w 116"/>
                <a:gd name="T3" fmla="*/ 2 h 116"/>
                <a:gd name="T4" fmla="*/ 93 w 116"/>
                <a:gd name="T5" fmla="*/ 11 h 116"/>
                <a:gd name="T6" fmla="*/ 105 w 116"/>
                <a:gd name="T7" fmla="*/ 23 h 116"/>
                <a:gd name="T8" fmla="*/ 114 w 116"/>
                <a:gd name="T9" fmla="*/ 40 h 116"/>
                <a:gd name="T10" fmla="*/ 116 w 116"/>
                <a:gd name="T11" fmla="*/ 58 h 116"/>
                <a:gd name="T12" fmla="*/ 114 w 116"/>
                <a:gd name="T13" fmla="*/ 76 h 116"/>
                <a:gd name="T14" fmla="*/ 105 w 116"/>
                <a:gd name="T15" fmla="*/ 92 h 116"/>
                <a:gd name="T16" fmla="*/ 93 w 116"/>
                <a:gd name="T17" fmla="*/ 105 h 116"/>
                <a:gd name="T18" fmla="*/ 76 w 116"/>
                <a:gd name="T19" fmla="*/ 113 h 116"/>
                <a:gd name="T20" fmla="*/ 59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40 h 116"/>
                <a:gd name="T34" fmla="*/ 11 w 116"/>
                <a:gd name="T35" fmla="*/ 23 h 116"/>
                <a:gd name="T36" fmla="*/ 24 w 116"/>
                <a:gd name="T37" fmla="*/ 11 h 116"/>
                <a:gd name="T38" fmla="*/ 40 w 116"/>
                <a:gd name="T39" fmla="*/ 2 h 116"/>
                <a:gd name="T40" fmla="*/ 59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9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49"/>
            <p:cNvSpPr>
              <a:spLocks/>
            </p:cNvSpPr>
            <p:nvPr/>
          </p:nvSpPr>
          <p:spPr bwMode="auto">
            <a:xfrm>
              <a:off x="7478713" y="2092325"/>
              <a:ext cx="19050" cy="17463"/>
            </a:xfrm>
            <a:custGeom>
              <a:avLst/>
              <a:gdLst>
                <a:gd name="T0" fmla="*/ 58 w 117"/>
                <a:gd name="T1" fmla="*/ 0 h 117"/>
                <a:gd name="T2" fmla="*/ 77 w 117"/>
                <a:gd name="T3" fmla="*/ 4 h 117"/>
                <a:gd name="T4" fmla="*/ 92 w 117"/>
                <a:gd name="T5" fmla="*/ 12 h 117"/>
                <a:gd name="T6" fmla="*/ 106 w 117"/>
                <a:gd name="T7" fmla="*/ 25 h 117"/>
                <a:gd name="T8" fmla="*/ 113 w 117"/>
                <a:gd name="T9" fmla="*/ 40 h 117"/>
                <a:gd name="T10" fmla="*/ 117 w 117"/>
                <a:gd name="T11" fmla="*/ 59 h 117"/>
                <a:gd name="T12" fmla="*/ 113 w 117"/>
                <a:gd name="T13" fmla="*/ 77 h 117"/>
                <a:gd name="T14" fmla="*/ 106 w 117"/>
                <a:gd name="T15" fmla="*/ 94 h 117"/>
                <a:gd name="T16" fmla="*/ 92 w 117"/>
                <a:gd name="T17" fmla="*/ 106 h 117"/>
                <a:gd name="T18" fmla="*/ 77 w 117"/>
                <a:gd name="T19" fmla="*/ 115 h 117"/>
                <a:gd name="T20" fmla="*/ 58 w 117"/>
                <a:gd name="T21" fmla="*/ 117 h 117"/>
                <a:gd name="T22" fmla="*/ 40 w 117"/>
                <a:gd name="T23" fmla="*/ 115 h 117"/>
                <a:gd name="T24" fmla="*/ 23 w 117"/>
                <a:gd name="T25" fmla="*/ 106 h 117"/>
                <a:gd name="T26" fmla="*/ 11 w 117"/>
                <a:gd name="T27" fmla="*/ 94 h 117"/>
                <a:gd name="T28" fmla="*/ 2 w 117"/>
                <a:gd name="T29" fmla="*/ 77 h 117"/>
                <a:gd name="T30" fmla="*/ 0 w 117"/>
                <a:gd name="T31" fmla="*/ 59 h 117"/>
                <a:gd name="T32" fmla="*/ 2 w 117"/>
                <a:gd name="T33" fmla="*/ 40 h 117"/>
                <a:gd name="T34" fmla="*/ 11 w 117"/>
                <a:gd name="T35" fmla="*/ 25 h 117"/>
                <a:gd name="T36" fmla="*/ 23 w 117"/>
                <a:gd name="T37" fmla="*/ 12 h 117"/>
                <a:gd name="T38" fmla="*/ 40 w 117"/>
                <a:gd name="T39" fmla="*/ 4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7" y="4"/>
                  </a:lnTo>
                  <a:lnTo>
                    <a:pt x="92" y="12"/>
                  </a:lnTo>
                  <a:lnTo>
                    <a:pt x="106" y="25"/>
                  </a:lnTo>
                  <a:lnTo>
                    <a:pt x="113" y="40"/>
                  </a:lnTo>
                  <a:lnTo>
                    <a:pt x="117" y="59"/>
                  </a:lnTo>
                  <a:lnTo>
                    <a:pt x="113" y="77"/>
                  </a:lnTo>
                  <a:lnTo>
                    <a:pt x="106" y="94"/>
                  </a:lnTo>
                  <a:lnTo>
                    <a:pt x="92" y="106"/>
                  </a:lnTo>
                  <a:lnTo>
                    <a:pt x="77" y="115"/>
                  </a:lnTo>
                  <a:lnTo>
                    <a:pt x="58" y="117"/>
                  </a:lnTo>
                  <a:lnTo>
                    <a:pt x="40" y="115"/>
                  </a:lnTo>
                  <a:lnTo>
                    <a:pt x="23" y="106"/>
                  </a:lnTo>
                  <a:lnTo>
                    <a:pt x="11" y="94"/>
                  </a:lnTo>
                  <a:lnTo>
                    <a:pt x="2" y="77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6268609" y="1903413"/>
            <a:ext cx="581025" cy="581025"/>
            <a:chOff x="6269038" y="1903413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54"/>
            <p:cNvSpPr>
              <a:spLocks noEditPoints="1"/>
            </p:cNvSpPr>
            <p:nvPr/>
          </p:nvSpPr>
          <p:spPr bwMode="auto">
            <a:xfrm>
              <a:off x="6269038" y="1903413"/>
              <a:ext cx="581025" cy="581025"/>
            </a:xfrm>
            <a:custGeom>
              <a:avLst/>
              <a:gdLst>
                <a:gd name="T0" fmla="*/ 2647 w 3294"/>
                <a:gd name="T1" fmla="*/ 2494 h 3293"/>
                <a:gd name="T2" fmla="*/ 358 w 3294"/>
                <a:gd name="T3" fmla="*/ 2823 h 3293"/>
                <a:gd name="T4" fmla="*/ 3075 w 3294"/>
                <a:gd name="T5" fmla="*/ 2774 h 3293"/>
                <a:gd name="T6" fmla="*/ 1025 w 3294"/>
                <a:gd name="T7" fmla="*/ 2343 h 3293"/>
                <a:gd name="T8" fmla="*/ 1195 w 3294"/>
                <a:gd name="T9" fmla="*/ 3127 h 3293"/>
                <a:gd name="T10" fmla="*/ 1136 w 3294"/>
                <a:gd name="T11" fmla="*/ 2723 h 3293"/>
                <a:gd name="T12" fmla="*/ 914 w 3294"/>
                <a:gd name="T13" fmla="*/ 2379 h 3293"/>
                <a:gd name="T14" fmla="*/ 645 w 3294"/>
                <a:gd name="T15" fmla="*/ 2189 h 3293"/>
                <a:gd name="T16" fmla="*/ 231 w 3294"/>
                <a:gd name="T17" fmla="*/ 2096 h 3293"/>
                <a:gd name="T18" fmla="*/ 2550 w 3294"/>
                <a:gd name="T19" fmla="*/ 2280 h 3293"/>
                <a:gd name="T20" fmla="*/ 2485 w 3294"/>
                <a:gd name="T21" fmla="*/ 2323 h 3293"/>
                <a:gd name="T22" fmla="*/ 2368 w 3294"/>
                <a:gd name="T23" fmla="*/ 2402 h 3293"/>
                <a:gd name="T24" fmla="*/ 2357 w 3294"/>
                <a:gd name="T25" fmla="*/ 2484 h 3293"/>
                <a:gd name="T26" fmla="*/ 2052 w 3294"/>
                <a:gd name="T27" fmla="*/ 2234 h 3293"/>
                <a:gd name="T28" fmla="*/ 613 w 3294"/>
                <a:gd name="T29" fmla="*/ 981 h 3293"/>
                <a:gd name="T30" fmla="*/ 1410 w 3294"/>
                <a:gd name="T31" fmla="*/ 2430 h 3293"/>
                <a:gd name="T32" fmla="*/ 1180 w 3294"/>
                <a:gd name="T33" fmla="*/ 1120 h 3293"/>
                <a:gd name="T34" fmla="*/ 2603 w 3294"/>
                <a:gd name="T35" fmla="*/ 791 h 3293"/>
                <a:gd name="T36" fmla="*/ 2551 w 3294"/>
                <a:gd name="T37" fmla="*/ 852 h 3293"/>
                <a:gd name="T38" fmla="*/ 2522 w 3294"/>
                <a:gd name="T39" fmla="*/ 1191 h 3293"/>
                <a:gd name="T40" fmla="*/ 2679 w 3294"/>
                <a:gd name="T41" fmla="*/ 726 h 3293"/>
                <a:gd name="T42" fmla="*/ 2536 w 3294"/>
                <a:gd name="T43" fmla="*/ 600 h 3293"/>
                <a:gd name="T44" fmla="*/ 1393 w 3294"/>
                <a:gd name="T45" fmla="*/ 907 h 3293"/>
                <a:gd name="T46" fmla="*/ 777 w 3294"/>
                <a:gd name="T47" fmla="*/ 489 h 3293"/>
                <a:gd name="T48" fmla="*/ 725 w 3294"/>
                <a:gd name="T49" fmla="*/ 551 h 3293"/>
                <a:gd name="T50" fmla="*/ 595 w 3294"/>
                <a:gd name="T51" fmla="*/ 628 h 3293"/>
                <a:gd name="T52" fmla="*/ 584 w 3294"/>
                <a:gd name="T53" fmla="*/ 711 h 3293"/>
                <a:gd name="T54" fmla="*/ 278 w 3294"/>
                <a:gd name="T55" fmla="*/ 460 h 3293"/>
                <a:gd name="T56" fmla="*/ 613 w 3294"/>
                <a:gd name="T57" fmla="*/ 126 h 3293"/>
                <a:gd name="T58" fmla="*/ 1515 w 3294"/>
                <a:gd name="T59" fmla="*/ 884 h 3293"/>
                <a:gd name="T60" fmla="*/ 1366 w 3294"/>
                <a:gd name="T61" fmla="*/ 1232 h 3293"/>
                <a:gd name="T62" fmla="*/ 2002 w 3294"/>
                <a:gd name="T63" fmla="*/ 671 h 3293"/>
                <a:gd name="T64" fmla="*/ 2248 w 3294"/>
                <a:gd name="T65" fmla="*/ 478 h 3293"/>
                <a:gd name="T66" fmla="*/ 2264 w 3294"/>
                <a:gd name="T67" fmla="*/ 471 h 3293"/>
                <a:gd name="T68" fmla="*/ 2280 w 3294"/>
                <a:gd name="T69" fmla="*/ 470 h 3293"/>
                <a:gd name="T70" fmla="*/ 2650 w 3294"/>
                <a:gd name="T71" fmla="*/ 545 h 3293"/>
                <a:gd name="T72" fmla="*/ 2801 w 3294"/>
                <a:gd name="T73" fmla="*/ 758 h 3293"/>
                <a:gd name="T74" fmla="*/ 2623 w 3294"/>
                <a:gd name="T75" fmla="*/ 1292 h 3293"/>
                <a:gd name="T76" fmla="*/ 2062 w 3294"/>
                <a:gd name="T77" fmla="*/ 1928 h 3293"/>
                <a:gd name="T78" fmla="*/ 2410 w 3294"/>
                <a:gd name="T79" fmla="*/ 1779 h 3293"/>
                <a:gd name="T80" fmla="*/ 3289 w 3294"/>
                <a:gd name="T81" fmla="*/ 2704 h 3293"/>
                <a:gd name="T82" fmla="*/ 2727 w 3294"/>
                <a:gd name="T83" fmla="*/ 3233 h 3293"/>
                <a:gd name="T84" fmla="*/ 1833 w 3294"/>
                <a:gd name="T85" fmla="*/ 2319 h 3293"/>
                <a:gd name="T86" fmla="*/ 1436 w 3294"/>
                <a:gd name="T87" fmla="*/ 2550 h 3293"/>
                <a:gd name="T88" fmla="*/ 1212 w 3294"/>
                <a:gd name="T89" fmla="*/ 2379 h 3293"/>
                <a:gd name="T90" fmla="*/ 1271 w 3294"/>
                <a:gd name="T91" fmla="*/ 2806 h 3293"/>
                <a:gd name="T92" fmla="*/ 1286 w 3294"/>
                <a:gd name="T93" fmla="*/ 3250 h 3293"/>
                <a:gd name="T94" fmla="*/ 1234 w 3294"/>
                <a:gd name="T95" fmla="*/ 3293 h 3293"/>
                <a:gd name="T96" fmla="*/ 452 w 3294"/>
                <a:gd name="T97" fmla="*/ 3043 h 3293"/>
                <a:gd name="T98" fmla="*/ 251 w 3294"/>
                <a:gd name="T99" fmla="*/ 2852 h 3293"/>
                <a:gd name="T100" fmla="*/ 0 w 3294"/>
                <a:gd name="T101" fmla="*/ 2058 h 3293"/>
                <a:gd name="T102" fmla="*/ 106 w 3294"/>
                <a:gd name="T103" fmla="*/ 1999 h 3293"/>
                <a:gd name="T104" fmla="*/ 524 w 3294"/>
                <a:gd name="T105" fmla="*/ 2032 h 3293"/>
                <a:gd name="T106" fmla="*/ 939 w 3294"/>
                <a:gd name="T107" fmla="*/ 2107 h 3293"/>
                <a:gd name="T108" fmla="*/ 753 w 3294"/>
                <a:gd name="T109" fmla="*/ 1846 h 3293"/>
                <a:gd name="T110" fmla="*/ 966 w 3294"/>
                <a:gd name="T111" fmla="*/ 1461 h 3293"/>
                <a:gd name="T112" fmla="*/ 59 w 3294"/>
                <a:gd name="T113" fmla="*/ 562 h 3293"/>
                <a:gd name="T114" fmla="*/ 605 w 3294"/>
                <a:gd name="T115" fmla="*/ 0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94" h="3293">
                  <a:moveTo>
                    <a:pt x="2480" y="2662"/>
                  </a:moveTo>
                  <a:lnTo>
                    <a:pt x="2387" y="2755"/>
                  </a:lnTo>
                  <a:lnTo>
                    <a:pt x="2740" y="3108"/>
                  </a:lnTo>
                  <a:lnTo>
                    <a:pt x="2834" y="3016"/>
                  </a:lnTo>
                  <a:lnTo>
                    <a:pt x="2480" y="2662"/>
                  </a:lnTo>
                  <a:close/>
                  <a:moveTo>
                    <a:pt x="2647" y="2494"/>
                  </a:moveTo>
                  <a:lnTo>
                    <a:pt x="2554" y="2587"/>
                  </a:lnTo>
                  <a:lnTo>
                    <a:pt x="2908" y="2941"/>
                  </a:lnTo>
                  <a:lnTo>
                    <a:pt x="3001" y="2848"/>
                  </a:lnTo>
                  <a:lnTo>
                    <a:pt x="2647" y="2494"/>
                  </a:lnTo>
                  <a:close/>
                  <a:moveTo>
                    <a:pt x="393" y="2474"/>
                  </a:moveTo>
                  <a:lnTo>
                    <a:pt x="358" y="2823"/>
                  </a:lnTo>
                  <a:lnTo>
                    <a:pt x="471" y="2936"/>
                  </a:lnTo>
                  <a:lnTo>
                    <a:pt x="819" y="2900"/>
                  </a:lnTo>
                  <a:lnTo>
                    <a:pt x="393" y="2474"/>
                  </a:lnTo>
                  <a:close/>
                  <a:moveTo>
                    <a:pt x="2815" y="2327"/>
                  </a:moveTo>
                  <a:lnTo>
                    <a:pt x="2721" y="2420"/>
                  </a:lnTo>
                  <a:lnTo>
                    <a:pt x="3075" y="2774"/>
                  </a:lnTo>
                  <a:lnTo>
                    <a:pt x="3168" y="2680"/>
                  </a:lnTo>
                  <a:lnTo>
                    <a:pt x="2815" y="2327"/>
                  </a:lnTo>
                  <a:close/>
                  <a:moveTo>
                    <a:pt x="1014" y="2181"/>
                  </a:moveTo>
                  <a:lnTo>
                    <a:pt x="938" y="2257"/>
                  </a:lnTo>
                  <a:lnTo>
                    <a:pt x="989" y="2305"/>
                  </a:lnTo>
                  <a:lnTo>
                    <a:pt x="1025" y="2343"/>
                  </a:lnTo>
                  <a:lnTo>
                    <a:pt x="1059" y="2383"/>
                  </a:lnTo>
                  <a:lnTo>
                    <a:pt x="1137" y="2305"/>
                  </a:lnTo>
                  <a:lnTo>
                    <a:pt x="1014" y="2181"/>
                  </a:lnTo>
                  <a:close/>
                  <a:moveTo>
                    <a:pt x="231" y="2096"/>
                  </a:moveTo>
                  <a:lnTo>
                    <a:pt x="166" y="2099"/>
                  </a:lnTo>
                  <a:lnTo>
                    <a:pt x="1195" y="3127"/>
                  </a:lnTo>
                  <a:lnTo>
                    <a:pt x="1197" y="3058"/>
                  </a:lnTo>
                  <a:lnTo>
                    <a:pt x="1194" y="2990"/>
                  </a:lnTo>
                  <a:lnTo>
                    <a:pt x="1187" y="2922"/>
                  </a:lnTo>
                  <a:lnTo>
                    <a:pt x="1174" y="2855"/>
                  </a:lnTo>
                  <a:lnTo>
                    <a:pt x="1157" y="2789"/>
                  </a:lnTo>
                  <a:lnTo>
                    <a:pt x="1136" y="2723"/>
                  </a:lnTo>
                  <a:lnTo>
                    <a:pt x="1110" y="2660"/>
                  </a:lnTo>
                  <a:lnTo>
                    <a:pt x="1079" y="2599"/>
                  </a:lnTo>
                  <a:lnTo>
                    <a:pt x="1044" y="2541"/>
                  </a:lnTo>
                  <a:lnTo>
                    <a:pt x="1005" y="2484"/>
                  </a:lnTo>
                  <a:lnTo>
                    <a:pt x="962" y="2430"/>
                  </a:lnTo>
                  <a:lnTo>
                    <a:pt x="914" y="2379"/>
                  </a:lnTo>
                  <a:lnTo>
                    <a:pt x="872" y="2339"/>
                  </a:lnTo>
                  <a:lnTo>
                    <a:pt x="827" y="2302"/>
                  </a:lnTo>
                  <a:lnTo>
                    <a:pt x="826" y="2301"/>
                  </a:lnTo>
                  <a:lnTo>
                    <a:pt x="769" y="2259"/>
                  </a:lnTo>
                  <a:lnTo>
                    <a:pt x="708" y="2222"/>
                  </a:lnTo>
                  <a:lnTo>
                    <a:pt x="645" y="2189"/>
                  </a:lnTo>
                  <a:lnTo>
                    <a:pt x="581" y="2161"/>
                  </a:lnTo>
                  <a:lnTo>
                    <a:pt x="513" y="2138"/>
                  </a:lnTo>
                  <a:lnTo>
                    <a:pt x="444" y="2120"/>
                  </a:lnTo>
                  <a:lnTo>
                    <a:pt x="374" y="2107"/>
                  </a:lnTo>
                  <a:lnTo>
                    <a:pt x="303" y="2099"/>
                  </a:lnTo>
                  <a:lnTo>
                    <a:pt x="231" y="2096"/>
                  </a:lnTo>
                  <a:close/>
                  <a:moveTo>
                    <a:pt x="2387" y="1900"/>
                  </a:moveTo>
                  <a:lnTo>
                    <a:pt x="2294" y="1993"/>
                  </a:lnTo>
                  <a:lnTo>
                    <a:pt x="2535" y="2235"/>
                  </a:lnTo>
                  <a:lnTo>
                    <a:pt x="2545" y="2248"/>
                  </a:lnTo>
                  <a:lnTo>
                    <a:pt x="2550" y="2264"/>
                  </a:lnTo>
                  <a:lnTo>
                    <a:pt x="2550" y="2280"/>
                  </a:lnTo>
                  <a:lnTo>
                    <a:pt x="2545" y="2295"/>
                  </a:lnTo>
                  <a:lnTo>
                    <a:pt x="2535" y="2309"/>
                  </a:lnTo>
                  <a:lnTo>
                    <a:pt x="2524" y="2317"/>
                  </a:lnTo>
                  <a:lnTo>
                    <a:pt x="2512" y="2323"/>
                  </a:lnTo>
                  <a:lnTo>
                    <a:pt x="2498" y="2324"/>
                  </a:lnTo>
                  <a:lnTo>
                    <a:pt x="2485" y="2323"/>
                  </a:lnTo>
                  <a:lnTo>
                    <a:pt x="2472" y="2317"/>
                  </a:lnTo>
                  <a:lnTo>
                    <a:pt x="2461" y="2309"/>
                  </a:lnTo>
                  <a:lnTo>
                    <a:pt x="2220" y="2067"/>
                  </a:lnTo>
                  <a:lnTo>
                    <a:pt x="2173" y="2114"/>
                  </a:lnTo>
                  <a:lnTo>
                    <a:pt x="2127" y="2160"/>
                  </a:lnTo>
                  <a:lnTo>
                    <a:pt x="2368" y="2402"/>
                  </a:lnTo>
                  <a:lnTo>
                    <a:pt x="2378" y="2415"/>
                  </a:lnTo>
                  <a:lnTo>
                    <a:pt x="2383" y="2431"/>
                  </a:lnTo>
                  <a:lnTo>
                    <a:pt x="2383" y="2447"/>
                  </a:lnTo>
                  <a:lnTo>
                    <a:pt x="2378" y="2462"/>
                  </a:lnTo>
                  <a:lnTo>
                    <a:pt x="2368" y="2476"/>
                  </a:lnTo>
                  <a:lnTo>
                    <a:pt x="2357" y="2484"/>
                  </a:lnTo>
                  <a:lnTo>
                    <a:pt x="2344" y="2490"/>
                  </a:lnTo>
                  <a:lnTo>
                    <a:pt x="2331" y="2491"/>
                  </a:lnTo>
                  <a:lnTo>
                    <a:pt x="2318" y="2490"/>
                  </a:lnTo>
                  <a:lnTo>
                    <a:pt x="2305" y="2484"/>
                  </a:lnTo>
                  <a:lnTo>
                    <a:pt x="2294" y="2476"/>
                  </a:lnTo>
                  <a:lnTo>
                    <a:pt x="2052" y="2234"/>
                  </a:lnTo>
                  <a:lnTo>
                    <a:pt x="1960" y="2327"/>
                  </a:lnTo>
                  <a:lnTo>
                    <a:pt x="2313" y="2680"/>
                  </a:lnTo>
                  <a:lnTo>
                    <a:pt x="2740" y="2253"/>
                  </a:lnTo>
                  <a:lnTo>
                    <a:pt x="2387" y="1900"/>
                  </a:lnTo>
                  <a:close/>
                  <a:moveTo>
                    <a:pt x="706" y="888"/>
                  </a:moveTo>
                  <a:lnTo>
                    <a:pt x="613" y="981"/>
                  </a:lnTo>
                  <a:lnTo>
                    <a:pt x="966" y="1334"/>
                  </a:lnTo>
                  <a:lnTo>
                    <a:pt x="1059" y="1241"/>
                  </a:lnTo>
                  <a:lnTo>
                    <a:pt x="706" y="888"/>
                  </a:lnTo>
                  <a:close/>
                  <a:moveTo>
                    <a:pt x="1965" y="782"/>
                  </a:moveTo>
                  <a:lnTo>
                    <a:pt x="864" y="1883"/>
                  </a:lnTo>
                  <a:lnTo>
                    <a:pt x="1410" y="2430"/>
                  </a:lnTo>
                  <a:lnTo>
                    <a:pt x="2511" y="1329"/>
                  </a:lnTo>
                  <a:lnTo>
                    <a:pt x="1965" y="782"/>
                  </a:lnTo>
                  <a:close/>
                  <a:moveTo>
                    <a:pt x="873" y="721"/>
                  </a:moveTo>
                  <a:lnTo>
                    <a:pt x="781" y="814"/>
                  </a:lnTo>
                  <a:lnTo>
                    <a:pt x="1134" y="1167"/>
                  </a:lnTo>
                  <a:lnTo>
                    <a:pt x="1180" y="1120"/>
                  </a:lnTo>
                  <a:lnTo>
                    <a:pt x="1226" y="1074"/>
                  </a:lnTo>
                  <a:lnTo>
                    <a:pt x="873" y="721"/>
                  </a:lnTo>
                  <a:close/>
                  <a:moveTo>
                    <a:pt x="2414" y="588"/>
                  </a:moveTo>
                  <a:lnTo>
                    <a:pt x="2588" y="762"/>
                  </a:lnTo>
                  <a:lnTo>
                    <a:pt x="2598" y="776"/>
                  </a:lnTo>
                  <a:lnTo>
                    <a:pt x="2603" y="791"/>
                  </a:lnTo>
                  <a:lnTo>
                    <a:pt x="2603" y="807"/>
                  </a:lnTo>
                  <a:lnTo>
                    <a:pt x="2598" y="823"/>
                  </a:lnTo>
                  <a:lnTo>
                    <a:pt x="2588" y="836"/>
                  </a:lnTo>
                  <a:lnTo>
                    <a:pt x="2577" y="845"/>
                  </a:lnTo>
                  <a:lnTo>
                    <a:pt x="2564" y="850"/>
                  </a:lnTo>
                  <a:lnTo>
                    <a:pt x="2551" y="852"/>
                  </a:lnTo>
                  <a:lnTo>
                    <a:pt x="2538" y="850"/>
                  </a:lnTo>
                  <a:lnTo>
                    <a:pt x="2525" y="845"/>
                  </a:lnTo>
                  <a:lnTo>
                    <a:pt x="2514" y="836"/>
                  </a:lnTo>
                  <a:lnTo>
                    <a:pt x="2276" y="598"/>
                  </a:lnTo>
                  <a:lnTo>
                    <a:pt x="2102" y="771"/>
                  </a:lnTo>
                  <a:lnTo>
                    <a:pt x="2522" y="1191"/>
                  </a:lnTo>
                  <a:lnTo>
                    <a:pt x="2716" y="998"/>
                  </a:lnTo>
                  <a:lnTo>
                    <a:pt x="2696" y="767"/>
                  </a:lnTo>
                  <a:lnTo>
                    <a:pt x="2694" y="757"/>
                  </a:lnTo>
                  <a:lnTo>
                    <a:pt x="2690" y="746"/>
                  </a:lnTo>
                  <a:lnTo>
                    <a:pt x="2685" y="735"/>
                  </a:lnTo>
                  <a:lnTo>
                    <a:pt x="2679" y="726"/>
                  </a:lnTo>
                  <a:lnTo>
                    <a:pt x="2673" y="718"/>
                  </a:lnTo>
                  <a:lnTo>
                    <a:pt x="2576" y="621"/>
                  </a:lnTo>
                  <a:lnTo>
                    <a:pt x="2568" y="615"/>
                  </a:lnTo>
                  <a:lnTo>
                    <a:pt x="2558" y="609"/>
                  </a:lnTo>
                  <a:lnTo>
                    <a:pt x="2547" y="604"/>
                  </a:lnTo>
                  <a:lnTo>
                    <a:pt x="2536" y="600"/>
                  </a:lnTo>
                  <a:lnTo>
                    <a:pt x="2527" y="598"/>
                  </a:lnTo>
                  <a:lnTo>
                    <a:pt x="2414" y="588"/>
                  </a:lnTo>
                  <a:close/>
                  <a:moveTo>
                    <a:pt x="1040" y="554"/>
                  </a:moveTo>
                  <a:lnTo>
                    <a:pt x="948" y="647"/>
                  </a:lnTo>
                  <a:lnTo>
                    <a:pt x="1301" y="1000"/>
                  </a:lnTo>
                  <a:lnTo>
                    <a:pt x="1393" y="907"/>
                  </a:lnTo>
                  <a:lnTo>
                    <a:pt x="1040" y="554"/>
                  </a:lnTo>
                  <a:close/>
                  <a:moveTo>
                    <a:pt x="613" y="126"/>
                  </a:moveTo>
                  <a:lnTo>
                    <a:pt x="519" y="219"/>
                  </a:lnTo>
                  <a:lnTo>
                    <a:pt x="762" y="460"/>
                  </a:lnTo>
                  <a:lnTo>
                    <a:pt x="772" y="474"/>
                  </a:lnTo>
                  <a:lnTo>
                    <a:pt x="777" y="489"/>
                  </a:lnTo>
                  <a:lnTo>
                    <a:pt x="777" y="505"/>
                  </a:lnTo>
                  <a:lnTo>
                    <a:pt x="772" y="521"/>
                  </a:lnTo>
                  <a:lnTo>
                    <a:pt x="762" y="534"/>
                  </a:lnTo>
                  <a:lnTo>
                    <a:pt x="751" y="543"/>
                  </a:lnTo>
                  <a:lnTo>
                    <a:pt x="738" y="548"/>
                  </a:lnTo>
                  <a:lnTo>
                    <a:pt x="725" y="551"/>
                  </a:lnTo>
                  <a:lnTo>
                    <a:pt x="712" y="548"/>
                  </a:lnTo>
                  <a:lnTo>
                    <a:pt x="699" y="543"/>
                  </a:lnTo>
                  <a:lnTo>
                    <a:pt x="688" y="534"/>
                  </a:lnTo>
                  <a:lnTo>
                    <a:pt x="445" y="293"/>
                  </a:lnTo>
                  <a:lnTo>
                    <a:pt x="352" y="386"/>
                  </a:lnTo>
                  <a:lnTo>
                    <a:pt x="595" y="628"/>
                  </a:lnTo>
                  <a:lnTo>
                    <a:pt x="605" y="642"/>
                  </a:lnTo>
                  <a:lnTo>
                    <a:pt x="610" y="657"/>
                  </a:lnTo>
                  <a:lnTo>
                    <a:pt x="610" y="673"/>
                  </a:lnTo>
                  <a:lnTo>
                    <a:pt x="605" y="689"/>
                  </a:lnTo>
                  <a:lnTo>
                    <a:pt x="595" y="703"/>
                  </a:lnTo>
                  <a:lnTo>
                    <a:pt x="584" y="711"/>
                  </a:lnTo>
                  <a:lnTo>
                    <a:pt x="571" y="716"/>
                  </a:lnTo>
                  <a:lnTo>
                    <a:pt x="558" y="718"/>
                  </a:lnTo>
                  <a:lnTo>
                    <a:pt x="543" y="716"/>
                  </a:lnTo>
                  <a:lnTo>
                    <a:pt x="531" y="711"/>
                  </a:lnTo>
                  <a:lnTo>
                    <a:pt x="520" y="703"/>
                  </a:lnTo>
                  <a:lnTo>
                    <a:pt x="278" y="460"/>
                  </a:lnTo>
                  <a:lnTo>
                    <a:pt x="185" y="554"/>
                  </a:lnTo>
                  <a:lnTo>
                    <a:pt x="538" y="907"/>
                  </a:lnTo>
                  <a:lnTo>
                    <a:pt x="669" y="777"/>
                  </a:lnTo>
                  <a:lnTo>
                    <a:pt x="836" y="610"/>
                  </a:lnTo>
                  <a:lnTo>
                    <a:pt x="966" y="479"/>
                  </a:lnTo>
                  <a:lnTo>
                    <a:pt x="613" y="126"/>
                  </a:lnTo>
                  <a:close/>
                  <a:moveTo>
                    <a:pt x="605" y="0"/>
                  </a:moveTo>
                  <a:lnTo>
                    <a:pt x="621" y="0"/>
                  </a:lnTo>
                  <a:lnTo>
                    <a:pt x="637" y="5"/>
                  </a:lnTo>
                  <a:lnTo>
                    <a:pt x="650" y="14"/>
                  </a:lnTo>
                  <a:lnTo>
                    <a:pt x="1505" y="870"/>
                  </a:lnTo>
                  <a:lnTo>
                    <a:pt x="1515" y="884"/>
                  </a:lnTo>
                  <a:lnTo>
                    <a:pt x="1520" y="899"/>
                  </a:lnTo>
                  <a:lnTo>
                    <a:pt x="1520" y="915"/>
                  </a:lnTo>
                  <a:lnTo>
                    <a:pt x="1515" y="931"/>
                  </a:lnTo>
                  <a:lnTo>
                    <a:pt x="1505" y="944"/>
                  </a:lnTo>
                  <a:lnTo>
                    <a:pt x="1291" y="1158"/>
                  </a:lnTo>
                  <a:lnTo>
                    <a:pt x="1366" y="1232"/>
                  </a:lnTo>
                  <a:lnTo>
                    <a:pt x="1928" y="671"/>
                  </a:lnTo>
                  <a:lnTo>
                    <a:pt x="1941" y="661"/>
                  </a:lnTo>
                  <a:lnTo>
                    <a:pt x="1957" y="656"/>
                  </a:lnTo>
                  <a:lnTo>
                    <a:pt x="1973" y="656"/>
                  </a:lnTo>
                  <a:lnTo>
                    <a:pt x="1988" y="661"/>
                  </a:lnTo>
                  <a:lnTo>
                    <a:pt x="2002" y="671"/>
                  </a:lnTo>
                  <a:lnTo>
                    <a:pt x="2028" y="697"/>
                  </a:lnTo>
                  <a:lnTo>
                    <a:pt x="2238" y="486"/>
                  </a:lnTo>
                  <a:lnTo>
                    <a:pt x="2243" y="482"/>
                  </a:lnTo>
                  <a:lnTo>
                    <a:pt x="2244" y="481"/>
                  </a:lnTo>
                  <a:lnTo>
                    <a:pt x="2247" y="479"/>
                  </a:lnTo>
                  <a:lnTo>
                    <a:pt x="2248" y="478"/>
                  </a:lnTo>
                  <a:lnTo>
                    <a:pt x="2252" y="476"/>
                  </a:lnTo>
                  <a:lnTo>
                    <a:pt x="2253" y="475"/>
                  </a:lnTo>
                  <a:lnTo>
                    <a:pt x="2257" y="474"/>
                  </a:lnTo>
                  <a:lnTo>
                    <a:pt x="2259" y="473"/>
                  </a:lnTo>
                  <a:lnTo>
                    <a:pt x="2262" y="472"/>
                  </a:lnTo>
                  <a:lnTo>
                    <a:pt x="2264" y="471"/>
                  </a:lnTo>
                  <a:lnTo>
                    <a:pt x="2267" y="471"/>
                  </a:lnTo>
                  <a:lnTo>
                    <a:pt x="2269" y="471"/>
                  </a:lnTo>
                  <a:lnTo>
                    <a:pt x="2273" y="470"/>
                  </a:lnTo>
                  <a:lnTo>
                    <a:pt x="2275" y="470"/>
                  </a:lnTo>
                  <a:lnTo>
                    <a:pt x="2279" y="470"/>
                  </a:lnTo>
                  <a:lnTo>
                    <a:pt x="2280" y="470"/>
                  </a:lnTo>
                  <a:lnTo>
                    <a:pt x="2536" y="492"/>
                  </a:lnTo>
                  <a:lnTo>
                    <a:pt x="2560" y="497"/>
                  </a:lnTo>
                  <a:lnTo>
                    <a:pt x="2585" y="505"/>
                  </a:lnTo>
                  <a:lnTo>
                    <a:pt x="2609" y="516"/>
                  </a:lnTo>
                  <a:lnTo>
                    <a:pt x="2631" y="530"/>
                  </a:lnTo>
                  <a:lnTo>
                    <a:pt x="2650" y="545"/>
                  </a:lnTo>
                  <a:lnTo>
                    <a:pt x="2748" y="644"/>
                  </a:lnTo>
                  <a:lnTo>
                    <a:pt x="2764" y="662"/>
                  </a:lnTo>
                  <a:lnTo>
                    <a:pt x="2778" y="685"/>
                  </a:lnTo>
                  <a:lnTo>
                    <a:pt x="2789" y="709"/>
                  </a:lnTo>
                  <a:lnTo>
                    <a:pt x="2797" y="734"/>
                  </a:lnTo>
                  <a:lnTo>
                    <a:pt x="2801" y="758"/>
                  </a:lnTo>
                  <a:lnTo>
                    <a:pt x="2823" y="1014"/>
                  </a:lnTo>
                  <a:lnTo>
                    <a:pt x="2822" y="1029"/>
                  </a:lnTo>
                  <a:lnTo>
                    <a:pt x="2817" y="1043"/>
                  </a:lnTo>
                  <a:lnTo>
                    <a:pt x="2808" y="1055"/>
                  </a:lnTo>
                  <a:lnTo>
                    <a:pt x="2597" y="1266"/>
                  </a:lnTo>
                  <a:lnTo>
                    <a:pt x="2623" y="1292"/>
                  </a:lnTo>
                  <a:lnTo>
                    <a:pt x="2633" y="1305"/>
                  </a:lnTo>
                  <a:lnTo>
                    <a:pt x="2637" y="1321"/>
                  </a:lnTo>
                  <a:lnTo>
                    <a:pt x="2637" y="1337"/>
                  </a:lnTo>
                  <a:lnTo>
                    <a:pt x="2633" y="1352"/>
                  </a:lnTo>
                  <a:lnTo>
                    <a:pt x="2623" y="1366"/>
                  </a:lnTo>
                  <a:lnTo>
                    <a:pt x="2062" y="1928"/>
                  </a:lnTo>
                  <a:lnTo>
                    <a:pt x="2136" y="2002"/>
                  </a:lnTo>
                  <a:lnTo>
                    <a:pt x="2349" y="1789"/>
                  </a:lnTo>
                  <a:lnTo>
                    <a:pt x="2363" y="1779"/>
                  </a:lnTo>
                  <a:lnTo>
                    <a:pt x="2379" y="1774"/>
                  </a:lnTo>
                  <a:lnTo>
                    <a:pt x="2395" y="1774"/>
                  </a:lnTo>
                  <a:lnTo>
                    <a:pt x="2410" y="1779"/>
                  </a:lnTo>
                  <a:lnTo>
                    <a:pt x="2424" y="1789"/>
                  </a:lnTo>
                  <a:lnTo>
                    <a:pt x="3279" y="2643"/>
                  </a:lnTo>
                  <a:lnTo>
                    <a:pt x="3289" y="2657"/>
                  </a:lnTo>
                  <a:lnTo>
                    <a:pt x="3294" y="2672"/>
                  </a:lnTo>
                  <a:lnTo>
                    <a:pt x="3294" y="2688"/>
                  </a:lnTo>
                  <a:lnTo>
                    <a:pt x="3289" y="2704"/>
                  </a:lnTo>
                  <a:lnTo>
                    <a:pt x="3279" y="2718"/>
                  </a:lnTo>
                  <a:lnTo>
                    <a:pt x="2778" y="3220"/>
                  </a:lnTo>
                  <a:lnTo>
                    <a:pt x="2767" y="3228"/>
                  </a:lnTo>
                  <a:lnTo>
                    <a:pt x="2754" y="3233"/>
                  </a:lnTo>
                  <a:lnTo>
                    <a:pt x="2740" y="3235"/>
                  </a:lnTo>
                  <a:lnTo>
                    <a:pt x="2727" y="3233"/>
                  </a:lnTo>
                  <a:lnTo>
                    <a:pt x="2714" y="3228"/>
                  </a:lnTo>
                  <a:lnTo>
                    <a:pt x="2703" y="3220"/>
                  </a:lnTo>
                  <a:lnTo>
                    <a:pt x="1848" y="2364"/>
                  </a:lnTo>
                  <a:lnTo>
                    <a:pt x="1838" y="2351"/>
                  </a:lnTo>
                  <a:lnTo>
                    <a:pt x="1833" y="2335"/>
                  </a:lnTo>
                  <a:lnTo>
                    <a:pt x="1833" y="2319"/>
                  </a:lnTo>
                  <a:lnTo>
                    <a:pt x="1838" y="2304"/>
                  </a:lnTo>
                  <a:lnTo>
                    <a:pt x="1848" y="2290"/>
                  </a:lnTo>
                  <a:lnTo>
                    <a:pt x="2062" y="2077"/>
                  </a:lnTo>
                  <a:lnTo>
                    <a:pt x="1987" y="2002"/>
                  </a:lnTo>
                  <a:lnTo>
                    <a:pt x="1448" y="2541"/>
                  </a:lnTo>
                  <a:lnTo>
                    <a:pt x="1436" y="2550"/>
                  </a:lnTo>
                  <a:lnTo>
                    <a:pt x="1424" y="2555"/>
                  </a:lnTo>
                  <a:lnTo>
                    <a:pt x="1410" y="2556"/>
                  </a:lnTo>
                  <a:lnTo>
                    <a:pt x="1397" y="2555"/>
                  </a:lnTo>
                  <a:lnTo>
                    <a:pt x="1385" y="2550"/>
                  </a:lnTo>
                  <a:lnTo>
                    <a:pt x="1373" y="2541"/>
                  </a:lnTo>
                  <a:lnTo>
                    <a:pt x="1212" y="2379"/>
                  </a:lnTo>
                  <a:lnTo>
                    <a:pt x="1123" y="2469"/>
                  </a:lnTo>
                  <a:lnTo>
                    <a:pt x="1161" y="2532"/>
                  </a:lnTo>
                  <a:lnTo>
                    <a:pt x="1196" y="2597"/>
                  </a:lnTo>
                  <a:lnTo>
                    <a:pt x="1226" y="2665"/>
                  </a:lnTo>
                  <a:lnTo>
                    <a:pt x="1251" y="2734"/>
                  </a:lnTo>
                  <a:lnTo>
                    <a:pt x="1271" y="2806"/>
                  </a:lnTo>
                  <a:lnTo>
                    <a:pt x="1286" y="2878"/>
                  </a:lnTo>
                  <a:lnTo>
                    <a:pt x="1296" y="2952"/>
                  </a:lnTo>
                  <a:lnTo>
                    <a:pt x="1302" y="3026"/>
                  </a:lnTo>
                  <a:lnTo>
                    <a:pt x="1302" y="3100"/>
                  </a:lnTo>
                  <a:lnTo>
                    <a:pt x="1296" y="3175"/>
                  </a:lnTo>
                  <a:lnTo>
                    <a:pt x="1286" y="3250"/>
                  </a:lnTo>
                  <a:lnTo>
                    <a:pt x="1282" y="3264"/>
                  </a:lnTo>
                  <a:lnTo>
                    <a:pt x="1274" y="3275"/>
                  </a:lnTo>
                  <a:lnTo>
                    <a:pt x="1263" y="3285"/>
                  </a:lnTo>
                  <a:lnTo>
                    <a:pt x="1250" y="3291"/>
                  </a:lnTo>
                  <a:lnTo>
                    <a:pt x="1242" y="3293"/>
                  </a:lnTo>
                  <a:lnTo>
                    <a:pt x="1234" y="3293"/>
                  </a:lnTo>
                  <a:lnTo>
                    <a:pt x="1221" y="3291"/>
                  </a:lnTo>
                  <a:lnTo>
                    <a:pt x="1208" y="3286"/>
                  </a:lnTo>
                  <a:lnTo>
                    <a:pt x="1197" y="3278"/>
                  </a:lnTo>
                  <a:lnTo>
                    <a:pt x="915" y="2996"/>
                  </a:lnTo>
                  <a:lnTo>
                    <a:pt x="457" y="3043"/>
                  </a:lnTo>
                  <a:lnTo>
                    <a:pt x="452" y="3043"/>
                  </a:lnTo>
                  <a:lnTo>
                    <a:pt x="438" y="3041"/>
                  </a:lnTo>
                  <a:lnTo>
                    <a:pt x="425" y="3036"/>
                  </a:lnTo>
                  <a:lnTo>
                    <a:pt x="414" y="3028"/>
                  </a:lnTo>
                  <a:lnTo>
                    <a:pt x="266" y="2879"/>
                  </a:lnTo>
                  <a:lnTo>
                    <a:pt x="257" y="2867"/>
                  </a:lnTo>
                  <a:lnTo>
                    <a:pt x="251" y="2852"/>
                  </a:lnTo>
                  <a:lnTo>
                    <a:pt x="251" y="2837"/>
                  </a:lnTo>
                  <a:lnTo>
                    <a:pt x="298" y="2378"/>
                  </a:lnTo>
                  <a:lnTo>
                    <a:pt x="16" y="2097"/>
                  </a:lnTo>
                  <a:lnTo>
                    <a:pt x="7" y="2085"/>
                  </a:lnTo>
                  <a:lnTo>
                    <a:pt x="2" y="2072"/>
                  </a:lnTo>
                  <a:lnTo>
                    <a:pt x="0" y="2058"/>
                  </a:lnTo>
                  <a:lnTo>
                    <a:pt x="3" y="2044"/>
                  </a:lnTo>
                  <a:lnTo>
                    <a:pt x="9" y="2031"/>
                  </a:lnTo>
                  <a:lnTo>
                    <a:pt x="18" y="2020"/>
                  </a:lnTo>
                  <a:lnTo>
                    <a:pt x="30" y="2012"/>
                  </a:lnTo>
                  <a:lnTo>
                    <a:pt x="44" y="2008"/>
                  </a:lnTo>
                  <a:lnTo>
                    <a:pt x="106" y="1999"/>
                  </a:lnTo>
                  <a:lnTo>
                    <a:pt x="168" y="1993"/>
                  </a:lnTo>
                  <a:lnTo>
                    <a:pt x="231" y="1991"/>
                  </a:lnTo>
                  <a:lnTo>
                    <a:pt x="306" y="1994"/>
                  </a:lnTo>
                  <a:lnTo>
                    <a:pt x="380" y="2002"/>
                  </a:lnTo>
                  <a:lnTo>
                    <a:pt x="453" y="2014"/>
                  </a:lnTo>
                  <a:lnTo>
                    <a:pt x="524" y="2032"/>
                  </a:lnTo>
                  <a:lnTo>
                    <a:pt x="595" y="2055"/>
                  </a:lnTo>
                  <a:lnTo>
                    <a:pt x="664" y="2082"/>
                  </a:lnTo>
                  <a:lnTo>
                    <a:pt x="730" y="2114"/>
                  </a:lnTo>
                  <a:lnTo>
                    <a:pt x="794" y="2150"/>
                  </a:lnTo>
                  <a:lnTo>
                    <a:pt x="855" y="2191"/>
                  </a:lnTo>
                  <a:lnTo>
                    <a:pt x="939" y="2107"/>
                  </a:lnTo>
                  <a:lnTo>
                    <a:pt x="753" y="1920"/>
                  </a:lnTo>
                  <a:lnTo>
                    <a:pt x="743" y="1907"/>
                  </a:lnTo>
                  <a:lnTo>
                    <a:pt x="738" y="1891"/>
                  </a:lnTo>
                  <a:lnTo>
                    <a:pt x="738" y="1875"/>
                  </a:lnTo>
                  <a:lnTo>
                    <a:pt x="743" y="1860"/>
                  </a:lnTo>
                  <a:lnTo>
                    <a:pt x="753" y="1846"/>
                  </a:lnTo>
                  <a:lnTo>
                    <a:pt x="1291" y="1306"/>
                  </a:lnTo>
                  <a:lnTo>
                    <a:pt x="1217" y="1232"/>
                  </a:lnTo>
                  <a:lnTo>
                    <a:pt x="1004" y="1445"/>
                  </a:lnTo>
                  <a:lnTo>
                    <a:pt x="992" y="1454"/>
                  </a:lnTo>
                  <a:lnTo>
                    <a:pt x="980" y="1459"/>
                  </a:lnTo>
                  <a:lnTo>
                    <a:pt x="966" y="1461"/>
                  </a:lnTo>
                  <a:lnTo>
                    <a:pt x="953" y="1459"/>
                  </a:lnTo>
                  <a:lnTo>
                    <a:pt x="941" y="1454"/>
                  </a:lnTo>
                  <a:lnTo>
                    <a:pt x="929" y="1445"/>
                  </a:lnTo>
                  <a:lnTo>
                    <a:pt x="74" y="591"/>
                  </a:lnTo>
                  <a:lnTo>
                    <a:pt x="64" y="577"/>
                  </a:lnTo>
                  <a:lnTo>
                    <a:pt x="59" y="562"/>
                  </a:lnTo>
                  <a:lnTo>
                    <a:pt x="59" y="545"/>
                  </a:lnTo>
                  <a:lnTo>
                    <a:pt x="64" y="529"/>
                  </a:lnTo>
                  <a:lnTo>
                    <a:pt x="74" y="516"/>
                  </a:lnTo>
                  <a:lnTo>
                    <a:pt x="576" y="14"/>
                  </a:lnTo>
                  <a:lnTo>
                    <a:pt x="590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5"/>
            <p:cNvSpPr>
              <a:spLocks/>
            </p:cNvSpPr>
            <p:nvPr/>
          </p:nvSpPr>
          <p:spPr bwMode="auto">
            <a:xfrm>
              <a:off x="6286501" y="2422525"/>
              <a:ext cx="44450" cy="44450"/>
            </a:xfrm>
            <a:custGeom>
              <a:avLst/>
              <a:gdLst>
                <a:gd name="T0" fmla="*/ 43 w 252"/>
                <a:gd name="T1" fmla="*/ 0 h 253"/>
                <a:gd name="T2" fmla="*/ 59 w 252"/>
                <a:gd name="T3" fmla="*/ 0 h 253"/>
                <a:gd name="T4" fmla="*/ 75 w 252"/>
                <a:gd name="T5" fmla="*/ 5 h 253"/>
                <a:gd name="T6" fmla="*/ 89 w 252"/>
                <a:gd name="T7" fmla="*/ 15 h 253"/>
                <a:gd name="T8" fmla="*/ 237 w 252"/>
                <a:gd name="T9" fmla="*/ 163 h 253"/>
                <a:gd name="T10" fmla="*/ 247 w 252"/>
                <a:gd name="T11" fmla="*/ 177 h 253"/>
                <a:gd name="T12" fmla="*/ 252 w 252"/>
                <a:gd name="T13" fmla="*/ 192 h 253"/>
                <a:gd name="T14" fmla="*/ 252 w 252"/>
                <a:gd name="T15" fmla="*/ 208 h 253"/>
                <a:gd name="T16" fmla="*/ 247 w 252"/>
                <a:gd name="T17" fmla="*/ 224 h 253"/>
                <a:gd name="T18" fmla="*/ 237 w 252"/>
                <a:gd name="T19" fmla="*/ 237 h 253"/>
                <a:gd name="T20" fmla="*/ 226 w 252"/>
                <a:gd name="T21" fmla="*/ 246 h 253"/>
                <a:gd name="T22" fmla="*/ 213 w 252"/>
                <a:gd name="T23" fmla="*/ 251 h 253"/>
                <a:gd name="T24" fmla="*/ 200 w 252"/>
                <a:gd name="T25" fmla="*/ 253 h 253"/>
                <a:gd name="T26" fmla="*/ 187 w 252"/>
                <a:gd name="T27" fmla="*/ 251 h 253"/>
                <a:gd name="T28" fmla="*/ 174 w 252"/>
                <a:gd name="T29" fmla="*/ 246 h 253"/>
                <a:gd name="T30" fmla="*/ 163 w 252"/>
                <a:gd name="T31" fmla="*/ 237 h 253"/>
                <a:gd name="T32" fmla="*/ 14 w 252"/>
                <a:gd name="T33" fmla="*/ 89 h 253"/>
                <a:gd name="T34" fmla="*/ 4 w 252"/>
                <a:gd name="T35" fmla="*/ 75 h 253"/>
                <a:gd name="T36" fmla="*/ 0 w 252"/>
                <a:gd name="T37" fmla="*/ 60 h 253"/>
                <a:gd name="T38" fmla="*/ 0 w 252"/>
                <a:gd name="T39" fmla="*/ 44 h 253"/>
                <a:gd name="T40" fmla="*/ 4 w 252"/>
                <a:gd name="T41" fmla="*/ 28 h 253"/>
                <a:gd name="T42" fmla="*/ 14 w 252"/>
                <a:gd name="T43" fmla="*/ 15 h 253"/>
                <a:gd name="T44" fmla="*/ 28 w 252"/>
                <a:gd name="T45" fmla="*/ 5 h 253"/>
                <a:gd name="T46" fmla="*/ 43 w 252"/>
                <a:gd name="T4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253">
                  <a:moveTo>
                    <a:pt x="43" y="0"/>
                  </a:moveTo>
                  <a:lnTo>
                    <a:pt x="59" y="0"/>
                  </a:lnTo>
                  <a:lnTo>
                    <a:pt x="75" y="5"/>
                  </a:lnTo>
                  <a:lnTo>
                    <a:pt x="89" y="15"/>
                  </a:lnTo>
                  <a:lnTo>
                    <a:pt x="237" y="163"/>
                  </a:lnTo>
                  <a:lnTo>
                    <a:pt x="247" y="177"/>
                  </a:lnTo>
                  <a:lnTo>
                    <a:pt x="252" y="192"/>
                  </a:lnTo>
                  <a:lnTo>
                    <a:pt x="252" y="208"/>
                  </a:lnTo>
                  <a:lnTo>
                    <a:pt x="247" y="224"/>
                  </a:lnTo>
                  <a:lnTo>
                    <a:pt x="237" y="237"/>
                  </a:lnTo>
                  <a:lnTo>
                    <a:pt x="226" y="246"/>
                  </a:lnTo>
                  <a:lnTo>
                    <a:pt x="213" y="251"/>
                  </a:lnTo>
                  <a:lnTo>
                    <a:pt x="200" y="253"/>
                  </a:lnTo>
                  <a:lnTo>
                    <a:pt x="187" y="251"/>
                  </a:lnTo>
                  <a:lnTo>
                    <a:pt x="174" y="246"/>
                  </a:lnTo>
                  <a:lnTo>
                    <a:pt x="163" y="237"/>
                  </a:lnTo>
                  <a:lnTo>
                    <a:pt x="14" y="89"/>
                  </a:lnTo>
                  <a:lnTo>
                    <a:pt x="4" y="75"/>
                  </a:lnTo>
                  <a:lnTo>
                    <a:pt x="0" y="60"/>
                  </a:lnTo>
                  <a:lnTo>
                    <a:pt x="0" y="44"/>
                  </a:lnTo>
                  <a:lnTo>
                    <a:pt x="4" y="28"/>
                  </a:lnTo>
                  <a:lnTo>
                    <a:pt x="14" y="15"/>
                  </a:lnTo>
                  <a:lnTo>
                    <a:pt x="28" y="5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5333115" y="1903413"/>
            <a:ext cx="581025" cy="581026"/>
            <a:chOff x="5322888" y="1903413"/>
            <a:chExt cx="581025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Freeform 60"/>
            <p:cNvSpPr>
              <a:spLocks noEditPoints="1"/>
            </p:cNvSpPr>
            <p:nvPr/>
          </p:nvSpPr>
          <p:spPr bwMode="auto">
            <a:xfrm>
              <a:off x="5440363" y="1903413"/>
              <a:ext cx="282575" cy="282575"/>
            </a:xfrm>
            <a:custGeom>
              <a:avLst/>
              <a:gdLst>
                <a:gd name="T0" fmla="*/ 743 w 1779"/>
                <a:gd name="T1" fmla="*/ 131 h 1780"/>
                <a:gd name="T2" fmla="*/ 541 w 1779"/>
                <a:gd name="T3" fmla="*/ 200 h 1780"/>
                <a:gd name="T4" fmla="*/ 368 w 1779"/>
                <a:gd name="T5" fmla="*/ 319 h 1780"/>
                <a:gd name="T6" fmla="*/ 234 w 1779"/>
                <a:gd name="T7" fmla="*/ 480 h 1780"/>
                <a:gd name="T8" fmla="*/ 147 w 1779"/>
                <a:gd name="T9" fmla="*/ 673 h 1780"/>
                <a:gd name="T10" fmla="*/ 116 w 1779"/>
                <a:gd name="T11" fmla="*/ 889 h 1780"/>
                <a:gd name="T12" fmla="*/ 147 w 1779"/>
                <a:gd name="T13" fmla="*/ 1107 h 1780"/>
                <a:gd name="T14" fmla="*/ 234 w 1779"/>
                <a:gd name="T15" fmla="*/ 1300 h 1780"/>
                <a:gd name="T16" fmla="*/ 368 w 1779"/>
                <a:gd name="T17" fmla="*/ 1461 h 1780"/>
                <a:gd name="T18" fmla="*/ 541 w 1779"/>
                <a:gd name="T19" fmla="*/ 1579 h 1780"/>
                <a:gd name="T20" fmla="*/ 743 w 1779"/>
                <a:gd name="T21" fmla="*/ 1649 h 1780"/>
                <a:gd name="T22" fmla="*/ 963 w 1779"/>
                <a:gd name="T23" fmla="*/ 1659 h 1780"/>
                <a:gd name="T24" fmla="*/ 1173 w 1779"/>
                <a:gd name="T25" fmla="*/ 1609 h 1780"/>
                <a:gd name="T26" fmla="*/ 1357 w 1779"/>
                <a:gd name="T27" fmla="*/ 1505 h 1780"/>
                <a:gd name="T28" fmla="*/ 1505 w 1779"/>
                <a:gd name="T29" fmla="*/ 1358 h 1780"/>
                <a:gd name="T30" fmla="*/ 1608 w 1779"/>
                <a:gd name="T31" fmla="*/ 1175 h 1780"/>
                <a:gd name="T32" fmla="*/ 1659 w 1779"/>
                <a:gd name="T33" fmla="*/ 964 h 1780"/>
                <a:gd name="T34" fmla="*/ 1649 w 1779"/>
                <a:gd name="T35" fmla="*/ 743 h 1780"/>
                <a:gd name="T36" fmla="*/ 1579 w 1779"/>
                <a:gd name="T37" fmla="*/ 541 h 1780"/>
                <a:gd name="T38" fmla="*/ 1460 w 1779"/>
                <a:gd name="T39" fmla="*/ 368 h 1780"/>
                <a:gd name="T40" fmla="*/ 1299 w 1779"/>
                <a:gd name="T41" fmla="*/ 235 h 1780"/>
                <a:gd name="T42" fmla="*/ 1106 w 1779"/>
                <a:gd name="T43" fmla="*/ 148 h 1780"/>
                <a:gd name="T44" fmla="*/ 889 w 1779"/>
                <a:gd name="T45" fmla="*/ 116 h 1780"/>
                <a:gd name="T46" fmla="*/ 1041 w 1779"/>
                <a:gd name="T47" fmla="*/ 13 h 1780"/>
                <a:gd name="T48" fmla="*/ 1252 w 1779"/>
                <a:gd name="T49" fmla="*/ 78 h 1780"/>
                <a:gd name="T50" fmla="*/ 1437 w 1779"/>
                <a:gd name="T51" fmla="*/ 190 h 1780"/>
                <a:gd name="T52" fmla="*/ 1590 w 1779"/>
                <a:gd name="T53" fmla="*/ 342 h 1780"/>
                <a:gd name="T54" fmla="*/ 1702 w 1779"/>
                <a:gd name="T55" fmla="*/ 527 h 1780"/>
                <a:gd name="T56" fmla="*/ 1766 w 1779"/>
                <a:gd name="T57" fmla="*/ 739 h 1780"/>
                <a:gd name="T58" fmla="*/ 1776 w 1779"/>
                <a:gd name="T59" fmla="*/ 966 h 1780"/>
                <a:gd name="T60" fmla="*/ 1729 w 1779"/>
                <a:gd name="T61" fmla="*/ 1185 h 1780"/>
                <a:gd name="T62" fmla="*/ 1632 w 1779"/>
                <a:gd name="T63" fmla="*/ 1380 h 1780"/>
                <a:gd name="T64" fmla="*/ 1492 w 1779"/>
                <a:gd name="T65" fmla="*/ 1544 h 1780"/>
                <a:gd name="T66" fmla="*/ 1317 w 1779"/>
                <a:gd name="T67" fmla="*/ 1670 h 1780"/>
                <a:gd name="T68" fmla="*/ 1113 w 1779"/>
                <a:gd name="T69" fmla="*/ 1751 h 1780"/>
                <a:gd name="T70" fmla="*/ 889 w 1779"/>
                <a:gd name="T71" fmla="*/ 1780 h 1780"/>
                <a:gd name="T72" fmla="*/ 665 w 1779"/>
                <a:gd name="T73" fmla="*/ 1751 h 1780"/>
                <a:gd name="T74" fmla="*/ 461 w 1779"/>
                <a:gd name="T75" fmla="*/ 1670 h 1780"/>
                <a:gd name="T76" fmla="*/ 286 w 1779"/>
                <a:gd name="T77" fmla="*/ 1544 h 1780"/>
                <a:gd name="T78" fmla="*/ 147 w 1779"/>
                <a:gd name="T79" fmla="*/ 1380 h 1780"/>
                <a:gd name="T80" fmla="*/ 49 w 1779"/>
                <a:gd name="T81" fmla="*/ 1185 h 1780"/>
                <a:gd name="T82" fmla="*/ 3 w 1779"/>
                <a:gd name="T83" fmla="*/ 966 h 1780"/>
                <a:gd name="T84" fmla="*/ 12 w 1779"/>
                <a:gd name="T85" fmla="*/ 739 h 1780"/>
                <a:gd name="T86" fmla="*/ 77 w 1779"/>
                <a:gd name="T87" fmla="*/ 527 h 1780"/>
                <a:gd name="T88" fmla="*/ 189 w 1779"/>
                <a:gd name="T89" fmla="*/ 342 h 1780"/>
                <a:gd name="T90" fmla="*/ 341 w 1779"/>
                <a:gd name="T91" fmla="*/ 190 h 1780"/>
                <a:gd name="T92" fmla="*/ 526 w 1779"/>
                <a:gd name="T93" fmla="*/ 78 h 1780"/>
                <a:gd name="T94" fmla="*/ 738 w 1779"/>
                <a:gd name="T95" fmla="*/ 13 h 1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79" h="1780">
                  <a:moveTo>
                    <a:pt x="889" y="116"/>
                  </a:moveTo>
                  <a:lnTo>
                    <a:pt x="815" y="121"/>
                  </a:lnTo>
                  <a:lnTo>
                    <a:pt x="743" y="131"/>
                  </a:lnTo>
                  <a:lnTo>
                    <a:pt x="673" y="148"/>
                  </a:lnTo>
                  <a:lnTo>
                    <a:pt x="605" y="171"/>
                  </a:lnTo>
                  <a:lnTo>
                    <a:pt x="541" y="200"/>
                  </a:lnTo>
                  <a:lnTo>
                    <a:pt x="480" y="235"/>
                  </a:lnTo>
                  <a:lnTo>
                    <a:pt x="422" y="275"/>
                  </a:lnTo>
                  <a:lnTo>
                    <a:pt x="368" y="319"/>
                  </a:lnTo>
                  <a:lnTo>
                    <a:pt x="319" y="368"/>
                  </a:lnTo>
                  <a:lnTo>
                    <a:pt x="273" y="423"/>
                  </a:lnTo>
                  <a:lnTo>
                    <a:pt x="234" y="480"/>
                  </a:lnTo>
                  <a:lnTo>
                    <a:pt x="199" y="541"/>
                  </a:lnTo>
                  <a:lnTo>
                    <a:pt x="170" y="606"/>
                  </a:lnTo>
                  <a:lnTo>
                    <a:pt x="147" y="673"/>
                  </a:lnTo>
                  <a:lnTo>
                    <a:pt x="130" y="743"/>
                  </a:lnTo>
                  <a:lnTo>
                    <a:pt x="119" y="815"/>
                  </a:lnTo>
                  <a:lnTo>
                    <a:pt x="116" y="889"/>
                  </a:lnTo>
                  <a:lnTo>
                    <a:pt x="119" y="964"/>
                  </a:lnTo>
                  <a:lnTo>
                    <a:pt x="130" y="1037"/>
                  </a:lnTo>
                  <a:lnTo>
                    <a:pt x="147" y="1107"/>
                  </a:lnTo>
                  <a:lnTo>
                    <a:pt x="170" y="1175"/>
                  </a:lnTo>
                  <a:lnTo>
                    <a:pt x="199" y="1239"/>
                  </a:lnTo>
                  <a:lnTo>
                    <a:pt x="234" y="1300"/>
                  </a:lnTo>
                  <a:lnTo>
                    <a:pt x="273" y="1358"/>
                  </a:lnTo>
                  <a:lnTo>
                    <a:pt x="319" y="1411"/>
                  </a:lnTo>
                  <a:lnTo>
                    <a:pt x="368" y="1461"/>
                  </a:lnTo>
                  <a:lnTo>
                    <a:pt x="422" y="1505"/>
                  </a:lnTo>
                  <a:lnTo>
                    <a:pt x="480" y="1545"/>
                  </a:lnTo>
                  <a:lnTo>
                    <a:pt x="541" y="1579"/>
                  </a:lnTo>
                  <a:lnTo>
                    <a:pt x="605" y="1609"/>
                  </a:lnTo>
                  <a:lnTo>
                    <a:pt x="673" y="1631"/>
                  </a:lnTo>
                  <a:lnTo>
                    <a:pt x="743" y="1649"/>
                  </a:lnTo>
                  <a:lnTo>
                    <a:pt x="815" y="1659"/>
                  </a:lnTo>
                  <a:lnTo>
                    <a:pt x="889" y="1663"/>
                  </a:lnTo>
                  <a:lnTo>
                    <a:pt x="963" y="1659"/>
                  </a:lnTo>
                  <a:lnTo>
                    <a:pt x="1035" y="1649"/>
                  </a:lnTo>
                  <a:lnTo>
                    <a:pt x="1106" y="1631"/>
                  </a:lnTo>
                  <a:lnTo>
                    <a:pt x="1173" y="1609"/>
                  </a:lnTo>
                  <a:lnTo>
                    <a:pt x="1238" y="1579"/>
                  </a:lnTo>
                  <a:lnTo>
                    <a:pt x="1299" y="1545"/>
                  </a:lnTo>
                  <a:lnTo>
                    <a:pt x="1357" y="1505"/>
                  </a:lnTo>
                  <a:lnTo>
                    <a:pt x="1410" y="1461"/>
                  </a:lnTo>
                  <a:lnTo>
                    <a:pt x="1460" y="1411"/>
                  </a:lnTo>
                  <a:lnTo>
                    <a:pt x="1505" y="1358"/>
                  </a:lnTo>
                  <a:lnTo>
                    <a:pt x="1545" y="1300"/>
                  </a:lnTo>
                  <a:lnTo>
                    <a:pt x="1579" y="1239"/>
                  </a:lnTo>
                  <a:lnTo>
                    <a:pt x="1608" y="1175"/>
                  </a:lnTo>
                  <a:lnTo>
                    <a:pt x="1631" y="1107"/>
                  </a:lnTo>
                  <a:lnTo>
                    <a:pt x="1649" y="1037"/>
                  </a:lnTo>
                  <a:lnTo>
                    <a:pt x="1659" y="964"/>
                  </a:lnTo>
                  <a:lnTo>
                    <a:pt x="1662" y="889"/>
                  </a:lnTo>
                  <a:lnTo>
                    <a:pt x="1659" y="815"/>
                  </a:lnTo>
                  <a:lnTo>
                    <a:pt x="1649" y="743"/>
                  </a:lnTo>
                  <a:lnTo>
                    <a:pt x="1631" y="673"/>
                  </a:lnTo>
                  <a:lnTo>
                    <a:pt x="1608" y="606"/>
                  </a:lnTo>
                  <a:lnTo>
                    <a:pt x="1579" y="541"/>
                  </a:lnTo>
                  <a:lnTo>
                    <a:pt x="1545" y="480"/>
                  </a:lnTo>
                  <a:lnTo>
                    <a:pt x="1505" y="423"/>
                  </a:lnTo>
                  <a:lnTo>
                    <a:pt x="1460" y="368"/>
                  </a:lnTo>
                  <a:lnTo>
                    <a:pt x="1410" y="319"/>
                  </a:lnTo>
                  <a:lnTo>
                    <a:pt x="1357" y="275"/>
                  </a:lnTo>
                  <a:lnTo>
                    <a:pt x="1299" y="235"/>
                  </a:lnTo>
                  <a:lnTo>
                    <a:pt x="1238" y="200"/>
                  </a:lnTo>
                  <a:lnTo>
                    <a:pt x="1173" y="171"/>
                  </a:lnTo>
                  <a:lnTo>
                    <a:pt x="1106" y="148"/>
                  </a:lnTo>
                  <a:lnTo>
                    <a:pt x="1035" y="131"/>
                  </a:lnTo>
                  <a:lnTo>
                    <a:pt x="963" y="121"/>
                  </a:lnTo>
                  <a:lnTo>
                    <a:pt x="889" y="116"/>
                  </a:lnTo>
                  <a:close/>
                  <a:moveTo>
                    <a:pt x="889" y="0"/>
                  </a:moveTo>
                  <a:lnTo>
                    <a:pt x="966" y="3"/>
                  </a:lnTo>
                  <a:lnTo>
                    <a:pt x="1041" y="13"/>
                  </a:lnTo>
                  <a:lnTo>
                    <a:pt x="1113" y="29"/>
                  </a:lnTo>
                  <a:lnTo>
                    <a:pt x="1184" y="50"/>
                  </a:lnTo>
                  <a:lnTo>
                    <a:pt x="1252" y="78"/>
                  </a:lnTo>
                  <a:lnTo>
                    <a:pt x="1317" y="110"/>
                  </a:lnTo>
                  <a:lnTo>
                    <a:pt x="1379" y="148"/>
                  </a:lnTo>
                  <a:lnTo>
                    <a:pt x="1437" y="190"/>
                  </a:lnTo>
                  <a:lnTo>
                    <a:pt x="1492" y="236"/>
                  </a:lnTo>
                  <a:lnTo>
                    <a:pt x="1543" y="287"/>
                  </a:lnTo>
                  <a:lnTo>
                    <a:pt x="1590" y="342"/>
                  </a:lnTo>
                  <a:lnTo>
                    <a:pt x="1632" y="400"/>
                  </a:lnTo>
                  <a:lnTo>
                    <a:pt x="1670" y="462"/>
                  </a:lnTo>
                  <a:lnTo>
                    <a:pt x="1702" y="527"/>
                  </a:lnTo>
                  <a:lnTo>
                    <a:pt x="1729" y="594"/>
                  </a:lnTo>
                  <a:lnTo>
                    <a:pt x="1751" y="665"/>
                  </a:lnTo>
                  <a:lnTo>
                    <a:pt x="1766" y="739"/>
                  </a:lnTo>
                  <a:lnTo>
                    <a:pt x="1776" y="813"/>
                  </a:lnTo>
                  <a:lnTo>
                    <a:pt x="1779" y="889"/>
                  </a:lnTo>
                  <a:lnTo>
                    <a:pt x="1776" y="966"/>
                  </a:lnTo>
                  <a:lnTo>
                    <a:pt x="1766" y="1041"/>
                  </a:lnTo>
                  <a:lnTo>
                    <a:pt x="1751" y="1115"/>
                  </a:lnTo>
                  <a:lnTo>
                    <a:pt x="1729" y="1185"/>
                  </a:lnTo>
                  <a:lnTo>
                    <a:pt x="1702" y="1252"/>
                  </a:lnTo>
                  <a:lnTo>
                    <a:pt x="1670" y="1318"/>
                  </a:lnTo>
                  <a:lnTo>
                    <a:pt x="1632" y="1380"/>
                  </a:lnTo>
                  <a:lnTo>
                    <a:pt x="1590" y="1438"/>
                  </a:lnTo>
                  <a:lnTo>
                    <a:pt x="1543" y="1493"/>
                  </a:lnTo>
                  <a:lnTo>
                    <a:pt x="1492" y="1544"/>
                  </a:lnTo>
                  <a:lnTo>
                    <a:pt x="1437" y="1590"/>
                  </a:lnTo>
                  <a:lnTo>
                    <a:pt x="1379" y="1633"/>
                  </a:lnTo>
                  <a:lnTo>
                    <a:pt x="1317" y="1670"/>
                  </a:lnTo>
                  <a:lnTo>
                    <a:pt x="1252" y="1702"/>
                  </a:lnTo>
                  <a:lnTo>
                    <a:pt x="1184" y="1729"/>
                  </a:lnTo>
                  <a:lnTo>
                    <a:pt x="1113" y="1751"/>
                  </a:lnTo>
                  <a:lnTo>
                    <a:pt x="1041" y="1767"/>
                  </a:lnTo>
                  <a:lnTo>
                    <a:pt x="966" y="1777"/>
                  </a:lnTo>
                  <a:lnTo>
                    <a:pt x="889" y="1780"/>
                  </a:lnTo>
                  <a:lnTo>
                    <a:pt x="813" y="1777"/>
                  </a:lnTo>
                  <a:lnTo>
                    <a:pt x="738" y="1767"/>
                  </a:lnTo>
                  <a:lnTo>
                    <a:pt x="665" y="1751"/>
                  </a:lnTo>
                  <a:lnTo>
                    <a:pt x="594" y="1729"/>
                  </a:lnTo>
                  <a:lnTo>
                    <a:pt x="526" y="1702"/>
                  </a:lnTo>
                  <a:lnTo>
                    <a:pt x="461" y="1670"/>
                  </a:lnTo>
                  <a:lnTo>
                    <a:pt x="400" y="1633"/>
                  </a:lnTo>
                  <a:lnTo>
                    <a:pt x="341" y="1590"/>
                  </a:lnTo>
                  <a:lnTo>
                    <a:pt x="286" y="1544"/>
                  </a:lnTo>
                  <a:lnTo>
                    <a:pt x="236" y="1493"/>
                  </a:lnTo>
                  <a:lnTo>
                    <a:pt x="189" y="1438"/>
                  </a:lnTo>
                  <a:lnTo>
                    <a:pt x="147" y="1380"/>
                  </a:lnTo>
                  <a:lnTo>
                    <a:pt x="109" y="1318"/>
                  </a:lnTo>
                  <a:lnTo>
                    <a:pt x="77" y="1252"/>
                  </a:lnTo>
                  <a:lnTo>
                    <a:pt x="49" y="1185"/>
                  </a:lnTo>
                  <a:lnTo>
                    <a:pt x="28" y="1115"/>
                  </a:lnTo>
                  <a:lnTo>
                    <a:pt x="12" y="1041"/>
                  </a:lnTo>
                  <a:lnTo>
                    <a:pt x="3" y="966"/>
                  </a:lnTo>
                  <a:lnTo>
                    <a:pt x="0" y="889"/>
                  </a:lnTo>
                  <a:lnTo>
                    <a:pt x="3" y="813"/>
                  </a:lnTo>
                  <a:lnTo>
                    <a:pt x="12" y="739"/>
                  </a:lnTo>
                  <a:lnTo>
                    <a:pt x="28" y="665"/>
                  </a:lnTo>
                  <a:lnTo>
                    <a:pt x="49" y="594"/>
                  </a:lnTo>
                  <a:lnTo>
                    <a:pt x="77" y="527"/>
                  </a:lnTo>
                  <a:lnTo>
                    <a:pt x="109" y="462"/>
                  </a:lnTo>
                  <a:lnTo>
                    <a:pt x="147" y="400"/>
                  </a:lnTo>
                  <a:lnTo>
                    <a:pt x="189" y="342"/>
                  </a:lnTo>
                  <a:lnTo>
                    <a:pt x="236" y="287"/>
                  </a:lnTo>
                  <a:lnTo>
                    <a:pt x="286" y="236"/>
                  </a:lnTo>
                  <a:lnTo>
                    <a:pt x="341" y="190"/>
                  </a:lnTo>
                  <a:lnTo>
                    <a:pt x="400" y="148"/>
                  </a:lnTo>
                  <a:lnTo>
                    <a:pt x="461" y="110"/>
                  </a:lnTo>
                  <a:lnTo>
                    <a:pt x="526" y="78"/>
                  </a:lnTo>
                  <a:lnTo>
                    <a:pt x="594" y="50"/>
                  </a:lnTo>
                  <a:lnTo>
                    <a:pt x="665" y="29"/>
                  </a:lnTo>
                  <a:lnTo>
                    <a:pt x="738" y="13"/>
                  </a:lnTo>
                  <a:lnTo>
                    <a:pt x="813" y="3"/>
                  </a:lnTo>
                  <a:lnTo>
                    <a:pt x="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61"/>
            <p:cNvSpPr>
              <a:spLocks noEditPoints="1"/>
            </p:cNvSpPr>
            <p:nvPr/>
          </p:nvSpPr>
          <p:spPr bwMode="auto">
            <a:xfrm>
              <a:off x="5322888" y="2216151"/>
              <a:ext cx="422275" cy="268288"/>
            </a:xfrm>
            <a:custGeom>
              <a:avLst/>
              <a:gdLst>
                <a:gd name="T0" fmla="*/ 860 w 2662"/>
                <a:gd name="T1" fmla="*/ 327 h 1686"/>
                <a:gd name="T2" fmla="*/ 648 w 2662"/>
                <a:gd name="T3" fmla="*/ 478 h 1686"/>
                <a:gd name="T4" fmla="*/ 1102 w 2662"/>
                <a:gd name="T5" fmla="*/ 691 h 1686"/>
                <a:gd name="T6" fmla="*/ 1139 w 2662"/>
                <a:gd name="T7" fmla="*/ 729 h 1686"/>
                <a:gd name="T8" fmla="*/ 1569 w 2662"/>
                <a:gd name="T9" fmla="*/ 1449 h 1686"/>
                <a:gd name="T10" fmla="*/ 1627 w 2662"/>
                <a:gd name="T11" fmla="*/ 117 h 1686"/>
                <a:gd name="T12" fmla="*/ 1370 w 2662"/>
                <a:gd name="T13" fmla="*/ 139 h 1686"/>
                <a:gd name="T14" fmla="*/ 1127 w 2662"/>
                <a:gd name="T15" fmla="*/ 203 h 1686"/>
                <a:gd name="T16" fmla="*/ 2032 w 2662"/>
                <a:gd name="T17" fmla="*/ 172 h 1686"/>
                <a:gd name="T18" fmla="*/ 1731 w 2662"/>
                <a:gd name="T19" fmla="*/ 121 h 1686"/>
                <a:gd name="T20" fmla="*/ 1728 w 2662"/>
                <a:gd name="T21" fmla="*/ 4 h 1686"/>
                <a:gd name="T22" fmla="*/ 2023 w 2662"/>
                <a:gd name="T23" fmla="*/ 48 h 1686"/>
                <a:gd name="T24" fmla="*/ 2301 w 2662"/>
                <a:gd name="T25" fmla="*/ 145 h 1686"/>
                <a:gd name="T26" fmla="*/ 2560 w 2662"/>
                <a:gd name="T27" fmla="*/ 294 h 1686"/>
                <a:gd name="T28" fmla="*/ 2658 w 2662"/>
                <a:gd name="T29" fmla="*/ 378 h 1686"/>
                <a:gd name="T30" fmla="*/ 2657 w 2662"/>
                <a:gd name="T31" fmla="*/ 423 h 1686"/>
                <a:gd name="T32" fmla="*/ 2625 w 2662"/>
                <a:gd name="T33" fmla="*/ 454 h 1686"/>
                <a:gd name="T34" fmla="*/ 2581 w 2662"/>
                <a:gd name="T35" fmla="*/ 454 h 1686"/>
                <a:gd name="T36" fmla="*/ 2409 w 2662"/>
                <a:gd name="T37" fmla="*/ 335 h 1686"/>
                <a:gd name="T38" fmla="*/ 1686 w 2662"/>
                <a:gd name="T39" fmla="*/ 1005 h 1686"/>
                <a:gd name="T40" fmla="*/ 2112 w 2662"/>
                <a:gd name="T41" fmla="*/ 747 h 1686"/>
                <a:gd name="T42" fmla="*/ 2136 w 2662"/>
                <a:gd name="T43" fmla="*/ 700 h 1686"/>
                <a:gd name="T44" fmla="*/ 2310 w 2662"/>
                <a:gd name="T45" fmla="*/ 689 h 1686"/>
                <a:gd name="T46" fmla="*/ 2358 w 2662"/>
                <a:gd name="T47" fmla="*/ 712 h 1686"/>
                <a:gd name="T48" fmla="*/ 2366 w 2662"/>
                <a:gd name="T49" fmla="*/ 765 h 1686"/>
                <a:gd name="T50" fmla="*/ 2329 w 2662"/>
                <a:gd name="T51" fmla="*/ 802 h 1686"/>
                <a:gd name="T52" fmla="*/ 2229 w 2662"/>
                <a:gd name="T53" fmla="*/ 885 h 1686"/>
                <a:gd name="T54" fmla="*/ 1675 w 2662"/>
                <a:gd name="T55" fmla="*/ 1662 h 1686"/>
                <a:gd name="T56" fmla="*/ 1669 w 2662"/>
                <a:gd name="T57" fmla="*/ 1668 h 1686"/>
                <a:gd name="T58" fmla="*/ 1659 w 2662"/>
                <a:gd name="T59" fmla="*/ 1676 h 1686"/>
                <a:gd name="T60" fmla="*/ 1653 w 2662"/>
                <a:gd name="T61" fmla="*/ 1680 h 1686"/>
                <a:gd name="T62" fmla="*/ 1643 w 2662"/>
                <a:gd name="T63" fmla="*/ 1684 h 1686"/>
                <a:gd name="T64" fmla="*/ 1634 w 2662"/>
                <a:gd name="T65" fmla="*/ 1686 h 1686"/>
                <a:gd name="T66" fmla="*/ 1619 w 2662"/>
                <a:gd name="T67" fmla="*/ 1685 h 1686"/>
                <a:gd name="T68" fmla="*/ 1608 w 2662"/>
                <a:gd name="T69" fmla="*/ 1683 h 1686"/>
                <a:gd name="T70" fmla="*/ 1600 w 2662"/>
                <a:gd name="T71" fmla="*/ 1679 h 1686"/>
                <a:gd name="T72" fmla="*/ 1589 w 2662"/>
                <a:gd name="T73" fmla="*/ 1673 h 1686"/>
                <a:gd name="T74" fmla="*/ 1584 w 2662"/>
                <a:gd name="T75" fmla="*/ 1666 h 1686"/>
                <a:gd name="T76" fmla="*/ 1037 w 2662"/>
                <a:gd name="T77" fmla="*/ 920 h 1686"/>
                <a:gd name="T78" fmla="*/ 1026 w 2662"/>
                <a:gd name="T79" fmla="*/ 805 h 1686"/>
                <a:gd name="T80" fmla="*/ 739 w 2662"/>
                <a:gd name="T81" fmla="*/ 794 h 1686"/>
                <a:gd name="T82" fmla="*/ 496 w 2662"/>
                <a:gd name="T83" fmla="*/ 629 h 1686"/>
                <a:gd name="T84" fmla="*/ 324 w 2662"/>
                <a:gd name="T85" fmla="*/ 864 h 1686"/>
                <a:gd name="T86" fmla="*/ 201 w 2662"/>
                <a:gd name="T87" fmla="*/ 1130 h 1686"/>
                <a:gd name="T88" fmla="*/ 131 w 2662"/>
                <a:gd name="T89" fmla="*/ 1422 h 1686"/>
                <a:gd name="T90" fmla="*/ 114 w 2662"/>
                <a:gd name="T91" fmla="*/ 1646 h 1686"/>
                <a:gd name="T92" fmla="*/ 77 w 2662"/>
                <a:gd name="T93" fmla="*/ 1683 h 1686"/>
                <a:gd name="T94" fmla="*/ 24 w 2662"/>
                <a:gd name="T95" fmla="*/ 1675 h 1686"/>
                <a:gd name="T96" fmla="*/ 0 w 2662"/>
                <a:gd name="T97" fmla="*/ 1627 h 1686"/>
                <a:gd name="T98" fmla="*/ 31 w 2662"/>
                <a:gd name="T99" fmla="*/ 1310 h 1686"/>
                <a:gd name="T100" fmla="*/ 121 w 2662"/>
                <a:gd name="T101" fmla="*/ 1013 h 1686"/>
                <a:gd name="T102" fmla="*/ 263 w 2662"/>
                <a:gd name="T103" fmla="*/ 742 h 1686"/>
                <a:gd name="T104" fmla="*/ 451 w 2662"/>
                <a:gd name="T105" fmla="*/ 505 h 1686"/>
                <a:gd name="T106" fmla="*/ 535 w 2662"/>
                <a:gd name="T107" fmla="*/ 423 h 1686"/>
                <a:gd name="T108" fmla="*/ 681 w 2662"/>
                <a:gd name="T109" fmla="*/ 304 h 1686"/>
                <a:gd name="T110" fmla="*/ 921 w 2662"/>
                <a:gd name="T111" fmla="*/ 162 h 1686"/>
                <a:gd name="T112" fmla="*/ 1018 w 2662"/>
                <a:gd name="T113" fmla="*/ 119 h 1686"/>
                <a:gd name="T114" fmla="*/ 1312 w 2662"/>
                <a:gd name="T115" fmla="*/ 31 h 1686"/>
                <a:gd name="T116" fmla="*/ 1627 w 2662"/>
                <a:gd name="T11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62" h="1686">
                  <a:moveTo>
                    <a:pt x="1014" y="248"/>
                  </a:moveTo>
                  <a:lnTo>
                    <a:pt x="935" y="285"/>
                  </a:lnTo>
                  <a:lnTo>
                    <a:pt x="860" y="327"/>
                  </a:lnTo>
                  <a:lnTo>
                    <a:pt x="786" y="374"/>
                  </a:lnTo>
                  <a:lnTo>
                    <a:pt x="715" y="424"/>
                  </a:lnTo>
                  <a:lnTo>
                    <a:pt x="648" y="478"/>
                  </a:lnTo>
                  <a:lnTo>
                    <a:pt x="802" y="689"/>
                  </a:lnTo>
                  <a:lnTo>
                    <a:pt x="1084" y="689"/>
                  </a:lnTo>
                  <a:lnTo>
                    <a:pt x="1102" y="691"/>
                  </a:lnTo>
                  <a:lnTo>
                    <a:pt x="1118" y="700"/>
                  </a:lnTo>
                  <a:lnTo>
                    <a:pt x="1131" y="712"/>
                  </a:lnTo>
                  <a:lnTo>
                    <a:pt x="1139" y="729"/>
                  </a:lnTo>
                  <a:lnTo>
                    <a:pt x="1142" y="747"/>
                  </a:lnTo>
                  <a:lnTo>
                    <a:pt x="1142" y="865"/>
                  </a:lnTo>
                  <a:lnTo>
                    <a:pt x="1569" y="1449"/>
                  </a:lnTo>
                  <a:lnTo>
                    <a:pt x="1569" y="1005"/>
                  </a:lnTo>
                  <a:lnTo>
                    <a:pt x="1014" y="248"/>
                  </a:lnTo>
                  <a:close/>
                  <a:moveTo>
                    <a:pt x="1627" y="117"/>
                  </a:moveTo>
                  <a:lnTo>
                    <a:pt x="1541" y="120"/>
                  </a:lnTo>
                  <a:lnTo>
                    <a:pt x="1454" y="127"/>
                  </a:lnTo>
                  <a:lnTo>
                    <a:pt x="1370" y="139"/>
                  </a:lnTo>
                  <a:lnTo>
                    <a:pt x="1287" y="155"/>
                  </a:lnTo>
                  <a:lnTo>
                    <a:pt x="1206" y="178"/>
                  </a:lnTo>
                  <a:lnTo>
                    <a:pt x="1127" y="203"/>
                  </a:lnTo>
                  <a:lnTo>
                    <a:pt x="1627" y="887"/>
                  </a:lnTo>
                  <a:lnTo>
                    <a:pt x="2128" y="202"/>
                  </a:lnTo>
                  <a:lnTo>
                    <a:pt x="2032" y="172"/>
                  </a:lnTo>
                  <a:lnTo>
                    <a:pt x="1933" y="148"/>
                  </a:lnTo>
                  <a:lnTo>
                    <a:pt x="1833" y="131"/>
                  </a:lnTo>
                  <a:lnTo>
                    <a:pt x="1731" y="121"/>
                  </a:lnTo>
                  <a:lnTo>
                    <a:pt x="1627" y="117"/>
                  </a:lnTo>
                  <a:close/>
                  <a:moveTo>
                    <a:pt x="1627" y="0"/>
                  </a:moveTo>
                  <a:lnTo>
                    <a:pt x="1728" y="4"/>
                  </a:lnTo>
                  <a:lnTo>
                    <a:pt x="1828" y="12"/>
                  </a:lnTo>
                  <a:lnTo>
                    <a:pt x="1926" y="28"/>
                  </a:lnTo>
                  <a:lnTo>
                    <a:pt x="2023" y="48"/>
                  </a:lnTo>
                  <a:lnTo>
                    <a:pt x="2117" y="74"/>
                  </a:lnTo>
                  <a:lnTo>
                    <a:pt x="2210" y="108"/>
                  </a:lnTo>
                  <a:lnTo>
                    <a:pt x="2301" y="145"/>
                  </a:lnTo>
                  <a:lnTo>
                    <a:pt x="2390" y="190"/>
                  </a:lnTo>
                  <a:lnTo>
                    <a:pt x="2477" y="239"/>
                  </a:lnTo>
                  <a:lnTo>
                    <a:pt x="2560" y="294"/>
                  </a:lnTo>
                  <a:lnTo>
                    <a:pt x="2641" y="354"/>
                  </a:lnTo>
                  <a:lnTo>
                    <a:pt x="2651" y="365"/>
                  </a:lnTo>
                  <a:lnTo>
                    <a:pt x="2658" y="378"/>
                  </a:lnTo>
                  <a:lnTo>
                    <a:pt x="2662" y="393"/>
                  </a:lnTo>
                  <a:lnTo>
                    <a:pt x="2662" y="408"/>
                  </a:lnTo>
                  <a:lnTo>
                    <a:pt x="2657" y="423"/>
                  </a:lnTo>
                  <a:lnTo>
                    <a:pt x="2650" y="436"/>
                  </a:lnTo>
                  <a:lnTo>
                    <a:pt x="2639" y="447"/>
                  </a:lnTo>
                  <a:lnTo>
                    <a:pt x="2625" y="454"/>
                  </a:lnTo>
                  <a:lnTo>
                    <a:pt x="2611" y="458"/>
                  </a:lnTo>
                  <a:lnTo>
                    <a:pt x="2595" y="457"/>
                  </a:lnTo>
                  <a:lnTo>
                    <a:pt x="2581" y="454"/>
                  </a:lnTo>
                  <a:lnTo>
                    <a:pt x="2568" y="446"/>
                  </a:lnTo>
                  <a:lnTo>
                    <a:pt x="2490" y="387"/>
                  </a:lnTo>
                  <a:lnTo>
                    <a:pt x="2409" y="335"/>
                  </a:lnTo>
                  <a:lnTo>
                    <a:pt x="2326" y="287"/>
                  </a:lnTo>
                  <a:lnTo>
                    <a:pt x="2240" y="246"/>
                  </a:lnTo>
                  <a:lnTo>
                    <a:pt x="1686" y="1005"/>
                  </a:lnTo>
                  <a:lnTo>
                    <a:pt x="1686" y="1449"/>
                  </a:lnTo>
                  <a:lnTo>
                    <a:pt x="2112" y="866"/>
                  </a:lnTo>
                  <a:lnTo>
                    <a:pt x="2112" y="747"/>
                  </a:lnTo>
                  <a:lnTo>
                    <a:pt x="2115" y="729"/>
                  </a:lnTo>
                  <a:lnTo>
                    <a:pt x="2124" y="712"/>
                  </a:lnTo>
                  <a:lnTo>
                    <a:pt x="2136" y="700"/>
                  </a:lnTo>
                  <a:lnTo>
                    <a:pt x="2152" y="691"/>
                  </a:lnTo>
                  <a:lnTo>
                    <a:pt x="2170" y="689"/>
                  </a:lnTo>
                  <a:lnTo>
                    <a:pt x="2310" y="689"/>
                  </a:lnTo>
                  <a:lnTo>
                    <a:pt x="2329" y="691"/>
                  </a:lnTo>
                  <a:lnTo>
                    <a:pt x="2345" y="700"/>
                  </a:lnTo>
                  <a:lnTo>
                    <a:pt x="2358" y="712"/>
                  </a:lnTo>
                  <a:lnTo>
                    <a:pt x="2366" y="729"/>
                  </a:lnTo>
                  <a:lnTo>
                    <a:pt x="2369" y="747"/>
                  </a:lnTo>
                  <a:lnTo>
                    <a:pt x="2366" y="765"/>
                  </a:lnTo>
                  <a:lnTo>
                    <a:pt x="2358" y="782"/>
                  </a:lnTo>
                  <a:lnTo>
                    <a:pt x="2345" y="794"/>
                  </a:lnTo>
                  <a:lnTo>
                    <a:pt x="2329" y="802"/>
                  </a:lnTo>
                  <a:lnTo>
                    <a:pt x="2310" y="805"/>
                  </a:lnTo>
                  <a:lnTo>
                    <a:pt x="2229" y="805"/>
                  </a:lnTo>
                  <a:lnTo>
                    <a:pt x="2229" y="885"/>
                  </a:lnTo>
                  <a:lnTo>
                    <a:pt x="2226" y="903"/>
                  </a:lnTo>
                  <a:lnTo>
                    <a:pt x="2218" y="920"/>
                  </a:lnTo>
                  <a:lnTo>
                    <a:pt x="1675" y="1662"/>
                  </a:lnTo>
                  <a:lnTo>
                    <a:pt x="1674" y="1663"/>
                  </a:lnTo>
                  <a:lnTo>
                    <a:pt x="1670" y="1666"/>
                  </a:lnTo>
                  <a:lnTo>
                    <a:pt x="1669" y="1668"/>
                  </a:lnTo>
                  <a:lnTo>
                    <a:pt x="1666" y="1672"/>
                  </a:lnTo>
                  <a:lnTo>
                    <a:pt x="1665" y="1673"/>
                  </a:lnTo>
                  <a:lnTo>
                    <a:pt x="1659" y="1676"/>
                  </a:lnTo>
                  <a:lnTo>
                    <a:pt x="1659" y="1677"/>
                  </a:lnTo>
                  <a:lnTo>
                    <a:pt x="1654" y="1679"/>
                  </a:lnTo>
                  <a:lnTo>
                    <a:pt x="1653" y="1680"/>
                  </a:lnTo>
                  <a:lnTo>
                    <a:pt x="1648" y="1682"/>
                  </a:lnTo>
                  <a:lnTo>
                    <a:pt x="1647" y="1683"/>
                  </a:lnTo>
                  <a:lnTo>
                    <a:pt x="1643" y="1684"/>
                  </a:lnTo>
                  <a:lnTo>
                    <a:pt x="1640" y="1685"/>
                  </a:lnTo>
                  <a:lnTo>
                    <a:pt x="1636" y="1685"/>
                  </a:lnTo>
                  <a:lnTo>
                    <a:pt x="1634" y="1686"/>
                  </a:lnTo>
                  <a:lnTo>
                    <a:pt x="1627" y="1686"/>
                  </a:lnTo>
                  <a:lnTo>
                    <a:pt x="1620" y="1686"/>
                  </a:lnTo>
                  <a:lnTo>
                    <a:pt x="1619" y="1685"/>
                  </a:lnTo>
                  <a:lnTo>
                    <a:pt x="1614" y="1685"/>
                  </a:lnTo>
                  <a:lnTo>
                    <a:pt x="1613" y="1684"/>
                  </a:lnTo>
                  <a:lnTo>
                    <a:pt x="1608" y="1683"/>
                  </a:lnTo>
                  <a:lnTo>
                    <a:pt x="1606" y="1682"/>
                  </a:lnTo>
                  <a:lnTo>
                    <a:pt x="1602" y="1680"/>
                  </a:lnTo>
                  <a:lnTo>
                    <a:pt x="1600" y="1679"/>
                  </a:lnTo>
                  <a:lnTo>
                    <a:pt x="1596" y="1677"/>
                  </a:lnTo>
                  <a:lnTo>
                    <a:pt x="1595" y="1676"/>
                  </a:lnTo>
                  <a:lnTo>
                    <a:pt x="1589" y="1673"/>
                  </a:lnTo>
                  <a:lnTo>
                    <a:pt x="1588" y="1672"/>
                  </a:lnTo>
                  <a:lnTo>
                    <a:pt x="1585" y="1668"/>
                  </a:lnTo>
                  <a:lnTo>
                    <a:pt x="1584" y="1666"/>
                  </a:lnTo>
                  <a:lnTo>
                    <a:pt x="1580" y="1663"/>
                  </a:lnTo>
                  <a:lnTo>
                    <a:pt x="1580" y="1662"/>
                  </a:lnTo>
                  <a:lnTo>
                    <a:pt x="1037" y="920"/>
                  </a:lnTo>
                  <a:lnTo>
                    <a:pt x="1028" y="903"/>
                  </a:lnTo>
                  <a:lnTo>
                    <a:pt x="1026" y="885"/>
                  </a:lnTo>
                  <a:lnTo>
                    <a:pt x="1026" y="805"/>
                  </a:lnTo>
                  <a:lnTo>
                    <a:pt x="772" y="805"/>
                  </a:lnTo>
                  <a:lnTo>
                    <a:pt x="754" y="803"/>
                  </a:lnTo>
                  <a:lnTo>
                    <a:pt x="739" y="794"/>
                  </a:lnTo>
                  <a:lnTo>
                    <a:pt x="725" y="782"/>
                  </a:lnTo>
                  <a:lnTo>
                    <a:pt x="561" y="558"/>
                  </a:lnTo>
                  <a:lnTo>
                    <a:pt x="496" y="629"/>
                  </a:lnTo>
                  <a:lnTo>
                    <a:pt x="434" y="703"/>
                  </a:lnTo>
                  <a:lnTo>
                    <a:pt x="376" y="782"/>
                  </a:lnTo>
                  <a:lnTo>
                    <a:pt x="324" y="864"/>
                  </a:lnTo>
                  <a:lnTo>
                    <a:pt x="277" y="950"/>
                  </a:lnTo>
                  <a:lnTo>
                    <a:pt x="236" y="1039"/>
                  </a:lnTo>
                  <a:lnTo>
                    <a:pt x="201" y="1130"/>
                  </a:lnTo>
                  <a:lnTo>
                    <a:pt x="171" y="1226"/>
                  </a:lnTo>
                  <a:lnTo>
                    <a:pt x="148" y="1323"/>
                  </a:lnTo>
                  <a:lnTo>
                    <a:pt x="131" y="1422"/>
                  </a:lnTo>
                  <a:lnTo>
                    <a:pt x="120" y="1524"/>
                  </a:lnTo>
                  <a:lnTo>
                    <a:pt x="116" y="1627"/>
                  </a:lnTo>
                  <a:lnTo>
                    <a:pt x="114" y="1646"/>
                  </a:lnTo>
                  <a:lnTo>
                    <a:pt x="105" y="1662"/>
                  </a:lnTo>
                  <a:lnTo>
                    <a:pt x="93" y="1675"/>
                  </a:lnTo>
                  <a:lnTo>
                    <a:pt x="77" y="1683"/>
                  </a:lnTo>
                  <a:lnTo>
                    <a:pt x="59" y="1686"/>
                  </a:lnTo>
                  <a:lnTo>
                    <a:pt x="40" y="1683"/>
                  </a:lnTo>
                  <a:lnTo>
                    <a:pt x="24" y="1675"/>
                  </a:lnTo>
                  <a:lnTo>
                    <a:pt x="11" y="1662"/>
                  </a:lnTo>
                  <a:lnTo>
                    <a:pt x="3" y="1646"/>
                  </a:lnTo>
                  <a:lnTo>
                    <a:pt x="0" y="1627"/>
                  </a:lnTo>
                  <a:lnTo>
                    <a:pt x="3" y="1520"/>
                  </a:lnTo>
                  <a:lnTo>
                    <a:pt x="14" y="1413"/>
                  </a:lnTo>
                  <a:lnTo>
                    <a:pt x="31" y="1310"/>
                  </a:lnTo>
                  <a:lnTo>
                    <a:pt x="54" y="1208"/>
                  </a:lnTo>
                  <a:lnTo>
                    <a:pt x="84" y="1109"/>
                  </a:lnTo>
                  <a:lnTo>
                    <a:pt x="121" y="1013"/>
                  </a:lnTo>
                  <a:lnTo>
                    <a:pt x="163" y="919"/>
                  </a:lnTo>
                  <a:lnTo>
                    <a:pt x="210" y="829"/>
                  </a:lnTo>
                  <a:lnTo>
                    <a:pt x="263" y="742"/>
                  </a:lnTo>
                  <a:lnTo>
                    <a:pt x="321" y="659"/>
                  </a:lnTo>
                  <a:lnTo>
                    <a:pt x="384" y="579"/>
                  </a:lnTo>
                  <a:lnTo>
                    <a:pt x="451" y="505"/>
                  </a:lnTo>
                  <a:lnTo>
                    <a:pt x="523" y="434"/>
                  </a:lnTo>
                  <a:lnTo>
                    <a:pt x="528" y="427"/>
                  </a:lnTo>
                  <a:lnTo>
                    <a:pt x="535" y="423"/>
                  </a:lnTo>
                  <a:lnTo>
                    <a:pt x="537" y="421"/>
                  </a:lnTo>
                  <a:lnTo>
                    <a:pt x="608" y="361"/>
                  </a:lnTo>
                  <a:lnTo>
                    <a:pt x="681" y="304"/>
                  </a:lnTo>
                  <a:lnTo>
                    <a:pt x="758" y="253"/>
                  </a:lnTo>
                  <a:lnTo>
                    <a:pt x="837" y="205"/>
                  </a:lnTo>
                  <a:lnTo>
                    <a:pt x="921" y="162"/>
                  </a:lnTo>
                  <a:lnTo>
                    <a:pt x="1006" y="124"/>
                  </a:lnTo>
                  <a:lnTo>
                    <a:pt x="1011" y="121"/>
                  </a:lnTo>
                  <a:lnTo>
                    <a:pt x="1018" y="119"/>
                  </a:lnTo>
                  <a:lnTo>
                    <a:pt x="1114" y="83"/>
                  </a:lnTo>
                  <a:lnTo>
                    <a:pt x="1212" y="55"/>
                  </a:lnTo>
                  <a:lnTo>
                    <a:pt x="1312" y="31"/>
                  </a:lnTo>
                  <a:lnTo>
                    <a:pt x="1415" y="15"/>
                  </a:lnTo>
                  <a:lnTo>
                    <a:pt x="1521" y="4"/>
                  </a:lnTo>
                  <a:lnTo>
                    <a:pt x="1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62"/>
            <p:cNvSpPr>
              <a:spLocks noEditPoints="1"/>
            </p:cNvSpPr>
            <p:nvPr/>
          </p:nvSpPr>
          <p:spPr bwMode="auto">
            <a:xfrm>
              <a:off x="5481638" y="1995488"/>
              <a:ext cx="198438" cy="85725"/>
            </a:xfrm>
            <a:custGeom>
              <a:avLst/>
              <a:gdLst>
                <a:gd name="T0" fmla="*/ 163 w 1248"/>
                <a:gd name="T1" fmla="*/ 121 h 548"/>
                <a:gd name="T2" fmla="*/ 129 w 1248"/>
                <a:gd name="T3" fmla="*/ 144 h 548"/>
                <a:gd name="T4" fmla="*/ 117 w 1248"/>
                <a:gd name="T5" fmla="*/ 183 h 548"/>
                <a:gd name="T6" fmla="*/ 121 w 1248"/>
                <a:gd name="T7" fmla="*/ 384 h 548"/>
                <a:gd name="T8" fmla="*/ 144 w 1248"/>
                <a:gd name="T9" fmla="*/ 418 h 548"/>
                <a:gd name="T10" fmla="*/ 183 w 1248"/>
                <a:gd name="T11" fmla="*/ 430 h 548"/>
                <a:gd name="T12" fmla="*/ 472 w 1248"/>
                <a:gd name="T13" fmla="*/ 402 h 548"/>
                <a:gd name="T14" fmla="*/ 510 w 1248"/>
                <a:gd name="T15" fmla="*/ 356 h 548"/>
                <a:gd name="T16" fmla="*/ 562 w 1248"/>
                <a:gd name="T17" fmla="*/ 325 h 548"/>
                <a:gd name="T18" fmla="*/ 624 w 1248"/>
                <a:gd name="T19" fmla="*/ 313 h 548"/>
                <a:gd name="T20" fmla="*/ 686 w 1248"/>
                <a:gd name="T21" fmla="*/ 325 h 548"/>
                <a:gd name="T22" fmla="*/ 738 w 1248"/>
                <a:gd name="T23" fmla="*/ 356 h 548"/>
                <a:gd name="T24" fmla="*/ 777 w 1248"/>
                <a:gd name="T25" fmla="*/ 402 h 548"/>
                <a:gd name="T26" fmla="*/ 1065 w 1248"/>
                <a:gd name="T27" fmla="*/ 430 h 548"/>
                <a:gd name="T28" fmla="*/ 1104 w 1248"/>
                <a:gd name="T29" fmla="*/ 418 h 548"/>
                <a:gd name="T30" fmla="*/ 1129 w 1248"/>
                <a:gd name="T31" fmla="*/ 384 h 548"/>
                <a:gd name="T32" fmla="*/ 1132 w 1248"/>
                <a:gd name="T33" fmla="*/ 183 h 548"/>
                <a:gd name="T34" fmla="*/ 1119 w 1248"/>
                <a:gd name="T35" fmla="*/ 144 h 548"/>
                <a:gd name="T36" fmla="*/ 1087 w 1248"/>
                <a:gd name="T37" fmla="*/ 121 h 548"/>
                <a:gd name="T38" fmla="*/ 183 w 1248"/>
                <a:gd name="T39" fmla="*/ 117 h 548"/>
                <a:gd name="T40" fmla="*/ 1065 w 1248"/>
                <a:gd name="T41" fmla="*/ 0 h 548"/>
                <a:gd name="T42" fmla="*/ 1129 w 1248"/>
                <a:gd name="T43" fmla="*/ 12 h 548"/>
                <a:gd name="T44" fmla="*/ 1183 w 1248"/>
                <a:gd name="T45" fmla="*/ 43 h 548"/>
                <a:gd name="T46" fmla="*/ 1223 w 1248"/>
                <a:gd name="T47" fmla="*/ 91 h 548"/>
                <a:gd name="T48" fmla="*/ 1245 w 1248"/>
                <a:gd name="T49" fmla="*/ 150 h 548"/>
                <a:gd name="T50" fmla="*/ 1248 w 1248"/>
                <a:gd name="T51" fmla="*/ 365 h 548"/>
                <a:gd name="T52" fmla="*/ 1237 w 1248"/>
                <a:gd name="T53" fmla="*/ 428 h 548"/>
                <a:gd name="T54" fmla="*/ 1205 w 1248"/>
                <a:gd name="T55" fmla="*/ 482 h 548"/>
                <a:gd name="T56" fmla="*/ 1158 w 1248"/>
                <a:gd name="T57" fmla="*/ 522 h 548"/>
                <a:gd name="T58" fmla="*/ 1099 w 1248"/>
                <a:gd name="T59" fmla="*/ 544 h 548"/>
                <a:gd name="T60" fmla="*/ 740 w 1248"/>
                <a:gd name="T61" fmla="*/ 548 h 548"/>
                <a:gd name="T62" fmla="*/ 706 w 1248"/>
                <a:gd name="T63" fmla="*/ 535 h 548"/>
                <a:gd name="T64" fmla="*/ 686 w 1248"/>
                <a:gd name="T65" fmla="*/ 508 h 548"/>
                <a:gd name="T66" fmla="*/ 679 w 1248"/>
                <a:gd name="T67" fmla="*/ 470 h 548"/>
                <a:gd name="T68" fmla="*/ 658 w 1248"/>
                <a:gd name="T69" fmla="*/ 441 h 548"/>
                <a:gd name="T70" fmla="*/ 624 w 1248"/>
                <a:gd name="T71" fmla="*/ 430 h 548"/>
                <a:gd name="T72" fmla="*/ 590 w 1248"/>
                <a:gd name="T73" fmla="*/ 441 h 548"/>
                <a:gd name="T74" fmla="*/ 569 w 1248"/>
                <a:gd name="T75" fmla="*/ 470 h 548"/>
                <a:gd name="T76" fmla="*/ 563 w 1248"/>
                <a:gd name="T77" fmla="*/ 508 h 548"/>
                <a:gd name="T78" fmla="*/ 542 w 1248"/>
                <a:gd name="T79" fmla="*/ 535 h 548"/>
                <a:gd name="T80" fmla="*/ 508 w 1248"/>
                <a:gd name="T81" fmla="*/ 548 h 548"/>
                <a:gd name="T82" fmla="*/ 150 w 1248"/>
                <a:gd name="T83" fmla="*/ 544 h 548"/>
                <a:gd name="T84" fmla="*/ 91 w 1248"/>
                <a:gd name="T85" fmla="*/ 522 h 548"/>
                <a:gd name="T86" fmla="*/ 43 w 1248"/>
                <a:gd name="T87" fmla="*/ 482 h 548"/>
                <a:gd name="T88" fmla="*/ 12 w 1248"/>
                <a:gd name="T89" fmla="*/ 428 h 548"/>
                <a:gd name="T90" fmla="*/ 0 w 1248"/>
                <a:gd name="T91" fmla="*/ 365 h 548"/>
                <a:gd name="T92" fmla="*/ 3 w 1248"/>
                <a:gd name="T93" fmla="*/ 150 h 548"/>
                <a:gd name="T94" fmla="*/ 25 w 1248"/>
                <a:gd name="T95" fmla="*/ 91 h 548"/>
                <a:gd name="T96" fmla="*/ 65 w 1248"/>
                <a:gd name="T97" fmla="*/ 43 h 548"/>
                <a:gd name="T98" fmla="*/ 119 w 1248"/>
                <a:gd name="T99" fmla="*/ 12 h 548"/>
                <a:gd name="T100" fmla="*/ 183 w 1248"/>
                <a:gd name="T101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48" h="548">
                  <a:moveTo>
                    <a:pt x="183" y="117"/>
                  </a:moveTo>
                  <a:lnTo>
                    <a:pt x="163" y="121"/>
                  </a:lnTo>
                  <a:lnTo>
                    <a:pt x="144" y="129"/>
                  </a:lnTo>
                  <a:lnTo>
                    <a:pt x="129" y="144"/>
                  </a:lnTo>
                  <a:lnTo>
                    <a:pt x="121" y="162"/>
                  </a:lnTo>
                  <a:lnTo>
                    <a:pt x="117" y="183"/>
                  </a:lnTo>
                  <a:lnTo>
                    <a:pt x="117" y="365"/>
                  </a:lnTo>
                  <a:lnTo>
                    <a:pt x="121" y="384"/>
                  </a:lnTo>
                  <a:lnTo>
                    <a:pt x="129" y="403"/>
                  </a:lnTo>
                  <a:lnTo>
                    <a:pt x="144" y="418"/>
                  </a:lnTo>
                  <a:lnTo>
                    <a:pt x="163" y="427"/>
                  </a:lnTo>
                  <a:lnTo>
                    <a:pt x="183" y="430"/>
                  </a:lnTo>
                  <a:lnTo>
                    <a:pt x="459" y="430"/>
                  </a:lnTo>
                  <a:lnTo>
                    <a:pt x="472" y="402"/>
                  </a:lnTo>
                  <a:lnTo>
                    <a:pt x="489" y="378"/>
                  </a:lnTo>
                  <a:lnTo>
                    <a:pt x="510" y="356"/>
                  </a:lnTo>
                  <a:lnTo>
                    <a:pt x="535" y="338"/>
                  </a:lnTo>
                  <a:lnTo>
                    <a:pt x="562" y="325"/>
                  </a:lnTo>
                  <a:lnTo>
                    <a:pt x="592" y="317"/>
                  </a:lnTo>
                  <a:lnTo>
                    <a:pt x="624" y="313"/>
                  </a:lnTo>
                  <a:lnTo>
                    <a:pt x="656" y="317"/>
                  </a:lnTo>
                  <a:lnTo>
                    <a:pt x="686" y="325"/>
                  </a:lnTo>
                  <a:lnTo>
                    <a:pt x="714" y="338"/>
                  </a:lnTo>
                  <a:lnTo>
                    <a:pt x="738" y="356"/>
                  </a:lnTo>
                  <a:lnTo>
                    <a:pt x="759" y="378"/>
                  </a:lnTo>
                  <a:lnTo>
                    <a:pt x="777" y="402"/>
                  </a:lnTo>
                  <a:lnTo>
                    <a:pt x="789" y="430"/>
                  </a:lnTo>
                  <a:lnTo>
                    <a:pt x="1065" y="430"/>
                  </a:lnTo>
                  <a:lnTo>
                    <a:pt x="1087" y="427"/>
                  </a:lnTo>
                  <a:lnTo>
                    <a:pt x="1104" y="418"/>
                  </a:lnTo>
                  <a:lnTo>
                    <a:pt x="1119" y="403"/>
                  </a:lnTo>
                  <a:lnTo>
                    <a:pt x="1129" y="384"/>
                  </a:lnTo>
                  <a:lnTo>
                    <a:pt x="1132" y="365"/>
                  </a:lnTo>
                  <a:lnTo>
                    <a:pt x="1132" y="183"/>
                  </a:lnTo>
                  <a:lnTo>
                    <a:pt x="1129" y="162"/>
                  </a:lnTo>
                  <a:lnTo>
                    <a:pt x="1119" y="144"/>
                  </a:lnTo>
                  <a:lnTo>
                    <a:pt x="1104" y="129"/>
                  </a:lnTo>
                  <a:lnTo>
                    <a:pt x="1087" y="121"/>
                  </a:lnTo>
                  <a:lnTo>
                    <a:pt x="1065" y="117"/>
                  </a:lnTo>
                  <a:lnTo>
                    <a:pt x="183" y="117"/>
                  </a:lnTo>
                  <a:close/>
                  <a:moveTo>
                    <a:pt x="183" y="0"/>
                  </a:moveTo>
                  <a:lnTo>
                    <a:pt x="1065" y="0"/>
                  </a:lnTo>
                  <a:lnTo>
                    <a:pt x="1099" y="3"/>
                  </a:lnTo>
                  <a:lnTo>
                    <a:pt x="1129" y="12"/>
                  </a:lnTo>
                  <a:lnTo>
                    <a:pt x="1158" y="25"/>
                  </a:lnTo>
                  <a:lnTo>
                    <a:pt x="1183" y="43"/>
                  </a:lnTo>
                  <a:lnTo>
                    <a:pt x="1205" y="65"/>
                  </a:lnTo>
                  <a:lnTo>
                    <a:pt x="1223" y="91"/>
                  </a:lnTo>
                  <a:lnTo>
                    <a:pt x="1237" y="119"/>
                  </a:lnTo>
                  <a:lnTo>
                    <a:pt x="1245" y="150"/>
                  </a:lnTo>
                  <a:lnTo>
                    <a:pt x="1248" y="183"/>
                  </a:lnTo>
                  <a:lnTo>
                    <a:pt x="1248" y="365"/>
                  </a:lnTo>
                  <a:lnTo>
                    <a:pt x="1245" y="397"/>
                  </a:lnTo>
                  <a:lnTo>
                    <a:pt x="1237" y="428"/>
                  </a:lnTo>
                  <a:lnTo>
                    <a:pt x="1223" y="457"/>
                  </a:lnTo>
                  <a:lnTo>
                    <a:pt x="1205" y="482"/>
                  </a:lnTo>
                  <a:lnTo>
                    <a:pt x="1183" y="504"/>
                  </a:lnTo>
                  <a:lnTo>
                    <a:pt x="1158" y="522"/>
                  </a:lnTo>
                  <a:lnTo>
                    <a:pt x="1129" y="535"/>
                  </a:lnTo>
                  <a:lnTo>
                    <a:pt x="1099" y="544"/>
                  </a:lnTo>
                  <a:lnTo>
                    <a:pt x="1065" y="548"/>
                  </a:lnTo>
                  <a:lnTo>
                    <a:pt x="740" y="548"/>
                  </a:lnTo>
                  <a:lnTo>
                    <a:pt x="723" y="544"/>
                  </a:lnTo>
                  <a:lnTo>
                    <a:pt x="706" y="535"/>
                  </a:lnTo>
                  <a:lnTo>
                    <a:pt x="694" y="523"/>
                  </a:lnTo>
                  <a:lnTo>
                    <a:pt x="686" y="508"/>
                  </a:lnTo>
                  <a:lnTo>
                    <a:pt x="683" y="489"/>
                  </a:lnTo>
                  <a:lnTo>
                    <a:pt x="679" y="470"/>
                  </a:lnTo>
                  <a:lnTo>
                    <a:pt x="672" y="454"/>
                  </a:lnTo>
                  <a:lnTo>
                    <a:pt x="658" y="441"/>
                  </a:lnTo>
                  <a:lnTo>
                    <a:pt x="643" y="433"/>
                  </a:lnTo>
                  <a:lnTo>
                    <a:pt x="624" y="430"/>
                  </a:lnTo>
                  <a:lnTo>
                    <a:pt x="606" y="433"/>
                  </a:lnTo>
                  <a:lnTo>
                    <a:pt x="590" y="441"/>
                  </a:lnTo>
                  <a:lnTo>
                    <a:pt x="577" y="454"/>
                  </a:lnTo>
                  <a:lnTo>
                    <a:pt x="569" y="470"/>
                  </a:lnTo>
                  <a:lnTo>
                    <a:pt x="566" y="489"/>
                  </a:lnTo>
                  <a:lnTo>
                    <a:pt x="563" y="508"/>
                  </a:lnTo>
                  <a:lnTo>
                    <a:pt x="554" y="523"/>
                  </a:lnTo>
                  <a:lnTo>
                    <a:pt x="542" y="535"/>
                  </a:lnTo>
                  <a:lnTo>
                    <a:pt x="525" y="544"/>
                  </a:lnTo>
                  <a:lnTo>
                    <a:pt x="508" y="548"/>
                  </a:lnTo>
                  <a:lnTo>
                    <a:pt x="183" y="548"/>
                  </a:lnTo>
                  <a:lnTo>
                    <a:pt x="150" y="544"/>
                  </a:lnTo>
                  <a:lnTo>
                    <a:pt x="119" y="535"/>
                  </a:lnTo>
                  <a:lnTo>
                    <a:pt x="91" y="522"/>
                  </a:lnTo>
                  <a:lnTo>
                    <a:pt x="65" y="504"/>
                  </a:lnTo>
                  <a:lnTo>
                    <a:pt x="43" y="482"/>
                  </a:lnTo>
                  <a:lnTo>
                    <a:pt x="25" y="457"/>
                  </a:lnTo>
                  <a:lnTo>
                    <a:pt x="12" y="428"/>
                  </a:lnTo>
                  <a:lnTo>
                    <a:pt x="3" y="397"/>
                  </a:lnTo>
                  <a:lnTo>
                    <a:pt x="0" y="365"/>
                  </a:lnTo>
                  <a:lnTo>
                    <a:pt x="0" y="183"/>
                  </a:lnTo>
                  <a:lnTo>
                    <a:pt x="3" y="150"/>
                  </a:lnTo>
                  <a:lnTo>
                    <a:pt x="12" y="119"/>
                  </a:lnTo>
                  <a:lnTo>
                    <a:pt x="25" y="91"/>
                  </a:lnTo>
                  <a:lnTo>
                    <a:pt x="43" y="65"/>
                  </a:lnTo>
                  <a:lnTo>
                    <a:pt x="65" y="43"/>
                  </a:lnTo>
                  <a:lnTo>
                    <a:pt x="91" y="25"/>
                  </a:lnTo>
                  <a:lnTo>
                    <a:pt x="119" y="12"/>
                  </a:lnTo>
                  <a:lnTo>
                    <a:pt x="150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63"/>
            <p:cNvSpPr>
              <a:spLocks noEditPoints="1"/>
            </p:cNvSpPr>
            <p:nvPr/>
          </p:nvSpPr>
          <p:spPr bwMode="auto">
            <a:xfrm>
              <a:off x="5707063" y="2185988"/>
              <a:ext cx="196850" cy="298450"/>
            </a:xfrm>
            <a:custGeom>
              <a:avLst/>
              <a:gdLst>
                <a:gd name="T0" fmla="*/ 529 w 1241"/>
                <a:gd name="T1" fmla="*/ 732 h 1880"/>
                <a:gd name="T2" fmla="*/ 502 w 1241"/>
                <a:gd name="T3" fmla="*/ 768 h 1880"/>
                <a:gd name="T4" fmla="*/ 385 w 1241"/>
                <a:gd name="T5" fmla="*/ 814 h 1880"/>
                <a:gd name="T6" fmla="*/ 256 w 1241"/>
                <a:gd name="T7" fmla="*/ 912 h 1880"/>
                <a:gd name="T8" fmla="*/ 165 w 1241"/>
                <a:gd name="T9" fmla="*/ 1045 h 1880"/>
                <a:gd name="T10" fmla="*/ 120 w 1241"/>
                <a:gd name="T11" fmla="*/ 1201 h 1880"/>
                <a:gd name="T12" fmla="*/ 750 w 1241"/>
                <a:gd name="T13" fmla="*/ 1212 h 1880"/>
                <a:gd name="T14" fmla="*/ 774 w 1241"/>
                <a:gd name="T15" fmla="*/ 1259 h 1880"/>
                <a:gd name="T16" fmla="*/ 750 w 1241"/>
                <a:gd name="T17" fmla="*/ 1307 h 1880"/>
                <a:gd name="T18" fmla="*/ 120 w 1241"/>
                <a:gd name="T19" fmla="*/ 1318 h 1880"/>
                <a:gd name="T20" fmla="*/ 169 w 1241"/>
                <a:gd name="T21" fmla="*/ 1481 h 1880"/>
                <a:gd name="T22" fmla="*/ 264 w 1241"/>
                <a:gd name="T23" fmla="*/ 1615 h 1880"/>
                <a:gd name="T24" fmla="*/ 399 w 1241"/>
                <a:gd name="T25" fmla="*/ 1711 h 1880"/>
                <a:gd name="T26" fmla="*/ 562 w 1241"/>
                <a:gd name="T27" fmla="*/ 1760 h 1880"/>
                <a:gd name="T28" fmla="*/ 736 w 1241"/>
                <a:gd name="T29" fmla="*/ 1750 h 1880"/>
                <a:gd name="T30" fmla="*/ 891 w 1241"/>
                <a:gd name="T31" fmla="*/ 1685 h 1880"/>
                <a:gd name="T32" fmla="*/ 1014 w 1241"/>
                <a:gd name="T33" fmla="*/ 1574 h 1880"/>
                <a:gd name="T34" fmla="*/ 1095 w 1241"/>
                <a:gd name="T35" fmla="*/ 1429 h 1880"/>
                <a:gd name="T36" fmla="*/ 949 w 1241"/>
                <a:gd name="T37" fmla="*/ 1318 h 1880"/>
                <a:gd name="T38" fmla="*/ 902 w 1241"/>
                <a:gd name="T39" fmla="*/ 1294 h 1880"/>
                <a:gd name="T40" fmla="*/ 894 w 1241"/>
                <a:gd name="T41" fmla="*/ 1241 h 1880"/>
                <a:gd name="T42" fmla="*/ 930 w 1241"/>
                <a:gd name="T43" fmla="*/ 1205 h 1880"/>
                <a:gd name="T44" fmla="*/ 1111 w 1241"/>
                <a:gd name="T45" fmla="*/ 1147 h 1880"/>
                <a:gd name="T46" fmla="*/ 1050 w 1241"/>
                <a:gd name="T47" fmla="*/ 997 h 1880"/>
                <a:gd name="T48" fmla="*/ 946 w 1241"/>
                <a:gd name="T49" fmla="*/ 875 h 1880"/>
                <a:gd name="T50" fmla="*/ 806 w 1241"/>
                <a:gd name="T51" fmla="*/ 791 h 1880"/>
                <a:gd name="T52" fmla="*/ 726 w 1241"/>
                <a:gd name="T53" fmla="*/ 759 h 1880"/>
                <a:gd name="T54" fmla="*/ 710 w 1241"/>
                <a:gd name="T55" fmla="*/ 718 h 1880"/>
                <a:gd name="T56" fmla="*/ 472 w 1241"/>
                <a:gd name="T57" fmla="*/ 0 h 1880"/>
                <a:gd name="T58" fmla="*/ 803 w 1241"/>
                <a:gd name="T59" fmla="*/ 11 h 1880"/>
                <a:gd name="T60" fmla="*/ 826 w 1241"/>
                <a:gd name="T61" fmla="*/ 58 h 1880"/>
                <a:gd name="T62" fmla="*/ 935 w 1241"/>
                <a:gd name="T63" fmla="*/ 724 h 1880"/>
                <a:gd name="T64" fmla="*/ 1071 w 1241"/>
                <a:gd name="T65" fmla="*/ 833 h 1880"/>
                <a:gd name="T66" fmla="*/ 1171 w 1241"/>
                <a:gd name="T67" fmla="*/ 975 h 1880"/>
                <a:gd name="T68" fmla="*/ 1230 w 1241"/>
                <a:gd name="T69" fmla="*/ 1140 h 1880"/>
                <a:gd name="T70" fmla="*/ 1238 w 1241"/>
                <a:gd name="T71" fmla="*/ 1323 h 1880"/>
                <a:gd name="T72" fmla="*/ 1192 w 1241"/>
                <a:gd name="T73" fmla="*/ 1501 h 1880"/>
                <a:gd name="T74" fmla="*/ 1099 w 1241"/>
                <a:gd name="T75" fmla="*/ 1654 h 1880"/>
                <a:gd name="T76" fmla="*/ 967 w 1241"/>
                <a:gd name="T77" fmla="*/ 1774 h 1880"/>
                <a:gd name="T78" fmla="*/ 805 w 1241"/>
                <a:gd name="T79" fmla="*/ 1852 h 1880"/>
                <a:gd name="T80" fmla="*/ 620 w 1241"/>
                <a:gd name="T81" fmla="*/ 1880 h 1880"/>
                <a:gd name="T82" fmla="*/ 436 w 1241"/>
                <a:gd name="T83" fmla="*/ 1852 h 1880"/>
                <a:gd name="T84" fmla="*/ 274 w 1241"/>
                <a:gd name="T85" fmla="*/ 1774 h 1880"/>
                <a:gd name="T86" fmla="*/ 142 w 1241"/>
                <a:gd name="T87" fmla="*/ 1654 h 1880"/>
                <a:gd name="T88" fmla="*/ 49 w 1241"/>
                <a:gd name="T89" fmla="*/ 1501 h 1880"/>
                <a:gd name="T90" fmla="*/ 3 w 1241"/>
                <a:gd name="T91" fmla="*/ 1323 h 1880"/>
                <a:gd name="T92" fmla="*/ 11 w 1241"/>
                <a:gd name="T93" fmla="*/ 1140 h 1880"/>
                <a:gd name="T94" fmla="*/ 70 w 1241"/>
                <a:gd name="T95" fmla="*/ 975 h 1880"/>
                <a:gd name="T96" fmla="*/ 170 w 1241"/>
                <a:gd name="T97" fmla="*/ 833 h 1880"/>
                <a:gd name="T98" fmla="*/ 306 w 1241"/>
                <a:gd name="T99" fmla="*/ 724 h 1880"/>
                <a:gd name="T100" fmla="*/ 415 w 1241"/>
                <a:gd name="T101" fmla="*/ 58 h 1880"/>
                <a:gd name="T102" fmla="*/ 438 w 1241"/>
                <a:gd name="T103" fmla="*/ 11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41" h="1880">
                  <a:moveTo>
                    <a:pt x="531" y="117"/>
                  </a:moveTo>
                  <a:lnTo>
                    <a:pt x="531" y="718"/>
                  </a:lnTo>
                  <a:lnTo>
                    <a:pt x="529" y="732"/>
                  </a:lnTo>
                  <a:lnTo>
                    <a:pt x="523" y="747"/>
                  </a:lnTo>
                  <a:lnTo>
                    <a:pt x="515" y="759"/>
                  </a:lnTo>
                  <a:lnTo>
                    <a:pt x="502" y="768"/>
                  </a:lnTo>
                  <a:lnTo>
                    <a:pt x="488" y="773"/>
                  </a:lnTo>
                  <a:lnTo>
                    <a:pt x="435" y="791"/>
                  </a:lnTo>
                  <a:lnTo>
                    <a:pt x="385" y="814"/>
                  </a:lnTo>
                  <a:lnTo>
                    <a:pt x="338" y="842"/>
                  </a:lnTo>
                  <a:lnTo>
                    <a:pt x="295" y="875"/>
                  </a:lnTo>
                  <a:lnTo>
                    <a:pt x="256" y="912"/>
                  </a:lnTo>
                  <a:lnTo>
                    <a:pt x="221" y="953"/>
                  </a:lnTo>
                  <a:lnTo>
                    <a:pt x="191" y="997"/>
                  </a:lnTo>
                  <a:lnTo>
                    <a:pt x="165" y="1045"/>
                  </a:lnTo>
                  <a:lnTo>
                    <a:pt x="144" y="1095"/>
                  </a:lnTo>
                  <a:lnTo>
                    <a:pt x="130" y="1147"/>
                  </a:lnTo>
                  <a:lnTo>
                    <a:pt x="120" y="1201"/>
                  </a:lnTo>
                  <a:lnTo>
                    <a:pt x="715" y="1201"/>
                  </a:lnTo>
                  <a:lnTo>
                    <a:pt x="734" y="1205"/>
                  </a:lnTo>
                  <a:lnTo>
                    <a:pt x="750" y="1212"/>
                  </a:lnTo>
                  <a:lnTo>
                    <a:pt x="763" y="1225"/>
                  </a:lnTo>
                  <a:lnTo>
                    <a:pt x="771" y="1241"/>
                  </a:lnTo>
                  <a:lnTo>
                    <a:pt x="774" y="1259"/>
                  </a:lnTo>
                  <a:lnTo>
                    <a:pt x="771" y="1278"/>
                  </a:lnTo>
                  <a:lnTo>
                    <a:pt x="763" y="1294"/>
                  </a:lnTo>
                  <a:lnTo>
                    <a:pt x="750" y="1307"/>
                  </a:lnTo>
                  <a:lnTo>
                    <a:pt x="734" y="1314"/>
                  </a:lnTo>
                  <a:lnTo>
                    <a:pt x="715" y="1318"/>
                  </a:lnTo>
                  <a:lnTo>
                    <a:pt x="120" y="1318"/>
                  </a:lnTo>
                  <a:lnTo>
                    <a:pt x="130" y="1374"/>
                  </a:lnTo>
                  <a:lnTo>
                    <a:pt x="146" y="1429"/>
                  </a:lnTo>
                  <a:lnTo>
                    <a:pt x="169" y="1481"/>
                  </a:lnTo>
                  <a:lnTo>
                    <a:pt x="195" y="1530"/>
                  </a:lnTo>
                  <a:lnTo>
                    <a:pt x="227" y="1574"/>
                  </a:lnTo>
                  <a:lnTo>
                    <a:pt x="264" y="1615"/>
                  </a:lnTo>
                  <a:lnTo>
                    <a:pt x="306" y="1653"/>
                  </a:lnTo>
                  <a:lnTo>
                    <a:pt x="350" y="1685"/>
                  </a:lnTo>
                  <a:lnTo>
                    <a:pt x="399" y="1711"/>
                  </a:lnTo>
                  <a:lnTo>
                    <a:pt x="450" y="1734"/>
                  </a:lnTo>
                  <a:lnTo>
                    <a:pt x="505" y="1750"/>
                  </a:lnTo>
                  <a:lnTo>
                    <a:pt x="562" y="1760"/>
                  </a:lnTo>
                  <a:lnTo>
                    <a:pt x="620" y="1764"/>
                  </a:lnTo>
                  <a:lnTo>
                    <a:pt x="679" y="1760"/>
                  </a:lnTo>
                  <a:lnTo>
                    <a:pt x="736" y="1750"/>
                  </a:lnTo>
                  <a:lnTo>
                    <a:pt x="791" y="1734"/>
                  </a:lnTo>
                  <a:lnTo>
                    <a:pt x="842" y="1711"/>
                  </a:lnTo>
                  <a:lnTo>
                    <a:pt x="891" y="1685"/>
                  </a:lnTo>
                  <a:lnTo>
                    <a:pt x="935" y="1653"/>
                  </a:lnTo>
                  <a:lnTo>
                    <a:pt x="977" y="1615"/>
                  </a:lnTo>
                  <a:lnTo>
                    <a:pt x="1014" y="1574"/>
                  </a:lnTo>
                  <a:lnTo>
                    <a:pt x="1046" y="1530"/>
                  </a:lnTo>
                  <a:lnTo>
                    <a:pt x="1072" y="1481"/>
                  </a:lnTo>
                  <a:lnTo>
                    <a:pt x="1095" y="1429"/>
                  </a:lnTo>
                  <a:lnTo>
                    <a:pt x="1111" y="1374"/>
                  </a:lnTo>
                  <a:lnTo>
                    <a:pt x="1121" y="1318"/>
                  </a:lnTo>
                  <a:lnTo>
                    <a:pt x="949" y="1318"/>
                  </a:lnTo>
                  <a:lnTo>
                    <a:pt x="930" y="1314"/>
                  </a:lnTo>
                  <a:lnTo>
                    <a:pt x="915" y="1307"/>
                  </a:lnTo>
                  <a:lnTo>
                    <a:pt x="902" y="1294"/>
                  </a:lnTo>
                  <a:lnTo>
                    <a:pt x="894" y="1278"/>
                  </a:lnTo>
                  <a:lnTo>
                    <a:pt x="891" y="1259"/>
                  </a:lnTo>
                  <a:lnTo>
                    <a:pt x="894" y="1241"/>
                  </a:lnTo>
                  <a:lnTo>
                    <a:pt x="902" y="1225"/>
                  </a:lnTo>
                  <a:lnTo>
                    <a:pt x="915" y="1212"/>
                  </a:lnTo>
                  <a:lnTo>
                    <a:pt x="930" y="1205"/>
                  </a:lnTo>
                  <a:lnTo>
                    <a:pt x="949" y="1201"/>
                  </a:lnTo>
                  <a:lnTo>
                    <a:pt x="1121" y="1201"/>
                  </a:lnTo>
                  <a:lnTo>
                    <a:pt x="1111" y="1147"/>
                  </a:lnTo>
                  <a:lnTo>
                    <a:pt x="1096" y="1095"/>
                  </a:lnTo>
                  <a:lnTo>
                    <a:pt x="1076" y="1045"/>
                  </a:lnTo>
                  <a:lnTo>
                    <a:pt x="1050" y="997"/>
                  </a:lnTo>
                  <a:lnTo>
                    <a:pt x="1019" y="953"/>
                  </a:lnTo>
                  <a:lnTo>
                    <a:pt x="985" y="912"/>
                  </a:lnTo>
                  <a:lnTo>
                    <a:pt x="946" y="875"/>
                  </a:lnTo>
                  <a:lnTo>
                    <a:pt x="903" y="842"/>
                  </a:lnTo>
                  <a:lnTo>
                    <a:pt x="856" y="814"/>
                  </a:lnTo>
                  <a:lnTo>
                    <a:pt x="806" y="791"/>
                  </a:lnTo>
                  <a:lnTo>
                    <a:pt x="753" y="773"/>
                  </a:lnTo>
                  <a:lnTo>
                    <a:pt x="739" y="768"/>
                  </a:lnTo>
                  <a:lnTo>
                    <a:pt x="726" y="759"/>
                  </a:lnTo>
                  <a:lnTo>
                    <a:pt x="718" y="747"/>
                  </a:lnTo>
                  <a:lnTo>
                    <a:pt x="712" y="732"/>
                  </a:lnTo>
                  <a:lnTo>
                    <a:pt x="710" y="718"/>
                  </a:lnTo>
                  <a:lnTo>
                    <a:pt x="710" y="117"/>
                  </a:lnTo>
                  <a:lnTo>
                    <a:pt x="531" y="117"/>
                  </a:lnTo>
                  <a:close/>
                  <a:moveTo>
                    <a:pt x="472" y="0"/>
                  </a:moveTo>
                  <a:lnTo>
                    <a:pt x="769" y="0"/>
                  </a:lnTo>
                  <a:lnTo>
                    <a:pt x="786" y="2"/>
                  </a:lnTo>
                  <a:lnTo>
                    <a:pt x="803" y="11"/>
                  </a:lnTo>
                  <a:lnTo>
                    <a:pt x="815" y="23"/>
                  </a:lnTo>
                  <a:lnTo>
                    <a:pt x="824" y="40"/>
                  </a:lnTo>
                  <a:lnTo>
                    <a:pt x="826" y="58"/>
                  </a:lnTo>
                  <a:lnTo>
                    <a:pt x="826" y="674"/>
                  </a:lnTo>
                  <a:lnTo>
                    <a:pt x="882" y="697"/>
                  </a:lnTo>
                  <a:lnTo>
                    <a:pt x="935" y="724"/>
                  </a:lnTo>
                  <a:lnTo>
                    <a:pt x="984" y="756"/>
                  </a:lnTo>
                  <a:lnTo>
                    <a:pt x="1029" y="793"/>
                  </a:lnTo>
                  <a:lnTo>
                    <a:pt x="1071" y="833"/>
                  </a:lnTo>
                  <a:lnTo>
                    <a:pt x="1109" y="877"/>
                  </a:lnTo>
                  <a:lnTo>
                    <a:pt x="1142" y="924"/>
                  </a:lnTo>
                  <a:lnTo>
                    <a:pt x="1171" y="975"/>
                  </a:lnTo>
                  <a:lnTo>
                    <a:pt x="1196" y="1027"/>
                  </a:lnTo>
                  <a:lnTo>
                    <a:pt x="1215" y="1083"/>
                  </a:lnTo>
                  <a:lnTo>
                    <a:pt x="1230" y="1140"/>
                  </a:lnTo>
                  <a:lnTo>
                    <a:pt x="1238" y="1199"/>
                  </a:lnTo>
                  <a:lnTo>
                    <a:pt x="1241" y="1259"/>
                  </a:lnTo>
                  <a:lnTo>
                    <a:pt x="1238" y="1323"/>
                  </a:lnTo>
                  <a:lnTo>
                    <a:pt x="1229" y="1384"/>
                  </a:lnTo>
                  <a:lnTo>
                    <a:pt x="1213" y="1444"/>
                  </a:lnTo>
                  <a:lnTo>
                    <a:pt x="1192" y="1501"/>
                  </a:lnTo>
                  <a:lnTo>
                    <a:pt x="1166" y="1555"/>
                  </a:lnTo>
                  <a:lnTo>
                    <a:pt x="1135" y="1606"/>
                  </a:lnTo>
                  <a:lnTo>
                    <a:pt x="1099" y="1654"/>
                  </a:lnTo>
                  <a:lnTo>
                    <a:pt x="1059" y="1698"/>
                  </a:lnTo>
                  <a:lnTo>
                    <a:pt x="1015" y="1738"/>
                  </a:lnTo>
                  <a:lnTo>
                    <a:pt x="967" y="1774"/>
                  </a:lnTo>
                  <a:lnTo>
                    <a:pt x="916" y="1805"/>
                  </a:lnTo>
                  <a:lnTo>
                    <a:pt x="862" y="1831"/>
                  </a:lnTo>
                  <a:lnTo>
                    <a:pt x="805" y="1852"/>
                  </a:lnTo>
                  <a:lnTo>
                    <a:pt x="745" y="1868"/>
                  </a:lnTo>
                  <a:lnTo>
                    <a:pt x="684" y="1877"/>
                  </a:lnTo>
                  <a:lnTo>
                    <a:pt x="620" y="1880"/>
                  </a:lnTo>
                  <a:lnTo>
                    <a:pt x="557" y="1877"/>
                  </a:lnTo>
                  <a:lnTo>
                    <a:pt x="496" y="1868"/>
                  </a:lnTo>
                  <a:lnTo>
                    <a:pt x="436" y="1852"/>
                  </a:lnTo>
                  <a:lnTo>
                    <a:pt x="379" y="1831"/>
                  </a:lnTo>
                  <a:lnTo>
                    <a:pt x="325" y="1805"/>
                  </a:lnTo>
                  <a:lnTo>
                    <a:pt x="274" y="1774"/>
                  </a:lnTo>
                  <a:lnTo>
                    <a:pt x="226" y="1738"/>
                  </a:lnTo>
                  <a:lnTo>
                    <a:pt x="182" y="1698"/>
                  </a:lnTo>
                  <a:lnTo>
                    <a:pt x="142" y="1654"/>
                  </a:lnTo>
                  <a:lnTo>
                    <a:pt x="106" y="1606"/>
                  </a:lnTo>
                  <a:lnTo>
                    <a:pt x="75" y="1555"/>
                  </a:lnTo>
                  <a:lnTo>
                    <a:pt x="49" y="1501"/>
                  </a:lnTo>
                  <a:lnTo>
                    <a:pt x="28" y="1444"/>
                  </a:lnTo>
                  <a:lnTo>
                    <a:pt x="12" y="1384"/>
                  </a:lnTo>
                  <a:lnTo>
                    <a:pt x="3" y="1323"/>
                  </a:lnTo>
                  <a:lnTo>
                    <a:pt x="0" y="1259"/>
                  </a:lnTo>
                  <a:lnTo>
                    <a:pt x="3" y="1199"/>
                  </a:lnTo>
                  <a:lnTo>
                    <a:pt x="11" y="1140"/>
                  </a:lnTo>
                  <a:lnTo>
                    <a:pt x="25" y="1083"/>
                  </a:lnTo>
                  <a:lnTo>
                    <a:pt x="45" y="1027"/>
                  </a:lnTo>
                  <a:lnTo>
                    <a:pt x="70" y="975"/>
                  </a:lnTo>
                  <a:lnTo>
                    <a:pt x="99" y="924"/>
                  </a:lnTo>
                  <a:lnTo>
                    <a:pt x="132" y="877"/>
                  </a:lnTo>
                  <a:lnTo>
                    <a:pt x="170" y="833"/>
                  </a:lnTo>
                  <a:lnTo>
                    <a:pt x="212" y="793"/>
                  </a:lnTo>
                  <a:lnTo>
                    <a:pt x="257" y="756"/>
                  </a:lnTo>
                  <a:lnTo>
                    <a:pt x="306" y="724"/>
                  </a:lnTo>
                  <a:lnTo>
                    <a:pt x="359" y="697"/>
                  </a:lnTo>
                  <a:lnTo>
                    <a:pt x="415" y="674"/>
                  </a:lnTo>
                  <a:lnTo>
                    <a:pt x="415" y="58"/>
                  </a:lnTo>
                  <a:lnTo>
                    <a:pt x="417" y="40"/>
                  </a:lnTo>
                  <a:lnTo>
                    <a:pt x="426" y="23"/>
                  </a:lnTo>
                  <a:lnTo>
                    <a:pt x="438" y="11"/>
                  </a:lnTo>
                  <a:lnTo>
                    <a:pt x="455" y="2"/>
                  </a:lnTo>
                  <a:lnTo>
                    <a:pt x="4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4397621" y="1903413"/>
            <a:ext cx="581025" cy="581025"/>
            <a:chOff x="4394200" y="1903413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" name="Freeform 68"/>
            <p:cNvSpPr>
              <a:spLocks noEditPoints="1"/>
            </p:cNvSpPr>
            <p:nvPr/>
          </p:nvSpPr>
          <p:spPr bwMode="auto">
            <a:xfrm>
              <a:off x="4581525" y="2085976"/>
              <a:ext cx="206375" cy="215900"/>
            </a:xfrm>
            <a:custGeom>
              <a:avLst/>
              <a:gdLst>
                <a:gd name="T0" fmla="*/ 489 w 1302"/>
                <a:gd name="T1" fmla="*/ 263 h 1362"/>
                <a:gd name="T2" fmla="*/ 316 w 1302"/>
                <a:gd name="T3" fmla="*/ 384 h 1362"/>
                <a:gd name="T4" fmla="*/ 217 w 1302"/>
                <a:gd name="T5" fmla="*/ 571 h 1362"/>
                <a:gd name="T6" fmla="*/ 217 w 1302"/>
                <a:gd name="T7" fmla="*/ 791 h 1362"/>
                <a:gd name="T8" fmla="*/ 316 w 1302"/>
                <a:gd name="T9" fmla="*/ 978 h 1362"/>
                <a:gd name="T10" fmla="*/ 489 w 1302"/>
                <a:gd name="T11" fmla="*/ 1099 h 1362"/>
                <a:gd name="T12" fmla="*/ 708 w 1302"/>
                <a:gd name="T13" fmla="*/ 1126 h 1362"/>
                <a:gd name="T14" fmla="*/ 906 w 1302"/>
                <a:gd name="T15" fmla="*/ 1048 h 1362"/>
                <a:gd name="T16" fmla="*/ 1046 w 1302"/>
                <a:gd name="T17" fmla="*/ 892 h 1362"/>
                <a:gd name="T18" fmla="*/ 1099 w 1302"/>
                <a:gd name="T19" fmla="*/ 681 h 1362"/>
                <a:gd name="T20" fmla="*/ 1046 w 1302"/>
                <a:gd name="T21" fmla="*/ 470 h 1362"/>
                <a:gd name="T22" fmla="*/ 906 w 1302"/>
                <a:gd name="T23" fmla="*/ 314 h 1362"/>
                <a:gd name="T24" fmla="*/ 708 w 1302"/>
                <a:gd name="T25" fmla="*/ 236 h 1362"/>
                <a:gd name="T26" fmla="*/ 685 w 1302"/>
                <a:gd name="T27" fmla="*/ 11 h 1362"/>
                <a:gd name="T28" fmla="*/ 710 w 1302"/>
                <a:gd name="T29" fmla="*/ 120 h 1362"/>
                <a:gd name="T30" fmla="*/ 934 w 1302"/>
                <a:gd name="T31" fmla="*/ 193 h 1362"/>
                <a:gd name="T32" fmla="*/ 1008 w 1302"/>
                <a:gd name="T33" fmla="*/ 120 h 1362"/>
                <a:gd name="T34" fmla="*/ 1062 w 1302"/>
                <a:gd name="T35" fmla="*/ 141 h 1362"/>
                <a:gd name="T36" fmla="*/ 1071 w 1302"/>
                <a:gd name="T37" fmla="*/ 197 h 1362"/>
                <a:gd name="T38" fmla="*/ 1107 w 1302"/>
                <a:gd name="T39" fmla="*/ 349 h 1362"/>
                <a:gd name="T40" fmla="*/ 1244 w 1302"/>
                <a:gd name="T41" fmla="*/ 430 h 1362"/>
                <a:gd name="T42" fmla="*/ 1299 w 1302"/>
                <a:gd name="T43" fmla="*/ 470 h 1362"/>
                <a:gd name="T44" fmla="*/ 1278 w 1302"/>
                <a:gd name="T45" fmla="*/ 536 h 1362"/>
                <a:gd name="T46" fmla="*/ 1216 w 1302"/>
                <a:gd name="T47" fmla="*/ 681 h 1362"/>
                <a:gd name="T48" fmla="*/ 1278 w 1302"/>
                <a:gd name="T49" fmla="*/ 826 h 1362"/>
                <a:gd name="T50" fmla="*/ 1299 w 1302"/>
                <a:gd name="T51" fmla="*/ 892 h 1362"/>
                <a:gd name="T52" fmla="*/ 1258 w 1302"/>
                <a:gd name="T53" fmla="*/ 931 h 1362"/>
                <a:gd name="T54" fmla="*/ 1140 w 1302"/>
                <a:gd name="T55" fmla="*/ 963 h 1362"/>
                <a:gd name="T56" fmla="*/ 1065 w 1302"/>
                <a:gd name="T57" fmla="*/ 1150 h 1362"/>
                <a:gd name="T58" fmla="*/ 1070 w 1302"/>
                <a:gd name="T59" fmla="*/ 1209 h 1362"/>
                <a:gd name="T60" fmla="*/ 1017 w 1302"/>
                <a:gd name="T61" fmla="*/ 1243 h 1362"/>
                <a:gd name="T62" fmla="*/ 970 w 1302"/>
                <a:gd name="T63" fmla="*/ 1219 h 1362"/>
                <a:gd name="T64" fmla="*/ 770 w 1302"/>
                <a:gd name="T65" fmla="*/ 1233 h 1362"/>
                <a:gd name="T66" fmla="*/ 698 w 1302"/>
                <a:gd name="T67" fmla="*/ 1339 h 1362"/>
                <a:gd name="T68" fmla="*/ 632 w 1302"/>
                <a:gd name="T69" fmla="*/ 1360 h 1362"/>
                <a:gd name="T70" fmla="*/ 592 w 1302"/>
                <a:gd name="T71" fmla="*/ 1304 h 1362"/>
                <a:gd name="T72" fmla="*/ 420 w 1302"/>
                <a:gd name="T73" fmla="*/ 1196 h 1362"/>
                <a:gd name="T74" fmla="*/ 311 w 1302"/>
                <a:gd name="T75" fmla="*/ 1238 h 1362"/>
                <a:gd name="T76" fmla="*/ 251 w 1302"/>
                <a:gd name="T77" fmla="*/ 1232 h 1362"/>
                <a:gd name="T78" fmla="*/ 226 w 1302"/>
                <a:gd name="T79" fmla="*/ 1179 h 1362"/>
                <a:gd name="T80" fmla="*/ 232 w 1302"/>
                <a:gd name="T81" fmla="*/ 1059 h 1362"/>
                <a:gd name="T82" fmla="*/ 76 w 1302"/>
                <a:gd name="T83" fmla="*/ 929 h 1362"/>
                <a:gd name="T84" fmla="*/ 19 w 1302"/>
                <a:gd name="T85" fmla="*/ 916 h 1362"/>
                <a:gd name="T86" fmla="*/ 3 w 1302"/>
                <a:gd name="T87" fmla="*/ 855 h 1362"/>
                <a:gd name="T88" fmla="*/ 99 w 1302"/>
                <a:gd name="T89" fmla="*/ 799 h 1362"/>
                <a:gd name="T90" fmla="*/ 99 w 1302"/>
                <a:gd name="T91" fmla="*/ 563 h 1362"/>
                <a:gd name="T92" fmla="*/ 3 w 1302"/>
                <a:gd name="T93" fmla="*/ 507 h 1362"/>
                <a:gd name="T94" fmla="*/ 24 w 1302"/>
                <a:gd name="T95" fmla="*/ 441 h 1362"/>
                <a:gd name="T96" fmla="*/ 135 w 1302"/>
                <a:gd name="T97" fmla="*/ 453 h 1362"/>
                <a:gd name="T98" fmla="*/ 274 w 1302"/>
                <a:gd name="T99" fmla="*/ 262 h 1362"/>
                <a:gd name="T100" fmla="*/ 227 w 1302"/>
                <a:gd name="T101" fmla="*/ 167 h 1362"/>
                <a:gd name="T102" fmla="*/ 264 w 1302"/>
                <a:gd name="T103" fmla="*/ 122 h 1362"/>
                <a:gd name="T104" fmla="*/ 322 w 1302"/>
                <a:gd name="T105" fmla="*/ 131 h 1362"/>
                <a:gd name="T106" fmla="*/ 476 w 1302"/>
                <a:gd name="T107" fmla="*/ 144 h 1362"/>
                <a:gd name="T108" fmla="*/ 596 w 1302"/>
                <a:gd name="T109" fmla="*/ 40 h 1362"/>
                <a:gd name="T110" fmla="*/ 651 w 1302"/>
                <a:gd name="T111" fmla="*/ 0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2" h="1362">
                  <a:moveTo>
                    <a:pt x="651" y="233"/>
                  </a:moveTo>
                  <a:lnTo>
                    <a:pt x="594" y="236"/>
                  </a:lnTo>
                  <a:lnTo>
                    <a:pt x="541" y="247"/>
                  </a:lnTo>
                  <a:lnTo>
                    <a:pt x="489" y="263"/>
                  </a:lnTo>
                  <a:lnTo>
                    <a:pt x="440" y="286"/>
                  </a:lnTo>
                  <a:lnTo>
                    <a:pt x="396" y="314"/>
                  </a:lnTo>
                  <a:lnTo>
                    <a:pt x="354" y="346"/>
                  </a:lnTo>
                  <a:lnTo>
                    <a:pt x="316" y="384"/>
                  </a:lnTo>
                  <a:lnTo>
                    <a:pt x="284" y="426"/>
                  </a:lnTo>
                  <a:lnTo>
                    <a:pt x="256" y="470"/>
                  </a:lnTo>
                  <a:lnTo>
                    <a:pt x="233" y="519"/>
                  </a:lnTo>
                  <a:lnTo>
                    <a:pt x="217" y="571"/>
                  </a:lnTo>
                  <a:lnTo>
                    <a:pt x="206" y="624"/>
                  </a:lnTo>
                  <a:lnTo>
                    <a:pt x="203" y="681"/>
                  </a:lnTo>
                  <a:lnTo>
                    <a:pt x="206" y="738"/>
                  </a:lnTo>
                  <a:lnTo>
                    <a:pt x="217" y="791"/>
                  </a:lnTo>
                  <a:lnTo>
                    <a:pt x="233" y="843"/>
                  </a:lnTo>
                  <a:lnTo>
                    <a:pt x="256" y="892"/>
                  </a:lnTo>
                  <a:lnTo>
                    <a:pt x="284" y="936"/>
                  </a:lnTo>
                  <a:lnTo>
                    <a:pt x="316" y="978"/>
                  </a:lnTo>
                  <a:lnTo>
                    <a:pt x="354" y="1016"/>
                  </a:lnTo>
                  <a:lnTo>
                    <a:pt x="396" y="1048"/>
                  </a:lnTo>
                  <a:lnTo>
                    <a:pt x="440" y="1076"/>
                  </a:lnTo>
                  <a:lnTo>
                    <a:pt x="489" y="1099"/>
                  </a:lnTo>
                  <a:lnTo>
                    <a:pt x="541" y="1115"/>
                  </a:lnTo>
                  <a:lnTo>
                    <a:pt x="594" y="1126"/>
                  </a:lnTo>
                  <a:lnTo>
                    <a:pt x="651" y="1129"/>
                  </a:lnTo>
                  <a:lnTo>
                    <a:pt x="708" y="1126"/>
                  </a:lnTo>
                  <a:lnTo>
                    <a:pt x="761" y="1115"/>
                  </a:lnTo>
                  <a:lnTo>
                    <a:pt x="813" y="1099"/>
                  </a:lnTo>
                  <a:lnTo>
                    <a:pt x="862" y="1076"/>
                  </a:lnTo>
                  <a:lnTo>
                    <a:pt x="906" y="1048"/>
                  </a:lnTo>
                  <a:lnTo>
                    <a:pt x="948" y="1016"/>
                  </a:lnTo>
                  <a:lnTo>
                    <a:pt x="986" y="978"/>
                  </a:lnTo>
                  <a:lnTo>
                    <a:pt x="1018" y="936"/>
                  </a:lnTo>
                  <a:lnTo>
                    <a:pt x="1046" y="892"/>
                  </a:lnTo>
                  <a:lnTo>
                    <a:pt x="1069" y="843"/>
                  </a:lnTo>
                  <a:lnTo>
                    <a:pt x="1085" y="791"/>
                  </a:lnTo>
                  <a:lnTo>
                    <a:pt x="1096" y="738"/>
                  </a:lnTo>
                  <a:lnTo>
                    <a:pt x="1099" y="681"/>
                  </a:lnTo>
                  <a:lnTo>
                    <a:pt x="1096" y="624"/>
                  </a:lnTo>
                  <a:lnTo>
                    <a:pt x="1085" y="571"/>
                  </a:lnTo>
                  <a:lnTo>
                    <a:pt x="1069" y="519"/>
                  </a:lnTo>
                  <a:lnTo>
                    <a:pt x="1046" y="470"/>
                  </a:lnTo>
                  <a:lnTo>
                    <a:pt x="1018" y="426"/>
                  </a:lnTo>
                  <a:lnTo>
                    <a:pt x="986" y="384"/>
                  </a:lnTo>
                  <a:lnTo>
                    <a:pt x="948" y="346"/>
                  </a:lnTo>
                  <a:lnTo>
                    <a:pt x="906" y="314"/>
                  </a:lnTo>
                  <a:lnTo>
                    <a:pt x="862" y="286"/>
                  </a:lnTo>
                  <a:lnTo>
                    <a:pt x="813" y="263"/>
                  </a:lnTo>
                  <a:lnTo>
                    <a:pt x="761" y="247"/>
                  </a:lnTo>
                  <a:lnTo>
                    <a:pt x="708" y="236"/>
                  </a:lnTo>
                  <a:lnTo>
                    <a:pt x="651" y="233"/>
                  </a:lnTo>
                  <a:close/>
                  <a:moveTo>
                    <a:pt x="651" y="0"/>
                  </a:moveTo>
                  <a:lnTo>
                    <a:pt x="670" y="2"/>
                  </a:lnTo>
                  <a:lnTo>
                    <a:pt x="685" y="11"/>
                  </a:lnTo>
                  <a:lnTo>
                    <a:pt x="698" y="23"/>
                  </a:lnTo>
                  <a:lnTo>
                    <a:pt x="706" y="40"/>
                  </a:lnTo>
                  <a:lnTo>
                    <a:pt x="710" y="58"/>
                  </a:lnTo>
                  <a:lnTo>
                    <a:pt x="710" y="120"/>
                  </a:lnTo>
                  <a:lnTo>
                    <a:pt x="770" y="129"/>
                  </a:lnTo>
                  <a:lnTo>
                    <a:pt x="826" y="144"/>
                  </a:lnTo>
                  <a:lnTo>
                    <a:pt x="882" y="166"/>
                  </a:lnTo>
                  <a:lnTo>
                    <a:pt x="934" y="193"/>
                  </a:lnTo>
                  <a:lnTo>
                    <a:pt x="970" y="143"/>
                  </a:lnTo>
                  <a:lnTo>
                    <a:pt x="980" y="131"/>
                  </a:lnTo>
                  <a:lnTo>
                    <a:pt x="994" y="123"/>
                  </a:lnTo>
                  <a:lnTo>
                    <a:pt x="1008" y="120"/>
                  </a:lnTo>
                  <a:lnTo>
                    <a:pt x="1023" y="119"/>
                  </a:lnTo>
                  <a:lnTo>
                    <a:pt x="1038" y="122"/>
                  </a:lnTo>
                  <a:lnTo>
                    <a:pt x="1051" y="130"/>
                  </a:lnTo>
                  <a:lnTo>
                    <a:pt x="1062" y="141"/>
                  </a:lnTo>
                  <a:lnTo>
                    <a:pt x="1070" y="153"/>
                  </a:lnTo>
                  <a:lnTo>
                    <a:pt x="1075" y="167"/>
                  </a:lnTo>
                  <a:lnTo>
                    <a:pt x="1076" y="183"/>
                  </a:lnTo>
                  <a:lnTo>
                    <a:pt x="1071" y="197"/>
                  </a:lnTo>
                  <a:lnTo>
                    <a:pt x="1065" y="211"/>
                  </a:lnTo>
                  <a:lnTo>
                    <a:pt x="1028" y="262"/>
                  </a:lnTo>
                  <a:lnTo>
                    <a:pt x="1070" y="303"/>
                  </a:lnTo>
                  <a:lnTo>
                    <a:pt x="1107" y="349"/>
                  </a:lnTo>
                  <a:lnTo>
                    <a:pt x="1140" y="399"/>
                  </a:lnTo>
                  <a:lnTo>
                    <a:pt x="1167" y="453"/>
                  </a:lnTo>
                  <a:lnTo>
                    <a:pt x="1226" y="433"/>
                  </a:lnTo>
                  <a:lnTo>
                    <a:pt x="1244" y="430"/>
                  </a:lnTo>
                  <a:lnTo>
                    <a:pt x="1262" y="433"/>
                  </a:lnTo>
                  <a:lnTo>
                    <a:pt x="1278" y="441"/>
                  </a:lnTo>
                  <a:lnTo>
                    <a:pt x="1291" y="454"/>
                  </a:lnTo>
                  <a:lnTo>
                    <a:pt x="1299" y="470"/>
                  </a:lnTo>
                  <a:lnTo>
                    <a:pt x="1302" y="489"/>
                  </a:lnTo>
                  <a:lnTo>
                    <a:pt x="1299" y="507"/>
                  </a:lnTo>
                  <a:lnTo>
                    <a:pt x="1291" y="522"/>
                  </a:lnTo>
                  <a:lnTo>
                    <a:pt x="1278" y="536"/>
                  </a:lnTo>
                  <a:lnTo>
                    <a:pt x="1261" y="545"/>
                  </a:lnTo>
                  <a:lnTo>
                    <a:pt x="1203" y="563"/>
                  </a:lnTo>
                  <a:lnTo>
                    <a:pt x="1212" y="621"/>
                  </a:lnTo>
                  <a:lnTo>
                    <a:pt x="1216" y="681"/>
                  </a:lnTo>
                  <a:lnTo>
                    <a:pt x="1212" y="741"/>
                  </a:lnTo>
                  <a:lnTo>
                    <a:pt x="1203" y="799"/>
                  </a:lnTo>
                  <a:lnTo>
                    <a:pt x="1261" y="817"/>
                  </a:lnTo>
                  <a:lnTo>
                    <a:pt x="1278" y="826"/>
                  </a:lnTo>
                  <a:lnTo>
                    <a:pt x="1291" y="840"/>
                  </a:lnTo>
                  <a:lnTo>
                    <a:pt x="1299" y="855"/>
                  </a:lnTo>
                  <a:lnTo>
                    <a:pt x="1302" y="873"/>
                  </a:lnTo>
                  <a:lnTo>
                    <a:pt x="1299" y="892"/>
                  </a:lnTo>
                  <a:lnTo>
                    <a:pt x="1292" y="905"/>
                  </a:lnTo>
                  <a:lnTo>
                    <a:pt x="1283" y="916"/>
                  </a:lnTo>
                  <a:lnTo>
                    <a:pt x="1271" y="925"/>
                  </a:lnTo>
                  <a:lnTo>
                    <a:pt x="1258" y="931"/>
                  </a:lnTo>
                  <a:lnTo>
                    <a:pt x="1243" y="932"/>
                  </a:lnTo>
                  <a:lnTo>
                    <a:pt x="1226" y="929"/>
                  </a:lnTo>
                  <a:lnTo>
                    <a:pt x="1167" y="909"/>
                  </a:lnTo>
                  <a:lnTo>
                    <a:pt x="1140" y="963"/>
                  </a:lnTo>
                  <a:lnTo>
                    <a:pt x="1107" y="1013"/>
                  </a:lnTo>
                  <a:lnTo>
                    <a:pt x="1070" y="1059"/>
                  </a:lnTo>
                  <a:lnTo>
                    <a:pt x="1028" y="1100"/>
                  </a:lnTo>
                  <a:lnTo>
                    <a:pt x="1065" y="1150"/>
                  </a:lnTo>
                  <a:lnTo>
                    <a:pt x="1071" y="1165"/>
                  </a:lnTo>
                  <a:lnTo>
                    <a:pt x="1076" y="1179"/>
                  </a:lnTo>
                  <a:lnTo>
                    <a:pt x="1075" y="1195"/>
                  </a:lnTo>
                  <a:lnTo>
                    <a:pt x="1070" y="1209"/>
                  </a:lnTo>
                  <a:lnTo>
                    <a:pt x="1062" y="1221"/>
                  </a:lnTo>
                  <a:lnTo>
                    <a:pt x="1051" y="1232"/>
                  </a:lnTo>
                  <a:lnTo>
                    <a:pt x="1035" y="1241"/>
                  </a:lnTo>
                  <a:lnTo>
                    <a:pt x="1017" y="1243"/>
                  </a:lnTo>
                  <a:lnTo>
                    <a:pt x="1004" y="1242"/>
                  </a:lnTo>
                  <a:lnTo>
                    <a:pt x="991" y="1238"/>
                  </a:lnTo>
                  <a:lnTo>
                    <a:pt x="979" y="1230"/>
                  </a:lnTo>
                  <a:lnTo>
                    <a:pt x="970" y="1219"/>
                  </a:lnTo>
                  <a:lnTo>
                    <a:pt x="934" y="1169"/>
                  </a:lnTo>
                  <a:lnTo>
                    <a:pt x="882" y="1196"/>
                  </a:lnTo>
                  <a:lnTo>
                    <a:pt x="826" y="1218"/>
                  </a:lnTo>
                  <a:lnTo>
                    <a:pt x="770" y="1233"/>
                  </a:lnTo>
                  <a:lnTo>
                    <a:pt x="710" y="1242"/>
                  </a:lnTo>
                  <a:lnTo>
                    <a:pt x="710" y="1304"/>
                  </a:lnTo>
                  <a:lnTo>
                    <a:pt x="706" y="1322"/>
                  </a:lnTo>
                  <a:lnTo>
                    <a:pt x="698" y="1339"/>
                  </a:lnTo>
                  <a:lnTo>
                    <a:pt x="685" y="1351"/>
                  </a:lnTo>
                  <a:lnTo>
                    <a:pt x="670" y="1360"/>
                  </a:lnTo>
                  <a:lnTo>
                    <a:pt x="651" y="1362"/>
                  </a:lnTo>
                  <a:lnTo>
                    <a:pt x="632" y="1360"/>
                  </a:lnTo>
                  <a:lnTo>
                    <a:pt x="617" y="1351"/>
                  </a:lnTo>
                  <a:lnTo>
                    <a:pt x="603" y="1339"/>
                  </a:lnTo>
                  <a:lnTo>
                    <a:pt x="596" y="1322"/>
                  </a:lnTo>
                  <a:lnTo>
                    <a:pt x="592" y="1304"/>
                  </a:lnTo>
                  <a:lnTo>
                    <a:pt x="592" y="1242"/>
                  </a:lnTo>
                  <a:lnTo>
                    <a:pt x="532" y="1233"/>
                  </a:lnTo>
                  <a:lnTo>
                    <a:pt x="476" y="1218"/>
                  </a:lnTo>
                  <a:lnTo>
                    <a:pt x="420" y="1196"/>
                  </a:lnTo>
                  <a:lnTo>
                    <a:pt x="368" y="1169"/>
                  </a:lnTo>
                  <a:lnTo>
                    <a:pt x="332" y="1219"/>
                  </a:lnTo>
                  <a:lnTo>
                    <a:pt x="323" y="1230"/>
                  </a:lnTo>
                  <a:lnTo>
                    <a:pt x="311" y="1238"/>
                  </a:lnTo>
                  <a:lnTo>
                    <a:pt x="298" y="1242"/>
                  </a:lnTo>
                  <a:lnTo>
                    <a:pt x="285" y="1243"/>
                  </a:lnTo>
                  <a:lnTo>
                    <a:pt x="267" y="1241"/>
                  </a:lnTo>
                  <a:lnTo>
                    <a:pt x="251" y="1232"/>
                  </a:lnTo>
                  <a:lnTo>
                    <a:pt x="240" y="1221"/>
                  </a:lnTo>
                  <a:lnTo>
                    <a:pt x="232" y="1209"/>
                  </a:lnTo>
                  <a:lnTo>
                    <a:pt x="227" y="1195"/>
                  </a:lnTo>
                  <a:lnTo>
                    <a:pt x="226" y="1179"/>
                  </a:lnTo>
                  <a:lnTo>
                    <a:pt x="231" y="1165"/>
                  </a:lnTo>
                  <a:lnTo>
                    <a:pt x="237" y="1150"/>
                  </a:lnTo>
                  <a:lnTo>
                    <a:pt x="274" y="1100"/>
                  </a:lnTo>
                  <a:lnTo>
                    <a:pt x="232" y="1059"/>
                  </a:lnTo>
                  <a:lnTo>
                    <a:pt x="195" y="1013"/>
                  </a:lnTo>
                  <a:lnTo>
                    <a:pt x="162" y="963"/>
                  </a:lnTo>
                  <a:lnTo>
                    <a:pt x="135" y="909"/>
                  </a:lnTo>
                  <a:lnTo>
                    <a:pt x="76" y="929"/>
                  </a:lnTo>
                  <a:lnTo>
                    <a:pt x="59" y="932"/>
                  </a:lnTo>
                  <a:lnTo>
                    <a:pt x="44" y="931"/>
                  </a:lnTo>
                  <a:lnTo>
                    <a:pt x="31" y="925"/>
                  </a:lnTo>
                  <a:lnTo>
                    <a:pt x="19" y="916"/>
                  </a:lnTo>
                  <a:lnTo>
                    <a:pt x="10" y="905"/>
                  </a:lnTo>
                  <a:lnTo>
                    <a:pt x="3" y="892"/>
                  </a:lnTo>
                  <a:lnTo>
                    <a:pt x="0" y="873"/>
                  </a:lnTo>
                  <a:lnTo>
                    <a:pt x="3" y="855"/>
                  </a:lnTo>
                  <a:lnTo>
                    <a:pt x="11" y="840"/>
                  </a:lnTo>
                  <a:lnTo>
                    <a:pt x="24" y="826"/>
                  </a:lnTo>
                  <a:lnTo>
                    <a:pt x="41" y="817"/>
                  </a:lnTo>
                  <a:lnTo>
                    <a:pt x="99" y="799"/>
                  </a:lnTo>
                  <a:lnTo>
                    <a:pt x="90" y="741"/>
                  </a:lnTo>
                  <a:lnTo>
                    <a:pt x="86" y="681"/>
                  </a:lnTo>
                  <a:lnTo>
                    <a:pt x="90" y="621"/>
                  </a:lnTo>
                  <a:lnTo>
                    <a:pt x="99" y="563"/>
                  </a:lnTo>
                  <a:lnTo>
                    <a:pt x="41" y="545"/>
                  </a:lnTo>
                  <a:lnTo>
                    <a:pt x="24" y="536"/>
                  </a:lnTo>
                  <a:lnTo>
                    <a:pt x="11" y="522"/>
                  </a:lnTo>
                  <a:lnTo>
                    <a:pt x="3" y="507"/>
                  </a:lnTo>
                  <a:lnTo>
                    <a:pt x="0" y="489"/>
                  </a:lnTo>
                  <a:lnTo>
                    <a:pt x="3" y="470"/>
                  </a:lnTo>
                  <a:lnTo>
                    <a:pt x="11" y="454"/>
                  </a:lnTo>
                  <a:lnTo>
                    <a:pt x="24" y="441"/>
                  </a:lnTo>
                  <a:lnTo>
                    <a:pt x="40" y="433"/>
                  </a:lnTo>
                  <a:lnTo>
                    <a:pt x="58" y="430"/>
                  </a:lnTo>
                  <a:lnTo>
                    <a:pt x="76" y="433"/>
                  </a:lnTo>
                  <a:lnTo>
                    <a:pt x="135" y="453"/>
                  </a:lnTo>
                  <a:lnTo>
                    <a:pt x="162" y="399"/>
                  </a:lnTo>
                  <a:lnTo>
                    <a:pt x="195" y="349"/>
                  </a:lnTo>
                  <a:lnTo>
                    <a:pt x="232" y="303"/>
                  </a:lnTo>
                  <a:lnTo>
                    <a:pt x="274" y="262"/>
                  </a:lnTo>
                  <a:lnTo>
                    <a:pt x="237" y="212"/>
                  </a:lnTo>
                  <a:lnTo>
                    <a:pt x="231" y="197"/>
                  </a:lnTo>
                  <a:lnTo>
                    <a:pt x="226" y="183"/>
                  </a:lnTo>
                  <a:lnTo>
                    <a:pt x="227" y="167"/>
                  </a:lnTo>
                  <a:lnTo>
                    <a:pt x="232" y="153"/>
                  </a:lnTo>
                  <a:lnTo>
                    <a:pt x="240" y="141"/>
                  </a:lnTo>
                  <a:lnTo>
                    <a:pt x="251" y="130"/>
                  </a:lnTo>
                  <a:lnTo>
                    <a:pt x="264" y="122"/>
                  </a:lnTo>
                  <a:lnTo>
                    <a:pt x="279" y="119"/>
                  </a:lnTo>
                  <a:lnTo>
                    <a:pt x="294" y="120"/>
                  </a:lnTo>
                  <a:lnTo>
                    <a:pt x="308" y="123"/>
                  </a:lnTo>
                  <a:lnTo>
                    <a:pt x="322" y="131"/>
                  </a:lnTo>
                  <a:lnTo>
                    <a:pt x="332" y="143"/>
                  </a:lnTo>
                  <a:lnTo>
                    <a:pt x="368" y="193"/>
                  </a:lnTo>
                  <a:lnTo>
                    <a:pt x="420" y="166"/>
                  </a:lnTo>
                  <a:lnTo>
                    <a:pt x="476" y="144"/>
                  </a:lnTo>
                  <a:lnTo>
                    <a:pt x="532" y="129"/>
                  </a:lnTo>
                  <a:lnTo>
                    <a:pt x="592" y="120"/>
                  </a:lnTo>
                  <a:lnTo>
                    <a:pt x="592" y="58"/>
                  </a:lnTo>
                  <a:lnTo>
                    <a:pt x="596" y="40"/>
                  </a:lnTo>
                  <a:lnTo>
                    <a:pt x="603" y="23"/>
                  </a:lnTo>
                  <a:lnTo>
                    <a:pt x="617" y="11"/>
                  </a:lnTo>
                  <a:lnTo>
                    <a:pt x="632" y="2"/>
                  </a:lnTo>
                  <a:lnTo>
                    <a:pt x="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4394200" y="1903413"/>
              <a:ext cx="581025" cy="581025"/>
            </a:xfrm>
            <a:custGeom>
              <a:avLst/>
              <a:gdLst>
                <a:gd name="T0" fmla="*/ 2139 w 3660"/>
                <a:gd name="T1" fmla="*/ 26 h 3660"/>
                <a:gd name="T2" fmla="*/ 2531 w 3660"/>
                <a:gd name="T3" fmla="*/ 139 h 3660"/>
                <a:gd name="T4" fmla="*/ 2887 w 3660"/>
                <a:gd name="T5" fmla="*/ 336 h 3660"/>
                <a:gd name="T6" fmla="*/ 3195 w 3660"/>
                <a:gd name="T7" fmla="*/ 612 h 3660"/>
                <a:gd name="T8" fmla="*/ 3434 w 3660"/>
                <a:gd name="T9" fmla="*/ 946 h 3660"/>
                <a:gd name="T10" fmla="*/ 3589 w 3660"/>
                <a:gd name="T11" fmla="*/ 1321 h 3660"/>
                <a:gd name="T12" fmla="*/ 3657 w 3660"/>
                <a:gd name="T13" fmla="*/ 1726 h 3660"/>
                <a:gd name="T14" fmla="*/ 3633 w 3660"/>
                <a:gd name="T15" fmla="*/ 2141 h 3660"/>
                <a:gd name="T16" fmla="*/ 3518 w 3660"/>
                <a:gd name="T17" fmla="*/ 2538 h 3660"/>
                <a:gd name="T18" fmla="*/ 3406 w 3660"/>
                <a:gd name="T19" fmla="*/ 2745 h 3660"/>
                <a:gd name="T20" fmla="*/ 3348 w 3660"/>
                <a:gd name="T21" fmla="*/ 2746 h 3660"/>
                <a:gd name="T22" fmla="*/ 3318 w 3660"/>
                <a:gd name="T23" fmla="*/ 2696 h 3660"/>
                <a:gd name="T24" fmla="*/ 3410 w 3660"/>
                <a:gd name="T25" fmla="*/ 2492 h 3660"/>
                <a:gd name="T26" fmla="*/ 3518 w 3660"/>
                <a:gd name="T27" fmla="*/ 2121 h 3660"/>
                <a:gd name="T28" fmla="*/ 3540 w 3660"/>
                <a:gd name="T29" fmla="*/ 1721 h 3660"/>
                <a:gd name="T30" fmla="*/ 3463 w 3660"/>
                <a:gd name="T31" fmla="*/ 1309 h 3660"/>
                <a:gd name="T32" fmla="*/ 3292 w 3660"/>
                <a:gd name="T33" fmla="*/ 937 h 3660"/>
                <a:gd name="T34" fmla="*/ 3041 w 3660"/>
                <a:gd name="T35" fmla="*/ 619 h 3660"/>
                <a:gd name="T36" fmla="*/ 2723 w 3660"/>
                <a:gd name="T37" fmla="*/ 368 h 3660"/>
                <a:gd name="T38" fmla="*/ 2351 w 3660"/>
                <a:gd name="T39" fmla="*/ 197 h 3660"/>
                <a:gd name="T40" fmla="*/ 1939 w 3660"/>
                <a:gd name="T41" fmla="*/ 120 h 3660"/>
                <a:gd name="T42" fmla="*/ 1511 w 3660"/>
                <a:gd name="T43" fmla="*/ 146 h 3660"/>
                <a:gd name="T44" fmla="*/ 1117 w 3660"/>
                <a:gd name="T45" fmla="*/ 273 h 3660"/>
                <a:gd name="T46" fmla="*/ 771 w 3660"/>
                <a:gd name="T47" fmla="*/ 485 h 3660"/>
                <a:gd name="T48" fmla="*/ 485 w 3660"/>
                <a:gd name="T49" fmla="*/ 771 h 3660"/>
                <a:gd name="T50" fmla="*/ 273 w 3660"/>
                <a:gd name="T51" fmla="*/ 1117 h 3660"/>
                <a:gd name="T52" fmla="*/ 146 w 3660"/>
                <a:gd name="T53" fmla="*/ 1511 h 3660"/>
                <a:gd name="T54" fmla="*/ 120 w 3660"/>
                <a:gd name="T55" fmla="*/ 1939 h 3660"/>
                <a:gd name="T56" fmla="*/ 197 w 3660"/>
                <a:gd name="T57" fmla="*/ 2351 h 3660"/>
                <a:gd name="T58" fmla="*/ 368 w 3660"/>
                <a:gd name="T59" fmla="*/ 2723 h 3660"/>
                <a:gd name="T60" fmla="*/ 619 w 3660"/>
                <a:gd name="T61" fmla="*/ 3041 h 3660"/>
                <a:gd name="T62" fmla="*/ 937 w 3660"/>
                <a:gd name="T63" fmla="*/ 3292 h 3660"/>
                <a:gd name="T64" fmla="*/ 1309 w 3660"/>
                <a:gd name="T65" fmla="*/ 3463 h 3660"/>
                <a:gd name="T66" fmla="*/ 1721 w 3660"/>
                <a:gd name="T67" fmla="*/ 3540 h 3660"/>
                <a:gd name="T68" fmla="*/ 2121 w 3660"/>
                <a:gd name="T69" fmla="*/ 3518 h 3660"/>
                <a:gd name="T70" fmla="*/ 2492 w 3660"/>
                <a:gd name="T71" fmla="*/ 3410 h 3660"/>
                <a:gd name="T72" fmla="*/ 2696 w 3660"/>
                <a:gd name="T73" fmla="*/ 3318 h 3660"/>
                <a:gd name="T74" fmla="*/ 2746 w 3660"/>
                <a:gd name="T75" fmla="*/ 3348 h 3660"/>
                <a:gd name="T76" fmla="*/ 2745 w 3660"/>
                <a:gd name="T77" fmla="*/ 3406 h 3660"/>
                <a:gd name="T78" fmla="*/ 2538 w 3660"/>
                <a:gd name="T79" fmla="*/ 3518 h 3660"/>
                <a:gd name="T80" fmla="*/ 2141 w 3660"/>
                <a:gd name="T81" fmla="*/ 3633 h 3660"/>
                <a:gd name="T82" fmla="*/ 1726 w 3660"/>
                <a:gd name="T83" fmla="*/ 3657 h 3660"/>
                <a:gd name="T84" fmla="*/ 1321 w 3660"/>
                <a:gd name="T85" fmla="*/ 3589 h 3660"/>
                <a:gd name="T86" fmla="*/ 946 w 3660"/>
                <a:gd name="T87" fmla="*/ 3434 h 3660"/>
                <a:gd name="T88" fmla="*/ 612 w 3660"/>
                <a:gd name="T89" fmla="*/ 3195 h 3660"/>
                <a:gd name="T90" fmla="*/ 336 w 3660"/>
                <a:gd name="T91" fmla="*/ 2887 h 3660"/>
                <a:gd name="T92" fmla="*/ 139 w 3660"/>
                <a:gd name="T93" fmla="*/ 2531 h 3660"/>
                <a:gd name="T94" fmla="*/ 26 w 3660"/>
                <a:gd name="T95" fmla="*/ 2139 h 3660"/>
                <a:gd name="T96" fmla="*/ 3 w 3660"/>
                <a:gd name="T97" fmla="*/ 1726 h 3660"/>
                <a:gd name="T98" fmla="*/ 71 w 3660"/>
                <a:gd name="T99" fmla="*/ 1321 h 3660"/>
                <a:gd name="T100" fmla="*/ 226 w 3660"/>
                <a:gd name="T101" fmla="*/ 946 h 3660"/>
                <a:gd name="T102" fmla="*/ 465 w 3660"/>
                <a:gd name="T103" fmla="*/ 612 h 3660"/>
                <a:gd name="T104" fmla="*/ 773 w 3660"/>
                <a:gd name="T105" fmla="*/ 336 h 3660"/>
                <a:gd name="T106" fmla="*/ 1129 w 3660"/>
                <a:gd name="T107" fmla="*/ 139 h 3660"/>
                <a:gd name="T108" fmla="*/ 1521 w 3660"/>
                <a:gd name="T109" fmla="*/ 26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60" h="3660">
                  <a:moveTo>
                    <a:pt x="1830" y="0"/>
                  </a:moveTo>
                  <a:lnTo>
                    <a:pt x="1934" y="3"/>
                  </a:lnTo>
                  <a:lnTo>
                    <a:pt x="2037" y="11"/>
                  </a:lnTo>
                  <a:lnTo>
                    <a:pt x="2139" y="26"/>
                  </a:lnTo>
                  <a:lnTo>
                    <a:pt x="2240" y="45"/>
                  </a:lnTo>
                  <a:lnTo>
                    <a:pt x="2339" y="71"/>
                  </a:lnTo>
                  <a:lnTo>
                    <a:pt x="2436" y="102"/>
                  </a:lnTo>
                  <a:lnTo>
                    <a:pt x="2531" y="139"/>
                  </a:lnTo>
                  <a:lnTo>
                    <a:pt x="2623" y="180"/>
                  </a:lnTo>
                  <a:lnTo>
                    <a:pt x="2714" y="226"/>
                  </a:lnTo>
                  <a:lnTo>
                    <a:pt x="2802" y="278"/>
                  </a:lnTo>
                  <a:lnTo>
                    <a:pt x="2887" y="336"/>
                  </a:lnTo>
                  <a:lnTo>
                    <a:pt x="2969" y="397"/>
                  </a:lnTo>
                  <a:lnTo>
                    <a:pt x="3048" y="465"/>
                  </a:lnTo>
                  <a:lnTo>
                    <a:pt x="3124" y="536"/>
                  </a:lnTo>
                  <a:lnTo>
                    <a:pt x="3195" y="612"/>
                  </a:lnTo>
                  <a:lnTo>
                    <a:pt x="3263" y="691"/>
                  </a:lnTo>
                  <a:lnTo>
                    <a:pt x="3324" y="773"/>
                  </a:lnTo>
                  <a:lnTo>
                    <a:pt x="3382" y="858"/>
                  </a:lnTo>
                  <a:lnTo>
                    <a:pt x="3434" y="946"/>
                  </a:lnTo>
                  <a:lnTo>
                    <a:pt x="3480" y="1037"/>
                  </a:lnTo>
                  <a:lnTo>
                    <a:pt x="3521" y="1129"/>
                  </a:lnTo>
                  <a:lnTo>
                    <a:pt x="3558" y="1224"/>
                  </a:lnTo>
                  <a:lnTo>
                    <a:pt x="3589" y="1321"/>
                  </a:lnTo>
                  <a:lnTo>
                    <a:pt x="3615" y="1420"/>
                  </a:lnTo>
                  <a:lnTo>
                    <a:pt x="3634" y="1521"/>
                  </a:lnTo>
                  <a:lnTo>
                    <a:pt x="3649" y="1623"/>
                  </a:lnTo>
                  <a:lnTo>
                    <a:pt x="3657" y="1726"/>
                  </a:lnTo>
                  <a:lnTo>
                    <a:pt x="3660" y="1830"/>
                  </a:lnTo>
                  <a:lnTo>
                    <a:pt x="3657" y="1934"/>
                  </a:lnTo>
                  <a:lnTo>
                    <a:pt x="3648" y="2037"/>
                  </a:lnTo>
                  <a:lnTo>
                    <a:pt x="3633" y="2141"/>
                  </a:lnTo>
                  <a:lnTo>
                    <a:pt x="3613" y="2241"/>
                  </a:lnTo>
                  <a:lnTo>
                    <a:pt x="3587" y="2342"/>
                  </a:lnTo>
                  <a:lnTo>
                    <a:pt x="3556" y="2441"/>
                  </a:lnTo>
                  <a:lnTo>
                    <a:pt x="3518" y="2538"/>
                  </a:lnTo>
                  <a:lnTo>
                    <a:pt x="3476" y="2632"/>
                  </a:lnTo>
                  <a:lnTo>
                    <a:pt x="3427" y="2724"/>
                  </a:lnTo>
                  <a:lnTo>
                    <a:pt x="3418" y="2736"/>
                  </a:lnTo>
                  <a:lnTo>
                    <a:pt x="3406" y="2745"/>
                  </a:lnTo>
                  <a:lnTo>
                    <a:pt x="3393" y="2752"/>
                  </a:lnTo>
                  <a:lnTo>
                    <a:pt x="3377" y="2754"/>
                  </a:lnTo>
                  <a:lnTo>
                    <a:pt x="3363" y="2752"/>
                  </a:lnTo>
                  <a:lnTo>
                    <a:pt x="3348" y="2746"/>
                  </a:lnTo>
                  <a:lnTo>
                    <a:pt x="3335" y="2736"/>
                  </a:lnTo>
                  <a:lnTo>
                    <a:pt x="3326" y="2725"/>
                  </a:lnTo>
                  <a:lnTo>
                    <a:pt x="3321" y="2711"/>
                  </a:lnTo>
                  <a:lnTo>
                    <a:pt x="3318" y="2696"/>
                  </a:lnTo>
                  <a:lnTo>
                    <a:pt x="3320" y="2681"/>
                  </a:lnTo>
                  <a:lnTo>
                    <a:pt x="3325" y="2666"/>
                  </a:lnTo>
                  <a:lnTo>
                    <a:pt x="3371" y="2581"/>
                  </a:lnTo>
                  <a:lnTo>
                    <a:pt x="3410" y="2492"/>
                  </a:lnTo>
                  <a:lnTo>
                    <a:pt x="3445" y="2401"/>
                  </a:lnTo>
                  <a:lnTo>
                    <a:pt x="3475" y="2309"/>
                  </a:lnTo>
                  <a:lnTo>
                    <a:pt x="3499" y="2216"/>
                  </a:lnTo>
                  <a:lnTo>
                    <a:pt x="3518" y="2121"/>
                  </a:lnTo>
                  <a:lnTo>
                    <a:pt x="3532" y="2024"/>
                  </a:lnTo>
                  <a:lnTo>
                    <a:pt x="3540" y="1928"/>
                  </a:lnTo>
                  <a:lnTo>
                    <a:pt x="3544" y="1830"/>
                  </a:lnTo>
                  <a:lnTo>
                    <a:pt x="3540" y="1721"/>
                  </a:lnTo>
                  <a:lnTo>
                    <a:pt x="3530" y="1616"/>
                  </a:lnTo>
                  <a:lnTo>
                    <a:pt x="3514" y="1511"/>
                  </a:lnTo>
                  <a:lnTo>
                    <a:pt x="3490" y="1409"/>
                  </a:lnTo>
                  <a:lnTo>
                    <a:pt x="3463" y="1309"/>
                  </a:lnTo>
                  <a:lnTo>
                    <a:pt x="3428" y="1211"/>
                  </a:lnTo>
                  <a:lnTo>
                    <a:pt x="3387" y="1117"/>
                  </a:lnTo>
                  <a:lnTo>
                    <a:pt x="3342" y="1025"/>
                  </a:lnTo>
                  <a:lnTo>
                    <a:pt x="3292" y="937"/>
                  </a:lnTo>
                  <a:lnTo>
                    <a:pt x="3236" y="852"/>
                  </a:lnTo>
                  <a:lnTo>
                    <a:pt x="3175" y="771"/>
                  </a:lnTo>
                  <a:lnTo>
                    <a:pt x="3110" y="693"/>
                  </a:lnTo>
                  <a:lnTo>
                    <a:pt x="3041" y="619"/>
                  </a:lnTo>
                  <a:lnTo>
                    <a:pt x="2967" y="550"/>
                  </a:lnTo>
                  <a:lnTo>
                    <a:pt x="2889" y="485"/>
                  </a:lnTo>
                  <a:lnTo>
                    <a:pt x="2808" y="424"/>
                  </a:lnTo>
                  <a:lnTo>
                    <a:pt x="2723" y="368"/>
                  </a:lnTo>
                  <a:lnTo>
                    <a:pt x="2635" y="318"/>
                  </a:lnTo>
                  <a:lnTo>
                    <a:pt x="2543" y="273"/>
                  </a:lnTo>
                  <a:lnTo>
                    <a:pt x="2449" y="232"/>
                  </a:lnTo>
                  <a:lnTo>
                    <a:pt x="2351" y="197"/>
                  </a:lnTo>
                  <a:lnTo>
                    <a:pt x="2251" y="170"/>
                  </a:lnTo>
                  <a:lnTo>
                    <a:pt x="2149" y="146"/>
                  </a:lnTo>
                  <a:lnTo>
                    <a:pt x="2044" y="130"/>
                  </a:lnTo>
                  <a:lnTo>
                    <a:pt x="1939" y="120"/>
                  </a:lnTo>
                  <a:lnTo>
                    <a:pt x="1830" y="116"/>
                  </a:lnTo>
                  <a:lnTo>
                    <a:pt x="1721" y="120"/>
                  </a:lnTo>
                  <a:lnTo>
                    <a:pt x="1616" y="130"/>
                  </a:lnTo>
                  <a:lnTo>
                    <a:pt x="1511" y="146"/>
                  </a:lnTo>
                  <a:lnTo>
                    <a:pt x="1409" y="170"/>
                  </a:lnTo>
                  <a:lnTo>
                    <a:pt x="1309" y="197"/>
                  </a:lnTo>
                  <a:lnTo>
                    <a:pt x="1211" y="232"/>
                  </a:lnTo>
                  <a:lnTo>
                    <a:pt x="1117" y="273"/>
                  </a:lnTo>
                  <a:lnTo>
                    <a:pt x="1025" y="318"/>
                  </a:lnTo>
                  <a:lnTo>
                    <a:pt x="937" y="368"/>
                  </a:lnTo>
                  <a:lnTo>
                    <a:pt x="852" y="424"/>
                  </a:lnTo>
                  <a:lnTo>
                    <a:pt x="771" y="485"/>
                  </a:lnTo>
                  <a:lnTo>
                    <a:pt x="693" y="550"/>
                  </a:lnTo>
                  <a:lnTo>
                    <a:pt x="619" y="619"/>
                  </a:lnTo>
                  <a:lnTo>
                    <a:pt x="550" y="693"/>
                  </a:lnTo>
                  <a:lnTo>
                    <a:pt x="485" y="771"/>
                  </a:lnTo>
                  <a:lnTo>
                    <a:pt x="424" y="852"/>
                  </a:lnTo>
                  <a:lnTo>
                    <a:pt x="368" y="937"/>
                  </a:lnTo>
                  <a:lnTo>
                    <a:pt x="318" y="1025"/>
                  </a:lnTo>
                  <a:lnTo>
                    <a:pt x="273" y="1117"/>
                  </a:lnTo>
                  <a:lnTo>
                    <a:pt x="232" y="1211"/>
                  </a:lnTo>
                  <a:lnTo>
                    <a:pt x="197" y="1309"/>
                  </a:lnTo>
                  <a:lnTo>
                    <a:pt x="170" y="1409"/>
                  </a:lnTo>
                  <a:lnTo>
                    <a:pt x="146" y="1511"/>
                  </a:lnTo>
                  <a:lnTo>
                    <a:pt x="130" y="1616"/>
                  </a:lnTo>
                  <a:lnTo>
                    <a:pt x="120" y="1721"/>
                  </a:lnTo>
                  <a:lnTo>
                    <a:pt x="116" y="1830"/>
                  </a:lnTo>
                  <a:lnTo>
                    <a:pt x="120" y="1939"/>
                  </a:lnTo>
                  <a:lnTo>
                    <a:pt x="130" y="2044"/>
                  </a:lnTo>
                  <a:lnTo>
                    <a:pt x="146" y="2149"/>
                  </a:lnTo>
                  <a:lnTo>
                    <a:pt x="170" y="2251"/>
                  </a:lnTo>
                  <a:lnTo>
                    <a:pt x="197" y="2351"/>
                  </a:lnTo>
                  <a:lnTo>
                    <a:pt x="232" y="2449"/>
                  </a:lnTo>
                  <a:lnTo>
                    <a:pt x="273" y="2543"/>
                  </a:lnTo>
                  <a:lnTo>
                    <a:pt x="318" y="2635"/>
                  </a:lnTo>
                  <a:lnTo>
                    <a:pt x="368" y="2723"/>
                  </a:lnTo>
                  <a:lnTo>
                    <a:pt x="424" y="2808"/>
                  </a:lnTo>
                  <a:lnTo>
                    <a:pt x="485" y="2889"/>
                  </a:lnTo>
                  <a:lnTo>
                    <a:pt x="550" y="2967"/>
                  </a:lnTo>
                  <a:lnTo>
                    <a:pt x="619" y="3041"/>
                  </a:lnTo>
                  <a:lnTo>
                    <a:pt x="693" y="3110"/>
                  </a:lnTo>
                  <a:lnTo>
                    <a:pt x="771" y="3175"/>
                  </a:lnTo>
                  <a:lnTo>
                    <a:pt x="852" y="3236"/>
                  </a:lnTo>
                  <a:lnTo>
                    <a:pt x="937" y="3292"/>
                  </a:lnTo>
                  <a:lnTo>
                    <a:pt x="1025" y="3342"/>
                  </a:lnTo>
                  <a:lnTo>
                    <a:pt x="1117" y="3387"/>
                  </a:lnTo>
                  <a:lnTo>
                    <a:pt x="1211" y="3428"/>
                  </a:lnTo>
                  <a:lnTo>
                    <a:pt x="1309" y="3463"/>
                  </a:lnTo>
                  <a:lnTo>
                    <a:pt x="1409" y="3490"/>
                  </a:lnTo>
                  <a:lnTo>
                    <a:pt x="1511" y="3514"/>
                  </a:lnTo>
                  <a:lnTo>
                    <a:pt x="1616" y="3530"/>
                  </a:lnTo>
                  <a:lnTo>
                    <a:pt x="1721" y="3540"/>
                  </a:lnTo>
                  <a:lnTo>
                    <a:pt x="1830" y="3544"/>
                  </a:lnTo>
                  <a:lnTo>
                    <a:pt x="1928" y="3540"/>
                  </a:lnTo>
                  <a:lnTo>
                    <a:pt x="2024" y="3532"/>
                  </a:lnTo>
                  <a:lnTo>
                    <a:pt x="2121" y="3518"/>
                  </a:lnTo>
                  <a:lnTo>
                    <a:pt x="2216" y="3499"/>
                  </a:lnTo>
                  <a:lnTo>
                    <a:pt x="2309" y="3475"/>
                  </a:lnTo>
                  <a:lnTo>
                    <a:pt x="2401" y="3445"/>
                  </a:lnTo>
                  <a:lnTo>
                    <a:pt x="2492" y="3410"/>
                  </a:lnTo>
                  <a:lnTo>
                    <a:pt x="2581" y="3371"/>
                  </a:lnTo>
                  <a:lnTo>
                    <a:pt x="2666" y="3325"/>
                  </a:lnTo>
                  <a:lnTo>
                    <a:pt x="2681" y="3320"/>
                  </a:lnTo>
                  <a:lnTo>
                    <a:pt x="2696" y="3318"/>
                  </a:lnTo>
                  <a:lnTo>
                    <a:pt x="2711" y="3321"/>
                  </a:lnTo>
                  <a:lnTo>
                    <a:pt x="2724" y="3326"/>
                  </a:lnTo>
                  <a:lnTo>
                    <a:pt x="2736" y="3335"/>
                  </a:lnTo>
                  <a:lnTo>
                    <a:pt x="2746" y="3348"/>
                  </a:lnTo>
                  <a:lnTo>
                    <a:pt x="2752" y="3363"/>
                  </a:lnTo>
                  <a:lnTo>
                    <a:pt x="2753" y="3377"/>
                  </a:lnTo>
                  <a:lnTo>
                    <a:pt x="2751" y="3393"/>
                  </a:lnTo>
                  <a:lnTo>
                    <a:pt x="2745" y="3406"/>
                  </a:lnTo>
                  <a:lnTo>
                    <a:pt x="2736" y="3418"/>
                  </a:lnTo>
                  <a:lnTo>
                    <a:pt x="2724" y="3427"/>
                  </a:lnTo>
                  <a:lnTo>
                    <a:pt x="2632" y="3476"/>
                  </a:lnTo>
                  <a:lnTo>
                    <a:pt x="2538" y="3518"/>
                  </a:lnTo>
                  <a:lnTo>
                    <a:pt x="2441" y="3556"/>
                  </a:lnTo>
                  <a:lnTo>
                    <a:pt x="2342" y="3587"/>
                  </a:lnTo>
                  <a:lnTo>
                    <a:pt x="2241" y="3613"/>
                  </a:lnTo>
                  <a:lnTo>
                    <a:pt x="2141" y="3633"/>
                  </a:lnTo>
                  <a:lnTo>
                    <a:pt x="2037" y="3648"/>
                  </a:lnTo>
                  <a:lnTo>
                    <a:pt x="1934" y="3657"/>
                  </a:lnTo>
                  <a:lnTo>
                    <a:pt x="1830" y="3660"/>
                  </a:lnTo>
                  <a:lnTo>
                    <a:pt x="1726" y="3657"/>
                  </a:lnTo>
                  <a:lnTo>
                    <a:pt x="1623" y="3649"/>
                  </a:lnTo>
                  <a:lnTo>
                    <a:pt x="1521" y="3634"/>
                  </a:lnTo>
                  <a:lnTo>
                    <a:pt x="1420" y="3615"/>
                  </a:lnTo>
                  <a:lnTo>
                    <a:pt x="1321" y="3589"/>
                  </a:lnTo>
                  <a:lnTo>
                    <a:pt x="1224" y="3558"/>
                  </a:lnTo>
                  <a:lnTo>
                    <a:pt x="1129" y="3521"/>
                  </a:lnTo>
                  <a:lnTo>
                    <a:pt x="1037" y="3480"/>
                  </a:lnTo>
                  <a:lnTo>
                    <a:pt x="946" y="3434"/>
                  </a:lnTo>
                  <a:lnTo>
                    <a:pt x="858" y="3382"/>
                  </a:lnTo>
                  <a:lnTo>
                    <a:pt x="773" y="3324"/>
                  </a:lnTo>
                  <a:lnTo>
                    <a:pt x="691" y="3263"/>
                  </a:lnTo>
                  <a:lnTo>
                    <a:pt x="612" y="3195"/>
                  </a:lnTo>
                  <a:lnTo>
                    <a:pt x="536" y="3124"/>
                  </a:lnTo>
                  <a:lnTo>
                    <a:pt x="465" y="3048"/>
                  </a:lnTo>
                  <a:lnTo>
                    <a:pt x="397" y="2969"/>
                  </a:lnTo>
                  <a:lnTo>
                    <a:pt x="336" y="2887"/>
                  </a:lnTo>
                  <a:lnTo>
                    <a:pt x="278" y="2802"/>
                  </a:lnTo>
                  <a:lnTo>
                    <a:pt x="226" y="2714"/>
                  </a:lnTo>
                  <a:lnTo>
                    <a:pt x="180" y="2623"/>
                  </a:lnTo>
                  <a:lnTo>
                    <a:pt x="139" y="2531"/>
                  </a:lnTo>
                  <a:lnTo>
                    <a:pt x="102" y="2436"/>
                  </a:lnTo>
                  <a:lnTo>
                    <a:pt x="71" y="2339"/>
                  </a:lnTo>
                  <a:lnTo>
                    <a:pt x="45" y="2240"/>
                  </a:lnTo>
                  <a:lnTo>
                    <a:pt x="26" y="2139"/>
                  </a:lnTo>
                  <a:lnTo>
                    <a:pt x="11" y="2037"/>
                  </a:lnTo>
                  <a:lnTo>
                    <a:pt x="3" y="1934"/>
                  </a:lnTo>
                  <a:lnTo>
                    <a:pt x="0" y="1830"/>
                  </a:lnTo>
                  <a:lnTo>
                    <a:pt x="3" y="1726"/>
                  </a:lnTo>
                  <a:lnTo>
                    <a:pt x="11" y="1623"/>
                  </a:lnTo>
                  <a:lnTo>
                    <a:pt x="26" y="1521"/>
                  </a:lnTo>
                  <a:lnTo>
                    <a:pt x="45" y="1420"/>
                  </a:lnTo>
                  <a:lnTo>
                    <a:pt x="71" y="1321"/>
                  </a:lnTo>
                  <a:lnTo>
                    <a:pt x="102" y="1224"/>
                  </a:lnTo>
                  <a:lnTo>
                    <a:pt x="139" y="1129"/>
                  </a:lnTo>
                  <a:lnTo>
                    <a:pt x="180" y="1037"/>
                  </a:lnTo>
                  <a:lnTo>
                    <a:pt x="226" y="946"/>
                  </a:lnTo>
                  <a:lnTo>
                    <a:pt x="278" y="858"/>
                  </a:lnTo>
                  <a:lnTo>
                    <a:pt x="336" y="773"/>
                  </a:lnTo>
                  <a:lnTo>
                    <a:pt x="397" y="691"/>
                  </a:lnTo>
                  <a:lnTo>
                    <a:pt x="465" y="612"/>
                  </a:lnTo>
                  <a:lnTo>
                    <a:pt x="536" y="536"/>
                  </a:lnTo>
                  <a:lnTo>
                    <a:pt x="612" y="465"/>
                  </a:lnTo>
                  <a:lnTo>
                    <a:pt x="691" y="397"/>
                  </a:lnTo>
                  <a:lnTo>
                    <a:pt x="773" y="336"/>
                  </a:lnTo>
                  <a:lnTo>
                    <a:pt x="858" y="278"/>
                  </a:lnTo>
                  <a:lnTo>
                    <a:pt x="946" y="226"/>
                  </a:lnTo>
                  <a:lnTo>
                    <a:pt x="1037" y="180"/>
                  </a:lnTo>
                  <a:lnTo>
                    <a:pt x="1129" y="139"/>
                  </a:lnTo>
                  <a:lnTo>
                    <a:pt x="1224" y="102"/>
                  </a:lnTo>
                  <a:lnTo>
                    <a:pt x="1321" y="71"/>
                  </a:lnTo>
                  <a:lnTo>
                    <a:pt x="1420" y="45"/>
                  </a:lnTo>
                  <a:lnTo>
                    <a:pt x="1521" y="26"/>
                  </a:lnTo>
                  <a:lnTo>
                    <a:pt x="1623" y="11"/>
                  </a:lnTo>
                  <a:lnTo>
                    <a:pt x="1726" y="3"/>
                  </a:lnTo>
                  <a:lnTo>
                    <a:pt x="1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70"/>
            <p:cNvSpPr>
              <a:spLocks noEditPoints="1"/>
            </p:cNvSpPr>
            <p:nvPr/>
          </p:nvSpPr>
          <p:spPr bwMode="auto">
            <a:xfrm>
              <a:off x="4833938" y="2343151"/>
              <a:ext cx="98425" cy="98425"/>
            </a:xfrm>
            <a:custGeom>
              <a:avLst/>
              <a:gdLst>
                <a:gd name="T0" fmla="*/ 276 w 622"/>
                <a:gd name="T1" fmla="*/ 119 h 622"/>
                <a:gd name="T2" fmla="*/ 213 w 622"/>
                <a:gd name="T3" fmla="*/ 143 h 622"/>
                <a:gd name="T4" fmla="*/ 162 w 622"/>
                <a:gd name="T5" fmla="*/ 185 h 622"/>
                <a:gd name="T6" fmla="*/ 128 w 622"/>
                <a:gd name="T7" fmla="*/ 243 h 622"/>
                <a:gd name="T8" fmla="*/ 116 w 622"/>
                <a:gd name="T9" fmla="*/ 311 h 622"/>
                <a:gd name="T10" fmla="*/ 128 w 622"/>
                <a:gd name="T11" fmla="*/ 379 h 622"/>
                <a:gd name="T12" fmla="*/ 162 w 622"/>
                <a:gd name="T13" fmla="*/ 437 h 622"/>
                <a:gd name="T14" fmla="*/ 213 w 622"/>
                <a:gd name="T15" fmla="*/ 479 h 622"/>
                <a:gd name="T16" fmla="*/ 276 w 622"/>
                <a:gd name="T17" fmla="*/ 502 h 622"/>
                <a:gd name="T18" fmla="*/ 346 w 622"/>
                <a:gd name="T19" fmla="*/ 502 h 622"/>
                <a:gd name="T20" fmla="*/ 409 w 622"/>
                <a:gd name="T21" fmla="*/ 479 h 622"/>
                <a:gd name="T22" fmla="*/ 460 w 622"/>
                <a:gd name="T23" fmla="*/ 437 h 622"/>
                <a:gd name="T24" fmla="*/ 493 w 622"/>
                <a:gd name="T25" fmla="*/ 379 h 622"/>
                <a:gd name="T26" fmla="*/ 505 w 622"/>
                <a:gd name="T27" fmla="*/ 311 h 622"/>
                <a:gd name="T28" fmla="*/ 493 w 622"/>
                <a:gd name="T29" fmla="*/ 243 h 622"/>
                <a:gd name="T30" fmla="*/ 460 w 622"/>
                <a:gd name="T31" fmla="*/ 185 h 622"/>
                <a:gd name="T32" fmla="*/ 409 w 622"/>
                <a:gd name="T33" fmla="*/ 143 h 622"/>
                <a:gd name="T34" fmla="*/ 346 w 622"/>
                <a:gd name="T35" fmla="*/ 119 h 622"/>
                <a:gd name="T36" fmla="*/ 311 w 622"/>
                <a:gd name="T37" fmla="*/ 0 h 622"/>
                <a:gd name="T38" fmla="*/ 401 w 622"/>
                <a:gd name="T39" fmla="*/ 13 h 622"/>
                <a:gd name="T40" fmla="*/ 480 w 622"/>
                <a:gd name="T41" fmla="*/ 50 h 622"/>
                <a:gd name="T42" fmla="*/ 545 w 622"/>
                <a:gd name="T43" fmla="*/ 106 h 622"/>
                <a:gd name="T44" fmla="*/ 593 w 622"/>
                <a:gd name="T45" fmla="*/ 179 h 622"/>
                <a:gd name="T46" fmla="*/ 618 w 622"/>
                <a:gd name="T47" fmla="*/ 265 h 622"/>
                <a:gd name="T48" fmla="*/ 618 w 622"/>
                <a:gd name="T49" fmla="*/ 357 h 622"/>
                <a:gd name="T50" fmla="*/ 593 w 622"/>
                <a:gd name="T51" fmla="*/ 442 h 622"/>
                <a:gd name="T52" fmla="*/ 545 w 622"/>
                <a:gd name="T53" fmla="*/ 515 h 622"/>
                <a:gd name="T54" fmla="*/ 480 w 622"/>
                <a:gd name="T55" fmla="*/ 572 h 622"/>
                <a:gd name="T56" fmla="*/ 401 w 622"/>
                <a:gd name="T57" fmla="*/ 609 h 622"/>
                <a:gd name="T58" fmla="*/ 311 w 622"/>
                <a:gd name="T59" fmla="*/ 622 h 622"/>
                <a:gd name="T60" fmla="*/ 220 w 622"/>
                <a:gd name="T61" fmla="*/ 609 h 622"/>
                <a:gd name="T62" fmla="*/ 142 w 622"/>
                <a:gd name="T63" fmla="*/ 572 h 622"/>
                <a:gd name="T64" fmla="*/ 76 w 622"/>
                <a:gd name="T65" fmla="*/ 515 h 622"/>
                <a:gd name="T66" fmla="*/ 28 w 622"/>
                <a:gd name="T67" fmla="*/ 442 h 622"/>
                <a:gd name="T68" fmla="*/ 3 w 622"/>
                <a:gd name="T69" fmla="*/ 357 h 622"/>
                <a:gd name="T70" fmla="*/ 3 w 622"/>
                <a:gd name="T71" fmla="*/ 265 h 622"/>
                <a:gd name="T72" fmla="*/ 28 w 622"/>
                <a:gd name="T73" fmla="*/ 179 h 622"/>
                <a:gd name="T74" fmla="*/ 76 w 622"/>
                <a:gd name="T75" fmla="*/ 106 h 622"/>
                <a:gd name="T76" fmla="*/ 142 w 622"/>
                <a:gd name="T77" fmla="*/ 50 h 622"/>
                <a:gd name="T78" fmla="*/ 220 w 622"/>
                <a:gd name="T79" fmla="*/ 13 h 622"/>
                <a:gd name="T80" fmla="*/ 311 w 622"/>
                <a:gd name="T8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2" h="622">
                  <a:moveTo>
                    <a:pt x="311" y="116"/>
                  </a:moveTo>
                  <a:lnTo>
                    <a:pt x="276" y="119"/>
                  </a:lnTo>
                  <a:lnTo>
                    <a:pt x="243" y="128"/>
                  </a:lnTo>
                  <a:lnTo>
                    <a:pt x="213" y="143"/>
                  </a:lnTo>
                  <a:lnTo>
                    <a:pt x="185" y="162"/>
                  </a:lnTo>
                  <a:lnTo>
                    <a:pt x="162" y="185"/>
                  </a:lnTo>
                  <a:lnTo>
                    <a:pt x="143" y="213"/>
                  </a:lnTo>
                  <a:lnTo>
                    <a:pt x="128" y="243"/>
                  </a:lnTo>
                  <a:lnTo>
                    <a:pt x="119" y="276"/>
                  </a:lnTo>
                  <a:lnTo>
                    <a:pt x="116" y="311"/>
                  </a:lnTo>
                  <a:lnTo>
                    <a:pt x="119" y="346"/>
                  </a:lnTo>
                  <a:lnTo>
                    <a:pt x="128" y="379"/>
                  </a:lnTo>
                  <a:lnTo>
                    <a:pt x="143" y="409"/>
                  </a:lnTo>
                  <a:lnTo>
                    <a:pt x="162" y="437"/>
                  </a:lnTo>
                  <a:lnTo>
                    <a:pt x="185" y="460"/>
                  </a:lnTo>
                  <a:lnTo>
                    <a:pt x="213" y="479"/>
                  </a:lnTo>
                  <a:lnTo>
                    <a:pt x="243" y="493"/>
                  </a:lnTo>
                  <a:lnTo>
                    <a:pt x="276" y="502"/>
                  </a:lnTo>
                  <a:lnTo>
                    <a:pt x="311" y="505"/>
                  </a:lnTo>
                  <a:lnTo>
                    <a:pt x="346" y="502"/>
                  </a:lnTo>
                  <a:lnTo>
                    <a:pt x="379" y="493"/>
                  </a:lnTo>
                  <a:lnTo>
                    <a:pt x="409" y="479"/>
                  </a:lnTo>
                  <a:lnTo>
                    <a:pt x="437" y="460"/>
                  </a:lnTo>
                  <a:lnTo>
                    <a:pt x="460" y="437"/>
                  </a:lnTo>
                  <a:lnTo>
                    <a:pt x="479" y="409"/>
                  </a:lnTo>
                  <a:lnTo>
                    <a:pt x="493" y="379"/>
                  </a:lnTo>
                  <a:lnTo>
                    <a:pt x="502" y="346"/>
                  </a:lnTo>
                  <a:lnTo>
                    <a:pt x="505" y="311"/>
                  </a:lnTo>
                  <a:lnTo>
                    <a:pt x="502" y="276"/>
                  </a:lnTo>
                  <a:lnTo>
                    <a:pt x="493" y="243"/>
                  </a:lnTo>
                  <a:lnTo>
                    <a:pt x="479" y="213"/>
                  </a:lnTo>
                  <a:lnTo>
                    <a:pt x="460" y="185"/>
                  </a:lnTo>
                  <a:lnTo>
                    <a:pt x="437" y="162"/>
                  </a:lnTo>
                  <a:lnTo>
                    <a:pt x="409" y="143"/>
                  </a:lnTo>
                  <a:lnTo>
                    <a:pt x="379" y="128"/>
                  </a:lnTo>
                  <a:lnTo>
                    <a:pt x="346" y="119"/>
                  </a:lnTo>
                  <a:lnTo>
                    <a:pt x="311" y="116"/>
                  </a:lnTo>
                  <a:close/>
                  <a:moveTo>
                    <a:pt x="311" y="0"/>
                  </a:moveTo>
                  <a:lnTo>
                    <a:pt x="357" y="3"/>
                  </a:lnTo>
                  <a:lnTo>
                    <a:pt x="401" y="13"/>
                  </a:lnTo>
                  <a:lnTo>
                    <a:pt x="442" y="28"/>
                  </a:lnTo>
                  <a:lnTo>
                    <a:pt x="480" y="50"/>
                  </a:lnTo>
                  <a:lnTo>
                    <a:pt x="515" y="76"/>
                  </a:lnTo>
                  <a:lnTo>
                    <a:pt x="545" y="106"/>
                  </a:lnTo>
                  <a:lnTo>
                    <a:pt x="572" y="142"/>
                  </a:lnTo>
                  <a:lnTo>
                    <a:pt x="593" y="179"/>
                  </a:lnTo>
                  <a:lnTo>
                    <a:pt x="609" y="220"/>
                  </a:lnTo>
                  <a:lnTo>
                    <a:pt x="618" y="265"/>
                  </a:lnTo>
                  <a:lnTo>
                    <a:pt x="622" y="311"/>
                  </a:lnTo>
                  <a:lnTo>
                    <a:pt x="618" y="357"/>
                  </a:lnTo>
                  <a:lnTo>
                    <a:pt x="609" y="401"/>
                  </a:lnTo>
                  <a:lnTo>
                    <a:pt x="593" y="442"/>
                  </a:lnTo>
                  <a:lnTo>
                    <a:pt x="572" y="480"/>
                  </a:lnTo>
                  <a:lnTo>
                    <a:pt x="545" y="515"/>
                  </a:lnTo>
                  <a:lnTo>
                    <a:pt x="515" y="545"/>
                  </a:lnTo>
                  <a:lnTo>
                    <a:pt x="480" y="572"/>
                  </a:lnTo>
                  <a:lnTo>
                    <a:pt x="442" y="593"/>
                  </a:lnTo>
                  <a:lnTo>
                    <a:pt x="401" y="609"/>
                  </a:lnTo>
                  <a:lnTo>
                    <a:pt x="357" y="618"/>
                  </a:lnTo>
                  <a:lnTo>
                    <a:pt x="311" y="622"/>
                  </a:lnTo>
                  <a:lnTo>
                    <a:pt x="265" y="618"/>
                  </a:lnTo>
                  <a:lnTo>
                    <a:pt x="220" y="609"/>
                  </a:lnTo>
                  <a:lnTo>
                    <a:pt x="179" y="593"/>
                  </a:lnTo>
                  <a:lnTo>
                    <a:pt x="142" y="572"/>
                  </a:lnTo>
                  <a:lnTo>
                    <a:pt x="106" y="545"/>
                  </a:lnTo>
                  <a:lnTo>
                    <a:pt x="76" y="515"/>
                  </a:lnTo>
                  <a:lnTo>
                    <a:pt x="50" y="480"/>
                  </a:lnTo>
                  <a:lnTo>
                    <a:pt x="28" y="442"/>
                  </a:lnTo>
                  <a:lnTo>
                    <a:pt x="13" y="401"/>
                  </a:lnTo>
                  <a:lnTo>
                    <a:pt x="3" y="357"/>
                  </a:lnTo>
                  <a:lnTo>
                    <a:pt x="0" y="311"/>
                  </a:lnTo>
                  <a:lnTo>
                    <a:pt x="3" y="265"/>
                  </a:lnTo>
                  <a:lnTo>
                    <a:pt x="13" y="220"/>
                  </a:lnTo>
                  <a:lnTo>
                    <a:pt x="28" y="179"/>
                  </a:lnTo>
                  <a:lnTo>
                    <a:pt x="50" y="142"/>
                  </a:lnTo>
                  <a:lnTo>
                    <a:pt x="76" y="106"/>
                  </a:lnTo>
                  <a:lnTo>
                    <a:pt x="106" y="76"/>
                  </a:lnTo>
                  <a:lnTo>
                    <a:pt x="142" y="50"/>
                  </a:lnTo>
                  <a:lnTo>
                    <a:pt x="179" y="28"/>
                  </a:lnTo>
                  <a:lnTo>
                    <a:pt x="220" y="13"/>
                  </a:lnTo>
                  <a:lnTo>
                    <a:pt x="265" y="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4484688" y="1993901"/>
              <a:ext cx="400050" cy="400050"/>
            </a:xfrm>
            <a:custGeom>
              <a:avLst/>
              <a:gdLst>
                <a:gd name="T0" fmla="*/ 1385 w 2510"/>
                <a:gd name="T1" fmla="*/ 6 h 2510"/>
                <a:gd name="T2" fmla="*/ 1633 w 2510"/>
                <a:gd name="T3" fmla="*/ 57 h 2510"/>
                <a:gd name="T4" fmla="*/ 1867 w 2510"/>
                <a:gd name="T5" fmla="*/ 158 h 2510"/>
                <a:gd name="T6" fmla="*/ 2079 w 2510"/>
                <a:gd name="T7" fmla="*/ 307 h 2510"/>
                <a:gd name="T8" fmla="*/ 2255 w 2510"/>
                <a:gd name="T9" fmla="*/ 495 h 2510"/>
                <a:gd name="T10" fmla="*/ 2385 w 2510"/>
                <a:gd name="T11" fmla="*/ 707 h 2510"/>
                <a:gd name="T12" fmla="*/ 2469 w 2510"/>
                <a:gd name="T13" fmla="*/ 937 h 2510"/>
                <a:gd name="T14" fmla="*/ 2507 w 2510"/>
                <a:gd name="T15" fmla="*/ 1175 h 2510"/>
                <a:gd name="T16" fmla="*/ 2499 w 2510"/>
                <a:gd name="T17" fmla="*/ 1416 h 2510"/>
                <a:gd name="T18" fmla="*/ 2446 w 2510"/>
                <a:gd name="T19" fmla="*/ 1651 h 2510"/>
                <a:gd name="T20" fmla="*/ 2347 w 2510"/>
                <a:gd name="T21" fmla="*/ 1875 h 2510"/>
                <a:gd name="T22" fmla="*/ 2201 w 2510"/>
                <a:gd name="T23" fmla="*/ 2080 h 2510"/>
                <a:gd name="T24" fmla="*/ 2015 w 2510"/>
                <a:gd name="T25" fmla="*/ 2255 h 2510"/>
                <a:gd name="T26" fmla="*/ 1803 w 2510"/>
                <a:gd name="T27" fmla="*/ 2385 h 2510"/>
                <a:gd name="T28" fmla="*/ 1573 w 2510"/>
                <a:gd name="T29" fmla="*/ 2469 h 2510"/>
                <a:gd name="T30" fmla="*/ 1335 w 2510"/>
                <a:gd name="T31" fmla="*/ 2507 h 2510"/>
                <a:gd name="T32" fmla="*/ 1094 w 2510"/>
                <a:gd name="T33" fmla="*/ 2499 h 2510"/>
                <a:gd name="T34" fmla="*/ 859 w 2510"/>
                <a:gd name="T35" fmla="*/ 2446 h 2510"/>
                <a:gd name="T36" fmla="*/ 635 w 2510"/>
                <a:gd name="T37" fmla="*/ 2347 h 2510"/>
                <a:gd name="T38" fmla="*/ 430 w 2510"/>
                <a:gd name="T39" fmla="*/ 2201 h 2510"/>
                <a:gd name="T40" fmla="*/ 252 w 2510"/>
                <a:gd name="T41" fmla="*/ 2011 h 2510"/>
                <a:gd name="T42" fmla="*/ 119 w 2510"/>
                <a:gd name="T43" fmla="*/ 1791 h 2510"/>
                <a:gd name="T44" fmla="*/ 35 w 2510"/>
                <a:gd name="T45" fmla="*/ 1551 h 2510"/>
                <a:gd name="T46" fmla="*/ 0 w 2510"/>
                <a:gd name="T47" fmla="*/ 1300 h 2510"/>
                <a:gd name="T48" fmla="*/ 17 w 2510"/>
                <a:gd name="T49" fmla="*/ 1045 h 2510"/>
                <a:gd name="T50" fmla="*/ 87 w 2510"/>
                <a:gd name="T51" fmla="*/ 794 h 2510"/>
                <a:gd name="T52" fmla="*/ 118 w 2510"/>
                <a:gd name="T53" fmla="*/ 761 h 2510"/>
                <a:gd name="T54" fmla="*/ 163 w 2510"/>
                <a:gd name="T55" fmla="*/ 760 h 2510"/>
                <a:gd name="T56" fmla="*/ 195 w 2510"/>
                <a:gd name="T57" fmla="*/ 791 h 2510"/>
                <a:gd name="T58" fmla="*/ 196 w 2510"/>
                <a:gd name="T59" fmla="*/ 837 h 2510"/>
                <a:gd name="T60" fmla="*/ 131 w 2510"/>
                <a:gd name="T61" fmla="*/ 1064 h 2510"/>
                <a:gd name="T62" fmla="*/ 117 w 2510"/>
                <a:gd name="T63" fmla="*/ 1296 h 2510"/>
                <a:gd name="T64" fmla="*/ 148 w 2510"/>
                <a:gd name="T65" fmla="*/ 1523 h 2510"/>
                <a:gd name="T66" fmla="*/ 225 w 2510"/>
                <a:gd name="T67" fmla="*/ 1741 h 2510"/>
                <a:gd name="T68" fmla="*/ 346 w 2510"/>
                <a:gd name="T69" fmla="*/ 1940 h 2510"/>
                <a:gd name="T70" fmla="*/ 506 w 2510"/>
                <a:gd name="T71" fmla="*/ 2113 h 2510"/>
                <a:gd name="T72" fmla="*/ 693 w 2510"/>
                <a:gd name="T73" fmla="*/ 2245 h 2510"/>
                <a:gd name="T74" fmla="*/ 896 w 2510"/>
                <a:gd name="T75" fmla="*/ 2335 h 2510"/>
                <a:gd name="T76" fmla="*/ 1110 w 2510"/>
                <a:gd name="T77" fmla="*/ 2384 h 2510"/>
                <a:gd name="T78" fmla="*/ 1328 w 2510"/>
                <a:gd name="T79" fmla="*/ 2391 h 2510"/>
                <a:gd name="T80" fmla="*/ 1544 w 2510"/>
                <a:gd name="T81" fmla="*/ 2356 h 2510"/>
                <a:gd name="T82" fmla="*/ 1752 w 2510"/>
                <a:gd name="T83" fmla="*/ 2280 h 2510"/>
                <a:gd name="T84" fmla="*/ 1944 w 2510"/>
                <a:gd name="T85" fmla="*/ 2162 h 2510"/>
                <a:gd name="T86" fmla="*/ 2116 w 2510"/>
                <a:gd name="T87" fmla="*/ 2000 h 2510"/>
                <a:gd name="T88" fmla="*/ 2252 w 2510"/>
                <a:gd name="T89" fmla="*/ 1806 h 2510"/>
                <a:gd name="T90" fmla="*/ 2342 w 2510"/>
                <a:gd name="T91" fmla="*/ 1593 h 2510"/>
                <a:gd name="T92" fmla="*/ 2387 w 2510"/>
                <a:gd name="T93" fmla="*/ 1369 h 2510"/>
                <a:gd name="T94" fmla="*/ 2387 w 2510"/>
                <a:gd name="T95" fmla="*/ 1141 h 2510"/>
                <a:gd name="T96" fmla="*/ 2342 w 2510"/>
                <a:gd name="T97" fmla="*/ 917 h 2510"/>
                <a:gd name="T98" fmla="*/ 2252 w 2510"/>
                <a:gd name="T99" fmla="*/ 704 h 2510"/>
                <a:gd name="T100" fmla="*/ 2116 w 2510"/>
                <a:gd name="T101" fmla="*/ 509 h 2510"/>
                <a:gd name="T102" fmla="*/ 1940 w 2510"/>
                <a:gd name="T103" fmla="*/ 346 h 2510"/>
                <a:gd name="T104" fmla="*/ 1742 w 2510"/>
                <a:gd name="T105" fmla="*/ 225 h 2510"/>
                <a:gd name="T106" fmla="*/ 1525 w 2510"/>
                <a:gd name="T107" fmla="*/ 148 h 2510"/>
                <a:gd name="T108" fmla="*/ 1297 w 2510"/>
                <a:gd name="T109" fmla="*/ 117 h 2510"/>
                <a:gd name="T110" fmla="*/ 1065 w 2510"/>
                <a:gd name="T111" fmla="*/ 131 h 2510"/>
                <a:gd name="T112" fmla="*/ 838 w 2510"/>
                <a:gd name="T113" fmla="*/ 195 h 2510"/>
                <a:gd name="T114" fmla="*/ 788 w 2510"/>
                <a:gd name="T115" fmla="*/ 192 h 2510"/>
                <a:gd name="T116" fmla="*/ 757 w 2510"/>
                <a:gd name="T117" fmla="*/ 150 h 2510"/>
                <a:gd name="T118" fmla="*/ 774 w 2510"/>
                <a:gd name="T119" fmla="*/ 99 h 2510"/>
                <a:gd name="T120" fmla="*/ 877 w 2510"/>
                <a:gd name="T121" fmla="*/ 57 h 2510"/>
                <a:gd name="T122" fmla="*/ 1130 w 2510"/>
                <a:gd name="T123" fmla="*/ 5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10" h="2510">
                  <a:moveTo>
                    <a:pt x="1215" y="0"/>
                  </a:moveTo>
                  <a:lnTo>
                    <a:pt x="1300" y="0"/>
                  </a:lnTo>
                  <a:lnTo>
                    <a:pt x="1385" y="6"/>
                  </a:lnTo>
                  <a:lnTo>
                    <a:pt x="1469" y="17"/>
                  </a:lnTo>
                  <a:lnTo>
                    <a:pt x="1551" y="35"/>
                  </a:lnTo>
                  <a:lnTo>
                    <a:pt x="1633" y="57"/>
                  </a:lnTo>
                  <a:lnTo>
                    <a:pt x="1713" y="86"/>
                  </a:lnTo>
                  <a:lnTo>
                    <a:pt x="1791" y="119"/>
                  </a:lnTo>
                  <a:lnTo>
                    <a:pt x="1867" y="158"/>
                  </a:lnTo>
                  <a:lnTo>
                    <a:pt x="1940" y="202"/>
                  </a:lnTo>
                  <a:lnTo>
                    <a:pt x="2011" y="252"/>
                  </a:lnTo>
                  <a:lnTo>
                    <a:pt x="2079" y="307"/>
                  </a:lnTo>
                  <a:lnTo>
                    <a:pt x="2143" y="367"/>
                  </a:lnTo>
                  <a:lnTo>
                    <a:pt x="2201" y="430"/>
                  </a:lnTo>
                  <a:lnTo>
                    <a:pt x="2255" y="495"/>
                  </a:lnTo>
                  <a:lnTo>
                    <a:pt x="2303" y="564"/>
                  </a:lnTo>
                  <a:lnTo>
                    <a:pt x="2347" y="635"/>
                  </a:lnTo>
                  <a:lnTo>
                    <a:pt x="2385" y="707"/>
                  </a:lnTo>
                  <a:lnTo>
                    <a:pt x="2418" y="783"/>
                  </a:lnTo>
                  <a:lnTo>
                    <a:pt x="2446" y="859"/>
                  </a:lnTo>
                  <a:lnTo>
                    <a:pt x="2469" y="937"/>
                  </a:lnTo>
                  <a:lnTo>
                    <a:pt x="2487" y="1015"/>
                  </a:lnTo>
                  <a:lnTo>
                    <a:pt x="2499" y="1094"/>
                  </a:lnTo>
                  <a:lnTo>
                    <a:pt x="2507" y="1175"/>
                  </a:lnTo>
                  <a:lnTo>
                    <a:pt x="2510" y="1255"/>
                  </a:lnTo>
                  <a:lnTo>
                    <a:pt x="2507" y="1335"/>
                  </a:lnTo>
                  <a:lnTo>
                    <a:pt x="2499" y="1416"/>
                  </a:lnTo>
                  <a:lnTo>
                    <a:pt x="2487" y="1495"/>
                  </a:lnTo>
                  <a:lnTo>
                    <a:pt x="2469" y="1573"/>
                  </a:lnTo>
                  <a:lnTo>
                    <a:pt x="2446" y="1651"/>
                  </a:lnTo>
                  <a:lnTo>
                    <a:pt x="2418" y="1727"/>
                  </a:lnTo>
                  <a:lnTo>
                    <a:pt x="2385" y="1803"/>
                  </a:lnTo>
                  <a:lnTo>
                    <a:pt x="2347" y="1875"/>
                  </a:lnTo>
                  <a:lnTo>
                    <a:pt x="2303" y="1946"/>
                  </a:lnTo>
                  <a:lnTo>
                    <a:pt x="2255" y="2015"/>
                  </a:lnTo>
                  <a:lnTo>
                    <a:pt x="2201" y="2080"/>
                  </a:lnTo>
                  <a:lnTo>
                    <a:pt x="2143" y="2143"/>
                  </a:lnTo>
                  <a:lnTo>
                    <a:pt x="2080" y="2201"/>
                  </a:lnTo>
                  <a:lnTo>
                    <a:pt x="2015" y="2255"/>
                  </a:lnTo>
                  <a:lnTo>
                    <a:pt x="1946" y="2303"/>
                  </a:lnTo>
                  <a:lnTo>
                    <a:pt x="1875" y="2347"/>
                  </a:lnTo>
                  <a:lnTo>
                    <a:pt x="1803" y="2385"/>
                  </a:lnTo>
                  <a:lnTo>
                    <a:pt x="1727" y="2418"/>
                  </a:lnTo>
                  <a:lnTo>
                    <a:pt x="1651" y="2446"/>
                  </a:lnTo>
                  <a:lnTo>
                    <a:pt x="1573" y="2469"/>
                  </a:lnTo>
                  <a:lnTo>
                    <a:pt x="1495" y="2487"/>
                  </a:lnTo>
                  <a:lnTo>
                    <a:pt x="1416" y="2499"/>
                  </a:lnTo>
                  <a:lnTo>
                    <a:pt x="1335" y="2507"/>
                  </a:lnTo>
                  <a:lnTo>
                    <a:pt x="1255" y="2510"/>
                  </a:lnTo>
                  <a:lnTo>
                    <a:pt x="1175" y="2507"/>
                  </a:lnTo>
                  <a:lnTo>
                    <a:pt x="1094" y="2499"/>
                  </a:lnTo>
                  <a:lnTo>
                    <a:pt x="1015" y="2487"/>
                  </a:lnTo>
                  <a:lnTo>
                    <a:pt x="937" y="2469"/>
                  </a:lnTo>
                  <a:lnTo>
                    <a:pt x="859" y="2446"/>
                  </a:lnTo>
                  <a:lnTo>
                    <a:pt x="783" y="2418"/>
                  </a:lnTo>
                  <a:lnTo>
                    <a:pt x="707" y="2385"/>
                  </a:lnTo>
                  <a:lnTo>
                    <a:pt x="635" y="2347"/>
                  </a:lnTo>
                  <a:lnTo>
                    <a:pt x="564" y="2303"/>
                  </a:lnTo>
                  <a:lnTo>
                    <a:pt x="495" y="2255"/>
                  </a:lnTo>
                  <a:lnTo>
                    <a:pt x="430" y="2201"/>
                  </a:lnTo>
                  <a:lnTo>
                    <a:pt x="367" y="2143"/>
                  </a:lnTo>
                  <a:lnTo>
                    <a:pt x="307" y="2079"/>
                  </a:lnTo>
                  <a:lnTo>
                    <a:pt x="252" y="2011"/>
                  </a:lnTo>
                  <a:lnTo>
                    <a:pt x="202" y="1940"/>
                  </a:lnTo>
                  <a:lnTo>
                    <a:pt x="158" y="1867"/>
                  </a:lnTo>
                  <a:lnTo>
                    <a:pt x="119" y="1791"/>
                  </a:lnTo>
                  <a:lnTo>
                    <a:pt x="86" y="1713"/>
                  </a:lnTo>
                  <a:lnTo>
                    <a:pt x="57" y="1633"/>
                  </a:lnTo>
                  <a:lnTo>
                    <a:pt x="35" y="1551"/>
                  </a:lnTo>
                  <a:lnTo>
                    <a:pt x="17" y="1469"/>
                  </a:lnTo>
                  <a:lnTo>
                    <a:pt x="6" y="1385"/>
                  </a:lnTo>
                  <a:lnTo>
                    <a:pt x="0" y="1300"/>
                  </a:lnTo>
                  <a:lnTo>
                    <a:pt x="0" y="1215"/>
                  </a:lnTo>
                  <a:lnTo>
                    <a:pt x="5" y="1130"/>
                  </a:lnTo>
                  <a:lnTo>
                    <a:pt x="17" y="1045"/>
                  </a:lnTo>
                  <a:lnTo>
                    <a:pt x="34" y="960"/>
                  </a:lnTo>
                  <a:lnTo>
                    <a:pt x="57" y="877"/>
                  </a:lnTo>
                  <a:lnTo>
                    <a:pt x="87" y="794"/>
                  </a:lnTo>
                  <a:lnTo>
                    <a:pt x="95" y="780"/>
                  </a:lnTo>
                  <a:lnTo>
                    <a:pt x="105" y="769"/>
                  </a:lnTo>
                  <a:lnTo>
                    <a:pt x="118" y="761"/>
                  </a:lnTo>
                  <a:lnTo>
                    <a:pt x="133" y="757"/>
                  </a:lnTo>
                  <a:lnTo>
                    <a:pt x="147" y="757"/>
                  </a:lnTo>
                  <a:lnTo>
                    <a:pt x="163" y="760"/>
                  </a:lnTo>
                  <a:lnTo>
                    <a:pt x="176" y="768"/>
                  </a:lnTo>
                  <a:lnTo>
                    <a:pt x="187" y="779"/>
                  </a:lnTo>
                  <a:lnTo>
                    <a:pt x="195" y="791"/>
                  </a:lnTo>
                  <a:lnTo>
                    <a:pt x="199" y="806"/>
                  </a:lnTo>
                  <a:lnTo>
                    <a:pt x="199" y="821"/>
                  </a:lnTo>
                  <a:lnTo>
                    <a:pt x="196" y="837"/>
                  </a:lnTo>
                  <a:lnTo>
                    <a:pt x="169" y="911"/>
                  </a:lnTo>
                  <a:lnTo>
                    <a:pt x="148" y="988"/>
                  </a:lnTo>
                  <a:lnTo>
                    <a:pt x="131" y="1064"/>
                  </a:lnTo>
                  <a:lnTo>
                    <a:pt x="122" y="1142"/>
                  </a:lnTo>
                  <a:lnTo>
                    <a:pt x="116" y="1218"/>
                  </a:lnTo>
                  <a:lnTo>
                    <a:pt x="117" y="1296"/>
                  </a:lnTo>
                  <a:lnTo>
                    <a:pt x="122" y="1373"/>
                  </a:lnTo>
                  <a:lnTo>
                    <a:pt x="133" y="1449"/>
                  </a:lnTo>
                  <a:lnTo>
                    <a:pt x="148" y="1523"/>
                  </a:lnTo>
                  <a:lnTo>
                    <a:pt x="169" y="1598"/>
                  </a:lnTo>
                  <a:lnTo>
                    <a:pt x="195" y="1671"/>
                  </a:lnTo>
                  <a:lnTo>
                    <a:pt x="225" y="1741"/>
                  </a:lnTo>
                  <a:lnTo>
                    <a:pt x="260" y="1811"/>
                  </a:lnTo>
                  <a:lnTo>
                    <a:pt x="301" y="1877"/>
                  </a:lnTo>
                  <a:lnTo>
                    <a:pt x="346" y="1940"/>
                  </a:lnTo>
                  <a:lnTo>
                    <a:pt x="395" y="2003"/>
                  </a:lnTo>
                  <a:lnTo>
                    <a:pt x="450" y="2060"/>
                  </a:lnTo>
                  <a:lnTo>
                    <a:pt x="506" y="2113"/>
                  </a:lnTo>
                  <a:lnTo>
                    <a:pt x="566" y="2162"/>
                  </a:lnTo>
                  <a:lnTo>
                    <a:pt x="628" y="2205"/>
                  </a:lnTo>
                  <a:lnTo>
                    <a:pt x="693" y="2245"/>
                  </a:lnTo>
                  <a:lnTo>
                    <a:pt x="758" y="2280"/>
                  </a:lnTo>
                  <a:lnTo>
                    <a:pt x="826" y="2310"/>
                  </a:lnTo>
                  <a:lnTo>
                    <a:pt x="896" y="2335"/>
                  </a:lnTo>
                  <a:lnTo>
                    <a:pt x="966" y="2356"/>
                  </a:lnTo>
                  <a:lnTo>
                    <a:pt x="1038" y="2373"/>
                  </a:lnTo>
                  <a:lnTo>
                    <a:pt x="1110" y="2384"/>
                  </a:lnTo>
                  <a:lnTo>
                    <a:pt x="1182" y="2391"/>
                  </a:lnTo>
                  <a:lnTo>
                    <a:pt x="1255" y="2393"/>
                  </a:lnTo>
                  <a:lnTo>
                    <a:pt x="1328" y="2391"/>
                  </a:lnTo>
                  <a:lnTo>
                    <a:pt x="1400" y="2384"/>
                  </a:lnTo>
                  <a:lnTo>
                    <a:pt x="1472" y="2373"/>
                  </a:lnTo>
                  <a:lnTo>
                    <a:pt x="1544" y="2356"/>
                  </a:lnTo>
                  <a:lnTo>
                    <a:pt x="1614" y="2335"/>
                  </a:lnTo>
                  <a:lnTo>
                    <a:pt x="1684" y="2310"/>
                  </a:lnTo>
                  <a:lnTo>
                    <a:pt x="1752" y="2280"/>
                  </a:lnTo>
                  <a:lnTo>
                    <a:pt x="1817" y="2245"/>
                  </a:lnTo>
                  <a:lnTo>
                    <a:pt x="1882" y="2205"/>
                  </a:lnTo>
                  <a:lnTo>
                    <a:pt x="1944" y="2162"/>
                  </a:lnTo>
                  <a:lnTo>
                    <a:pt x="2004" y="2113"/>
                  </a:lnTo>
                  <a:lnTo>
                    <a:pt x="2060" y="2060"/>
                  </a:lnTo>
                  <a:lnTo>
                    <a:pt x="2116" y="2000"/>
                  </a:lnTo>
                  <a:lnTo>
                    <a:pt x="2166" y="1938"/>
                  </a:lnTo>
                  <a:lnTo>
                    <a:pt x="2211" y="1874"/>
                  </a:lnTo>
                  <a:lnTo>
                    <a:pt x="2252" y="1806"/>
                  </a:lnTo>
                  <a:lnTo>
                    <a:pt x="2286" y="1737"/>
                  </a:lnTo>
                  <a:lnTo>
                    <a:pt x="2318" y="1665"/>
                  </a:lnTo>
                  <a:lnTo>
                    <a:pt x="2342" y="1593"/>
                  </a:lnTo>
                  <a:lnTo>
                    <a:pt x="2363" y="1519"/>
                  </a:lnTo>
                  <a:lnTo>
                    <a:pt x="2377" y="1445"/>
                  </a:lnTo>
                  <a:lnTo>
                    <a:pt x="2387" y="1369"/>
                  </a:lnTo>
                  <a:lnTo>
                    <a:pt x="2393" y="1293"/>
                  </a:lnTo>
                  <a:lnTo>
                    <a:pt x="2393" y="1217"/>
                  </a:lnTo>
                  <a:lnTo>
                    <a:pt x="2387" y="1141"/>
                  </a:lnTo>
                  <a:lnTo>
                    <a:pt x="2377" y="1065"/>
                  </a:lnTo>
                  <a:lnTo>
                    <a:pt x="2363" y="991"/>
                  </a:lnTo>
                  <a:lnTo>
                    <a:pt x="2342" y="917"/>
                  </a:lnTo>
                  <a:lnTo>
                    <a:pt x="2318" y="845"/>
                  </a:lnTo>
                  <a:lnTo>
                    <a:pt x="2286" y="773"/>
                  </a:lnTo>
                  <a:lnTo>
                    <a:pt x="2252" y="704"/>
                  </a:lnTo>
                  <a:lnTo>
                    <a:pt x="2211" y="636"/>
                  </a:lnTo>
                  <a:lnTo>
                    <a:pt x="2166" y="572"/>
                  </a:lnTo>
                  <a:lnTo>
                    <a:pt x="2116" y="509"/>
                  </a:lnTo>
                  <a:lnTo>
                    <a:pt x="2060" y="450"/>
                  </a:lnTo>
                  <a:lnTo>
                    <a:pt x="2003" y="395"/>
                  </a:lnTo>
                  <a:lnTo>
                    <a:pt x="1940" y="346"/>
                  </a:lnTo>
                  <a:lnTo>
                    <a:pt x="1877" y="301"/>
                  </a:lnTo>
                  <a:lnTo>
                    <a:pt x="1811" y="260"/>
                  </a:lnTo>
                  <a:lnTo>
                    <a:pt x="1742" y="225"/>
                  </a:lnTo>
                  <a:lnTo>
                    <a:pt x="1671" y="195"/>
                  </a:lnTo>
                  <a:lnTo>
                    <a:pt x="1599" y="169"/>
                  </a:lnTo>
                  <a:lnTo>
                    <a:pt x="1525" y="148"/>
                  </a:lnTo>
                  <a:lnTo>
                    <a:pt x="1449" y="133"/>
                  </a:lnTo>
                  <a:lnTo>
                    <a:pt x="1374" y="123"/>
                  </a:lnTo>
                  <a:lnTo>
                    <a:pt x="1297" y="117"/>
                  </a:lnTo>
                  <a:lnTo>
                    <a:pt x="1220" y="116"/>
                  </a:lnTo>
                  <a:lnTo>
                    <a:pt x="1143" y="122"/>
                  </a:lnTo>
                  <a:lnTo>
                    <a:pt x="1065" y="131"/>
                  </a:lnTo>
                  <a:lnTo>
                    <a:pt x="989" y="147"/>
                  </a:lnTo>
                  <a:lnTo>
                    <a:pt x="913" y="168"/>
                  </a:lnTo>
                  <a:lnTo>
                    <a:pt x="838" y="195"/>
                  </a:lnTo>
                  <a:lnTo>
                    <a:pt x="821" y="199"/>
                  </a:lnTo>
                  <a:lnTo>
                    <a:pt x="805" y="198"/>
                  </a:lnTo>
                  <a:lnTo>
                    <a:pt x="788" y="192"/>
                  </a:lnTo>
                  <a:lnTo>
                    <a:pt x="774" y="183"/>
                  </a:lnTo>
                  <a:lnTo>
                    <a:pt x="763" y="167"/>
                  </a:lnTo>
                  <a:lnTo>
                    <a:pt x="757" y="150"/>
                  </a:lnTo>
                  <a:lnTo>
                    <a:pt x="757" y="133"/>
                  </a:lnTo>
                  <a:lnTo>
                    <a:pt x="763" y="115"/>
                  </a:lnTo>
                  <a:lnTo>
                    <a:pt x="774" y="99"/>
                  </a:lnTo>
                  <a:lnTo>
                    <a:pt x="784" y="93"/>
                  </a:lnTo>
                  <a:lnTo>
                    <a:pt x="794" y="87"/>
                  </a:lnTo>
                  <a:lnTo>
                    <a:pt x="877" y="57"/>
                  </a:lnTo>
                  <a:lnTo>
                    <a:pt x="960" y="34"/>
                  </a:lnTo>
                  <a:lnTo>
                    <a:pt x="1045" y="17"/>
                  </a:lnTo>
                  <a:lnTo>
                    <a:pt x="1130" y="5"/>
                  </a:lnTo>
                  <a:lnTo>
                    <a:pt x="1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72"/>
            <p:cNvSpPr>
              <a:spLocks noEditPoints="1"/>
            </p:cNvSpPr>
            <p:nvPr/>
          </p:nvSpPr>
          <p:spPr bwMode="auto">
            <a:xfrm>
              <a:off x="4500563" y="2009776"/>
              <a:ext cx="98425" cy="100013"/>
            </a:xfrm>
            <a:custGeom>
              <a:avLst/>
              <a:gdLst>
                <a:gd name="T0" fmla="*/ 281 w 622"/>
                <a:gd name="T1" fmla="*/ 119 h 623"/>
                <a:gd name="T2" fmla="*/ 223 w 622"/>
                <a:gd name="T3" fmla="*/ 138 h 623"/>
                <a:gd name="T4" fmla="*/ 174 w 622"/>
                <a:gd name="T5" fmla="*/ 174 h 623"/>
                <a:gd name="T6" fmla="*/ 138 w 622"/>
                <a:gd name="T7" fmla="*/ 223 h 623"/>
                <a:gd name="T8" fmla="*/ 119 w 622"/>
                <a:gd name="T9" fmla="*/ 281 h 623"/>
                <a:gd name="T10" fmla="*/ 119 w 622"/>
                <a:gd name="T11" fmla="*/ 342 h 623"/>
                <a:gd name="T12" fmla="*/ 138 w 622"/>
                <a:gd name="T13" fmla="*/ 399 h 623"/>
                <a:gd name="T14" fmla="*/ 174 w 622"/>
                <a:gd name="T15" fmla="*/ 449 h 623"/>
                <a:gd name="T16" fmla="*/ 223 w 622"/>
                <a:gd name="T17" fmla="*/ 485 h 623"/>
                <a:gd name="T18" fmla="*/ 281 w 622"/>
                <a:gd name="T19" fmla="*/ 504 h 623"/>
                <a:gd name="T20" fmla="*/ 342 w 622"/>
                <a:gd name="T21" fmla="*/ 504 h 623"/>
                <a:gd name="T22" fmla="*/ 399 w 622"/>
                <a:gd name="T23" fmla="*/ 485 h 623"/>
                <a:gd name="T24" fmla="*/ 449 w 622"/>
                <a:gd name="T25" fmla="*/ 449 h 623"/>
                <a:gd name="T26" fmla="*/ 486 w 622"/>
                <a:gd name="T27" fmla="*/ 398 h 623"/>
                <a:gd name="T28" fmla="*/ 504 w 622"/>
                <a:gd name="T29" fmla="*/ 342 h 623"/>
                <a:gd name="T30" fmla="*/ 504 w 622"/>
                <a:gd name="T31" fmla="*/ 282 h 623"/>
                <a:gd name="T32" fmla="*/ 486 w 622"/>
                <a:gd name="T33" fmla="*/ 224 h 623"/>
                <a:gd name="T34" fmla="*/ 449 w 622"/>
                <a:gd name="T35" fmla="*/ 174 h 623"/>
                <a:gd name="T36" fmla="*/ 399 w 622"/>
                <a:gd name="T37" fmla="*/ 138 h 623"/>
                <a:gd name="T38" fmla="*/ 342 w 622"/>
                <a:gd name="T39" fmla="*/ 119 h 623"/>
                <a:gd name="T40" fmla="*/ 312 w 622"/>
                <a:gd name="T41" fmla="*/ 0 h 623"/>
                <a:gd name="T42" fmla="*/ 393 w 622"/>
                <a:gd name="T43" fmla="*/ 10 h 623"/>
                <a:gd name="T44" fmla="*/ 467 w 622"/>
                <a:gd name="T45" fmla="*/ 41 h 623"/>
                <a:gd name="T46" fmla="*/ 531 w 622"/>
                <a:gd name="T47" fmla="*/ 91 h 623"/>
                <a:gd name="T48" fmla="*/ 582 w 622"/>
                <a:gd name="T49" fmla="*/ 158 h 623"/>
                <a:gd name="T50" fmla="*/ 612 w 622"/>
                <a:gd name="T51" fmla="*/ 232 h 623"/>
                <a:gd name="T52" fmla="*/ 622 w 622"/>
                <a:gd name="T53" fmla="*/ 312 h 623"/>
                <a:gd name="T54" fmla="*/ 612 w 622"/>
                <a:gd name="T55" fmla="*/ 391 h 623"/>
                <a:gd name="T56" fmla="*/ 582 w 622"/>
                <a:gd name="T57" fmla="*/ 465 h 623"/>
                <a:gd name="T58" fmla="*/ 531 w 622"/>
                <a:gd name="T59" fmla="*/ 531 h 623"/>
                <a:gd name="T60" fmla="*/ 467 w 622"/>
                <a:gd name="T61" fmla="*/ 581 h 623"/>
                <a:gd name="T62" fmla="*/ 393 w 622"/>
                <a:gd name="T63" fmla="*/ 612 h 623"/>
                <a:gd name="T64" fmla="*/ 312 w 622"/>
                <a:gd name="T65" fmla="*/ 623 h 623"/>
                <a:gd name="T66" fmla="*/ 231 w 622"/>
                <a:gd name="T67" fmla="*/ 612 h 623"/>
                <a:gd name="T68" fmla="*/ 155 w 622"/>
                <a:gd name="T69" fmla="*/ 581 h 623"/>
                <a:gd name="T70" fmla="*/ 91 w 622"/>
                <a:gd name="T71" fmla="*/ 531 h 623"/>
                <a:gd name="T72" fmla="*/ 41 w 622"/>
                <a:gd name="T73" fmla="*/ 467 h 623"/>
                <a:gd name="T74" fmla="*/ 10 w 622"/>
                <a:gd name="T75" fmla="*/ 393 h 623"/>
                <a:gd name="T76" fmla="*/ 0 w 622"/>
                <a:gd name="T77" fmla="*/ 312 h 623"/>
                <a:gd name="T78" fmla="*/ 10 w 622"/>
                <a:gd name="T79" fmla="*/ 231 h 623"/>
                <a:gd name="T80" fmla="*/ 41 w 622"/>
                <a:gd name="T81" fmla="*/ 155 h 623"/>
                <a:gd name="T82" fmla="*/ 91 w 622"/>
                <a:gd name="T83" fmla="*/ 91 h 623"/>
                <a:gd name="T84" fmla="*/ 155 w 622"/>
                <a:gd name="T85" fmla="*/ 41 h 623"/>
                <a:gd name="T86" fmla="*/ 231 w 622"/>
                <a:gd name="T87" fmla="*/ 10 h 623"/>
                <a:gd name="T88" fmla="*/ 312 w 622"/>
                <a:gd name="T8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2" h="623">
                  <a:moveTo>
                    <a:pt x="312" y="117"/>
                  </a:moveTo>
                  <a:lnTo>
                    <a:pt x="281" y="119"/>
                  </a:lnTo>
                  <a:lnTo>
                    <a:pt x="251" y="127"/>
                  </a:lnTo>
                  <a:lnTo>
                    <a:pt x="223" y="138"/>
                  </a:lnTo>
                  <a:lnTo>
                    <a:pt x="198" y="153"/>
                  </a:lnTo>
                  <a:lnTo>
                    <a:pt x="174" y="174"/>
                  </a:lnTo>
                  <a:lnTo>
                    <a:pt x="153" y="198"/>
                  </a:lnTo>
                  <a:lnTo>
                    <a:pt x="138" y="223"/>
                  </a:lnTo>
                  <a:lnTo>
                    <a:pt x="127" y="251"/>
                  </a:lnTo>
                  <a:lnTo>
                    <a:pt x="119" y="281"/>
                  </a:lnTo>
                  <a:lnTo>
                    <a:pt x="117" y="312"/>
                  </a:lnTo>
                  <a:lnTo>
                    <a:pt x="119" y="342"/>
                  </a:lnTo>
                  <a:lnTo>
                    <a:pt x="127" y="372"/>
                  </a:lnTo>
                  <a:lnTo>
                    <a:pt x="138" y="399"/>
                  </a:lnTo>
                  <a:lnTo>
                    <a:pt x="153" y="426"/>
                  </a:lnTo>
                  <a:lnTo>
                    <a:pt x="174" y="449"/>
                  </a:lnTo>
                  <a:lnTo>
                    <a:pt x="198" y="469"/>
                  </a:lnTo>
                  <a:lnTo>
                    <a:pt x="223" y="485"/>
                  </a:lnTo>
                  <a:lnTo>
                    <a:pt x="251" y="497"/>
                  </a:lnTo>
                  <a:lnTo>
                    <a:pt x="281" y="504"/>
                  </a:lnTo>
                  <a:lnTo>
                    <a:pt x="312" y="506"/>
                  </a:lnTo>
                  <a:lnTo>
                    <a:pt x="342" y="504"/>
                  </a:lnTo>
                  <a:lnTo>
                    <a:pt x="372" y="497"/>
                  </a:lnTo>
                  <a:lnTo>
                    <a:pt x="399" y="485"/>
                  </a:lnTo>
                  <a:lnTo>
                    <a:pt x="426" y="469"/>
                  </a:lnTo>
                  <a:lnTo>
                    <a:pt x="449" y="449"/>
                  </a:lnTo>
                  <a:lnTo>
                    <a:pt x="469" y="425"/>
                  </a:lnTo>
                  <a:lnTo>
                    <a:pt x="486" y="398"/>
                  </a:lnTo>
                  <a:lnTo>
                    <a:pt x="497" y="371"/>
                  </a:lnTo>
                  <a:lnTo>
                    <a:pt x="504" y="342"/>
                  </a:lnTo>
                  <a:lnTo>
                    <a:pt x="506" y="312"/>
                  </a:lnTo>
                  <a:lnTo>
                    <a:pt x="504" y="282"/>
                  </a:lnTo>
                  <a:lnTo>
                    <a:pt x="497" y="252"/>
                  </a:lnTo>
                  <a:lnTo>
                    <a:pt x="486" y="224"/>
                  </a:lnTo>
                  <a:lnTo>
                    <a:pt x="469" y="198"/>
                  </a:lnTo>
                  <a:lnTo>
                    <a:pt x="449" y="174"/>
                  </a:lnTo>
                  <a:lnTo>
                    <a:pt x="426" y="153"/>
                  </a:lnTo>
                  <a:lnTo>
                    <a:pt x="399" y="138"/>
                  </a:lnTo>
                  <a:lnTo>
                    <a:pt x="372" y="127"/>
                  </a:lnTo>
                  <a:lnTo>
                    <a:pt x="342" y="119"/>
                  </a:lnTo>
                  <a:lnTo>
                    <a:pt x="312" y="117"/>
                  </a:lnTo>
                  <a:close/>
                  <a:moveTo>
                    <a:pt x="312" y="0"/>
                  </a:moveTo>
                  <a:lnTo>
                    <a:pt x="353" y="2"/>
                  </a:lnTo>
                  <a:lnTo>
                    <a:pt x="393" y="10"/>
                  </a:lnTo>
                  <a:lnTo>
                    <a:pt x="430" y="23"/>
                  </a:lnTo>
                  <a:lnTo>
                    <a:pt x="467" y="41"/>
                  </a:lnTo>
                  <a:lnTo>
                    <a:pt x="500" y="64"/>
                  </a:lnTo>
                  <a:lnTo>
                    <a:pt x="531" y="91"/>
                  </a:lnTo>
                  <a:lnTo>
                    <a:pt x="559" y="123"/>
                  </a:lnTo>
                  <a:lnTo>
                    <a:pt x="582" y="158"/>
                  </a:lnTo>
                  <a:lnTo>
                    <a:pt x="600" y="194"/>
                  </a:lnTo>
                  <a:lnTo>
                    <a:pt x="612" y="232"/>
                  </a:lnTo>
                  <a:lnTo>
                    <a:pt x="620" y="272"/>
                  </a:lnTo>
                  <a:lnTo>
                    <a:pt x="622" y="312"/>
                  </a:lnTo>
                  <a:lnTo>
                    <a:pt x="620" y="352"/>
                  </a:lnTo>
                  <a:lnTo>
                    <a:pt x="612" y="391"/>
                  </a:lnTo>
                  <a:lnTo>
                    <a:pt x="600" y="428"/>
                  </a:lnTo>
                  <a:lnTo>
                    <a:pt x="582" y="465"/>
                  </a:lnTo>
                  <a:lnTo>
                    <a:pt x="559" y="500"/>
                  </a:lnTo>
                  <a:lnTo>
                    <a:pt x="531" y="531"/>
                  </a:lnTo>
                  <a:lnTo>
                    <a:pt x="500" y="559"/>
                  </a:lnTo>
                  <a:lnTo>
                    <a:pt x="467" y="581"/>
                  </a:lnTo>
                  <a:lnTo>
                    <a:pt x="430" y="599"/>
                  </a:lnTo>
                  <a:lnTo>
                    <a:pt x="393" y="612"/>
                  </a:lnTo>
                  <a:lnTo>
                    <a:pt x="353" y="620"/>
                  </a:lnTo>
                  <a:lnTo>
                    <a:pt x="312" y="623"/>
                  </a:lnTo>
                  <a:lnTo>
                    <a:pt x="271" y="620"/>
                  </a:lnTo>
                  <a:lnTo>
                    <a:pt x="231" y="612"/>
                  </a:lnTo>
                  <a:lnTo>
                    <a:pt x="192" y="599"/>
                  </a:lnTo>
                  <a:lnTo>
                    <a:pt x="155" y="581"/>
                  </a:lnTo>
                  <a:lnTo>
                    <a:pt x="122" y="559"/>
                  </a:lnTo>
                  <a:lnTo>
                    <a:pt x="91" y="531"/>
                  </a:lnTo>
                  <a:lnTo>
                    <a:pt x="64" y="500"/>
                  </a:lnTo>
                  <a:lnTo>
                    <a:pt x="41" y="467"/>
                  </a:lnTo>
                  <a:lnTo>
                    <a:pt x="23" y="430"/>
                  </a:lnTo>
                  <a:lnTo>
                    <a:pt x="10" y="393"/>
                  </a:lnTo>
                  <a:lnTo>
                    <a:pt x="2" y="353"/>
                  </a:lnTo>
                  <a:lnTo>
                    <a:pt x="0" y="312"/>
                  </a:lnTo>
                  <a:lnTo>
                    <a:pt x="2" y="271"/>
                  </a:lnTo>
                  <a:lnTo>
                    <a:pt x="10" y="231"/>
                  </a:lnTo>
                  <a:lnTo>
                    <a:pt x="23" y="192"/>
                  </a:lnTo>
                  <a:lnTo>
                    <a:pt x="41" y="155"/>
                  </a:lnTo>
                  <a:lnTo>
                    <a:pt x="64" y="122"/>
                  </a:lnTo>
                  <a:lnTo>
                    <a:pt x="91" y="91"/>
                  </a:lnTo>
                  <a:lnTo>
                    <a:pt x="122" y="64"/>
                  </a:lnTo>
                  <a:lnTo>
                    <a:pt x="155" y="41"/>
                  </a:lnTo>
                  <a:lnTo>
                    <a:pt x="192" y="23"/>
                  </a:lnTo>
                  <a:lnTo>
                    <a:pt x="231" y="10"/>
                  </a:lnTo>
                  <a:lnTo>
                    <a:pt x="271" y="2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462127" y="1903413"/>
            <a:ext cx="581025" cy="581025"/>
            <a:chOff x="3465513" y="1903413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77"/>
            <p:cNvSpPr>
              <a:spLocks/>
            </p:cNvSpPr>
            <p:nvPr/>
          </p:nvSpPr>
          <p:spPr bwMode="auto">
            <a:xfrm>
              <a:off x="3465513" y="1903413"/>
              <a:ext cx="581025" cy="581025"/>
            </a:xfrm>
            <a:custGeom>
              <a:avLst/>
              <a:gdLst>
                <a:gd name="T0" fmla="*/ 311 w 3660"/>
                <a:gd name="T1" fmla="*/ 3 h 3660"/>
                <a:gd name="T2" fmla="*/ 339 w 3660"/>
                <a:gd name="T3" fmla="*/ 24 h 3660"/>
                <a:gd name="T4" fmla="*/ 350 w 3660"/>
                <a:gd name="T5" fmla="*/ 59 h 3660"/>
                <a:gd name="T6" fmla="*/ 3601 w 3660"/>
                <a:gd name="T7" fmla="*/ 3310 h 3660"/>
                <a:gd name="T8" fmla="*/ 3636 w 3660"/>
                <a:gd name="T9" fmla="*/ 3321 h 3660"/>
                <a:gd name="T10" fmla="*/ 3657 w 3660"/>
                <a:gd name="T11" fmla="*/ 3349 h 3660"/>
                <a:gd name="T12" fmla="*/ 3657 w 3660"/>
                <a:gd name="T13" fmla="*/ 3386 h 3660"/>
                <a:gd name="T14" fmla="*/ 3636 w 3660"/>
                <a:gd name="T15" fmla="*/ 3415 h 3660"/>
                <a:gd name="T16" fmla="*/ 3601 w 3660"/>
                <a:gd name="T17" fmla="*/ 3426 h 3660"/>
                <a:gd name="T18" fmla="*/ 2738 w 3660"/>
                <a:gd name="T19" fmla="*/ 3601 h 3660"/>
                <a:gd name="T20" fmla="*/ 2727 w 3660"/>
                <a:gd name="T21" fmla="*/ 3636 h 3660"/>
                <a:gd name="T22" fmla="*/ 2698 w 3660"/>
                <a:gd name="T23" fmla="*/ 3657 h 3660"/>
                <a:gd name="T24" fmla="*/ 2662 w 3660"/>
                <a:gd name="T25" fmla="*/ 3657 h 3660"/>
                <a:gd name="T26" fmla="*/ 2633 w 3660"/>
                <a:gd name="T27" fmla="*/ 3636 h 3660"/>
                <a:gd name="T28" fmla="*/ 2622 w 3660"/>
                <a:gd name="T29" fmla="*/ 3601 h 3660"/>
                <a:gd name="T30" fmla="*/ 1272 w 3660"/>
                <a:gd name="T31" fmla="*/ 3426 h 3660"/>
                <a:gd name="T32" fmla="*/ 1269 w 3660"/>
                <a:gd name="T33" fmla="*/ 3620 h 3660"/>
                <a:gd name="T34" fmla="*/ 1248 w 3660"/>
                <a:gd name="T35" fmla="*/ 3649 h 3660"/>
                <a:gd name="T36" fmla="*/ 1213 w 3660"/>
                <a:gd name="T37" fmla="*/ 3660 h 3660"/>
                <a:gd name="T38" fmla="*/ 1179 w 3660"/>
                <a:gd name="T39" fmla="*/ 3649 h 3660"/>
                <a:gd name="T40" fmla="*/ 1158 w 3660"/>
                <a:gd name="T41" fmla="*/ 3620 h 3660"/>
                <a:gd name="T42" fmla="*/ 1156 w 3660"/>
                <a:gd name="T43" fmla="*/ 3426 h 3660"/>
                <a:gd name="T44" fmla="*/ 274 w 3660"/>
                <a:gd name="T45" fmla="*/ 3424 h 3660"/>
                <a:gd name="T46" fmla="*/ 245 w 3660"/>
                <a:gd name="T47" fmla="*/ 3403 h 3660"/>
                <a:gd name="T48" fmla="*/ 234 w 3660"/>
                <a:gd name="T49" fmla="*/ 3368 h 3660"/>
                <a:gd name="T50" fmla="*/ 59 w 3660"/>
                <a:gd name="T51" fmla="*/ 2875 h 3660"/>
                <a:gd name="T52" fmla="*/ 24 w 3660"/>
                <a:gd name="T53" fmla="*/ 2864 h 3660"/>
                <a:gd name="T54" fmla="*/ 3 w 3660"/>
                <a:gd name="T55" fmla="*/ 2835 h 3660"/>
                <a:gd name="T56" fmla="*/ 3 w 3660"/>
                <a:gd name="T57" fmla="*/ 2798 h 3660"/>
                <a:gd name="T58" fmla="*/ 24 w 3660"/>
                <a:gd name="T59" fmla="*/ 2769 h 3660"/>
                <a:gd name="T60" fmla="*/ 59 w 3660"/>
                <a:gd name="T61" fmla="*/ 2758 h 3660"/>
                <a:gd name="T62" fmla="*/ 234 w 3660"/>
                <a:gd name="T63" fmla="*/ 2324 h 3660"/>
                <a:gd name="T64" fmla="*/ 40 w 3660"/>
                <a:gd name="T65" fmla="*/ 2320 h 3660"/>
                <a:gd name="T66" fmla="*/ 11 w 3660"/>
                <a:gd name="T67" fmla="*/ 2299 h 3660"/>
                <a:gd name="T68" fmla="*/ 0 w 3660"/>
                <a:gd name="T69" fmla="*/ 2265 h 3660"/>
                <a:gd name="T70" fmla="*/ 11 w 3660"/>
                <a:gd name="T71" fmla="*/ 2230 h 3660"/>
                <a:gd name="T72" fmla="*/ 40 w 3660"/>
                <a:gd name="T73" fmla="*/ 2209 h 3660"/>
                <a:gd name="T74" fmla="*/ 234 w 3660"/>
                <a:gd name="T75" fmla="*/ 2206 h 3660"/>
                <a:gd name="T76" fmla="*/ 59 w 3660"/>
                <a:gd name="T77" fmla="*/ 1771 h 3660"/>
                <a:gd name="T78" fmla="*/ 24 w 3660"/>
                <a:gd name="T79" fmla="*/ 1760 h 3660"/>
                <a:gd name="T80" fmla="*/ 3 w 3660"/>
                <a:gd name="T81" fmla="*/ 1731 h 3660"/>
                <a:gd name="T82" fmla="*/ 3 w 3660"/>
                <a:gd name="T83" fmla="*/ 1695 h 3660"/>
                <a:gd name="T84" fmla="*/ 24 w 3660"/>
                <a:gd name="T85" fmla="*/ 1666 h 3660"/>
                <a:gd name="T86" fmla="*/ 59 w 3660"/>
                <a:gd name="T87" fmla="*/ 1655 h 3660"/>
                <a:gd name="T88" fmla="*/ 234 w 3660"/>
                <a:gd name="T89" fmla="*/ 1220 h 3660"/>
                <a:gd name="T90" fmla="*/ 40 w 3660"/>
                <a:gd name="T91" fmla="*/ 1217 h 3660"/>
                <a:gd name="T92" fmla="*/ 11 w 3660"/>
                <a:gd name="T93" fmla="*/ 1196 h 3660"/>
                <a:gd name="T94" fmla="*/ 0 w 3660"/>
                <a:gd name="T95" fmla="*/ 1161 h 3660"/>
                <a:gd name="T96" fmla="*/ 11 w 3660"/>
                <a:gd name="T97" fmla="*/ 1127 h 3660"/>
                <a:gd name="T98" fmla="*/ 40 w 3660"/>
                <a:gd name="T99" fmla="*/ 1106 h 3660"/>
                <a:gd name="T100" fmla="*/ 234 w 3660"/>
                <a:gd name="T101" fmla="*/ 1104 h 3660"/>
                <a:gd name="T102" fmla="*/ 59 w 3660"/>
                <a:gd name="T103" fmla="*/ 669 h 3660"/>
                <a:gd name="T104" fmla="*/ 24 w 3660"/>
                <a:gd name="T105" fmla="*/ 658 h 3660"/>
                <a:gd name="T106" fmla="*/ 3 w 3660"/>
                <a:gd name="T107" fmla="*/ 629 h 3660"/>
                <a:gd name="T108" fmla="*/ 3 w 3660"/>
                <a:gd name="T109" fmla="*/ 591 h 3660"/>
                <a:gd name="T110" fmla="*/ 24 w 3660"/>
                <a:gd name="T111" fmla="*/ 563 h 3660"/>
                <a:gd name="T112" fmla="*/ 59 w 3660"/>
                <a:gd name="T113" fmla="*/ 551 h 3660"/>
                <a:gd name="T114" fmla="*/ 234 w 3660"/>
                <a:gd name="T115" fmla="*/ 59 h 3660"/>
                <a:gd name="T116" fmla="*/ 245 w 3660"/>
                <a:gd name="T117" fmla="*/ 24 h 3660"/>
                <a:gd name="T118" fmla="*/ 274 w 3660"/>
                <a:gd name="T119" fmla="*/ 3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0" h="3660">
                  <a:moveTo>
                    <a:pt x="292" y="0"/>
                  </a:moveTo>
                  <a:lnTo>
                    <a:pt x="311" y="3"/>
                  </a:lnTo>
                  <a:lnTo>
                    <a:pt x="326" y="11"/>
                  </a:lnTo>
                  <a:lnTo>
                    <a:pt x="339" y="24"/>
                  </a:lnTo>
                  <a:lnTo>
                    <a:pt x="347" y="40"/>
                  </a:lnTo>
                  <a:lnTo>
                    <a:pt x="350" y="59"/>
                  </a:lnTo>
                  <a:lnTo>
                    <a:pt x="350" y="3310"/>
                  </a:lnTo>
                  <a:lnTo>
                    <a:pt x="3601" y="3310"/>
                  </a:lnTo>
                  <a:lnTo>
                    <a:pt x="3620" y="3313"/>
                  </a:lnTo>
                  <a:lnTo>
                    <a:pt x="3636" y="3321"/>
                  </a:lnTo>
                  <a:lnTo>
                    <a:pt x="3649" y="3334"/>
                  </a:lnTo>
                  <a:lnTo>
                    <a:pt x="3657" y="3349"/>
                  </a:lnTo>
                  <a:lnTo>
                    <a:pt x="3660" y="3368"/>
                  </a:lnTo>
                  <a:lnTo>
                    <a:pt x="3657" y="3386"/>
                  </a:lnTo>
                  <a:lnTo>
                    <a:pt x="3649" y="3403"/>
                  </a:lnTo>
                  <a:lnTo>
                    <a:pt x="3636" y="3415"/>
                  </a:lnTo>
                  <a:lnTo>
                    <a:pt x="3620" y="3424"/>
                  </a:lnTo>
                  <a:lnTo>
                    <a:pt x="3601" y="3426"/>
                  </a:lnTo>
                  <a:lnTo>
                    <a:pt x="2738" y="3426"/>
                  </a:lnTo>
                  <a:lnTo>
                    <a:pt x="2738" y="3601"/>
                  </a:lnTo>
                  <a:lnTo>
                    <a:pt x="2735" y="3620"/>
                  </a:lnTo>
                  <a:lnTo>
                    <a:pt x="2727" y="3636"/>
                  </a:lnTo>
                  <a:lnTo>
                    <a:pt x="2715" y="3649"/>
                  </a:lnTo>
                  <a:lnTo>
                    <a:pt x="2698" y="3657"/>
                  </a:lnTo>
                  <a:lnTo>
                    <a:pt x="2680" y="3660"/>
                  </a:lnTo>
                  <a:lnTo>
                    <a:pt x="2662" y="3657"/>
                  </a:lnTo>
                  <a:lnTo>
                    <a:pt x="2645" y="3649"/>
                  </a:lnTo>
                  <a:lnTo>
                    <a:pt x="2633" y="3636"/>
                  </a:lnTo>
                  <a:lnTo>
                    <a:pt x="2625" y="3620"/>
                  </a:lnTo>
                  <a:lnTo>
                    <a:pt x="2622" y="3601"/>
                  </a:lnTo>
                  <a:lnTo>
                    <a:pt x="2622" y="3426"/>
                  </a:lnTo>
                  <a:lnTo>
                    <a:pt x="1272" y="3426"/>
                  </a:lnTo>
                  <a:lnTo>
                    <a:pt x="1272" y="3601"/>
                  </a:lnTo>
                  <a:lnTo>
                    <a:pt x="1269" y="3620"/>
                  </a:lnTo>
                  <a:lnTo>
                    <a:pt x="1261" y="3636"/>
                  </a:lnTo>
                  <a:lnTo>
                    <a:pt x="1248" y="3649"/>
                  </a:lnTo>
                  <a:lnTo>
                    <a:pt x="1232" y="3657"/>
                  </a:lnTo>
                  <a:lnTo>
                    <a:pt x="1213" y="3660"/>
                  </a:lnTo>
                  <a:lnTo>
                    <a:pt x="1196" y="3657"/>
                  </a:lnTo>
                  <a:lnTo>
                    <a:pt x="1179" y="3649"/>
                  </a:lnTo>
                  <a:lnTo>
                    <a:pt x="1167" y="3636"/>
                  </a:lnTo>
                  <a:lnTo>
                    <a:pt x="1158" y="3620"/>
                  </a:lnTo>
                  <a:lnTo>
                    <a:pt x="1156" y="3601"/>
                  </a:lnTo>
                  <a:lnTo>
                    <a:pt x="1156" y="3426"/>
                  </a:lnTo>
                  <a:lnTo>
                    <a:pt x="292" y="3426"/>
                  </a:lnTo>
                  <a:lnTo>
                    <a:pt x="274" y="3424"/>
                  </a:lnTo>
                  <a:lnTo>
                    <a:pt x="257" y="3415"/>
                  </a:lnTo>
                  <a:lnTo>
                    <a:pt x="245" y="3403"/>
                  </a:lnTo>
                  <a:lnTo>
                    <a:pt x="236" y="3386"/>
                  </a:lnTo>
                  <a:lnTo>
                    <a:pt x="234" y="3368"/>
                  </a:lnTo>
                  <a:lnTo>
                    <a:pt x="234" y="2875"/>
                  </a:lnTo>
                  <a:lnTo>
                    <a:pt x="59" y="2875"/>
                  </a:lnTo>
                  <a:lnTo>
                    <a:pt x="40" y="2871"/>
                  </a:lnTo>
                  <a:lnTo>
                    <a:pt x="24" y="2864"/>
                  </a:lnTo>
                  <a:lnTo>
                    <a:pt x="11" y="2850"/>
                  </a:lnTo>
                  <a:lnTo>
                    <a:pt x="3" y="2835"/>
                  </a:lnTo>
                  <a:lnTo>
                    <a:pt x="0" y="2816"/>
                  </a:lnTo>
                  <a:lnTo>
                    <a:pt x="3" y="2798"/>
                  </a:lnTo>
                  <a:lnTo>
                    <a:pt x="11" y="2782"/>
                  </a:lnTo>
                  <a:lnTo>
                    <a:pt x="24" y="2769"/>
                  </a:lnTo>
                  <a:lnTo>
                    <a:pt x="40" y="2761"/>
                  </a:lnTo>
                  <a:lnTo>
                    <a:pt x="59" y="2758"/>
                  </a:lnTo>
                  <a:lnTo>
                    <a:pt x="234" y="2758"/>
                  </a:lnTo>
                  <a:lnTo>
                    <a:pt x="234" y="2324"/>
                  </a:lnTo>
                  <a:lnTo>
                    <a:pt x="59" y="2324"/>
                  </a:lnTo>
                  <a:lnTo>
                    <a:pt x="40" y="2320"/>
                  </a:lnTo>
                  <a:lnTo>
                    <a:pt x="24" y="2312"/>
                  </a:lnTo>
                  <a:lnTo>
                    <a:pt x="11" y="2299"/>
                  </a:lnTo>
                  <a:lnTo>
                    <a:pt x="3" y="2284"/>
                  </a:lnTo>
                  <a:lnTo>
                    <a:pt x="0" y="2265"/>
                  </a:lnTo>
                  <a:lnTo>
                    <a:pt x="3" y="2246"/>
                  </a:lnTo>
                  <a:lnTo>
                    <a:pt x="11" y="2230"/>
                  </a:lnTo>
                  <a:lnTo>
                    <a:pt x="24" y="2218"/>
                  </a:lnTo>
                  <a:lnTo>
                    <a:pt x="40" y="2209"/>
                  </a:lnTo>
                  <a:lnTo>
                    <a:pt x="59" y="2206"/>
                  </a:lnTo>
                  <a:lnTo>
                    <a:pt x="234" y="2206"/>
                  </a:lnTo>
                  <a:lnTo>
                    <a:pt x="234" y="1771"/>
                  </a:lnTo>
                  <a:lnTo>
                    <a:pt x="59" y="1771"/>
                  </a:lnTo>
                  <a:lnTo>
                    <a:pt x="40" y="1769"/>
                  </a:lnTo>
                  <a:lnTo>
                    <a:pt x="24" y="1760"/>
                  </a:lnTo>
                  <a:lnTo>
                    <a:pt x="11" y="1748"/>
                  </a:lnTo>
                  <a:lnTo>
                    <a:pt x="3" y="1731"/>
                  </a:lnTo>
                  <a:lnTo>
                    <a:pt x="0" y="1714"/>
                  </a:lnTo>
                  <a:lnTo>
                    <a:pt x="3" y="1695"/>
                  </a:lnTo>
                  <a:lnTo>
                    <a:pt x="11" y="1679"/>
                  </a:lnTo>
                  <a:lnTo>
                    <a:pt x="24" y="1666"/>
                  </a:lnTo>
                  <a:lnTo>
                    <a:pt x="40" y="1658"/>
                  </a:lnTo>
                  <a:lnTo>
                    <a:pt x="59" y="1655"/>
                  </a:lnTo>
                  <a:lnTo>
                    <a:pt x="234" y="1655"/>
                  </a:lnTo>
                  <a:lnTo>
                    <a:pt x="234" y="1220"/>
                  </a:lnTo>
                  <a:lnTo>
                    <a:pt x="59" y="1220"/>
                  </a:lnTo>
                  <a:lnTo>
                    <a:pt x="40" y="1217"/>
                  </a:lnTo>
                  <a:lnTo>
                    <a:pt x="24" y="1209"/>
                  </a:lnTo>
                  <a:lnTo>
                    <a:pt x="11" y="1196"/>
                  </a:lnTo>
                  <a:lnTo>
                    <a:pt x="3" y="1180"/>
                  </a:lnTo>
                  <a:lnTo>
                    <a:pt x="0" y="1161"/>
                  </a:lnTo>
                  <a:lnTo>
                    <a:pt x="3" y="1143"/>
                  </a:lnTo>
                  <a:lnTo>
                    <a:pt x="11" y="1127"/>
                  </a:lnTo>
                  <a:lnTo>
                    <a:pt x="24" y="1115"/>
                  </a:lnTo>
                  <a:lnTo>
                    <a:pt x="40" y="1106"/>
                  </a:lnTo>
                  <a:lnTo>
                    <a:pt x="59" y="1104"/>
                  </a:lnTo>
                  <a:lnTo>
                    <a:pt x="234" y="1104"/>
                  </a:lnTo>
                  <a:lnTo>
                    <a:pt x="234" y="669"/>
                  </a:lnTo>
                  <a:lnTo>
                    <a:pt x="59" y="669"/>
                  </a:lnTo>
                  <a:lnTo>
                    <a:pt x="40" y="665"/>
                  </a:lnTo>
                  <a:lnTo>
                    <a:pt x="24" y="658"/>
                  </a:lnTo>
                  <a:lnTo>
                    <a:pt x="11" y="644"/>
                  </a:lnTo>
                  <a:lnTo>
                    <a:pt x="3" y="629"/>
                  </a:lnTo>
                  <a:lnTo>
                    <a:pt x="0" y="610"/>
                  </a:lnTo>
                  <a:lnTo>
                    <a:pt x="3" y="591"/>
                  </a:lnTo>
                  <a:lnTo>
                    <a:pt x="11" y="576"/>
                  </a:lnTo>
                  <a:lnTo>
                    <a:pt x="24" y="563"/>
                  </a:lnTo>
                  <a:lnTo>
                    <a:pt x="40" y="555"/>
                  </a:lnTo>
                  <a:lnTo>
                    <a:pt x="59" y="551"/>
                  </a:lnTo>
                  <a:lnTo>
                    <a:pt x="234" y="551"/>
                  </a:lnTo>
                  <a:lnTo>
                    <a:pt x="234" y="59"/>
                  </a:lnTo>
                  <a:lnTo>
                    <a:pt x="236" y="40"/>
                  </a:lnTo>
                  <a:lnTo>
                    <a:pt x="245" y="24"/>
                  </a:lnTo>
                  <a:lnTo>
                    <a:pt x="257" y="11"/>
                  </a:lnTo>
                  <a:lnTo>
                    <a:pt x="274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78"/>
            <p:cNvSpPr>
              <a:spLocks/>
            </p:cNvSpPr>
            <p:nvPr/>
          </p:nvSpPr>
          <p:spPr bwMode="auto">
            <a:xfrm>
              <a:off x="3551238" y="2165351"/>
              <a:ext cx="207963" cy="244475"/>
            </a:xfrm>
            <a:custGeom>
              <a:avLst/>
              <a:gdLst>
                <a:gd name="T0" fmla="*/ 58 w 1305"/>
                <a:gd name="T1" fmla="*/ 0 h 1538"/>
                <a:gd name="T2" fmla="*/ 668 w 1305"/>
                <a:gd name="T3" fmla="*/ 0 h 1538"/>
                <a:gd name="T4" fmla="*/ 687 w 1305"/>
                <a:gd name="T5" fmla="*/ 3 h 1538"/>
                <a:gd name="T6" fmla="*/ 703 w 1305"/>
                <a:gd name="T7" fmla="*/ 11 h 1538"/>
                <a:gd name="T8" fmla="*/ 716 w 1305"/>
                <a:gd name="T9" fmla="*/ 24 h 1538"/>
                <a:gd name="T10" fmla="*/ 724 w 1305"/>
                <a:gd name="T11" fmla="*/ 40 h 1538"/>
                <a:gd name="T12" fmla="*/ 727 w 1305"/>
                <a:gd name="T13" fmla="*/ 59 h 1538"/>
                <a:gd name="T14" fmla="*/ 727 w 1305"/>
                <a:gd name="T15" fmla="*/ 551 h 1538"/>
                <a:gd name="T16" fmla="*/ 1246 w 1305"/>
                <a:gd name="T17" fmla="*/ 551 h 1538"/>
                <a:gd name="T18" fmla="*/ 1265 w 1305"/>
                <a:gd name="T19" fmla="*/ 554 h 1538"/>
                <a:gd name="T20" fmla="*/ 1281 w 1305"/>
                <a:gd name="T21" fmla="*/ 563 h 1538"/>
                <a:gd name="T22" fmla="*/ 1293 w 1305"/>
                <a:gd name="T23" fmla="*/ 575 h 1538"/>
                <a:gd name="T24" fmla="*/ 1302 w 1305"/>
                <a:gd name="T25" fmla="*/ 591 h 1538"/>
                <a:gd name="T26" fmla="*/ 1305 w 1305"/>
                <a:gd name="T27" fmla="*/ 610 h 1538"/>
                <a:gd name="T28" fmla="*/ 1305 w 1305"/>
                <a:gd name="T29" fmla="*/ 1479 h 1538"/>
                <a:gd name="T30" fmla="*/ 1302 w 1305"/>
                <a:gd name="T31" fmla="*/ 1498 h 1538"/>
                <a:gd name="T32" fmla="*/ 1293 w 1305"/>
                <a:gd name="T33" fmla="*/ 1514 h 1538"/>
                <a:gd name="T34" fmla="*/ 1281 w 1305"/>
                <a:gd name="T35" fmla="*/ 1527 h 1538"/>
                <a:gd name="T36" fmla="*/ 1265 w 1305"/>
                <a:gd name="T37" fmla="*/ 1535 h 1538"/>
                <a:gd name="T38" fmla="*/ 1246 w 1305"/>
                <a:gd name="T39" fmla="*/ 1538 h 1538"/>
                <a:gd name="T40" fmla="*/ 1227 w 1305"/>
                <a:gd name="T41" fmla="*/ 1535 h 1538"/>
                <a:gd name="T42" fmla="*/ 1212 w 1305"/>
                <a:gd name="T43" fmla="*/ 1527 h 1538"/>
                <a:gd name="T44" fmla="*/ 1198 w 1305"/>
                <a:gd name="T45" fmla="*/ 1514 h 1538"/>
                <a:gd name="T46" fmla="*/ 1191 w 1305"/>
                <a:gd name="T47" fmla="*/ 1498 h 1538"/>
                <a:gd name="T48" fmla="*/ 1187 w 1305"/>
                <a:gd name="T49" fmla="*/ 1479 h 1538"/>
                <a:gd name="T50" fmla="*/ 1187 w 1305"/>
                <a:gd name="T51" fmla="*/ 669 h 1538"/>
                <a:gd name="T52" fmla="*/ 727 w 1305"/>
                <a:gd name="T53" fmla="*/ 669 h 1538"/>
                <a:gd name="T54" fmla="*/ 727 w 1305"/>
                <a:gd name="T55" fmla="*/ 1479 h 1538"/>
                <a:gd name="T56" fmla="*/ 724 w 1305"/>
                <a:gd name="T57" fmla="*/ 1498 h 1538"/>
                <a:gd name="T58" fmla="*/ 716 w 1305"/>
                <a:gd name="T59" fmla="*/ 1514 h 1538"/>
                <a:gd name="T60" fmla="*/ 703 w 1305"/>
                <a:gd name="T61" fmla="*/ 1527 h 1538"/>
                <a:gd name="T62" fmla="*/ 687 w 1305"/>
                <a:gd name="T63" fmla="*/ 1535 h 1538"/>
                <a:gd name="T64" fmla="*/ 668 w 1305"/>
                <a:gd name="T65" fmla="*/ 1538 h 1538"/>
                <a:gd name="T66" fmla="*/ 651 w 1305"/>
                <a:gd name="T67" fmla="*/ 1535 h 1538"/>
                <a:gd name="T68" fmla="*/ 634 w 1305"/>
                <a:gd name="T69" fmla="*/ 1527 h 1538"/>
                <a:gd name="T70" fmla="*/ 622 w 1305"/>
                <a:gd name="T71" fmla="*/ 1514 h 1538"/>
                <a:gd name="T72" fmla="*/ 613 w 1305"/>
                <a:gd name="T73" fmla="*/ 1498 h 1538"/>
                <a:gd name="T74" fmla="*/ 611 w 1305"/>
                <a:gd name="T75" fmla="*/ 1479 h 1538"/>
                <a:gd name="T76" fmla="*/ 611 w 1305"/>
                <a:gd name="T77" fmla="*/ 116 h 1538"/>
                <a:gd name="T78" fmla="*/ 117 w 1305"/>
                <a:gd name="T79" fmla="*/ 116 h 1538"/>
                <a:gd name="T80" fmla="*/ 117 w 1305"/>
                <a:gd name="T81" fmla="*/ 1479 h 1538"/>
                <a:gd name="T82" fmla="*/ 114 w 1305"/>
                <a:gd name="T83" fmla="*/ 1498 h 1538"/>
                <a:gd name="T84" fmla="*/ 106 w 1305"/>
                <a:gd name="T85" fmla="*/ 1514 h 1538"/>
                <a:gd name="T86" fmla="*/ 93 w 1305"/>
                <a:gd name="T87" fmla="*/ 1527 h 1538"/>
                <a:gd name="T88" fmla="*/ 77 w 1305"/>
                <a:gd name="T89" fmla="*/ 1535 h 1538"/>
                <a:gd name="T90" fmla="*/ 58 w 1305"/>
                <a:gd name="T91" fmla="*/ 1538 h 1538"/>
                <a:gd name="T92" fmla="*/ 41 w 1305"/>
                <a:gd name="T93" fmla="*/ 1535 h 1538"/>
                <a:gd name="T94" fmla="*/ 24 w 1305"/>
                <a:gd name="T95" fmla="*/ 1527 h 1538"/>
                <a:gd name="T96" fmla="*/ 12 w 1305"/>
                <a:gd name="T97" fmla="*/ 1514 h 1538"/>
                <a:gd name="T98" fmla="*/ 3 w 1305"/>
                <a:gd name="T99" fmla="*/ 1498 h 1538"/>
                <a:gd name="T100" fmla="*/ 0 w 1305"/>
                <a:gd name="T101" fmla="*/ 1479 h 1538"/>
                <a:gd name="T102" fmla="*/ 0 w 1305"/>
                <a:gd name="T103" fmla="*/ 59 h 1538"/>
                <a:gd name="T104" fmla="*/ 3 w 1305"/>
                <a:gd name="T105" fmla="*/ 40 h 1538"/>
                <a:gd name="T106" fmla="*/ 12 w 1305"/>
                <a:gd name="T107" fmla="*/ 24 h 1538"/>
                <a:gd name="T108" fmla="*/ 24 w 1305"/>
                <a:gd name="T109" fmla="*/ 11 h 1538"/>
                <a:gd name="T110" fmla="*/ 41 w 1305"/>
                <a:gd name="T111" fmla="*/ 3 h 1538"/>
                <a:gd name="T112" fmla="*/ 58 w 1305"/>
                <a:gd name="T113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5" h="1538">
                  <a:moveTo>
                    <a:pt x="58" y="0"/>
                  </a:moveTo>
                  <a:lnTo>
                    <a:pt x="668" y="0"/>
                  </a:lnTo>
                  <a:lnTo>
                    <a:pt x="687" y="3"/>
                  </a:lnTo>
                  <a:lnTo>
                    <a:pt x="703" y="11"/>
                  </a:lnTo>
                  <a:lnTo>
                    <a:pt x="716" y="24"/>
                  </a:lnTo>
                  <a:lnTo>
                    <a:pt x="724" y="40"/>
                  </a:lnTo>
                  <a:lnTo>
                    <a:pt x="727" y="59"/>
                  </a:lnTo>
                  <a:lnTo>
                    <a:pt x="727" y="551"/>
                  </a:lnTo>
                  <a:lnTo>
                    <a:pt x="1246" y="551"/>
                  </a:lnTo>
                  <a:lnTo>
                    <a:pt x="1265" y="554"/>
                  </a:lnTo>
                  <a:lnTo>
                    <a:pt x="1281" y="563"/>
                  </a:lnTo>
                  <a:lnTo>
                    <a:pt x="1293" y="575"/>
                  </a:lnTo>
                  <a:lnTo>
                    <a:pt x="1302" y="591"/>
                  </a:lnTo>
                  <a:lnTo>
                    <a:pt x="1305" y="610"/>
                  </a:lnTo>
                  <a:lnTo>
                    <a:pt x="1305" y="1479"/>
                  </a:lnTo>
                  <a:lnTo>
                    <a:pt x="1302" y="1498"/>
                  </a:lnTo>
                  <a:lnTo>
                    <a:pt x="1293" y="1514"/>
                  </a:lnTo>
                  <a:lnTo>
                    <a:pt x="1281" y="1527"/>
                  </a:lnTo>
                  <a:lnTo>
                    <a:pt x="1265" y="1535"/>
                  </a:lnTo>
                  <a:lnTo>
                    <a:pt x="1246" y="1538"/>
                  </a:lnTo>
                  <a:lnTo>
                    <a:pt x="1227" y="1535"/>
                  </a:lnTo>
                  <a:lnTo>
                    <a:pt x="1212" y="1527"/>
                  </a:lnTo>
                  <a:lnTo>
                    <a:pt x="1198" y="1514"/>
                  </a:lnTo>
                  <a:lnTo>
                    <a:pt x="1191" y="1498"/>
                  </a:lnTo>
                  <a:lnTo>
                    <a:pt x="1187" y="1479"/>
                  </a:lnTo>
                  <a:lnTo>
                    <a:pt x="1187" y="669"/>
                  </a:lnTo>
                  <a:lnTo>
                    <a:pt x="727" y="669"/>
                  </a:lnTo>
                  <a:lnTo>
                    <a:pt x="727" y="1479"/>
                  </a:lnTo>
                  <a:lnTo>
                    <a:pt x="724" y="1498"/>
                  </a:lnTo>
                  <a:lnTo>
                    <a:pt x="716" y="1514"/>
                  </a:lnTo>
                  <a:lnTo>
                    <a:pt x="703" y="1527"/>
                  </a:lnTo>
                  <a:lnTo>
                    <a:pt x="687" y="1535"/>
                  </a:lnTo>
                  <a:lnTo>
                    <a:pt x="668" y="1538"/>
                  </a:lnTo>
                  <a:lnTo>
                    <a:pt x="651" y="1535"/>
                  </a:lnTo>
                  <a:lnTo>
                    <a:pt x="634" y="1527"/>
                  </a:lnTo>
                  <a:lnTo>
                    <a:pt x="622" y="1514"/>
                  </a:lnTo>
                  <a:lnTo>
                    <a:pt x="613" y="1498"/>
                  </a:lnTo>
                  <a:lnTo>
                    <a:pt x="611" y="1479"/>
                  </a:lnTo>
                  <a:lnTo>
                    <a:pt x="611" y="116"/>
                  </a:lnTo>
                  <a:lnTo>
                    <a:pt x="117" y="116"/>
                  </a:lnTo>
                  <a:lnTo>
                    <a:pt x="117" y="1479"/>
                  </a:lnTo>
                  <a:lnTo>
                    <a:pt x="114" y="1498"/>
                  </a:lnTo>
                  <a:lnTo>
                    <a:pt x="106" y="1514"/>
                  </a:lnTo>
                  <a:lnTo>
                    <a:pt x="93" y="1527"/>
                  </a:lnTo>
                  <a:lnTo>
                    <a:pt x="77" y="1535"/>
                  </a:lnTo>
                  <a:lnTo>
                    <a:pt x="58" y="1538"/>
                  </a:lnTo>
                  <a:lnTo>
                    <a:pt x="41" y="1535"/>
                  </a:lnTo>
                  <a:lnTo>
                    <a:pt x="24" y="1527"/>
                  </a:lnTo>
                  <a:lnTo>
                    <a:pt x="12" y="1514"/>
                  </a:lnTo>
                  <a:lnTo>
                    <a:pt x="3" y="1498"/>
                  </a:lnTo>
                  <a:lnTo>
                    <a:pt x="0" y="1479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79"/>
            <p:cNvSpPr>
              <a:spLocks/>
            </p:cNvSpPr>
            <p:nvPr/>
          </p:nvSpPr>
          <p:spPr bwMode="auto">
            <a:xfrm>
              <a:off x="3789363" y="1990726"/>
              <a:ext cx="207963" cy="419100"/>
            </a:xfrm>
            <a:custGeom>
              <a:avLst/>
              <a:gdLst>
                <a:gd name="T0" fmla="*/ 59 w 1304"/>
                <a:gd name="T1" fmla="*/ 0 h 2642"/>
                <a:gd name="T2" fmla="*/ 636 w 1304"/>
                <a:gd name="T3" fmla="*/ 0 h 2642"/>
                <a:gd name="T4" fmla="*/ 654 w 1304"/>
                <a:gd name="T5" fmla="*/ 4 h 2642"/>
                <a:gd name="T6" fmla="*/ 671 w 1304"/>
                <a:gd name="T7" fmla="*/ 12 h 2642"/>
                <a:gd name="T8" fmla="*/ 683 w 1304"/>
                <a:gd name="T9" fmla="*/ 25 h 2642"/>
                <a:gd name="T10" fmla="*/ 691 w 1304"/>
                <a:gd name="T11" fmla="*/ 40 h 2642"/>
                <a:gd name="T12" fmla="*/ 694 w 1304"/>
                <a:gd name="T13" fmla="*/ 59 h 2642"/>
                <a:gd name="T14" fmla="*/ 694 w 1304"/>
                <a:gd name="T15" fmla="*/ 553 h 2642"/>
                <a:gd name="T16" fmla="*/ 1246 w 1304"/>
                <a:gd name="T17" fmla="*/ 553 h 2642"/>
                <a:gd name="T18" fmla="*/ 1264 w 1304"/>
                <a:gd name="T19" fmla="*/ 555 h 2642"/>
                <a:gd name="T20" fmla="*/ 1281 w 1304"/>
                <a:gd name="T21" fmla="*/ 564 h 2642"/>
                <a:gd name="T22" fmla="*/ 1293 w 1304"/>
                <a:gd name="T23" fmla="*/ 576 h 2642"/>
                <a:gd name="T24" fmla="*/ 1301 w 1304"/>
                <a:gd name="T25" fmla="*/ 592 h 2642"/>
                <a:gd name="T26" fmla="*/ 1304 w 1304"/>
                <a:gd name="T27" fmla="*/ 610 h 2642"/>
                <a:gd name="T28" fmla="*/ 1304 w 1304"/>
                <a:gd name="T29" fmla="*/ 2583 h 2642"/>
                <a:gd name="T30" fmla="*/ 1301 w 1304"/>
                <a:gd name="T31" fmla="*/ 2602 h 2642"/>
                <a:gd name="T32" fmla="*/ 1293 w 1304"/>
                <a:gd name="T33" fmla="*/ 2618 h 2642"/>
                <a:gd name="T34" fmla="*/ 1281 w 1304"/>
                <a:gd name="T35" fmla="*/ 2631 h 2642"/>
                <a:gd name="T36" fmla="*/ 1264 w 1304"/>
                <a:gd name="T37" fmla="*/ 2639 h 2642"/>
                <a:gd name="T38" fmla="*/ 1246 w 1304"/>
                <a:gd name="T39" fmla="*/ 2642 h 2642"/>
                <a:gd name="T40" fmla="*/ 1228 w 1304"/>
                <a:gd name="T41" fmla="*/ 2639 h 2642"/>
                <a:gd name="T42" fmla="*/ 1211 w 1304"/>
                <a:gd name="T43" fmla="*/ 2631 h 2642"/>
                <a:gd name="T44" fmla="*/ 1199 w 1304"/>
                <a:gd name="T45" fmla="*/ 2618 h 2642"/>
                <a:gd name="T46" fmla="*/ 1191 w 1304"/>
                <a:gd name="T47" fmla="*/ 2602 h 2642"/>
                <a:gd name="T48" fmla="*/ 1188 w 1304"/>
                <a:gd name="T49" fmla="*/ 2583 h 2642"/>
                <a:gd name="T50" fmla="*/ 1188 w 1304"/>
                <a:gd name="T51" fmla="*/ 669 h 2642"/>
                <a:gd name="T52" fmla="*/ 694 w 1304"/>
                <a:gd name="T53" fmla="*/ 669 h 2642"/>
                <a:gd name="T54" fmla="*/ 694 w 1304"/>
                <a:gd name="T55" fmla="*/ 2583 h 2642"/>
                <a:gd name="T56" fmla="*/ 691 w 1304"/>
                <a:gd name="T57" fmla="*/ 2602 h 2642"/>
                <a:gd name="T58" fmla="*/ 683 w 1304"/>
                <a:gd name="T59" fmla="*/ 2618 h 2642"/>
                <a:gd name="T60" fmla="*/ 671 w 1304"/>
                <a:gd name="T61" fmla="*/ 2631 h 2642"/>
                <a:gd name="T62" fmla="*/ 654 w 1304"/>
                <a:gd name="T63" fmla="*/ 2639 h 2642"/>
                <a:gd name="T64" fmla="*/ 636 w 1304"/>
                <a:gd name="T65" fmla="*/ 2642 h 2642"/>
                <a:gd name="T66" fmla="*/ 618 w 1304"/>
                <a:gd name="T67" fmla="*/ 2639 h 2642"/>
                <a:gd name="T68" fmla="*/ 601 w 1304"/>
                <a:gd name="T69" fmla="*/ 2631 h 2642"/>
                <a:gd name="T70" fmla="*/ 589 w 1304"/>
                <a:gd name="T71" fmla="*/ 2618 h 2642"/>
                <a:gd name="T72" fmla="*/ 581 w 1304"/>
                <a:gd name="T73" fmla="*/ 2602 h 2642"/>
                <a:gd name="T74" fmla="*/ 578 w 1304"/>
                <a:gd name="T75" fmla="*/ 2583 h 2642"/>
                <a:gd name="T76" fmla="*/ 578 w 1304"/>
                <a:gd name="T77" fmla="*/ 118 h 2642"/>
                <a:gd name="T78" fmla="*/ 117 w 1304"/>
                <a:gd name="T79" fmla="*/ 118 h 2642"/>
                <a:gd name="T80" fmla="*/ 117 w 1304"/>
                <a:gd name="T81" fmla="*/ 2583 h 2642"/>
                <a:gd name="T82" fmla="*/ 114 w 1304"/>
                <a:gd name="T83" fmla="*/ 2602 h 2642"/>
                <a:gd name="T84" fmla="*/ 105 w 1304"/>
                <a:gd name="T85" fmla="*/ 2618 h 2642"/>
                <a:gd name="T86" fmla="*/ 93 w 1304"/>
                <a:gd name="T87" fmla="*/ 2631 h 2642"/>
                <a:gd name="T88" fmla="*/ 77 w 1304"/>
                <a:gd name="T89" fmla="*/ 2639 h 2642"/>
                <a:gd name="T90" fmla="*/ 59 w 1304"/>
                <a:gd name="T91" fmla="*/ 2642 h 2642"/>
                <a:gd name="T92" fmla="*/ 40 w 1304"/>
                <a:gd name="T93" fmla="*/ 2639 h 2642"/>
                <a:gd name="T94" fmla="*/ 24 w 1304"/>
                <a:gd name="T95" fmla="*/ 2631 h 2642"/>
                <a:gd name="T96" fmla="*/ 11 w 1304"/>
                <a:gd name="T97" fmla="*/ 2618 h 2642"/>
                <a:gd name="T98" fmla="*/ 3 w 1304"/>
                <a:gd name="T99" fmla="*/ 2602 h 2642"/>
                <a:gd name="T100" fmla="*/ 0 w 1304"/>
                <a:gd name="T101" fmla="*/ 2583 h 2642"/>
                <a:gd name="T102" fmla="*/ 0 w 1304"/>
                <a:gd name="T103" fmla="*/ 59 h 2642"/>
                <a:gd name="T104" fmla="*/ 3 w 1304"/>
                <a:gd name="T105" fmla="*/ 40 h 2642"/>
                <a:gd name="T106" fmla="*/ 11 w 1304"/>
                <a:gd name="T107" fmla="*/ 25 h 2642"/>
                <a:gd name="T108" fmla="*/ 24 w 1304"/>
                <a:gd name="T109" fmla="*/ 12 h 2642"/>
                <a:gd name="T110" fmla="*/ 40 w 1304"/>
                <a:gd name="T111" fmla="*/ 4 h 2642"/>
                <a:gd name="T112" fmla="*/ 59 w 1304"/>
                <a:gd name="T113" fmla="*/ 0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4" h="2642">
                  <a:moveTo>
                    <a:pt x="59" y="0"/>
                  </a:moveTo>
                  <a:lnTo>
                    <a:pt x="636" y="0"/>
                  </a:lnTo>
                  <a:lnTo>
                    <a:pt x="654" y="4"/>
                  </a:lnTo>
                  <a:lnTo>
                    <a:pt x="671" y="12"/>
                  </a:lnTo>
                  <a:lnTo>
                    <a:pt x="683" y="25"/>
                  </a:lnTo>
                  <a:lnTo>
                    <a:pt x="691" y="40"/>
                  </a:lnTo>
                  <a:lnTo>
                    <a:pt x="694" y="59"/>
                  </a:lnTo>
                  <a:lnTo>
                    <a:pt x="694" y="553"/>
                  </a:lnTo>
                  <a:lnTo>
                    <a:pt x="1246" y="553"/>
                  </a:lnTo>
                  <a:lnTo>
                    <a:pt x="1264" y="555"/>
                  </a:lnTo>
                  <a:lnTo>
                    <a:pt x="1281" y="564"/>
                  </a:lnTo>
                  <a:lnTo>
                    <a:pt x="1293" y="576"/>
                  </a:lnTo>
                  <a:lnTo>
                    <a:pt x="1301" y="592"/>
                  </a:lnTo>
                  <a:lnTo>
                    <a:pt x="1304" y="610"/>
                  </a:lnTo>
                  <a:lnTo>
                    <a:pt x="1304" y="2583"/>
                  </a:lnTo>
                  <a:lnTo>
                    <a:pt x="1301" y="2602"/>
                  </a:lnTo>
                  <a:lnTo>
                    <a:pt x="1293" y="2618"/>
                  </a:lnTo>
                  <a:lnTo>
                    <a:pt x="1281" y="2631"/>
                  </a:lnTo>
                  <a:lnTo>
                    <a:pt x="1264" y="2639"/>
                  </a:lnTo>
                  <a:lnTo>
                    <a:pt x="1246" y="2642"/>
                  </a:lnTo>
                  <a:lnTo>
                    <a:pt x="1228" y="2639"/>
                  </a:lnTo>
                  <a:lnTo>
                    <a:pt x="1211" y="2631"/>
                  </a:lnTo>
                  <a:lnTo>
                    <a:pt x="1199" y="2618"/>
                  </a:lnTo>
                  <a:lnTo>
                    <a:pt x="1191" y="2602"/>
                  </a:lnTo>
                  <a:lnTo>
                    <a:pt x="1188" y="2583"/>
                  </a:lnTo>
                  <a:lnTo>
                    <a:pt x="1188" y="669"/>
                  </a:lnTo>
                  <a:lnTo>
                    <a:pt x="694" y="669"/>
                  </a:lnTo>
                  <a:lnTo>
                    <a:pt x="694" y="2583"/>
                  </a:lnTo>
                  <a:lnTo>
                    <a:pt x="691" y="2602"/>
                  </a:lnTo>
                  <a:lnTo>
                    <a:pt x="683" y="2618"/>
                  </a:lnTo>
                  <a:lnTo>
                    <a:pt x="671" y="2631"/>
                  </a:lnTo>
                  <a:lnTo>
                    <a:pt x="654" y="2639"/>
                  </a:lnTo>
                  <a:lnTo>
                    <a:pt x="636" y="2642"/>
                  </a:lnTo>
                  <a:lnTo>
                    <a:pt x="618" y="2639"/>
                  </a:lnTo>
                  <a:lnTo>
                    <a:pt x="601" y="2631"/>
                  </a:lnTo>
                  <a:lnTo>
                    <a:pt x="589" y="2618"/>
                  </a:lnTo>
                  <a:lnTo>
                    <a:pt x="581" y="2602"/>
                  </a:lnTo>
                  <a:lnTo>
                    <a:pt x="578" y="2583"/>
                  </a:lnTo>
                  <a:lnTo>
                    <a:pt x="578" y="118"/>
                  </a:lnTo>
                  <a:lnTo>
                    <a:pt x="117" y="118"/>
                  </a:lnTo>
                  <a:lnTo>
                    <a:pt x="117" y="2583"/>
                  </a:lnTo>
                  <a:lnTo>
                    <a:pt x="114" y="2602"/>
                  </a:lnTo>
                  <a:lnTo>
                    <a:pt x="105" y="2618"/>
                  </a:lnTo>
                  <a:lnTo>
                    <a:pt x="93" y="2631"/>
                  </a:lnTo>
                  <a:lnTo>
                    <a:pt x="77" y="2639"/>
                  </a:lnTo>
                  <a:lnTo>
                    <a:pt x="59" y="2642"/>
                  </a:lnTo>
                  <a:lnTo>
                    <a:pt x="40" y="2639"/>
                  </a:lnTo>
                  <a:lnTo>
                    <a:pt x="24" y="2631"/>
                  </a:lnTo>
                  <a:lnTo>
                    <a:pt x="11" y="2618"/>
                  </a:lnTo>
                  <a:lnTo>
                    <a:pt x="3" y="2602"/>
                  </a:lnTo>
                  <a:lnTo>
                    <a:pt x="0" y="2583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2525839" y="1903413"/>
            <a:ext cx="582613" cy="581025"/>
            <a:chOff x="2528888" y="1903413"/>
            <a:chExt cx="582613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2" name="Freeform 84"/>
            <p:cNvSpPr>
              <a:spLocks noEditPoints="1"/>
            </p:cNvSpPr>
            <p:nvPr/>
          </p:nvSpPr>
          <p:spPr bwMode="auto">
            <a:xfrm>
              <a:off x="2528888" y="1903413"/>
              <a:ext cx="582613" cy="327025"/>
            </a:xfrm>
            <a:custGeom>
              <a:avLst/>
              <a:gdLst>
                <a:gd name="T0" fmla="*/ 121 w 3302"/>
                <a:gd name="T1" fmla="*/ 1444 h 1853"/>
                <a:gd name="T2" fmla="*/ 742 w 3302"/>
                <a:gd name="T3" fmla="*/ 1524 h 1853"/>
                <a:gd name="T4" fmla="*/ 2260 w 3302"/>
                <a:gd name="T5" fmla="*/ 408 h 1853"/>
                <a:gd name="T6" fmla="*/ 2164 w 3302"/>
                <a:gd name="T7" fmla="*/ 450 h 1853"/>
                <a:gd name="T8" fmla="*/ 2168 w 3302"/>
                <a:gd name="T9" fmla="*/ 459 h 1853"/>
                <a:gd name="T10" fmla="*/ 2170 w 3302"/>
                <a:gd name="T11" fmla="*/ 465 h 1853"/>
                <a:gd name="T12" fmla="*/ 2488 w 3302"/>
                <a:gd name="T13" fmla="*/ 955 h 1853"/>
                <a:gd name="T14" fmla="*/ 2954 w 3302"/>
                <a:gd name="T15" fmla="*/ 121 h 1853"/>
                <a:gd name="T16" fmla="*/ 2585 w 3302"/>
                <a:gd name="T17" fmla="*/ 915 h 1853"/>
                <a:gd name="T18" fmla="*/ 2954 w 3302"/>
                <a:gd name="T19" fmla="*/ 121 h 1853"/>
                <a:gd name="T20" fmla="*/ 2989 w 3302"/>
                <a:gd name="T21" fmla="*/ 0 h 1853"/>
                <a:gd name="T22" fmla="*/ 3014 w 3302"/>
                <a:gd name="T23" fmla="*/ 10 h 1853"/>
                <a:gd name="T24" fmla="*/ 3031 w 3302"/>
                <a:gd name="T25" fmla="*/ 32 h 1853"/>
                <a:gd name="T26" fmla="*/ 3302 w 3302"/>
                <a:gd name="T27" fmla="*/ 691 h 1853"/>
                <a:gd name="T28" fmla="*/ 3299 w 3302"/>
                <a:gd name="T29" fmla="*/ 718 h 1853"/>
                <a:gd name="T30" fmla="*/ 3282 w 3302"/>
                <a:gd name="T31" fmla="*/ 740 h 1853"/>
                <a:gd name="T32" fmla="*/ 3268 w 3302"/>
                <a:gd name="T33" fmla="*/ 748 h 1853"/>
                <a:gd name="T34" fmla="*/ 3249 w 3302"/>
                <a:gd name="T35" fmla="*/ 756 h 1853"/>
                <a:gd name="T36" fmla="*/ 3212 w 3302"/>
                <a:gd name="T37" fmla="*/ 771 h 1853"/>
                <a:gd name="T38" fmla="*/ 3162 w 3302"/>
                <a:gd name="T39" fmla="*/ 791 h 1853"/>
                <a:gd name="T40" fmla="*/ 3102 w 3302"/>
                <a:gd name="T41" fmla="*/ 816 h 1853"/>
                <a:gd name="T42" fmla="*/ 3033 w 3302"/>
                <a:gd name="T43" fmla="*/ 844 h 1853"/>
                <a:gd name="T44" fmla="*/ 2961 w 3302"/>
                <a:gd name="T45" fmla="*/ 874 h 1853"/>
                <a:gd name="T46" fmla="*/ 2886 w 3302"/>
                <a:gd name="T47" fmla="*/ 905 h 1853"/>
                <a:gd name="T48" fmla="*/ 2814 w 3302"/>
                <a:gd name="T49" fmla="*/ 934 h 1853"/>
                <a:gd name="T50" fmla="*/ 2746 w 3302"/>
                <a:gd name="T51" fmla="*/ 963 h 1853"/>
                <a:gd name="T52" fmla="*/ 2685 w 3302"/>
                <a:gd name="T53" fmla="*/ 988 h 1853"/>
                <a:gd name="T54" fmla="*/ 2636 w 3302"/>
                <a:gd name="T55" fmla="*/ 1009 h 1853"/>
                <a:gd name="T56" fmla="*/ 2599 w 3302"/>
                <a:gd name="T57" fmla="*/ 1024 h 1853"/>
                <a:gd name="T58" fmla="*/ 2579 w 3302"/>
                <a:gd name="T59" fmla="*/ 1032 h 1853"/>
                <a:gd name="T60" fmla="*/ 2382 w 3302"/>
                <a:gd name="T61" fmla="*/ 1113 h 1853"/>
                <a:gd name="T62" fmla="*/ 2362 w 3302"/>
                <a:gd name="T63" fmla="*/ 1117 h 1853"/>
                <a:gd name="T64" fmla="*/ 2342 w 3302"/>
                <a:gd name="T65" fmla="*/ 1113 h 1853"/>
                <a:gd name="T66" fmla="*/ 2321 w 3302"/>
                <a:gd name="T67" fmla="*/ 1097 h 1853"/>
                <a:gd name="T68" fmla="*/ 2092 w 3302"/>
                <a:gd name="T69" fmla="*/ 553 h 1853"/>
                <a:gd name="T70" fmla="*/ 865 w 3302"/>
                <a:gd name="T71" fmla="*/ 1550 h 1853"/>
                <a:gd name="T72" fmla="*/ 2134 w 3302"/>
                <a:gd name="T73" fmla="*/ 1028 h 1853"/>
                <a:gd name="T74" fmla="*/ 2161 w 3302"/>
                <a:gd name="T75" fmla="*/ 1031 h 1853"/>
                <a:gd name="T76" fmla="*/ 2182 w 3302"/>
                <a:gd name="T77" fmla="*/ 1048 h 1853"/>
                <a:gd name="T78" fmla="*/ 2193 w 3302"/>
                <a:gd name="T79" fmla="*/ 1073 h 1853"/>
                <a:gd name="T80" fmla="*/ 2189 w 3302"/>
                <a:gd name="T81" fmla="*/ 1100 h 1853"/>
                <a:gd name="T82" fmla="*/ 2173 w 3302"/>
                <a:gd name="T83" fmla="*/ 1121 h 1853"/>
                <a:gd name="T84" fmla="*/ 857 w 3302"/>
                <a:gd name="T85" fmla="*/ 1666 h 1853"/>
                <a:gd name="T86" fmla="*/ 837 w 3302"/>
                <a:gd name="T87" fmla="*/ 1670 h 1853"/>
                <a:gd name="T88" fmla="*/ 808 w 3302"/>
                <a:gd name="T89" fmla="*/ 1662 h 1853"/>
                <a:gd name="T90" fmla="*/ 789 w 3302"/>
                <a:gd name="T91" fmla="*/ 1638 h 1853"/>
                <a:gd name="T92" fmla="*/ 231 w 3302"/>
                <a:gd name="T93" fmla="*/ 1849 h 1853"/>
                <a:gd name="T94" fmla="*/ 211 w 3302"/>
                <a:gd name="T95" fmla="*/ 1853 h 1853"/>
                <a:gd name="T96" fmla="*/ 191 w 3302"/>
                <a:gd name="T97" fmla="*/ 1849 h 1853"/>
                <a:gd name="T98" fmla="*/ 170 w 3302"/>
                <a:gd name="T99" fmla="*/ 1832 h 1853"/>
                <a:gd name="T100" fmla="*/ 3 w 3302"/>
                <a:gd name="T101" fmla="*/ 1436 h 1853"/>
                <a:gd name="T102" fmla="*/ 0 w 3302"/>
                <a:gd name="T103" fmla="*/ 1409 h 1853"/>
                <a:gd name="T104" fmla="*/ 10 w 3302"/>
                <a:gd name="T105" fmla="*/ 1384 h 1853"/>
                <a:gd name="T106" fmla="*/ 32 w 3302"/>
                <a:gd name="T107" fmla="*/ 1367 h 1853"/>
                <a:gd name="T108" fmla="*/ 575 w 3302"/>
                <a:gd name="T109" fmla="*/ 1123 h 1853"/>
                <a:gd name="T110" fmla="*/ 572 w 3302"/>
                <a:gd name="T111" fmla="*/ 1096 h 1853"/>
                <a:gd name="T112" fmla="*/ 582 w 3302"/>
                <a:gd name="T113" fmla="*/ 1071 h 1853"/>
                <a:gd name="T114" fmla="*/ 604 w 3302"/>
                <a:gd name="T115" fmla="*/ 1055 h 1853"/>
                <a:gd name="T116" fmla="*/ 2045 w 3302"/>
                <a:gd name="T117" fmla="*/ 440 h 1853"/>
                <a:gd name="T118" fmla="*/ 2042 w 3302"/>
                <a:gd name="T119" fmla="*/ 412 h 1853"/>
                <a:gd name="T120" fmla="*/ 2052 w 3302"/>
                <a:gd name="T121" fmla="*/ 387 h 1853"/>
                <a:gd name="T122" fmla="*/ 2074 w 3302"/>
                <a:gd name="T123" fmla="*/ 370 h 1853"/>
                <a:gd name="T124" fmla="*/ 2976 w 3302"/>
                <a:gd name="T125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2" h="1853">
                  <a:moveTo>
                    <a:pt x="622" y="1238"/>
                  </a:moveTo>
                  <a:lnTo>
                    <a:pt x="121" y="1444"/>
                  </a:lnTo>
                  <a:lnTo>
                    <a:pt x="241" y="1731"/>
                  </a:lnTo>
                  <a:lnTo>
                    <a:pt x="742" y="1524"/>
                  </a:lnTo>
                  <a:lnTo>
                    <a:pt x="622" y="1238"/>
                  </a:lnTo>
                  <a:close/>
                  <a:moveTo>
                    <a:pt x="2260" y="408"/>
                  </a:moveTo>
                  <a:lnTo>
                    <a:pt x="2163" y="448"/>
                  </a:lnTo>
                  <a:lnTo>
                    <a:pt x="2164" y="450"/>
                  </a:lnTo>
                  <a:lnTo>
                    <a:pt x="2166" y="454"/>
                  </a:lnTo>
                  <a:lnTo>
                    <a:pt x="2168" y="459"/>
                  </a:lnTo>
                  <a:lnTo>
                    <a:pt x="2169" y="463"/>
                  </a:lnTo>
                  <a:lnTo>
                    <a:pt x="2170" y="465"/>
                  </a:lnTo>
                  <a:lnTo>
                    <a:pt x="2391" y="996"/>
                  </a:lnTo>
                  <a:lnTo>
                    <a:pt x="2488" y="955"/>
                  </a:lnTo>
                  <a:lnTo>
                    <a:pt x="2260" y="408"/>
                  </a:lnTo>
                  <a:close/>
                  <a:moveTo>
                    <a:pt x="2954" y="121"/>
                  </a:moveTo>
                  <a:lnTo>
                    <a:pt x="2358" y="367"/>
                  </a:lnTo>
                  <a:lnTo>
                    <a:pt x="2585" y="915"/>
                  </a:lnTo>
                  <a:lnTo>
                    <a:pt x="3181" y="669"/>
                  </a:lnTo>
                  <a:lnTo>
                    <a:pt x="2954" y="121"/>
                  </a:lnTo>
                  <a:close/>
                  <a:moveTo>
                    <a:pt x="2976" y="0"/>
                  </a:moveTo>
                  <a:lnTo>
                    <a:pt x="2989" y="0"/>
                  </a:lnTo>
                  <a:lnTo>
                    <a:pt x="3002" y="4"/>
                  </a:lnTo>
                  <a:lnTo>
                    <a:pt x="3014" y="10"/>
                  </a:lnTo>
                  <a:lnTo>
                    <a:pt x="3023" y="20"/>
                  </a:lnTo>
                  <a:lnTo>
                    <a:pt x="3031" y="32"/>
                  </a:lnTo>
                  <a:lnTo>
                    <a:pt x="3299" y="677"/>
                  </a:lnTo>
                  <a:lnTo>
                    <a:pt x="3302" y="691"/>
                  </a:lnTo>
                  <a:lnTo>
                    <a:pt x="3302" y="705"/>
                  </a:lnTo>
                  <a:lnTo>
                    <a:pt x="3299" y="718"/>
                  </a:lnTo>
                  <a:lnTo>
                    <a:pt x="3292" y="730"/>
                  </a:lnTo>
                  <a:lnTo>
                    <a:pt x="3282" y="740"/>
                  </a:lnTo>
                  <a:lnTo>
                    <a:pt x="3271" y="747"/>
                  </a:lnTo>
                  <a:lnTo>
                    <a:pt x="3268" y="748"/>
                  </a:lnTo>
                  <a:lnTo>
                    <a:pt x="3261" y="751"/>
                  </a:lnTo>
                  <a:lnTo>
                    <a:pt x="3249" y="756"/>
                  </a:lnTo>
                  <a:lnTo>
                    <a:pt x="3231" y="762"/>
                  </a:lnTo>
                  <a:lnTo>
                    <a:pt x="3212" y="771"/>
                  </a:lnTo>
                  <a:lnTo>
                    <a:pt x="3188" y="780"/>
                  </a:lnTo>
                  <a:lnTo>
                    <a:pt x="3162" y="791"/>
                  </a:lnTo>
                  <a:lnTo>
                    <a:pt x="3133" y="803"/>
                  </a:lnTo>
                  <a:lnTo>
                    <a:pt x="3102" y="816"/>
                  </a:lnTo>
                  <a:lnTo>
                    <a:pt x="3068" y="830"/>
                  </a:lnTo>
                  <a:lnTo>
                    <a:pt x="3033" y="844"/>
                  </a:lnTo>
                  <a:lnTo>
                    <a:pt x="2997" y="859"/>
                  </a:lnTo>
                  <a:lnTo>
                    <a:pt x="2961" y="874"/>
                  </a:lnTo>
                  <a:lnTo>
                    <a:pt x="2924" y="889"/>
                  </a:lnTo>
                  <a:lnTo>
                    <a:pt x="2886" y="905"/>
                  </a:lnTo>
                  <a:lnTo>
                    <a:pt x="2850" y="920"/>
                  </a:lnTo>
                  <a:lnTo>
                    <a:pt x="2814" y="934"/>
                  </a:lnTo>
                  <a:lnTo>
                    <a:pt x="2780" y="949"/>
                  </a:lnTo>
                  <a:lnTo>
                    <a:pt x="2746" y="963"/>
                  </a:lnTo>
                  <a:lnTo>
                    <a:pt x="2714" y="976"/>
                  </a:lnTo>
                  <a:lnTo>
                    <a:pt x="2685" y="988"/>
                  </a:lnTo>
                  <a:lnTo>
                    <a:pt x="2659" y="999"/>
                  </a:lnTo>
                  <a:lnTo>
                    <a:pt x="2636" y="1009"/>
                  </a:lnTo>
                  <a:lnTo>
                    <a:pt x="2616" y="1017"/>
                  </a:lnTo>
                  <a:lnTo>
                    <a:pt x="2599" y="1024"/>
                  </a:lnTo>
                  <a:lnTo>
                    <a:pt x="2587" y="1029"/>
                  </a:lnTo>
                  <a:lnTo>
                    <a:pt x="2579" y="1032"/>
                  </a:lnTo>
                  <a:lnTo>
                    <a:pt x="2577" y="1033"/>
                  </a:lnTo>
                  <a:lnTo>
                    <a:pt x="2382" y="1113"/>
                  </a:lnTo>
                  <a:lnTo>
                    <a:pt x="2372" y="1116"/>
                  </a:lnTo>
                  <a:lnTo>
                    <a:pt x="2362" y="1117"/>
                  </a:lnTo>
                  <a:lnTo>
                    <a:pt x="2352" y="1116"/>
                  </a:lnTo>
                  <a:lnTo>
                    <a:pt x="2342" y="1113"/>
                  </a:lnTo>
                  <a:lnTo>
                    <a:pt x="2330" y="1106"/>
                  </a:lnTo>
                  <a:lnTo>
                    <a:pt x="2321" y="1097"/>
                  </a:lnTo>
                  <a:lnTo>
                    <a:pt x="2314" y="1085"/>
                  </a:lnTo>
                  <a:lnTo>
                    <a:pt x="2092" y="553"/>
                  </a:lnTo>
                  <a:lnTo>
                    <a:pt x="692" y="1132"/>
                  </a:lnTo>
                  <a:lnTo>
                    <a:pt x="865" y="1550"/>
                  </a:lnTo>
                  <a:lnTo>
                    <a:pt x="2120" y="1031"/>
                  </a:lnTo>
                  <a:lnTo>
                    <a:pt x="2134" y="1028"/>
                  </a:lnTo>
                  <a:lnTo>
                    <a:pt x="2148" y="1028"/>
                  </a:lnTo>
                  <a:lnTo>
                    <a:pt x="2161" y="1031"/>
                  </a:lnTo>
                  <a:lnTo>
                    <a:pt x="2172" y="1038"/>
                  </a:lnTo>
                  <a:lnTo>
                    <a:pt x="2182" y="1048"/>
                  </a:lnTo>
                  <a:lnTo>
                    <a:pt x="2189" y="1060"/>
                  </a:lnTo>
                  <a:lnTo>
                    <a:pt x="2193" y="1073"/>
                  </a:lnTo>
                  <a:lnTo>
                    <a:pt x="2193" y="1087"/>
                  </a:lnTo>
                  <a:lnTo>
                    <a:pt x="2189" y="1100"/>
                  </a:lnTo>
                  <a:lnTo>
                    <a:pt x="2182" y="1111"/>
                  </a:lnTo>
                  <a:lnTo>
                    <a:pt x="2173" y="1121"/>
                  </a:lnTo>
                  <a:lnTo>
                    <a:pt x="2161" y="1128"/>
                  </a:lnTo>
                  <a:lnTo>
                    <a:pt x="857" y="1666"/>
                  </a:lnTo>
                  <a:lnTo>
                    <a:pt x="847" y="1669"/>
                  </a:lnTo>
                  <a:lnTo>
                    <a:pt x="837" y="1670"/>
                  </a:lnTo>
                  <a:lnTo>
                    <a:pt x="822" y="1668"/>
                  </a:lnTo>
                  <a:lnTo>
                    <a:pt x="808" y="1662"/>
                  </a:lnTo>
                  <a:lnTo>
                    <a:pt x="797" y="1652"/>
                  </a:lnTo>
                  <a:lnTo>
                    <a:pt x="789" y="1638"/>
                  </a:lnTo>
                  <a:lnTo>
                    <a:pt x="782" y="1621"/>
                  </a:lnTo>
                  <a:lnTo>
                    <a:pt x="231" y="1849"/>
                  </a:lnTo>
                  <a:lnTo>
                    <a:pt x="221" y="1852"/>
                  </a:lnTo>
                  <a:lnTo>
                    <a:pt x="211" y="1853"/>
                  </a:lnTo>
                  <a:lnTo>
                    <a:pt x="201" y="1852"/>
                  </a:lnTo>
                  <a:lnTo>
                    <a:pt x="191" y="1849"/>
                  </a:lnTo>
                  <a:lnTo>
                    <a:pt x="179" y="1842"/>
                  </a:lnTo>
                  <a:lnTo>
                    <a:pt x="170" y="1832"/>
                  </a:lnTo>
                  <a:lnTo>
                    <a:pt x="163" y="1820"/>
                  </a:lnTo>
                  <a:lnTo>
                    <a:pt x="3" y="1436"/>
                  </a:lnTo>
                  <a:lnTo>
                    <a:pt x="0" y="1422"/>
                  </a:lnTo>
                  <a:lnTo>
                    <a:pt x="0" y="1409"/>
                  </a:lnTo>
                  <a:lnTo>
                    <a:pt x="3" y="1396"/>
                  </a:lnTo>
                  <a:lnTo>
                    <a:pt x="10" y="1384"/>
                  </a:lnTo>
                  <a:lnTo>
                    <a:pt x="20" y="1374"/>
                  </a:lnTo>
                  <a:lnTo>
                    <a:pt x="32" y="1367"/>
                  </a:lnTo>
                  <a:lnTo>
                    <a:pt x="582" y="1140"/>
                  </a:lnTo>
                  <a:lnTo>
                    <a:pt x="575" y="1123"/>
                  </a:lnTo>
                  <a:lnTo>
                    <a:pt x="572" y="1110"/>
                  </a:lnTo>
                  <a:lnTo>
                    <a:pt x="572" y="1096"/>
                  </a:lnTo>
                  <a:lnTo>
                    <a:pt x="575" y="1083"/>
                  </a:lnTo>
                  <a:lnTo>
                    <a:pt x="582" y="1071"/>
                  </a:lnTo>
                  <a:lnTo>
                    <a:pt x="592" y="1062"/>
                  </a:lnTo>
                  <a:lnTo>
                    <a:pt x="604" y="1055"/>
                  </a:lnTo>
                  <a:lnTo>
                    <a:pt x="2052" y="456"/>
                  </a:lnTo>
                  <a:lnTo>
                    <a:pt x="2045" y="440"/>
                  </a:lnTo>
                  <a:lnTo>
                    <a:pt x="2042" y="426"/>
                  </a:lnTo>
                  <a:lnTo>
                    <a:pt x="2042" y="412"/>
                  </a:lnTo>
                  <a:lnTo>
                    <a:pt x="2045" y="399"/>
                  </a:lnTo>
                  <a:lnTo>
                    <a:pt x="2052" y="387"/>
                  </a:lnTo>
                  <a:lnTo>
                    <a:pt x="2062" y="377"/>
                  </a:lnTo>
                  <a:lnTo>
                    <a:pt x="2074" y="370"/>
                  </a:lnTo>
                  <a:lnTo>
                    <a:pt x="2962" y="4"/>
                  </a:lnTo>
                  <a:lnTo>
                    <a:pt x="29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85"/>
            <p:cNvSpPr>
              <a:spLocks noEditPoints="1"/>
            </p:cNvSpPr>
            <p:nvPr/>
          </p:nvSpPr>
          <p:spPr bwMode="auto">
            <a:xfrm>
              <a:off x="2713038" y="2144713"/>
              <a:ext cx="214313" cy="339725"/>
            </a:xfrm>
            <a:custGeom>
              <a:avLst/>
              <a:gdLst>
                <a:gd name="T0" fmla="*/ 414 w 1218"/>
                <a:gd name="T1" fmla="*/ 767 h 1922"/>
                <a:gd name="T2" fmla="*/ 775 w 1218"/>
                <a:gd name="T3" fmla="*/ 661 h 1922"/>
                <a:gd name="T4" fmla="*/ 808 w 1218"/>
                <a:gd name="T5" fmla="*/ 0 h 1922"/>
                <a:gd name="T6" fmla="*/ 835 w 1218"/>
                <a:gd name="T7" fmla="*/ 4 h 1922"/>
                <a:gd name="T8" fmla="*/ 856 w 1218"/>
                <a:gd name="T9" fmla="*/ 20 h 1922"/>
                <a:gd name="T10" fmla="*/ 867 w 1218"/>
                <a:gd name="T11" fmla="*/ 46 h 1922"/>
                <a:gd name="T12" fmla="*/ 863 w 1218"/>
                <a:gd name="T13" fmla="*/ 72 h 1922"/>
                <a:gd name="T14" fmla="*/ 847 w 1218"/>
                <a:gd name="T15" fmla="*/ 94 h 1922"/>
                <a:gd name="T16" fmla="*/ 662 w 1218"/>
                <a:gd name="T17" fmla="*/ 173 h 1922"/>
                <a:gd name="T18" fmla="*/ 815 w 1218"/>
                <a:gd name="T19" fmla="*/ 557 h 1922"/>
                <a:gd name="T20" fmla="*/ 847 w 1218"/>
                <a:gd name="T21" fmla="*/ 567 h 1922"/>
                <a:gd name="T22" fmla="*/ 865 w 1218"/>
                <a:gd name="T23" fmla="*/ 595 h 1922"/>
                <a:gd name="T24" fmla="*/ 944 w 1218"/>
                <a:gd name="T25" fmla="*/ 767 h 1922"/>
                <a:gd name="T26" fmla="*/ 975 w 1218"/>
                <a:gd name="T27" fmla="*/ 777 h 1922"/>
                <a:gd name="T28" fmla="*/ 994 w 1218"/>
                <a:gd name="T29" fmla="*/ 803 h 1922"/>
                <a:gd name="T30" fmla="*/ 994 w 1218"/>
                <a:gd name="T31" fmla="*/ 836 h 1922"/>
                <a:gd name="T32" fmla="*/ 975 w 1218"/>
                <a:gd name="T33" fmla="*/ 862 h 1922"/>
                <a:gd name="T34" fmla="*/ 944 w 1218"/>
                <a:gd name="T35" fmla="*/ 872 h 1922"/>
                <a:gd name="T36" fmla="*/ 1217 w 1218"/>
                <a:gd name="T37" fmla="*/ 1856 h 1922"/>
                <a:gd name="T38" fmla="*/ 1215 w 1218"/>
                <a:gd name="T39" fmla="*/ 1888 h 1922"/>
                <a:gd name="T40" fmla="*/ 1195 w 1218"/>
                <a:gd name="T41" fmla="*/ 1913 h 1922"/>
                <a:gd name="T42" fmla="*/ 1173 w 1218"/>
                <a:gd name="T43" fmla="*/ 1922 h 1922"/>
                <a:gd name="T44" fmla="*/ 1153 w 1218"/>
                <a:gd name="T45" fmla="*/ 1920 h 1922"/>
                <a:gd name="T46" fmla="*/ 1130 w 1218"/>
                <a:gd name="T47" fmla="*/ 1907 h 1922"/>
                <a:gd name="T48" fmla="*/ 1116 w 1218"/>
                <a:gd name="T49" fmla="*/ 1884 h 1922"/>
                <a:gd name="T50" fmla="*/ 662 w 1218"/>
                <a:gd name="T51" fmla="*/ 872 h 1922"/>
                <a:gd name="T52" fmla="*/ 659 w 1218"/>
                <a:gd name="T53" fmla="*/ 1886 h 1922"/>
                <a:gd name="T54" fmla="*/ 641 w 1218"/>
                <a:gd name="T55" fmla="*/ 1912 h 1922"/>
                <a:gd name="T56" fmla="*/ 609 w 1218"/>
                <a:gd name="T57" fmla="*/ 1922 h 1922"/>
                <a:gd name="T58" fmla="*/ 578 w 1218"/>
                <a:gd name="T59" fmla="*/ 1912 h 1922"/>
                <a:gd name="T60" fmla="*/ 559 w 1218"/>
                <a:gd name="T61" fmla="*/ 1886 h 1922"/>
                <a:gd name="T62" fmla="*/ 556 w 1218"/>
                <a:gd name="T63" fmla="*/ 872 h 1922"/>
                <a:gd name="T64" fmla="*/ 103 w 1218"/>
                <a:gd name="T65" fmla="*/ 1884 h 1922"/>
                <a:gd name="T66" fmla="*/ 85 w 1218"/>
                <a:gd name="T67" fmla="*/ 1911 h 1922"/>
                <a:gd name="T68" fmla="*/ 55 w 1218"/>
                <a:gd name="T69" fmla="*/ 1922 h 1922"/>
                <a:gd name="T70" fmla="*/ 23 w 1218"/>
                <a:gd name="T71" fmla="*/ 1913 h 1922"/>
                <a:gd name="T72" fmla="*/ 3 w 1218"/>
                <a:gd name="T73" fmla="*/ 1888 h 1922"/>
                <a:gd name="T74" fmla="*/ 2 w 1218"/>
                <a:gd name="T75" fmla="*/ 1856 h 1922"/>
                <a:gd name="T76" fmla="*/ 274 w 1218"/>
                <a:gd name="T77" fmla="*/ 872 h 1922"/>
                <a:gd name="T78" fmla="*/ 243 w 1218"/>
                <a:gd name="T79" fmla="*/ 862 h 1922"/>
                <a:gd name="T80" fmla="*/ 225 w 1218"/>
                <a:gd name="T81" fmla="*/ 836 h 1922"/>
                <a:gd name="T82" fmla="*/ 225 w 1218"/>
                <a:gd name="T83" fmla="*/ 803 h 1922"/>
                <a:gd name="T84" fmla="*/ 243 w 1218"/>
                <a:gd name="T85" fmla="*/ 777 h 1922"/>
                <a:gd name="T86" fmla="*/ 274 w 1218"/>
                <a:gd name="T87" fmla="*/ 767 h 1922"/>
                <a:gd name="T88" fmla="*/ 353 w 1218"/>
                <a:gd name="T89" fmla="*/ 595 h 1922"/>
                <a:gd name="T90" fmla="*/ 372 w 1218"/>
                <a:gd name="T91" fmla="*/ 567 h 1922"/>
                <a:gd name="T92" fmla="*/ 403 w 1218"/>
                <a:gd name="T93" fmla="*/ 557 h 1922"/>
                <a:gd name="T94" fmla="*/ 556 w 1218"/>
                <a:gd name="T95" fmla="*/ 216 h 1922"/>
                <a:gd name="T96" fmla="*/ 413 w 1218"/>
                <a:gd name="T97" fmla="*/ 274 h 1922"/>
                <a:gd name="T98" fmla="*/ 388 w 1218"/>
                <a:gd name="T99" fmla="*/ 273 h 1922"/>
                <a:gd name="T100" fmla="*/ 363 w 1218"/>
                <a:gd name="T101" fmla="*/ 256 h 1922"/>
                <a:gd name="T102" fmla="*/ 351 w 1218"/>
                <a:gd name="T103" fmla="*/ 229 h 1922"/>
                <a:gd name="T104" fmla="*/ 355 w 1218"/>
                <a:gd name="T105" fmla="*/ 202 h 1922"/>
                <a:gd name="T106" fmla="*/ 371 w 1218"/>
                <a:gd name="T107" fmla="*/ 181 h 1922"/>
                <a:gd name="T108" fmla="*/ 588 w 1218"/>
                <a:gd name="T109" fmla="*/ 89 h 1922"/>
                <a:gd name="T110" fmla="*/ 795 w 1218"/>
                <a:gd name="T111" fmla="*/ 4 h 1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8" h="1922">
                  <a:moveTo>
                    <a:pt x="443" y="661"/>
                  </a:moveTo>
                  <a:lnTo>
                    <a:pt x="414" y="767"/>
                  </a:lnTo>
                  <a:lnTo>
                    <a:pt x="804" y="767"/>
                  </a:lnTo>
                  <a:lnTo>
                    <a:pt x="775" y="661"/>
                  </a:lnTo>
                  <a:lnTo>
                    <a:pt x="443" y="661"/>
                  </a:lnTo>
                  <a:close/>
                  <a:moveTo>
                    <a:pt x="808" y="0"/>
                  </a:moveTo>
                  <a:lnTo>
                    <a:pt x="822" y="0"/>
                  </a:lnTo>
                  <a:lnTo>
                    <a:pt x="835" y="4"/>
                  </a:lnTo>
                  <a:lnTo>
                    <a:pt x="847" y="10"/>
                  </a:lnTo>
                  <a:lnTo>
                    <a:pt x="856" y="20"/>
                  </a:lnTo>
                  <a:lnTo>
                    <a:pt x="863" y="32"/>
                  </a:lnTo>
                  <a:lnTo>
                    <a:pt x="867" y="46"/>
                  </a:lnTo>
                  <a:lnTo>
                    <a:pt x="867" y="59"/>
                  </a:lnTo>
                  <a:lnTo>
                    <a:pt x="863" y="72"/>
                  </a:lnTo>
                  <a:lnTo>
                    <a:pt x="857" y="84"/>
                  </a:lnTo>
                  <a:lnTo>
                    <a:pt x="847" y="94"/>
                  </a:lnTo>
                  <a:lnTo>
                    <a:pt x="835" y="101"/>
                  </a:lnTo>
                  <a:lnTo>
                    <a:pt x="662" y="173"/>
                  </a:lnTo>
                  <a:lnTo>
                    <a:pt x="662" y="557"/>
                  </a:lnTo>
                  <a:lnTo>
                    <a:pt x="815" y="557"/>
                  </a:lnTo>
                  <a:lnTo>
                    <a:pt x="832" y="559"/>
                  </a:lnTo>
                  <a:lnTo>
                    <a:pt x="847" y="567"/>
                  </a:lnTo>
                  <a:lnTo>
                    <a:pt x="858" y="579"/>
                  </a:lnTo>
                  <a:lnTo>
                    <a:pt x="865" y="595"/>
                  </a:lnTo>
                  <a:lnTo>
                    <a:pt x="913" y="767"/>
                  </a:lnTo>
                  <a:lnTo>
                    <a:pt x="944" y="767"/>
                  </a:lnTo>
                  <a:lnTo>
                    <a:pt x="961" y="770"/>
                  </a:lnTo>
                  <a:lnTo>
                    <a:pt x="975" y="777"/>
                  </a:lnTo>
                  <a:lnTo>
                    <a:pt x="986" y="789"/>
                  </a:lnTo>
                  <a:lnTo>
                    <a:pt x="994" y="803"/>
                  </a:lnTo>
                  <a:lnTo>
                    <a:pt x="996" y="819"/>
                  </a:lnTo>
                  <a:lnTo>
                    <a:pt x="994" y="836"/>
                  </a:lnTo>
                  <a:lnTo>
                    <a:pt x="986" y="850"/>
                  </a:lnTo>
                  <a:lnTo>
                    <a:pt x="975" y="862"/>
                  </a:lnTo>
                  <a:lnTo>
                    <a:pt x="961" y="869"/>
                  </a:lnTo>
                  <a:lnTo>
                    <a:pt x="944" y="872"/>
                  </a:lnTo>
                  <a:lnTo>
                    <a:pt x="943" y="872"/>
                  </a:lnTo>
                  <a:lnTo>
                    <a:pt x="1217" y="1856"/>
                  </a:lnTo>
                  <a:lnTo>
                    <a:pt x="1218" y="1872"/>
                  </a:lnTo>
                  <a:lnTo>
                    <a:pt x="1215" y="1888"/>
                  </a:lnTo>
                  <a:lnTo>
                    <a:pt x="1207" y="1902"/>
                  </a:lnTo>
                  <a:lnTo>
                    <a:pt x="1195" y="1913"/>
                  </a:lnTo>
                  <a:lnTo>
                    <a:pt x="1180" y="1920"/>
                  </a:lnTo>
                  <a:lnTo>
                    <a:pt x="1173" y="1922"/>
                  </a:lnTo>
                  <a:lnTo>
                    <a:pt x="1166" y="1922"/>
                  </a:lnTo>
                  <a:lnTo>
                    <a:pt x="1153" y="1920"/>
                  </a:lnTo>
                  <a:lnTo>
                    <a:pt x="1140" y="1915"/>
                  </a:lnTo>
                  <a:lnTo>
                    <a:pt x="1130" y="1907"/>
                  </a:lnTo>
                  <a:lnTo>
                    <a:pt x="1121" y="1897"/>
                  </a:lnTo>
                  <a:lnTo>
                    <a:pt x="1116" y="1884"/>
                  </a:lnTo>
                  <a:lnTo>
                    <a:pt x="833" y="872"/>
                  </a:lnTo>
                  <a:lnTo>
                    <a:pt x="662" y="872"/>
                  </a:lnTo>
                  <a:lnTo>
                    <a:pt x="662" y="1870"/>
                  </a:lnTo>
                  <a:lnTo>
                    <a:pt x="659" y="1886"/>
                  </a:lnTo>
                  <a:lnTo>
                    <a:pt x="652" y="1901"/>
                  </a:lnTo>
                  <a:lnTo>
                    <a:pt x="641" y="1912"/>
                  </a:lnTo>
                  <a:lnTo>
                    <a:pt x="626" y="1920"/>
                  </a:lnTo>
                  <a:lnTo>
                    <a:pt x="609" y="1922"/>
                  </a:lnTo>
                  <a:lnTo>
                    <a:pt x="592" y="1920"/>
                  </a:lnTo>
                  <a:lnTo>
                    <a:pt x="578" y="1912"/>
                  </a:lnTo>
                  <a:lnTo>
                    <a:pt x="566" y="1901"/>
                  </a:lnTo>
                  <a:lnTo>
                    <a:pt x="559" y="1886"/>
                  </a:lnTo>
                  <a:lnTo>
                    <a:pt x="556" y="1870"/>
                  </a:lnTo>
                  <a:lnTo>
                    <a:pt x="556" y="872"/>
                  </a:lnTo>
                  <a:lnTo>
                    <a:pt x="385" y="872"/>
                  </a:lnTo>
                  <a:lnTo>
                    <a:pt x="103" y="1884"/>
                  </a:lnTo>
                  <a:lnTo>
                    <a:pt x="96" y="1899"/>
                  </a:lnTo>
                  <a:lnTo>
                    <a:pt x="85" y="1911"/>
                  </a:lnTo>
                  <a:lnTo>
                    <a:pt x="71" y="1919"/>
                  </a:lnTo>
                  <a:lnTo>
                    <a:pt x="55" y="1922"/>
                  </a:lnTo>
                  <a:lnTo>
                    <a:pt x="38" y="1920"/>
                  </a:lnTo>
                  <a:lnTo>
                    <a:pt x="23" y="1913"/>
                  </a:lnTo>
                  <a:lnTo>
                    <a:pt x="11" y="1902"/>
                  </a:lnTo>
                  <a:lnTo>
                    <a:pt x="3" y="1888"/>
                  </a:lnTo>
                  <a:lnTo>
                    <a:pt x="0" y="1873"/>
                  </a:lnTo>
                  <a:lnTo>
                    <a:pt x="2" y="1856"/>
                  </a:lnTo>
                  <a:lnTo>
                    <a:pt x="275" y="872"/>
                  </a:lnTo>
                  <a:lnTo>
                    <a:pt x="274" y="872"/>
                  </a:lnTo>
                  <a:lnTo>
                    <a:pt x="258" y="869"/>
                  </a:lnTo>
                  <a:lnTo>
                    <a:pt x="243" y="862"/>
                  </a:lnTo>
                  <a:lnTo>
                    <a:pt x="232" y="850"/>
                  </a:lnTo>
                  <a:lnTo>
                    <a:pt x="225" y="836"/>
                  </a:lnTo>
                  <a:lnTo>
                    <a:pt x="222" y="820"/>
                  </a:lnTo>
                  <a:lnTo>
                    <a:pt x="225" y="803"/>
                  </a:lnTo>
                  <a:lnTo>
                    <a:pt x="232" y="789"/>
                  </a:lnTo>
                  <a:lnTo>
                    <a:pt x="243" y="777"/>
                  </a:lnTo>
                  <a:lnTo>
                    <a:pt x="258" y="770"/>
                  </a:lnTo>
                  <a:lnTo>
                    <a:pt x="274" y="767"/>
                  </a:lnTo>
                  <a:lnTo>
                    <a:pt x="305" y="767"/>
                  </a:lnTo>
                  <a:lnTo>
                    <a:pt x="353" y="595"/>
                  </a:lnTo>
                  <a:lnTo>
                    <a:pt x="360" y="579"/>
                  </a:lnTo>
                  <a:lnTo>
                    <a:pt x="372" y="567"/>
                  </a:lnTo>
                  <a:lnTo>
                    <a:pt x="386" y="559"/>
                  </a:lnTo>
                  <a:lnTo>
                    <a:pt x="403" y="557"/>
                  </a:lnTo>
                  <a:lnTo>
                    <a:pt x="556" y="557"/>
                  </a:lnTo>
                  <a:lnTo>
                    <a:pt x="556" y="216"/>
                  </a:lnTo>
                  <a:lnTo>
                    <a:pt x="423" y="271"/>
                  </a:lnTo>
                  <a:lnTo>
                    <a:pt x="413" y="274"/>
                  </a:lnTo>
                  <a:lnTo>
                    <a:pt x="403" y="274"/>
                  </a:lnTo>
                  <a:lnTo>
                    <a:pt x="388" y="273"/>
                  </a:lnTo>
                  <a:lnTo>
                    <a:pt x="375" y="266"/>
                  </a:lnTo>
                  <a:lnTo>
                    <a:pt x="363" y="256"/>
                  </a:lnTo>
                  <a:lnTo>
                    <a:pt x="355" y="242"/>
                  </a:lnTo>
                  <a:lnTo>
                    <a:pt x="351" y="229"/>
                  </a:lnTo>
                  <a:lnTo>
                    <a:pt x="351" y="215"/>
                  </a:lnTo>
                  <a:lnTo>
                    <a:pt x="355" y="202"/>
                  </a:lnTo>
                  <a:lnTo>
                    <a:pt x="362" y="191"/>
                  </a:lnTo>
                  <a:lnTo>
                    <a:pt x="371" y="181"/>
                  </a:lnTo>
                  <a:lnTo>
                    <a:pt x="383" y="174"/>
                  </a:lnTo>
                  <a:lnTo>
                    <a:pt x="588" y="89"/>
                  </a:lnTo>
                  <a:lnTo>
                    <a:pt x="589" y="88"/>
                  </a:lnTo>
                  <a:lnTo>
                    <a:pt x="795" y="4"/>
                  </a:lnTo>
                  <a:lnTo>
                    <a:pt x="8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1591139" y="1903413"/>
            <a:ext cx="581025" cy="581025"/>
            <a:chOff x="1590675" y="1903413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90"/>
            <p:cNvSpPr>
              <a:spLocks noEditPoints="1"/>
            </p:cNvSpPr>
            <p:nvPr/>
          </p:nvSpPr>
          <p:spPr bwMode="auto">
            <a:xfrm>
              <a:off x="1590675" y="1903413"/>
              <a:ext cx="581025" cy="581025"/>
            </a:xfrm>
            <a:custGeom>
              <a:avLst/>
              <a:gdLst>
                <a:gd name="T0" fmla="*/ 2193 w 3293"/>
                <a:gd name="T1" fmla="*/ 111 h 3294"/>
                <a:gd name="T2" fmla="*/ 2169 w 3293"/>
                <a:gd name="T3" fmla="*/ 144 h 3294"/>
                <a:gd name="T4" fmla="*/ 2174 w 3293"/>
                <a:gd name="T5" fmla="*/ 184 h 3294"/>
                <a:gd name="T6" fmla="*/ 2204 w 3293"/>
                <a:gd name="T7" fmla="*/ 215 h 3294"/>
                <a:gd name="T8" fmla="*/ 2215 w 3293"/>
                <a:gd name="T9" fmla="*/ 227 h 3294"/>
                <a:gd name="T10" fmla="*/ 2372 w 3293"/>
                <a:gd name="T11" fmla="*/ 395 h 3294"/>
                <a:gd name="T12" fmla="*/ 2357 w 3293"/>
                <a:gd name="T13" fmla="*/ 441 h 3294"/>
                <a:gd name="T14" fmla="*/ 2311 w 3293"/>
                <a:gd name="T15" fmla="*/ 456 h 3294"/>
                <a:gd name="T16" fmla="*/ 2170 w 3293"/>
                <a:gd name="T17" fmla="*/ 330 h 3294"/>
                <a:gd name="T18" fmla="*/ 201 w 3293"/>
                <a:gd name="T19" fmla="*/ 2314 h 3294"/>
                <a:gd name="T20" fmla="*/ 132 w 3293"/>
                <a:gd name="T21" fmla="*/ 2453 h 3294"/>
                <a:gd name="T22" fmla="*/ 105 w 3293"/>
                <a:gd name="T23" fmla="*/ 2603 h 3294"/>
                <a:gd name="T24" fmla="*/ 119 w 3293"/>
                <a:gd name="T25" fmla="*/ 2754 h 3294"/>
                <a:gd name="T26" fmla="*/ 174 w 3293"/>
                <a:gd name="T27" fmla="*/ 2898 h 3294"/>
                <a:gd name="T28" fmla="*/ 269 w 3293"/>
                <a:gd name="T29" fmla="*/ 3025 h 3294"/>
                <a:gd name="T30" fmla="*/ 401 w 3293"/>
                <a:gd name="T31" fmla="*/ 3123 h 3294"/>
                <a:gd name="T32" fmla="*/ 555 w 3293"/>
                <a:gd name="T33" fmla="*/ 3179 h 3294"/>
                <a:gd name="T34" fmla="*/ 721 w 3293"/>
                <a:gd name="T35" fmla="*/ 3187 h 3294"/>
                <a:gd name="T36" fmla="*/ 880 w 3293"/>
                <a:gd name="T37" fmla="*/ 3146 h 3294"/>
                <a:gd name="T38" fmla="*/ 1021 w 3293"/>
                <a:gd name="T39" fmla="*/ 3062 h 3294"/>
                <a:gd name="T40" fmla="*/ 2430 w 3293"/>
                <a:gd name="T41" fmla="*/ 591 h 3294"/>
                <a:gd name="T42" fmla="*/ 2415 w 3293"/>
                <a:gd name="T43" fmla="*/ 546 h 3294"/>
                <a:gd name="T44" fmla="*/ 2444 w 3293"/>
                <a:gd name="T45" fmla="*/ 507 h 3294"/>
                <a:gd name="T46" fmla="*/ 2491 w 3293"/>
                <a:gd name="T47" fmla="*/ 507 h 3294"/>
                <a:gd name="T48" fmla="*/ 3071 w 3293"/>
                <a:gd name="T49" fmla="*/ 1082 h 3294"/>
                <a:gd name="T50" fmla="*/ 3082 w 3293"/>
                <a:gd name="T51" fmla="*/ 1095 h 3294"/>
                <a:gd name="T52" fmla="*/ 3122 w 3293"/>
                <a:gd name="T53" fmla="*/ 1125 h 3294"/>
                <a:gd name="T54" fmla="*/ 3163 w 3293"/>
                <a:gd name="T55" fmla="*/ 1120 h 3294"/>
                <a:gd name="T56" fmla="*/ 3189 w 3293"/>
                <a:gd name="T57" fmla="*/ 1082 h 3294"/>
                <a:gd name="T58" fmla="*/ 3174 w 3293"/>
                <a:gd name="T59" fmla="*/ 1037 h 3294"/>
                <a:gd name="T60" fmla="*/ 2233 w 3293"/>
                <a:gd name="T61" fmla="*/ 106 h 3294"/>
                <a:gd name="T62" fmla="*/ 2244 w 3293"/>
                <a:gd name="T63" fmla="*/ 1 h 3294"/>
                <a:gd name="T64" fmla="*/ 2311 w 3293"/>
                <a:gd name="T65" fmla="*/ 29 h 3294"/>
                <a:gd name="T66" fmla="*/ 3266 w 3293"/>
                <a:gd name="T67" fmla="*/ 985 h 3294"/>
                <a:gd name="T68" fmla="*/ 3293 w 3293"/>
                <a:gd name="T69" fmla="*/ 1061 h 3294"/>
                <a:gd name="T70" fmla="*/ 3280 w 3293"/>
                <a:gd name="T71" fmla="*/ 1140 h 3294"/>
                <a:gd name="T72" fmla="*/ 3229 w 3293"/>
                <a:gd name="T73" fmla="*/ 1202 h 3294"/>
                <a:gd name="T74" fmla="*/ 3162 w 3293"/>
                <a:gd name="T75" fmla="*/ 1229 h 3294"/>
                <a:gd name="T76" fmla="*/ 3084 w 3293"/>
                <a:gd name="T77" fmla="*/ 1223 h 3294"/>
                <a:gd name="T78" fmla="*/ 1136 w 3293"/>
                <a:gd name="T79" fmla="*/ 3099 h 3294"/>
                <a:gd name="T80" fmla="*/ 998 w 3293"/>
                <a:gd name="T81" fmla="*/ 3206 h 3294"/>
                <a:gd name="T82" fmla="*/ 838 w 3293"/>
                <a:gd name="T83" fmla="*/ 3272 h 3294"/>
                <a:gd name="T84" fmla="*/ 665 w 3293"/>
                <a:gd name="T85" fmla="*/ 3294 h 3294"/>
                <a:gd name="T86" fmla="*/ 492 w 3293"/>
                <a:gd name="T87" fmla="*/ 3272 h 3294"/>
                <a:gd name="T88" fmla="*/ 333 w 3293"/>
                <a:gd name="T89" fmla="*/ 3206 h 3294"/>
                <a:gd name="T90" fmla="*/ 195 w 3293"/>
                <a:gd name="T91" fmla="*/ 3099 h 3294"/>
                <a:gd name="T92" fmla="*/ 86 w 3293"/>
                <a:gd name="T93" fmla="*/ 2958 h 3294"/>
                <a:gd name="T94" fmla="*/ 21 w 3293"/>
                <a:gd name="T95" fmla="*/ 2797 h 3294"/>
                <a:gd name="T96" fmla="*/ 0 w 3293"/>
                <a:gd name="T97" fmla="*/ 2629 h 3294"/>
                <a:gd name="T98" fmla="*/ 21 w 3293"/>
                <a:gd name="T99" fmla="*/ 2459 h 3294"/>
                <a:gd name="T100" fmla="*/ 86 w 3293"/>
                <a:gd name="T101" fmla="*/ 2299 h 3294"/>
                <a:gd name="T102" fmla="*/ 195 w 3293"/>
                <a:gd name="T103" fmla="*/ 2158 h 3294"/>
                <a:gd name="T104" fmla="*/ 2071 w 3293"/>
                <a:gd name="T105" fmla="*/ 210 h 3294"/>
                <a:gd name="T106" fmla="*/ 2064 w 3293"/>
                <a:gd name="T107" fmla="*/ 133 h 3294"/>
                <a:gd name="T108" fmla="*/ 2092 w 3293"/>
                <a:gd name="T109" fmla="*/ 64 h 3294"/>
                <a:gd name="T110" fmla="*/ 2148 w 3293"/>
                <a:gd name="T111" fmla="*/ 17 h 3294"/>
                <a:gd name="T112" fmla="*/ 2219 w 3293"/>
                <a:gd name="T113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93" h="3294">
                  <a:moveTo>
                    <a:pt x="2219" y="104"/>
                  </a:moveTo>
                  <a:lnTo>
                    <a:pt x="2206" y="106"/>
                  </a:lnTo>
                  <a:lnTo>
                    <a:pt x="2193" y="111"/>
                  </a:lnTo>
                  <a:lnTo>
                    <a:pt x="2182" y="120"/>
                  </a:lnTo>
                  <a:lnTo>
                    <a:pt x="2174" y="132"/>
                  </a:lnTo>
                  <a:lnTo>
                    <a:pt x="2169" y="144"/>
                  </a:lnTo>
                  <a:lnTo>
                    <a:pt x="2167" y="158"/>
                  </a:lnTo>
                  <a:lnTo>
                    <a:pt x="2169" y="171"/>
                  </a:lnTo>
                  <a:lnTo>
                    <a:pt x="2174" y="184"/>
                  </a:lnTo>
                  <a:lnTo>
                    <a:pt x="2182" y="195"/>
                  </a:lnTo>
                  <a:lnTo>
                    <a:pt x="2199" y="211"/>
                  </a:lnTo>
                  <a:lnTo>
                    <a:pt x="2204" y="215"/>
                  </a:lnTo>
                  <a:lnTo>
                    <a:pt x="2208" y="218"/>
                  </a:lnTo>
                  <a:lnTo>
                    <a:pt x="2212" y="222"/>
                  </a:lnTo>
                  <a:lnTo>
                    <a:pt x="2215" y="227"/>
                  </a:lnTo>
                  <a:lnTo>
                    <a:pt x="2357" y="366"/>
                  </a:lnTo>
                  <a:lnTo>
                    <a:pt x="2367" y="380"/>
                  </a:lnTo>
                  <a:lnTo>
                    <a:pt x="2372" y="395"/>
                  </a:lnTo>
                  <a:lnTo>
                    <a:pt x="2372" y="412"/>
                  </a:lnTo>
                  <a:lnTo>
                    <a:pt x="2367" y="428"/>
                  </a:lnTo>
                  <a:lnTo>
                    <a:pt x="2357" y="441"/>
                  </a:lnTo>
                  <a:lnTo>
                    <a:pt x="2344" y="451"/>
                  </a:lnTo>
                  <a:lnTo>
                    <a:pt x="2327" y="456"/>
                  </a:lnTo>
                  <a:lnTo>
                    <a:pt x="2311" y="456"/>
                  </a:lnTo>
                  <a:lnTo>
                    <a:pt x="2296" y="452"/>
                  </a:lnTo>
                  <a:lnTo>
                    <a:pt x="2282" y="442"/>
                  </a:lnTo>
                  <a:lnTo>
                    <a:pt x="2170" y="330"/>
                  </a:lnTo>
                  <a:lnTo>
                    <a:pt x="269" y="2232"/>
                  </a:lnTo>
                  <a:lnTo>
                    <a:pt x="233" y="2271"/>
                  </a:lnTo>
                  <a:lnTo>
                    <a:pt x="201" y="2314"/>
                  </a:lnTo>
                  <a:lnTo>
                    <a:pt x="174" y="2359"/>
                  </a:lnTo>
                  <a:lnTo>
                    <a:pt x="151" y="2406"/>
                  </a:lnTo>
                  <a:lnTo>
                    <a:pt x="132" y="2453"/>
                  </a:lnTo>
                  <a:lnTo>
                    <a:pt x="119" y="2502"/>
                  </a:lnTo>
                  <a:lnTo>
                    <a:pt x="110" y="2552"/>
                  </a:lnTo>
                  <a:lnTo>
                    <a:pt x="105" y="2603"/>
                  </a:lnTo>
                  <a:lnTo>
                    <a:pt x="105" y="2654"/>
                  </a:lnTo>
                  <a:lnTo>
                    <a:pt x="110" y="2704"/>
                  </a:lnTo>
                  <a:lnTo>
                    <a:pt x="119" y="2754"/>
                  </a:lnTo>
                  <a:lnTo>
                    <a:pt x="132" y="2803"/>
                  </a:lnTo>
                  <a:lnTo>
                    <a:pt x="151" y="2851"/>
                  </a:lnTo>
                  <a:lnTo>
                    <a:pt x="174" y="2898"/>
                  </a:lnTo>
                  <a:lnTo>
                    <a:pt x="201" y="2943"/>
                  </a:lnTo>
                  <a:lnTo>
                    <a:pt x="233" y="2985"/>
                  </a:lnTo>
                  <a:lnTo>
                    <a:pt x="269" y="3025"/>
                  </a:lnTo>
                  <a:lnTo>
                    <a:pt x="310" y="3062"/>
                  </a:lnTo>
                  <a:lnTo>
                    <a:pt x="354" y="3095"/>
                  </a:lnTo>
                  <a:lnTo>
                    <a:pt x="401" y="3123"/>
                  </a:lnTo>
                  <a:lnTo>
                    <a:pt x="451" y="3146"/>
                  </a:lnTo>
                  <a:lnTo>
                    <a:pt x="502" y="3165"/>
                  </a:lnTo>
                  <a:lnTo>
                    <a:pt x="555" y="3179"/>
                  </a:lnTo>
                  <a:lnTo>
                    <a:pt x="609" y="3187"/>
                  </a:lnTo>
                  <a:lnTo>
                    <a:pt x="665" y="3189"/>
                  </a:lnTo>
                  <a:lnTo>
                    <a:pt x="721" y="3187"/>
                  </a:lnTo>
                  <a:lnTo>
                    <a:pt x="776" y="3179"/>
                  </a:lnTo>
                  <a:lnTo>
                    <a:pt x="829" y="3165"/>
                  </a:lnTo>
                  <a:lnTo>
                    <a:pt x="880" y="3146"/>
                  </a:lnTo>
                  <a:lnTo>
                    <a:pt x="929" y="3123"/>
                  </a:lnTo>
                  <a:lnTo>
                    <a:pt x="977" y="3095"/>
                  </a:lnTo>
                  <a:lnTo>
                    <a:pt x="1021" y="3062"/>
                  </a:lnTo>
                  <a:lnTo>
                    <a:pt x="1062" y="3025"/>
                  </a:lnTo>
                  <a:lnTo>
                    <a:pt x="2963" y="1124"/>
                  </a:lnTo>
                  <a:lnTo>
                    <a:pt x="2430" y="591"/>
                  </a:lnTo>
                  <a:lnTo>
                    <a:pt x="2420" y="577"/>
                  </a:lnTo>
                  <a:lnTo>
                    <a:pt x="2415" y="562"/>
                  </a:lnTo>
                  <a:lnTo>
                    <a:pt x="2415" y="546"/>
                  </a:lnTo>
                  <a:lnTo>
                    <a:pt x="2420" y="530"/>
                  </a:lnTo>
                  <a:lnTo>
                    <a:pt x="2430" y="517"/>
                  </a:lnTo>
                  <a:lnTo>
                    <a:pt x="2444" y="507"/>
                  </a:lnTo>
                  <a:lnTo>
                    <a:pt x="2459" y="502"/>
                  </a:lnTo>
                  <a:lnTo>
                    <a:pt x="2475" y="502"/>
                  </a:lnTo>
                  <a:lnTo>
                    <a:pt x="2491" y="507"/>
                  </a:lnTo>
                  <a:lnTo>
                    <a:pt x="2504" y="517"/>
                  </a:lnTo>
                  <a:lnTo>
                    <a:pt x="3066" y="1078"/>
                  </a:lnTo>
                  <a:lnTo>
                    <a:pt x="3071" y="1082"/>
                  </a:lnTo>
                  <a:lnTo>
                    <a:pt x="3075" y="1086"/>
                  </a:lnTo>
                  <a:lnTo>
                    <a:pt x="3079" y="1090"/>
                  </a:lnTo>
                  <a:lnTo>
                    <a:pt x="3082" y="1095"/>
                  </a:lnTo>
                  <a:lnTo>
                    <a:pt x="3099" y="1111"/>
                  </a:lnTo>
                  <a:lnTo>
                    <a:pt x="3110" y="1120"/>
                  </a:lnTo>
                  <a:lnTo>
                    <a:pt x="3122" y="1125"/>
                  </a:lnTo>
                  <a:lnTo>
                    <a:pt x="3136" y="1127"/>
                  </a:lnTo>
                  <a:lnTo>
                    <a:pt x="3150" y="1125"/>
                  </a:lnTo>
                  <a:lnTo>
                    <a:pt x="3163" y="1120"/>
                  </a:lnTo>
                  <a:lnTo>
                    <a:pt x="3174" y="1111"/>
                  </a:lnTo>
                  <a:lnTo>
                    <a:pt x="3184" y="1098"/>
                  </a:lnTo>
                  <a:lnTo>
                    <a:pt x="3189" y="1082"/>
                  </a:lnTo>
                  <a:lnTo>
                    <a:pt x="3189" y="1066"/>
                  </a:lnTo>
                  <a:lnTo>
                    <a:pt x="3184" y="1051"/>
                  </a:lnTo>
                  <a:lnTo>
                    <a:pt x="3174" y="1037"/>
                  </a:lnTo>
                  <a:lnTo>
                    <a:pt x="2256" y="120"/>
                  </a:lnTo>
                  <a:lnTo>
                    <a:pt x="2245" y="111"/>
                  </a:lnTo>
                  <a:lnTo>
                    <a:pt x="2233" y="106"/>
                  </a:lnTo>
                  <a:lnTo>
                    <a:pt x="2219" y="104"/>
                  </a:lnTo>
                  <a:close/>
                  <a:moveTo>
                    <a:pt x="2219" y="0"/>
                  </a:moveTo>
                  <a:lnTo>
                    <a:pt x="2244" y="1"/>
                  </a:lnTo>
                  <a:lnTo>
                    <a:pt x="2268" y="7"/>
                  </a:lnTo>
                  <a:lnTo>
                    <a:pt x="2291" y="17"/>
                  </a:lnTo>
                  <a:lnTo>
                    <a:pt x="2311" y="29"/>
                  </a:lnTo>
                  <a:lnTo>
                    <a:pt x="2330" y="46"/>
                  </a:lnTo>
                  <a:lnTo>
                    <a:pt x="3248" y="963"/>
                  </a:lnTo>
                  <a:lnTo>
                    <a:pt x="3266" y="985"/>
                  </a:lnTo>
                  <a:lnTo>
                    <a:pt x="3280" y="1009"/>
                  </a:lnTo>
                  <a:lnTo>
                    <a:pt x="3289" y="1034"/>
                  </a:lnTo>
                  <a:lnTo>
                    <a:pt x="3293" y="1061"/>
                  </a:lnTo>
                  <a:lnTo>
                    <a:pt x="3293" y="1088"/>
                  </a:lnTo>
                  <a:lnTo>
                    <a:pt x="3289" y="1114"/>
                  </a:lnTo>
                  <a:lnTo>
                    <a:pt x="3280" y="1140"/>
                  </a:lnTo>
                  <a:lnTo>
                    <a:pt x="3266" y="1164"/>
                  </a:lnTo>
                  <a:lnTo>
                    <a:pt x="3248" y="1185"/>
                  </a:lnTo>
                  <a:lnTo>
                    <a:pt x="3229" y="1202"/>
                  </a:lnTo>
                  <a:lnTo>
                    <a:pt x="3208" y="1214"/>
                  </a:lnTo>
                  <a:lnTo>
                    <a:pt x="3186" y="1224"/>
                  </a:lnTo>
                  <a:lnTo>
                    <a:pt x="3162" y="1229"/>
                  </a:lnTo>
                  <a:lnTo>
                    <a:pt x="3136" y="1231"/>
                  </a:lnTo>
                  <a:lnTo>
                    <a:pt x="3109" y="1229"/>
                  </a:lnTo>
                  <a:lnTo>
                    <a:pt x="3084" y="1223"/>
                  </a:lnTo>
                  <a:lnTo>
                    <a:pt x="3060" y="1212"/>
                  </a:lnTo>
                  <a:lnTo>
                    <a:pt x="3038" y="1197"/>
                  </a:lnTo>
                  <a:lnTo>
                    <a:pt x="1136" y="3099"/>
                  </a:lnTo>
                  <a:lnTo>
                    <a:pt x="1093" y="3139"/>
                  </a:lnTo>
                  <a:lnTo>
                    <a:pt x="1047" y="3175"/>
                  </a:lnTo>
                  <a:lnTo>
                    <a:pt x="998" y="3206"/>
                  </a:lnTo>
                  <a:lnTo>
                    <a:pt x="946" y="3233"/>
                  </a:lnTo>
                  <a:lnTo>
                    <a:pt x="893" y="3255"/>
                  </a:lnTo>
                  <a:lnTo>
                    <a:pt x="838" y="3272"/>
                  </a:lnTo>
                  <a:lnTo>
                    <a:pt x="782" y="3284"/>
                  </a:lnTo>
                  <a:lnTo>
                    <a:pt x="725" y="3292"/>
                  </a:lnTo>
                  <a:lnTo>
                    <a:pt x="665" y="3294"/>
                  </a:lnTo>
                  <a:lnTo>
                    <a:pt x="606" y="3292"/>
                  </a:lnTo>
                  <a:lnTo>
                    <a:pt x="549" y="3284"/>
                  </a:lnTo>
                  <a:lnTo>
                    <a:pt x="492" y="3272"/>
                  </a:lnTo>
                  <a:lnTo>
                    <a:pt x="438" y="3254"/>
                  </a:lnTo>
                  <a:lnTo>
                    <a:pt x="384" y="3233"/>
                  </a:lnTo>
                  <a:lnTo>
                    <a:pt x="333" y="3206"/>
                  </a:lnTo>
                  <a:lnTo>
                    <a:pt x="284" y="3175"/>
                  </a:lnTo>
                  <a:lnTo>
                    <a:pt x="238" y="3139"/>
                  </a:lnTo>
                  <a:lnTo>
                    <a:pt x="195" y="3099"/>
                  </a:lnTo>
                  <a:lnTo>
                    <a:pt x="154" y="3054"/>
                  </a:lnTo>
                  <a:lnTo>
                    <a:pt x="117" y="3007"/>
                  </a:lnTo>
                  <a:lnTo>
                    <a:pt x="86" y="2958"/>
                  </a:lnTo>
                  <a:lnTo>
                    <a:pt x="60" y="2906"/>
                  </a:lnTo>
                  <a:lnTo>
                    <a:pt x="38" y="2852"/>
                  </a:lnTo>
                  <a:lnTo>
                    <a:pt x="21" y="2797"/>
                  </a:lnTo>
                  <a:lnTo>
                    <a:pt x="9" y="2742"/>
                  </a:lnTo>
                  <a:lnTo>
                    <a:pt x="2" y="2685"/>
                  </a:lnTo>
                  <a:lnTo>
                    <a:pt x="0" y="2629"/>
                  </a:lnTo>
                  <a:lnTo>
                    <a:pt x="2" y="2571"/>
                  </a:lnTo>
                  <a:lnTo>
                    <a:pt x="9" y="2515"/>
                  </a:lnTo>
                  <a:lnTo>
                    <a:pt x="21" y="2459"/>
                  </a:lnTo>
                  <a:lnTo>
                    <a:pt x="38" y="2405"/>
                  </a:lnTo>
                  <a:lnTo>
                    <a:pt x="60" y="2352"/>
                  </a:lnTo>
                  <a:lnTo>
                    <a:pt x="86" y="2299"/>
                  </a:lnTo>
                  <a:lnTo>
                    <a:pt x="117" y="2249"/>
                  </a:lnTo>
                  <a:lnTo>
                    <a:pt x="154" y="2202"/>
                  </a:lnTo>
                  <a:lnTo>
                    <a:pt x="195" y="2158"/>
                  </a:lnTo>
                  <a:lnTo>
                    <a:pt x="2097" y="256"/>
                  </a:lnTo>
                  <a:lnTo>
                    <a:pt x="2082" y="234"/>
                  </a:lnTo>
                  <a:lnTo>
                    <a:pt x="2071" y="210"/>
                  </a:lnTo>
                  <a:lnTo>
                    <a:pt x="2064" y="184"/>
                  </a:lnTo>
                  <a:lnTo>
                    <a:pt x="2062" y="158"/>
                  </a:lnTo>
                  <a:lnTo>
                    <a:pt x="2064" y="133"/>
                  </a:lnTo>
                  <a:lnTo>
                    <a:pt x="2070" y="108"/>
                  </a:lnTo>
                  <a:lnTo>
                    <a:pt x="2079" y="85"/>
                  </a:lnTo>
                  <a:lnTo>
                    <a:pt x="2092" y="64"/>
                  </a:lnTo>
                  <a:lnTo>
                    <a:pt x="2108" y="46"/>
                  </a:lnTo>
                  <a:lnTo>
                    <a:pt x="2127" y="29"/>
                  </a:lnTo>
                  <a:lnTo>
                    <a:pt x="2148" y="17"/>
                  </a:lnTo>
                  <a:lnTo>
                    <a:pt x="2171" y="7"/>
                  </a:lnTo>
                  <a:lnTo>
                    <a:pt x="2194" y="1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91"/>
            <p:cNvSpPr>
              <a:spLocks/>
            </p:cNvSpPr>
            <p:nvPr/>
          </p:nvSpPr>
          <p:spPr bwMode="auto">
            <a:xfrm>
              <a:off x="1627188" y="2138363"/>
              <a:ext cx="309563" cy="309563"/>
            </a:xfrm>
            <a:custGeom>
              <a:avLst/>
              <a:gdLst>
                <a:gd name="T0" fmla="*/ 1155 w 1751"/>
                <a:gd name="T1" fmla="*/ 7 h 1753"/>
                <a:gd name="T2" fmla="*/ 1202 w 1751"/>
                <a:gd name="T3" fmla="*/ 61 h 1753"/>
                <a:gd name="T4" fmla="*/ 1224 w 1751"/>
                <a:gd name="T5" fmla="*/ 122 h 1753"/>
                <a:gd name="T6" fmla="*/ 1233 w 1751"/>
                <a:gd name="T7" fmla="*/ 168 h 1753"/>
                <a:gd name="T8" fmla="*/ 1259 w 1751"/>
                <a:gd name="T9" fmla="*/ 208 h 1753"/>
                <a:gd name="T10" fmla="*/ 1298 w 1751"/>
                <a:gd name="T11" fmla="*/ 233 h 1753"/>
                <a:gd name="T12" fmla="*/ 1345 w 1751"/>
                <a:gd name="T13" fmla="*/ 243 h 1753"/>
                <a:gd name="T14" fmla="*/ 1405 w 1751"/>
                <a:gd name="T15" fmla="*/ 265 h 1753"/>
                <a:gd name="T16" fmla="*/ 1472 w 1751"/>
                <a:gd name="T17" fmla="*/ 324 h 1753"/>
                <a:gd name="T18" fmla="*/ 1504 w 1751"/>
                <a:gd name="T19" fmla="*/ 388 h 1753"/>
                <a:gd name="T20" fmla="*/ 1515 w 1751"/>
                <a:gd name="T21" fmla="*/ 439 h 1753"/>
                <a:gd name="T22" fmla="*/ 1532 w 1751"/>
                <a:gd name="T23" fmla="*/ 479 h 1753"/>
                <a:gd name="T24" fmla="*/ 1570 w 1751"/>
                <a:gd name="T25" fmla="*/ 513 h 1753"/>
                <a:gd name="T26" fmla="*/ 1613 w 1751"/>
                <a:gd name="T27" fmla="*/ 525 h 1753"/>
                <a:gd name="T28" fmla="*/ 1669 w 1751"/>
                <a:gd name="T29" fmla="*/ 539 h 1753"/>
                <a:gd name="T30" fmla="*/ 1736 w 1751"/>
                <a:gd name="T31" fmla="*/ 585 h 1753"/>
                <a:gd name="T32" fmla="*/ 1748 w 1751"/>
                <a:gd name="T33" fmla="*/ 606 h 1753"/>
                <a:gd name="T34" fmla="*/ 1745 w 1751"/>
                <a:gd name="T35" fmla="*/ 647 h 1753"/>
                <a:gd name="T36" fmla="*/ 742 w 1751"/>
                <a:gd name="T37" fmla="*/ 1650 h 1753"/>
                <a:gd name="T38" fmla="*/ 629 w 1751"/>
                <a:gd name="T39" fmla="*/ 1718 h 1753"/>
                <a:gd name="T40" fmla="*/ 500 w 1751"/>
                <a:gd name="T41" fmla="*/ 1750 h 1753"/>
                <a:gd name="T42" fmla="*/ 365 w 1751"/>
                <a:gd name="T43" fmla="*/ 1744 h 1753"/>
                <a:gd name="T44" fmla="*/ 240 w 1751"/>
                <a:gd name="T45" fmla="*/ 1699 h 1753"/>
                <a:gd name="T46" fmla="*/ 132 w 1751"/>
                <a:gd name="T47" fmla="*/ 1620 h 1753"/>
                <a:gd name="T48" fmla="*/ 47 w 1751"/>
                <a:gd name="T49" fmla="*/ 1501 h 1753"/>
                <a:gd name="T50" fmla="*/ 4 w 1751"/>
                <a:gd name="T51" fmla="*/ 1367 h 1753"/>
                <a:gd name="T52" fmla="*/ 4 w 1751"/>
                <a:gd name="T53" fmla="*/ 1227 h 1753"/>
                <a:gd name="T54" fmla="*/ 47 w 1751"/>
                <a:gd name="T55" fmla="*/ 1093 h 1753"/>
                <a:gd name="T56" fmla="*/ 132 w 1751"/>
                <a:gd name="T57" fmla="*/ 975 h 1753"/>
                <a:gd name="T58" fmla="*/ 567 w 1751"/>
                <a:gd name="T59" fmla="*/ 555 h 1753"/>
                <a:gd name="T60" fmla="*/ 612 w 1751"/>
                <a:gd name="T61" fmla="*/ 570 h 1753"/>
                <a:gd name="T62" fmla="*/ 627 w 1751"/>
                <a:gd name="T63" fmla="*/ 615 h 1753"/>
                <a:gd name="T64" fmla="*/ 207 w 1751"/>
                <a:gd name="T65" fmla="*/ 1050 h 1753"/>
                <a:gd name="T66" fmla="*/ 133 w 1751"/>
                <a:gd name="T67" fmla="*/ 1156 h 1753"/>
                <a:gd name="T68" fmla="*/ 104 w 1751"/>
                <a:gd name="T69" fmla="*/ 1276 h 1753"/>
                <a:gd name="T70" fmla="*/ 119 w 1751"/>
                <a:gd name="T71" fmla="*/ 1400 h 1753"/>
                <a:gd name="T72" fmla="*/ 177 w 1751"/>
                <a:gd name="T73" fmla="*/ 1512 h 1753"/>
                <a:gd name="T74" fmla="*/ 268 w 1751"/>
                <a:gd name="T75" fmla="*/ 1595 h 1753"/>
                <a:gd name="T76" fmla="*/ 376 w 1751"/>
                <a:gd name="T77" fmla="*/ 1639 h 1753"/>
                <a:gd name="T78" fmla="*/ 495 w 1751"/>
                <a:gd name="T79" fmla="*/ 1646 h 1753"/>
                <a:gd name="T80" fmla="*/ 606 w 1751"/>
                <a:gd name="T81" fmla="*/ 1613 h 1753"/>
                <a:gd name="T82" fmla="*/ 702 w 1751"/>
                <a:gd name="T83" fmla="*/ 1545 h 1753"/>
                <a:gd name="T84" fmla="*/ 1577 w 1751"/>
                <a:gd name="T85" fmla="*/ 624 h 1753"/>
                <a:gd name="T86" fmla="*/ 1515 w 1751"/>
                <a:gd name="T87" fmla="*/ 602 h 1753"/>
                <a:gd name="T88" fmla="*/ 1449 w 1751"/>
                <a:gd name="T89" fmla="*/ 544 h 1753"/>
                <a:gd name="T90" fmla="*/ 1417 w 1751"/>
                <a:gd name="T91" fmla="*/ 479 h 1753"/>
                <a:gd name="T92" fmla="*/ 1406 w 1751"/>
                <a:gd name="T93" fmla="*/ 427 h 1753"/>
                <a:gd name="T94" fmla="*/ 1389 w 1751"/>
                <a:gd name="T95" fmla="*/ 388 h 1753"/>
                <a:gd name="T96" fmla="*/ 1351 w 1751"/>
                <a:gd name="T97" fmla="*/ 354 h 1753"/>
                <a:gd name="T98" fmla="*/ 1309 w 1751"/>
                <a:gd name="T99" fmla="*/ 343 h 1753"/>
                <a:gd name="T100" fmla="*/ 1252 w 1751"/>
                <a:gd name="T101" fmla="*/ 328 h 1753"/>
                <a:gd name="T102" fmla="*/ 1185 w 1751"/>
                <a:gd name="T103" fmla="*/ 282 h 1753"/>
                <a:gd name="T104" fmla="*/ 1139 w 1751"/>
                <a:gd name="T105" fmla="*/ 215 h 1753"/>
                <a:gd name="T106" fmla="*/ 1124 w 1751"/>
                <a:gd name="T107" fmla="*/ 157 h 1753"/>
                <a:gd name="T108" fmla="*/ 747 w 1751"/>
                <a:gd name="T109" fmla="*/ 505 h 1753"/>
                <a:gd name="T110" fmla="*/ 700 w 1751"/>
                <a:gd name="T111" fmla="*/ 505 h 1753"/>
                <a:gd name="T112" fmla="*/ 671 w 1751"/>
                <a:gd name="T113" fmla="*/ 467 h 1753"/>
                <a:gd name="T114" fmla="*/ 686 w 1751"/>
                <a:gd name="T115" fmla="*/ 421 h 1753"/>
                <a:gd name="T116" fmla="*/ 1116 w 1751"/>
                <a:gd name="T117" fmla="*/ 2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51" h="1753">
                  <a:moveTo>
                    <a:pt x="1129" y="0"/>
                  </a:moveTo>
                  <a:lnTo>
                    <a:pt x="1143" y="2"/>
                  </a:lnTo>
                  <a:lnTo>
                    <a:pt x="1155" y="7"/>
                  </a:lnTo>
                  <a:lnTo>
                    <a:pt x="1166" y="15"/>
                  </a:lnTo>
                  <a:lnTo>
                    <a:pt x="1187" y="39"/>
                  </a:lnTo>
                  <a:lnTo>
                    <a:pt x="1202" y="61"/>
                  </a:lnTo>
                  <a:lnTo>
                    <a:pt x="1212" y="83"/>
                  </a:lnTo>
                  <a:lnTo>
                    <a:pt x="1219" y="103"/>
                  </a:lnTo>
                  <a:lnTo>
                    <a:pt x="1224" y="122"/>
                  </a:lnTo>
                  <a:lnTo>
                    <a:pt x="1227" y="139"/>
                  </a:lnTo>
                  <a:lnTo>
                    <a:pt x="1230" y="154"/>
                  </a:lnTo>
                  <a:lnTo>
                    <a:pt x="1233" y="168"/>
                  </a:lnTo>
                  <a:lnTo>
                    <a:pt x="1239" y="182"/>
                  </a:lnTo>
                  <a:lnTo>
                    <a:pt x="1247" y="194"/>
                  </a:lnTo>
                  <a:lnTo>
                    <a:pt x="1259" y="208"/>
                  </a:lnTo>
                  <a:lnTo>
                    <a:pt x="1272" y="220"/>
                  </a:lnTo>
                  <a:lnTo>
                    <a:pt x="1285" y="228"/>
                  </a:lnTo>
                  <a:lnTo>
                    <a:pt x="1298" y="233"/>
                  </a:lnTo>
                  <a:lnTo>
                    <a:pt x="1312" y="237"/>
                  </a:lnTo>
                  <a:lnTo>
                    <a:pt x="1328" y="240"/>
                  </a:lnTo>
                  <a:lnTo>
                    <a:pt x="1345" y="243"/>
                  </a:lnTo>
                  <a:lnTo>
                    <a:pt x="1364" y="248"/>
                  </a:lnTo>
                  <a:lnTo>
                    <a:pt x="1384" y="255"/>
                  </a:lnTo>
                  <a:lnTo>
                    <a:pt x="1405" y="265"/>
                  </a:lnTo>
                  <a:lnTo>
                    <a:pt x="1428" y="280"/>
                  </a:lnTo>
                  <a:lnTo>
                    <a:pt x="1451" y="300"/>
                  </a:lnTo>
                  <a:lnTo>
                    <a:pt x="1472" y="324"/>
                  </a:lnTo>
                  <a:lnTo>
                    <a:pt x="1487" y="346"/>
                  </a:lnTo>
                  <a:lnTo>
                    <a:pt x="1497" y="368"/>
                  </a:lnTo>
                  <a:lnTo>
                    <a:pt x="1504" y="388"/>
                  </a:lnTo>
                  <a:lnTo>
                    <a:pt x="1509" y="407"/>
                  </a:lnTo>
                  <a:lnTo>
                    <a:pt x="1512" y="424"/>
                  </a:lnTo>
                  <a:lnTo>
                    <a:pt x="1515" y="439"/>
                  </a:lnTo>
                  <a:lnTo>
                    <a:pt x="1518" y="453"/>
                  </a:lnTo>
                  <a:lnTo>
                    <a:pt x="1524" y="467"/>
                  </a:lnTo>
                  <a:lnTo>
                    <a:pt x="1532" y="479"/>
                  </a:lnTo>
                  <a:lnTo>
                    <a:pt x="1544" y="493"/>
                  </a:lnTo>
                  <a:lnTo>
                    <a:pt x="1557" y="505"/>
                  </a:lnTo>
                  <a:lnTo>
                    <a:pt x="1570" y="513"/>
                  </a:lnTo>
                  <a:lnTo>
                    <a:pt x="1584" y="518"/>
                  </a:lnTo>
                  <a:lnTo>
                    <a:pt x="1597" y="522"/>
                  </a:lnTo>
                  <a:lnTo>
                    <a:pt x="1613" y="525"/>
                  </a:lnTo>
                  <a:lnTo>
                    <a:pt x="1630" y="528"/>
                  </a:lnTo>
                  <a:lnTo>
                    <a:pt x="1648" y="532"/>
                  </a:lnTo>
                  <a:lnTo>
                    <a:pt x="1669" y="539"/>
                  </a:lnTo>
                  <a:lnTo>
                    <a:pt x="1690" y="550"/>
                  </a:lnTo>
                  <a:lnTo>
                    <a:pt x="1713" y="565"/>
                  </a:lnTo>
                  <a:lnTo>
                    <a:pt x="1736" y="585"/>
                  </a:lnTo>
                  <a:lnTo>
                    <a:pt x="1738" y="587"/>
                  </a:lnTo>
                  <a:lnTo>
                    <a:pt x="1744" y="595"/>
                  </a:lnTo>
                  <a:lnTo>
                    <a:pt x="1748" y="606"/>
                  </a:lnTo>
                  <a:lnTo>
                    <a:pt x="1751" y="618"/>
                  </a:lnTo>
                  <a:lnTo>
                    <a:pt x="1750" y="632"/>
                  </a:lnTo>
                  <a:lnTo>
                    <a:pt x="1745" y="647"/>
                  </a:lnTo>
                  <a:lnTo>
                    <a:pt x="1733" y="662"/>
                  </a:lnTo>
                  <a:lnTo>
                    <a:pt x="777" y="1620"/>
                  </a:lnTo>
                  <a:lnTo>
                    <a:pt x="742" y="1650"/>
                  </a:lnTo>
                  <a:lnTo>
                    <a:pt x="707" y="1677"/>
                  </a:lnTo>
                  <a:lnTo>
                    <a:pt x="669" y="1699"/>
                  </a:lnTo>
                  <a:lnTo>
                    <a:pt x="629" y="1718"/>
                  </a:lnTo>
                  <a:lnTo>
                    <a:pt x="587" y="1733"/>
                  </a:lnTo>
                  <a:lnTo>
                    <a:pt x="544" y="1744"/>
                  </a:lnTo>
                  <a:lnTo>
                    <a:pt x="500" y="1750"/>
                  </a:lnTo>
                  <a:lnTo>
                    <a:pt x="454" y="1753"/>
                  </a:lnTo>
                  <a:lnTo>
                    <a:pt x="409" y="1750"/>
                  </a:lnTo>
                  <a:lnTo>
                    <a:pt x="365" y="1744"/>
                  </a:lnTo>
                  <a:lnTo>
                    <a:pt x="322" y="1733"/>
                  </a:lnTo>
                  <a:lnTo>
                    <a:pt x="280" y="1718"/>
                  </a:lnTo>
                  <a:lnTo>
                    <a:pt x="240" y="1699"/>
                  </a:lnTo>
                  <a:lnTo>
                    <a:pt x="202" y="1677"/>
                  </a:lnTo>
                  <a:lnTo>
                    <a:pt x="165" y="1650"/>
                  </a:lnTo>
                  <a:lnTo>
                    <a:pt x="132" y="1620"/>
                  </a:lnTo>
                  <a:lnTo>
                    <a:pt x="99" y="1583"/>
                  </a:lnTo>
                  <a:lnTo>
                    <a:pt x="71" y="1543"/>
                  </a:lnTo>
                  <a:lnTo>
                    <a:pt x="47" y="1501"/>
                  </a:lnTo>
                  <a:lnTo>
                    <a:pt x="28" y="1458"/>
                  </a:lnTo>
                  <a:lnTo>
                    <a:pt x="14" y="1413"/>
                  </a:lnTo>
                  <a:lnTo>
                    <a:pt x="4" y="1367"/>
                  </a:lnTo>
                  <a:lnTo>
                    <a:pt x="0" y="1321"/>
                  </a:lnTo>
                  <a:lnTo>
                    <a:pt x="0" y="1274"/>
                  </a:lnTo>
                  <a:lnTo>
                    <a:pt x="4" y="1227"/>
                  </a:lnTo>
                  <a:lnTo>
                    <a:pt x="14" y="1182"/>
                  </a:lnTo>
                  <a:lnTo>
                    <a:pt x="28" y="1137"/>
                  </a:lnTo>
                  <a:lnTo>
                    <a:pt x="47" y="1093"/>
                  </a:lnTo>
                  <a:lnTo>
                    <a:pt x="71" y="1052"/>
                  </a:lnTo>
                  <a:lnTo>
                    <a:pt x="99" y="1013"/>
                  </a:lnTo>
                  <a:lnTo>
                    <a:pt x="132" y="975"/>
                  </a:lnTo>
                  <a:lnTo>
                    <a:pt x="538" y="570"/>
                  </a:lnTo>
                  <a:lnTo>
                    <a:pt x="552" y="560"/>
                  </a:lnTo>
                  <a:lnTo>
                    <a:pt x="567" y="555"/>
                  </a:lnTo>
                  <a:lnTo>
                    <a:pt x="583" y="555"/>
                  </a:lnTo>
                  <a:lnTo>
                    <a:pt x="598" y="560"/>
                  </a:lnTo>
                  <a:lnTo>
                    <a:pt x="612" y="570"/>
                  </a:lnTo>
                  <a:lnTo>
                    <a:pt x="622" y="583"/>
                  </a:lnTo>
                  <a:lnTo>
                    <a:pt x="627" y="599"/>
                  </a:lnTo>
                  <a:lnTo>
                    <a:pt x="627" y="615"/>
                  </a:lnTo>
                  <a:lnTo>
                    <a:pt x="622" y="630"/>
                  </a:lnTo>
                  <a:lnTo>
                    <a:pt x="612" y="644"/>
                  </a:lnTo>
                  <a:lnTo>
                    <a:pt x="207" y="1050"/>
                  </a:lnTo>
                  <a:lnTo>
                    <a:pt x="177" y="1083"/>
                  </a:lnTo>
                  <a:lnTo>
                    <a:pt x="153" y="1118"/>
                  </a:lnTo>
                  <a:lnTo>
                    <a:pt x="133" y="1156"/>
                  </a:lnTo>
                  <a:lnTo>
                    <a:pt x="119" y="1195"/>
                  </a:lnTo>
                  <a:lnTo>
                    <a:pt x="109" y="1235"/>
                  </a:lnTo>
                  <a:lnTo>
                    <a:pt x="104" y="1276"/>
                  </a:lnTo>
                  <a:lnTo>
                    <a:pt x="104" y="1318"/>
                  </a:lnTo>
                  <a:lnTo>
                    <a:pt x="109" y="1359"/>
                  </a:lnTo>
                  <a:lnTo>
                    <a:pt x="119" y="1400"/>
                  </a:lnTo>
                  <a:lnTo>
                    <a:pt x="133" y="1439"/>
                  </a:lnTo>
                  <a:lnTo>
                    <a:pt x="153" y="1476"/>
                  </a:lnTo>
                  <a:lnTo>
                    <a:pt x="177" y="1512"/>
                  </a:lnTo>
                  <a:lnTo>
                    <a:pt x="207" y="1545"/>
                  </a:lnTo>
                  <a:lnTo>
                    <a:pt x="236" y="1572"/>
                  </a:lnTo>
                  <a:lnTo>
                    <a:pt x="268" y="1595"/>
                  </a:lnTo>
                  <a:lnTo>
                    <a:pt x="302" y="1613"/>
                  </a:lnTo>
                  <a:lnTo>
                    <a:pt x="338" y="1628"/>
                  </a:lnTo>
                  <a:lnTo>
                    <a:pt x="376" y="1639"/>
                  </a:lnTo>
                  <a:lnTo>
                    <a:pt x="414" y="1646"/>
                  </a:lnTo>
                  <a:lnTo>
                    <a:pt x="454" y="1648"/>
                  </a:lnTo>
                  <a:lnTo>
                    <a:pt x="495" y="1646"/>
                  </a:lnTo>
                  <a:lnTo>
                    <a:pt x="533" y="1639"/>
                  </a:lnTo>
                  <a:lnTo>
                    <a:pt x="571" y="1628"/>
                  </a:lnTo>
                  <a:lnTo>
                    <a:pt x="606" y="1613"/>
                  </a:lnTo>
                  <a:lnTo>
                    <a:pt x="640" y="1595"/>
                  </a:lnTo>
                  <a:lnTo>
                    <a:pt x="672" y="1572"/>
                  </a:lnTo>
                  <a:lnTo>
                    <a:pt x="702" y="1545"/>
                  </a:lnTo>
                  <a:lnTo>
                    <a:pt x="1615" y="632"/>
                  </a:lnTo>
                  <a:lnTo>
                    <a:pt x="1594" y="628"/>
                  </a:lnTo>
                  <a:lnTo>
                    <a:pt x="1577" y="624"/>
                  </a:lnTo>
                  <a:lnTo>
                    <a:pt x="1557" y="620"/>
                  </a:lnTo>
                  <a:lnTo>
                    <a:pt x="1537" y="613"/>
                  </a:lnTo>
                  <a:lnTo>
                    <a:pt x="1515" y="602"/>
                  </a:lnTo>
                  <a:lnTo>
                    <a:pt x="1493" y="587"/>
                  </a:lnTo>
                  <a:lnTo>
                    <a:pt x="1470" y="567"/>
                  </a:lnTo>
                  <a:lnTo>
                    <a:pt x="1449" y="544"/>
                  </a:lnTo>
                  <a:lnTo>
                    <a:pt x="1434" y="521"/>
                  </a:lnTo>
                  <a:lnTo>
                    <a:pt x="1424" y="500"/>
                  </a:lnTo>
                  <a:lnTo>
                    <a:pt x="1417" y="479"/>
                  </a:lnTo>
                  <a:lnTo>
                    <a:pt x="1412" y="460"/>
                  </a:lnTo>
                  <a:lnTo>
                    <a:pt x="1409" y="442"/>
                  </a:lnTo>
                  <a:lnTo>
                    <a:pt x="1406" y="427"/>
                  </a:lnTo>
                  <a:lnTo>
                    <a:pt x="1402" y="414"/>
                  </a:lnTo>
                  <a:lnTo>
                    <a:pt x="1397" y="401"/>
                  </a:lnTo>
                  <a:lnTo>
                    <a:pt x="1389" y="388"/>
                  </a:lnTo>
                  <a:lnTo>
                    <a:pt x="1377" y="375"/>
                  </a:lnTo>
                  <a:lnTo>
                    <a:pt x="1363" y="363"/>
                  </a:lnTo>
                  <a:lnTo>
                    <a:pt x="1351" y="354"/>
                  </a:lnTo>
                  <a:lnTo>
                    <a:pt x="1338" y="349"/>
                  </a:lnTo>
                  <a:lnTo>
                    <a:pt x="1324" y="346"/>
                  </a:lnTo>
                  <a:lnTo>
                    <a:pt x="1309" y="343"/>
                  </a:lnTo>
                  <a:lnTo>
                    <a:pt x="1291" y="340"/>
                  </a:lnTo>
                  <a:lnTo>
                    <a:pt x="1272" y="335"/>
                  </a:lnTo>
                  <a:lnTo>
                    <a:pt x="1252" y="328"/>
                  </a:lnTo>
                  <a:lnTo>
                    <a:pt x="1230" y="317"/>
                  </a:lnTo>
                  <a:lnTo>
                    <a:pt x="1208" y="302"/>
                  </a:lnTo>
                  <a:lnTo>
                    <a:pt x="1185" y="282"/>
                  </a:lnTo>
                  <a:lnTo>
                    <a:pt x="1164" y="259"/>
                  </a:lnTo>
                  <a:lnTo>
                    <a:pt x="1149" y="236"/>
                  </a:lnTo>
                  <a:lnTo>
                    <a:pt x="1139" y="215"/>
                  </a:lnTo>
                  <a:lnTo>
                    <a:pt x="1132" y="194"/>
                  </a:lnTo>
                  <a:lnTo>
                    <a:pt x="1127" y="175"/>
                  </a:lnTo>
                  <a:lnTo>
                    <a:pt x="1124" y="157"/>
                  </a:lnTo>
                  <a:lnTo>
                    <a:pt x="1120" y="136"/>
                  </a:lnTo>
                  <a:lnTo>
                    <a:pt x="761" y="496"/>
                  </a:lnTo>
                  <a:lnTo>
                    <a:pt x="747" y="505"/>
                  </a:lnTo>
                  <a:lnTo>
                    <a:pt x="731" y="510"/>
                  </a:lnTo>
                  <a:lnTo>
                    <a:pt x="715" y="510"/>
                  </a:lnTo>
                  <a:lnTo>
                    <a:pt x="700" y="505"/>
                  </a:lnTo>
                  <a:lnTo>
                    <a:pt x="686" y="496"/>
                  </a:lnTo>
                  <a:lnTo>
                    <a:pt x="676" y="482"/>
                  </a:lnTo>
                  <a:lnTo>
                    <a:pt x="671" y="467"/>
                  </a:lnTo>
                  <a:lnTo>
                    <a:pt x="671" y="450"/>
                  </a:lnTo>
                  <a:lnTo>
                    <a:pt x="676" y="434"/>
                  </a:lnTo>
                  <a:lnTo>
                    <a:pt x="686" y="421"/>
                  </a:lnTo>
                  <a:lnTo>
                    <a:pt x="1092" y="15"/>
                  </a:lnTo>
                  <a:lnTo>
                    <a:pt x="1103" y="7"/>
                  </a:lnTo>
                  <a:lnTo>
                    <a:pt x="1116" y="2"/>
                  </a:lnTo>
                  <a:lnTo>
                    <a:pt x="1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92"/>
            <p:cNvSpPr>
              <a:spLocks/>
            </p:cNvSpPr>
            <p:nvPr/>
          </p:nvSpPr>
          <p:spPr bwMode="auto">
            <a:xfrm>
              <a:off x="1974850" y="2100263"/>
              <a:ext cx="55563" cy="49213"/>
            </a:xfrm>
            <a:custGeom>
              <a:avLst/>
              <a:gdLst>
                <a:gd name="T0" fmla="*/ 91 w 314"/>
                <a:gd name="T1" fmla="*/ 0 h 284"/>
                <a:gd name="T2" fmla="*/ 120 w 314"/>
                <a:gd name="T3" fmla="*/ 14 h 284"/>
                <a:gd name="T4" fmla="*/ 135 w 314"/>
                <a:gd name="T5" fmla="*/ 44 h 284"/>
                <a:gd name="T6" fmla="*/ 130 w 314"/>
                <a:gd name="T7" fmla="*/ 75 h 284"/>
                <a:gd name="T8" fmla="*/ 110 w 314"/>
                <a:gd name="T9" fmla="*/ 102 h 284"/>
                <a:gd name="T10" fmla="*/ 105 w 314"/>
                <a:gd name="T11" fmla="*/ 135 h 284"/>
                <a:gd name="T12" fmla="*/ 120 w 314"/>
                <a:gd name="T13" fmla="*/ 164 h 284"/>
                <a:gd name="T14" fmla="*/ 143 w 314"/>
                <a:gd name="T15" fmla="*/ 177 h 284"/>
                <a:gd name="T16" fmla="*/ 172 w 314"/>
                <a:gd name="T17" fmla="*/ 177 h 284"/>
                <a:gd name="T18" fmla="*/ 195 w 314"/>
                <a:gd name="T19" fmla="*/ 164 h 284"/>
                <a:gd name="T20" fmla="*/ 210 w 314"/>
                <a:gd name="T21" fmla="*/ 135 h 284"/>
                <a:gd name="T22" fmla="*/ 205 w 314"/>
                <a:gd name="T23" fmla="*/ 102 h 284"/>
                <a:gd name="T24" fmla="*/ 185 w 314"/>
                <a:gd name="T25" fmla="*/ 75 h 284"/>
                <a:gd name="T26" fmla="*/ 180 w 314"/>
                <a:gd name="T27" fmla="*/ 44 h 284"/>
                <a:gd name="T28" fmla="*/ 195 w 314"/>
                <a:gd name="T29" fmla="*/ 14 h 284"/>
                <a:gd name="T30" fmla="*/ 224 w 314"/>
                <a:gd name="T31" fmla="*/ 0 h 284"/>
                <a:gd name="T32" fmla="*/ 255 w 314"/>
                <a:gd name="T33" fmla="*/ 5 h 284"/>
                <a:gd name="T34" fmla="*/ 287 w 314"/>
                <a:gd name="T35" fmla="*/ 36 h 284"/>
                <a:gd name="T36" fmla="*/ 310 w 314"/>
                <a:gd name="T37" fmla="*/ 86 h 284"/>
                <a:gd name="T38" fmla="*/ 314 w 314"/>
                <a:gd name="T39" fmla="*/ 140 h 284"/>
                <a:gd name="T40" fmla="*/ 301 w 314"/>
                <a:gd name="T41" fmla="*/ 192 h 284"/>
                <a:gd name="T42" fmla="*/ 269 w 314"/>
                <a:gd name="T43" fmla="*/ 238 h 284"/>
                <a:gd name="T44" fmla="*/ 229 w 314"/>
                <a:gd name="T45" fmla="*/ 267 h 284"/>
                <a:gd name="T46" fmla="*/ 183 w 314"/>
                <a:gd name="T47" fmla="*/ 282 h 284"/>
                <a:gd name="T48" fmla="*/ 132 w 314"/>
                <a:gd name="T49" fmla="*/ 282 h 284"/>
                <a:gd name="T50" fmla="*/ 86 w 314"/>
                <a:gd name="T51" fmla="*/ 267 h 284"/>
                <a:gd name="T52" fmla="*/ 46 w 314"/>
                <a:gd name="T53" fmla="*/ 238 h 284"/>
                <a:gd name="T54" fmla="*/ 14 w 314"/>
                <a:gd name="T55" fmla="*/ 192 h 284"/>
                <a:gd name="T56" fmla="*/ 0 w 314"/>
                <a:gd name="T57" fmla="*/ 140 h 284"/>
                <a:gd name="T58" fmla="*/ 5 w 314"/>
                <a:gd name="T59" fmla="*/ 86 h 284"/>
                <a:gd name="T60" fmla="*/ 28 w 314"/>
                <a:gd name="T61" fmla="*/ 36 h 284"/>
                <a:gd name="T62" fmla="*/ 59 w 314"/>
                <a:gd name="T63" fmla="*/ 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4" h="284">
                  <a:moveTo>
                    <a:pt x="75" y="0"/>
                  </a:moveTo>
                  <a:lnTo>
                    <a:pt x="91" y="0"/>
                  </a:lnTo>
                  <a:lnTo>
                    <a:pt x="106" y="5"/>
                  </a:lnTo>
                  <a:lnTo>
                    <a:pt x="120" y="14"/>
                  </a:lnTo>
                  <a:lnTo>
                    <a:pt x="130" y="28"/>
                  </a:lnTo>
                  <a:lnTo>
                    <a:pt x="135" y="44"/>
                  </a:lnTo>
                  <a:lnTo>
                    <a:pt x="135" y="60"/>
                  </a:lnTo>
                  <a:lnTo>
                    <a:pt x="130" y="75"/>
                  </a:lnTo>
                  <a:lnTo>
                    <a:pt x="120" y="89"/>
                  </a:lnTo>
                  <a:lnTo>
                    <a:pt x="110" y="102"/>
                  </a:lnTo>
                  <a:lnTo>
                    <a:pt x="105" y="118"/>
                  </a:lnTo>
                  <a:lnTo>
                    <a:pt x="105" y="135"/>
                  </a:lnTo>
                  <a:lnTo>
                    <a:pt x="110" y="150"/>
                  </a:lnTo>
                  <a:lnTo>
                    <a:pt x="120" y="164"/>
                  </a:lnTo>
                  <a:lnTo>
                    <a:pt x="131" y="172"/>
                  </a:lnTo>
                  <a:lnTo>
                    <a:pt x="143" y="177"/>
                  </a:lnTo>
                  <a:lnTo>
                    <a:pt x="158" y="179"/>
                  </a:lnTo>
                  <a:lnTo>
                    <a:pt x="172" y="177"/>
                  </a:lnTo>
                  <a:lnTo>
                    <a:pt x="184" y="172"/>
                  </a:lnTo>
                  <a:lnTo>
                    <a:pt x="195" y="164"/>
                  </a:lnTo>
                  <a:lnTo>
                    <a:pt x="205" y="150"/>
                  </a:lnTo>
                  <a:lnTo>
                    <a:pt x="210" y="135"/>
                  </a:lnTo>
                  <a:lnTo>
                    <a:pt x="210" y="118"/>
                  </a:lnTo>
                  <a:lnTo>
                    <a:pt x="205" y="102"/>
                  </a:lnTo>
                  <a:lnTo>
                    <a:pt x="195" y="89"/>
                  </a:lnTo>
                  <a:lnTo>
                    <a:pt x="185" y="75"/>
                  </a:lnTo>
                  <a:lnTo>
                    <a:pt x="180" y="60"/>
                  </a:lnTo>
                  <a:lnTo>
                    <a:pt x="180" y="44"/>
                  </a:lnTo>
                  <a:lnTo>
                    <a:pt x="185" y="28"/>
                  </a:lnTo>
                  <a:lnTo>
                    <a:pt x="195" y="14"/>
                  </a:lnTo>
                  <a:lnTo>
                    <a:pt x="209" y="5"/>
                  </a:lnTo>
                  <a:lnTo>
                    <a:pt x="224" y="0"/>
                  </a:lnTo>
                  <a:lnTo>
                    <a:pt x="240" y="0"/>
                  </a:lnTo>
                  <a:lnTo>
                    <a:pt x="255" y="5"/>
                  </a:lnTo>
                  <a:lnTo>
                    <a:pt x="269" y="14"/>
                  </a:lnTo>
                  <a:lnTo>
                    <a:pt x="287" y="36"/>
                  </a:lnTo>
                  <a:lnTo>
                    <a:pt x="301" y="60"/>
                  </a:lnTo>
                  <a:lnTo>
                    <a:pt x="310" y="86"/>
                  </a:lnTo>
                  <a:lnTo>
                    <a:pt x="314" y="112"/>
                  </a:lnTo>
                  <a:lnTo>
                    <a:pt x="314" y="140"/>
                  </a:lnTo>
                  <a:lnTo>
                    <a:pt x="310" y="167"/>
                  </a:lnTo>
                  <a:lnTo>
                    <a:pt x="301" y="192"/>
                  </a:lnTo>
                  <a:lnTo>
                    <a:pt x="287" y="216"/>
                  </a:lnTo>
                  <a:lnTo>
                    <a:pt x="269" y="238"/>
                  </a:lnTo>
                  <a:lnTo>
                    <a:pt x="250" y="254"/>
                  </a:lnTo>
                  <a:lnTo>
                    <a:pt x="229" y="267"/>
                  </a:lnTo>
                  <a:lnTo>
                    <a:pt x="207" y="276"/>
                  </a:lnTo>
                  <a:lnTo>
                    <a:pt x="183" y="282"/>
                  </a:lnTo>
                  <a:lnTo>
                    <a:pt x="158" y="284"/>
                  </a:lnTo>
                  <a:lnTo>
                    <a:pt x="132" y="282"/>
                  </a:lnTo>
                  <a:lnTo>
                    <a:pt x="108" y="276"/>
                  </a:lnTo>
                  <a:lnTo>
                    <a:pt x="86" y="267"/>
                  </a:lnTo>
                  <a:lnTo>
                    <a:pt x="65" y="254"/>
                  </a:lnTo>
                  <a:lnTo>
                    <a:pt x="46" y="238"/>
                  </a:lnTo>
                  <a:lnTo>
                    <a:pt x="28" y="216"/>
                  </a:lnTo>
                  <a:lnTo>
                    <a:pt x="14" y="192"/>
                  </a:lnTo>
                  <a:lnTo>
                    <a:pt x="5" y="167"/>
                  </a:lnTo>
                  <a:lnTo>
                    <a:pt x="0" y="140"/>
                  </a:lnTo>
                  <a:lnTo>
                    <a:pt x="0" y="112"/>
                  </a:lnTo>
                  <a:lnTo>
                    <a:pt x="5" y="86"/>
                  </a:lnTo>
                  <a:lnTo>
                    <a:pt x="14" y="60"/>
                  </a:lnTo>
                  <a:lnTo>
                    <a:pt x="28" y="36"/>
                  </a:lnTo>
                  <a:lnTo>
                    <a:pt x="46" y="14"/>
                  </a:lnTo>
                  <a:lnTo>
                    <a:pt x="59" y="5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93"/>
            <p:cNvSpPr>
              <a:spLocks/>
            </p:cNvSpPr>
            <p:nvPr/>
          </p:nvSpPr>
          <p:spPr bwMode="auto">
            <a:xfrm>
              <a:off x="1873250" y="2101850"/>
              <a:ext cx="55563" cy="50800"/>
            </a:xfrm>
            <a:custGeom>
              <a:avLst/>
              <a:gdLst>
                <a:gd name="T0" fmla="*/ 91 w 315"/>
                <a:gd name="T1" fmla="*/ 0 h 284"/>
                <a:gd name="T2" fmla="*/ 120 w 315"/>
                <a:gd name="T3" fmla="*/ 15 h 284"/>
                <a:gd name="T4" fmla="*/ 134 w 315"/>
                <a:gd name="T5" fmla="*/ 44 h 284"/>
                <a:gd name="T6" fmla="*/ 129 w 315"/>
                <a:gd name="T7" fmla="*/ 75 h 284"/>
                <a:gd name="T8" fmla="*/ 111 w 315"/>
                <a:gd name="T9" fmla="*/ 100 h 284"/>
                <a:gd name="T10" fmla="*/ 104 w 315"/>
                <a:gd name="T11" fmla="*/ 127 h 284"/>
                <a:gd name="T12" fmla="*/ 111 w 315"/>
                <a:gd name="T13" fmla="*/ 153 h 284"/>
                <a:gd name="T14" fmla="*/ 131 w 315"/>
                <a:gd name="T15" fmla="*/ 172 h 284"/>
                <a:gd name="T16" fmla="*/ 157 w 315"/>
                <a:gd name="T17" fmla="*/ 179 h 284"/>
                <a:gd name="T18" fmla="*/ 183 w 315"/>
                <a:gd name="T19" fmla="*/ 172 h 284"/>
                <a:gd name="T20" fmla="*/ 203 w 315"/>
                <a:gd name="T21" fmla="*/ 153 h 284"/>
                <a:gd name="T22" fmla="*/ 210 w 315"/>
                <a:gd name="T23" fmla="*/ 127 h 284"/>
                <a:gd name="T24" fmla="*/ 203 w 315"/>
                <a:gd name="T25" fmla="*/ 100 h 284"/>
                <a:gd name="T26" fmla="*/ 184 w 315"/>
                <a:gd name="T27" fmla="*/ 75 h 284"/>
                <a:gd name="T28" fmla="*/ 179 w 315"/>
                <a:gd name="T29" fmla="*/ 44 h 284"/>
                <a:gd name="T30" fmla="*/ 195 w 315"/>
                <a:gd name="T31" fmla="*/ 15 h 284"/>
                <a:gd name="T32" fmla="*/ 224 w 315"/>
                <a:gd name="T33" fmla="*/ 0 h 284"/>
                <a:gd name="T34" fmla="*/ 255 w 315"/>
                <a:gd name="T35" fmla="*/ 5 h 284"/>
                <a:gd name="T36" fmla="*/ 285 w 315"/>
                <a:gd name="T37" fmla="*/ 34 h 284"/>
                <a:gd name="T38" fmla="*/ 307 w 315"/>
                <a:gd name="T39" fmla="*/ 77 h 284"/>
                <a:gd name="T40" fmla="*/ 315 w 315"/>
                <a:gd name="T41" fmla="*/ 127 h 284"/>
                <a:gd name="T42" fmla="*/ 307 w 315"/>
                <a:gd name="T43" fmla="*/ 176 h 284"/>
                <a:gd name="T44" fmla="*/ 285 w 315"/>
                <a:gd name="T45" fmla="*/ 219 h 284"/>
                <a:gd name="T46" fmla="*/ 250 w 315"/>
                <a:gd name="T47" fmla="*/ 254 h 284"/>
                <a:gd name="T48" fmla="*/ 206 w 315"/>
                <a:gd name="T49" fmla="*/ 276 h 284"/>
                <a:gd name="T50" fmla="*/ 157 w 315"/>
                <a:gd name="T51" fmla="*/ 284 h 284"/>
                <a:gd name="T52" fmla="*/ 108 w 315"/>
                <a:gd name="T53" fmla="*/ 276 h 284"/>
                <a:gd name="T54" fmla="*/ 64 w 315"/>
                <a:gd name="T55" fmla="*/ 254 h 284"/>
                <a:gd name="T56" fmla="*/ 27 w 315"/>
                <a:gd name="T57" fmla="*/ 216 h 284"/>
                <a:gd name="T58" fmla="*/ 5 w 315"/>
                <a:gd name="T59" fmla="*/ 167 h 284"/>
                <a:gd name="T60" fmla="*/ 0 w 315"/>
                <a:gd name="T61" fmla="*/ 114 h 284"/>
                <a:gd name="T62" fmla="*/ 14 w 315"/>
                <a:gd name="T63" fmla="*/ 61 h 284"/>
                <a:gd name="T64" fmla="*/ 46 w 315"/>
                <a:gd name="T65" fmla="*/ 15 h 284"/>
                <a:gd name="T66" fmla="*/ 75 w 315"/>
                <a:gd name="T6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5" h="284">
                  <a:moveTo>
                    <a:pt x="75" y="0"/>
                  </a:moveTo>
                  <a:lnTo>
                    <a:pt x="91" y="0"/>
                  </a:lnTo>
                  <a:lnTo>
                    <a:pt x="106" y="5"/>
                  </a:lnTo>
                  <a:lnTo>
                    <a:pt x="120" y="15"/>
                  </a:lnTo>
                  <a:lnTo>
                    <a:pt x="129" y="28"/>
                  </a:lnTo>
                  <a:lnTo>
                    <a:pt x="134" y="44"/>
                  </a:lnTo>
                  <a:lnTo>
                    <a:pt x="134" y="60"/>
                  </a:lnTo>
                  <a:lnTo>
                    <a:pt x="129" y="75"/>
                  </a:lnTo>
                  <a:lnTo>
                    <a:pt x="120" y="89"/>
                  </a:lnTo>
                  <a:lnTo>
                    <a:pt x="111" y="100"/>
                  </a:lnTo>
                  <a:lnTo>
                    <a:pt x="106" y="113"/>
                  </a:lnTo>
                  <a:lnTo>
                    <a:pt x="104" y="127"/>
                  </a:lnTo>
                  <a:lnTo>
                    <a:pt x="106" y="141"/>
                  </a:lnTo>
                  <a:lnTo>
                    <a:pt x="111" y="153"/>
                  </a:lnTo>
                  <a:lnTo>
                    <a:pt x="120" y="164"/>
                  </a:lnTo>
                  <a:lnTo>
                    <a:pt x="131" y="172"/>
                  </a:lnTo>
                  <a:lnTo>
                    <a:pt x="143" y="178"/>
                  </a:lnTo>
                  <a:lnTo>
                    <a:pt x="157" y="179"/>
                  </a:lnTo>
                  <a:lnTo>
                    <a:pt x="170" y="178"/>
                  </a:lnTo>
                  <a:lnTo>
                    <a:pt x="183" y="172"/>
                  </a:lnTo>
                  <a:lnTo>
                    <a:pt x="195" y="164"/>
                  </a:lnTo>
                  <a:lnTo>
                    <a:pt x="203" y="153"/>
                  </a:lnTo>
                  <a:lnTo>
                    <a:pt x="208" y="141"/>
                  </a:lnTo>
                  <a:lnTo>
                    <a:pt x="210" y="127"/>
                  </a:lnTo>
                  <a:lnTo>
                    <a:pt x="208" y="113"/>
                  </a:lnTo>
                  <a:lnTo>
                    <a:pt x="203" y="100"/>
                  </a:lnTo>
                  <a:lnTo>
                    <a:pt x="195" y="89"/>
                  </a:lnTo>
                  <a:lnTo>
                    <a:pt x="184" y="75"/>
                  </a:lnTo>
                  <a:lnTo>
                    <a:pt x="179" y="60"/>
                  </a:lnTo>
                  <a:lnTo>
                    <a:pt x="179" y="44"/>
                  </a:lnTo>
                  <a:lnTo>
                    <a:pt x="184" y="28"/>
                  </a:lnTo>
                  <a:lnTo>
                    <a:pt x="195" y="15"/>
                  </a:lnTo>
                  <a:lnTo>
                    <a:pt x="208" y="5"/>
                  </a:lnTo>
                  <a:lnTo>
                    <a:pt x="224" y="0"/>
                  </a:lnTo>
                  <a:lnTo>
                    <a:pt x="240" y="0"/>
                  </a:lnTo>
                  <a:lnTo>
                    <a:pt x="255" y="5"/>
                  </a:lnTo>
                  <a:lnTo>
                    <a:pt x="269" y="15"/>
                  </a:lnTo>
                  <a:lnTo>
                    <a:pt x="285" y="34"/>
                  </a:lnTo>
                  <a:lnTo>
                    <a:pt x="298" y="55"/>
                  </a:lnTo>
                  <a:lnTo>
                    <a:pt x="307" y="77"/>
                  </a:lnTo>
                  <a:lnTo>
                    <a:pt x="313" y="101"/>
                  </a:lnTo>
                  <a:lnTo>
                    <a:pt x="315" y="127"/>
                  </a:lnTo>
                  <a:lnTo>
                    <a:pt x="313" y="152"/>
                  </a:lnTo>
                  <a:lnTo>
                    <a:pt x="307" y="176"/>
                  </a:lnTo>
                  <a:lnTo>
                    <a:pt x="298" y="198"/>
                  </a:lnTo>
                  <a:lnTo>
                    <a:pt x="285" y="219"/>
                  </a:lnTo>
                  <a:lnTo>
                    <a:pt x="269" y="238"/>
                  </a:lnTo>
                  <a:lnTo>
                    <a:pt x="250" y="254"/>
                  </a:lnTo>
                  <a:lnTo>
                    <a:pt x="229" y="267"/>
                  </a:lnTo>
                  <a:lnTo>
                    <a:pt x="206" y="276"/>
                  </a:lnTo>
                  <a:lnTo>
                    <a:pt x="181" y="282"/>
                  </a:lnTo>
                  <a:lnTo>
                    <a:pt x="157" y="284"/>
                  </a:lnTo>
                  <a:lnTo>
                    <a:pt x="132" y="282"/>
                  </a:lnTo>
                  <a:lnTo>
                    <a:pt x="108" y="276"/>
                  </a:lnTo>
                  <a:lnTo>
                    <a:pt x="85" y="267"/>
                  </a:lnTo>
                  <a:lnTo>
                    <a:pt x="64" y="254"/>
                  </a:lnTo>
                  <a:lnTo>
                    <a:pt x="46" y="238"/>
                  </a:lnTo>
                  <a:lnTo>
                    <a:pt x="27" y="216"/>
                  </a:lnTo>
                  <a:lnTo>
                    <a:pt x="14" y="192"/>
                  </a:lnTo>
                  <a:lnTo>
                    <a:pt x="5" y="167"/>
                  </a:lnTo>
                  <a:lnTo>
                    <a:pt x="0" y="140"/>
                  </a:lnTo>
                  <a:lnTo>
                    <a:pt x="0" y="114"/>
                  </a:lnTo>
                  <a:lnTo>
                    <a:pt x="5" y="86"/>
                  </a:lnTo>
                  <a:lnTo>
                    <a:pt x="14" y="61"/>
                  </a:lnTo>
                  <a:lnTo>
                    <a:pt x="27" y="37"/>
                  </a:lnTo>
                  <a:lnTo>
                    <a:pt x="46" y="15"/>
                  </a:lnTo>
                  <a:lnTo>
                    <a:pt x="59" y="5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655645" y="1903413"/>
            <a:ext cx="581025" cy="581025"/>
            <a:chOff x="650875" y="1903413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" name="Freeform 98"/>
            <p:cNvSpPr>
              <a:spLocks noEditPoints="1"/>
            </p:cNvSpPr>
            <p:nvPr/>
          </p:nvSpPr>
          <p:spPr bwMode="auto">
            <a:xfrm>
              <a:off x="1044575" y="1939925"/>
              <a:ext cx="150813" cy="150813"/>
            </a:xfrm>
            <a:custGeom>
              <a:avLst/>
              <a:gdLst>
                <a:gd name="T0" fmla="*/ 280 w 850"/>
                <a:gd name="T1" fmla="*/ 330 h 851"/>
                <a:gd name="T2" fmla="*/ 218 w 850"/>
                <a:gd name="T3" fmla="*/ 350 h 851"/>
                <a:gd name="T4" fmla="*/ 164 w 850"/>
                <a:gd name="T5" fmla="*/ 389 h 851"/>
                <a:gd name="T6" fmla="*/ 238 w 850"/>
                <a:gd name="T7" fmla="*/ 538 h 851"/>
                <a:gd name="T8" fmla="*/ 289 w 850"/>
                <a:gd name="T9" fmla="*/ 492 h 851"/>
                <a:gd name="T10" fmla="*/ 320 w 850"/>
                <a:gd name="T11" fmla="*/ 487 h 851"/>
                <a:gd name="T12" fmla="*/ 349 w 850"/>
                <a:gd name="T13" fmla="*/ 501 h 851"/>
                <a:gd name="T14" fmla="*/ 364 w 850"/>
                <a:gd name="T15" fmla="*/ 530 h 851"/>
                <a:gd name="T16" fmla="*/ 359 w 850"/>
                <a:gd name="T17" fmla="*/ 562 h 851"/>
                <a:gd name="T18" fmla="*/ 312 w 850"/>
                <a:gd name="T19" fmla="*/ 612 h 851"/>
                <a:gd name="T20" fmla="*/ 426 w 850"/>
                <a:gd name="T21" fmla="*/ 722 h 851"/>
                <a:gd name="T22" fmla="*/ 436 w 850"/>
                <a:gd name="T23" fmla="*/ 712 h 851"/>
                <a:gd name="T24" fmla="*/ 450 w 850"/>
                <a:gd name="T25" fmla="*/ 698 h 851"/>
                <a:gd name="T26" fmla="*/ 460 w 850"/>
                <a:gd name="T27" fmla="*/ 688 h 851"/>
                <a:gd name="T28" fmla="*/ 483 w 850"/>
                <a:gd name="T29" fmla="*/ 661 h 851"/>
                <a:gd name="T30" fmla="*/ 513 w 850"/>
                <a:gd name="T31" fmla="*/ 602 h 851"/>
                <a:gd name="T32" fmla="*/ 523 w 850"/>
                <a:gd name="T33" fmla="*/ 538 h 851"/>
                <a:gd name="T34" fmla="*/ 513 w 850"/>
                <a:gd name="T35" fmla="*/ 475 h 851"/>
                <a:gd name="T36" fmla="*/ 483 w 850"/>
                <a:gd name="T37" fmla="*/ 415 h 851"/>
                <a:gd name="T38" fmla="*/ 435 w 850"/>
                <a:gd name="T39" fmla="*/ 367 h 851"/>
                <a:gd name="T40" fmla="*/ 376 w 850"/>
                <a:gd name="T41" fmla="*/ 338 h 851"/>
                <a:gd name="T42" fmla="*/ 312 w 850"/>
                <a:gd name="T43" fmla="*/ 328 h 851"/>
                <a:gd name="T44" fmla="*/ 502 w 850"/>
                <a:gd name="T45" fmla="*/ 107 h 851"/>
                <a:gd name="T46" fmla="*/ 440 w 850"/>
                <a:gd name="T47" fmla="*/ 127 h 851"/>
                <a:gd name="T48" fmla="*/ 387 w 850"/>
                <a:gd name="T49" fmla="*/ 166 h 851"/>
                <a:gd name="T50" fmla="*/ 367 w 850"/>
                <a:gd name="T51" fmla="*/ 228 h 851"/>
                <a:gd name="T52" fmla="*/ 440 w 850"/>
                <a:gd name="T53" fmla="*/ 250 h 851"/>
                <a:gd name="T54" fmla="*/ 506 w 850"/>
                <a:gd name="T55" fmla="*/ 289 h 851"/>
                <a:gd name="T56" fmla="*/ 562 w 850"/>
                <a:gd name="T57" fmla="*/ 345 h 851"/>
                <a:gd name="T58" fmla="*/ 601 w 850"/>
                <a:gd name="T59" fmla="*/ 411 h 851"/>
                <a:gd name="T60" fmla="*/ 623 w 850"/>
                <a:gd name="T61" fmla="*/ 484 h 851"/>
                <a:gd name="T62" fmla="*/ 685 w 850"/>
                <a:gd name="T63" fmla="*/ 463 h 851"/>
                <a:gd name="T64" fmla="*/ 724 w 850"/>
                <a:gd name="T65" fmla="*/ 409 h 851"/>
                <a:gd name="T66" fmla="*/ 743 w 850"/>
                <a:gd name="T67" fmla="*/ 347 h 851"/>
                <a:gd name="T68" fmla="*/ 743 w 850"/>
                <a:gd name="T69" fmla="*/ 283 h 851"/>
                <a:gd name="T70" fmla="*/ 724 w 850"/>
                <a:gd name="T71" fmla="*/ 221 h 851"/>
                <a:gd name="T72" fmla="*/ 685 w 850"/>
                <a:gd name="T73" fmla="*/ 166 h 851"/>
                <a:gd name="T74" fmla="*/ 630 w 850"/>
                <a:gd name="T75" fmla="*/ 127 h 851"/>
                <a:gd name="T76" fmla="*/ 569 w 850"/>
                <a:gd name="T77" fmla="*/ 107 h 851"/>
                <a:gd name="T78" fmla="*/ 535 w 850"/>
                <a:gd name="T79" fmla="*/ 0 h 851"/>
                <a:gd name="T80" fmla="*/ 617 w 850"/>
                <a:gd name="T81" fmla="*/ 11 h 851"/>
                <a:gd name="T82" fmla="*/ 693 w 850"/>
                <a:gd name="T83" fmla="*/ 42 h 851"/>
                <a:gd name="T84" fmla="*/ 759 w 850"/>
                <a:gd name="T85" fmla="*/ 92 h 851"/>
                <a:gd name="T86" fmla="*/ 807 w 850"/>
                <a:gd name="T87" fmla="*/ 153 h 851"/>
                <a:gd name="T88" fmla="*/ 837 w 850"/>
                <a:gd name="T89" fmla="*/ 223 h 851"/>
                <a:gd name="T90" fmla="*/ 850 w 850"/>
                <a:gd name="T91" fmla="*/ 297 h 851"/>
                <a:gd name="T92" fmla="*/ 846 w 850"/>
                <a:gd name="T93" fmla="*/ 371 h 851"/>
                <a:gd name="T94" fmla="*/ 824 w 850"/>
                <a:gd name="T95" fmla="*/ 442 h 851"/>
                <a:gd name="T96" fmla="*/ 785 w 850"/>
                <a:gd name="T97" fmla="*/ 509 h 851"/>
                <a:gd name="T98" fmla="*/ 461 w 850"/>
                <a:gd name="T99" fmla="*/ 836 h 851"/>
                <a:gd name="T100" fmla="*/ 438 w 850"/>
                <a:gd name="T101" fmla="*/ 849 h 851"/>
                <a:gd name="T102" fmla="*/ 411 w 850"/>
                <a:gd name="T103" fmla="*/ 849 h 851"/>
                <a:gd name="T104" fmla="*/ 387 w 850"/>
                <a:gd name="T105" fmla="*/ 836 h 851"/>
                <a:gd name="T106" fmla="*/ 5 w 850"/>
                <a:gd name="T107" fmla="*/ 450 h 851"/>
                <a:gd name="T108" fmla="*/ 0 w 850"/>
                <a:gd name="T109" fmla="*/ 418 h 851"/>
                <a:gd name="T110" fmla="*/ 15 w 850"/>
                <a:gd name="T111" fmla="*/ 389 h 851"/>
                <a:gd name="T112" fmla="*/ 343 w 850"/>
                <a:gd name="T113" fmla="*/ 65 h 851"/>
                <a:gd name="T114" fmla="*/ 415 w 850"/>
                <a:gd name="T115" fmla="*/ 24 h 851"/>
                <a:gd name="T116" fmla="*/ 494 w 850"/>
                <a:gd name="T117" fmla="*/ 3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0" h="851">
                  <a:moveTo>
                    <a:pt x="312" y="328"/>
                  </a:moveTo>
                  <a:lnTo>
                    <a:pt x="280" y="330"/>
                  </a:lnTo>
                  <a:lnTo>
                    <a:pt x="249" y="338"/>
                  </a:lnTo>
                  <a:lnTo>
                    <a:pt x="218" y="350"/>
                  </a:lnTo>
                  <a:lnTo>
                    <a:pt x="190" y="367"/>
                  </a:lnTo>
                  <a:lnTo>
                    <a:pt x="164" y="389"/>
                  </a:lnTo>
                  <a:lnTo>
                    <a:pt x="127" y="426"/>
                  </a:lnTo>
                  <a:lnTo>
                    <a:pt x="238" y="538"/>
                  </a:lnTo>
                  <a:lnTo>
                    <a:pt x="275" y="501"/>
                  </a:lnTo>
                  <a:lnTo>
                    <a:pt x="289" y="492"/>
                  </a:lnTo>
                  <a:lnTo>
                    <a:pt x="304" y="487"/>
                  </a:lnTo>
                  <a:lnTo>
                    <a:pt x="320" y="487"/>
                  </a:lnTo>
                  <a:lnTo>
                    <a:pt x="336" y="492"/>
                  </a:lnTo>
                  <a:lnTo>
                    <a:pt x="349" y="501"/>
                  </a:lnTo>
                  <a:lnTo>
                    <a:pt x="359" y="515"/>
                  </a:lnTo>
                  <a:lnTo>
                    <a:pt x="364" y="530"/>
                  </a:lnTo>
                  <a:lnTo>
                    <a:pt x="364" y="546"/>
                  </a:lnTo>
                  <a:lnTo>
                    <a:pt x="359" y="562"/>
                  </a:lnTo>
                  <a:lnTo>
                    <a:pt x="349" y="575"/>
                  </a:lnTo>
                  <a:lnTo>
                    <a:pt x="312" y="612"/>
                  </a:lnTo>
                  <a:lnTo>
                    <a:pt x="424" y="724"/>
                  </a:lnTo>
                  <a:lnTo>
                    <a:pt x="426" y="722"/>
                  </a:lnTo>
                  <a:lnTo>
                    <a:pt x="430" y="718"/>
                  </a:lnTo>
                  <a:lnTo>
                    <a:pt x="436" y="712"/>
                  </a:lnTo>
                  <a:lnTo>
                    <a:pt x="443" y="705"/>
                  </a:lnTo>
                  <a:lnTo>
                    <a:pt x="450" y="698"/>
                  </a:lnTo>
                  <a:lnTo>
                    <a:pt x="456" y="692"/>
                  </a:lnTo>
                  <a:lnTo>
                    <a:pt x="460" y="688"/>
                  </a:lnTo>
                  <a:lnTo>
                    <a:pt x="461" y="687"/>
                  </a:lnTo>
                  <a:lnTo>
                    <a:pt x="483" y="661"/>
                  </a:lnTo>
                  <a:lnTo>
                    <a:pt x="501" y="632"/>
                  </a:lnTo>
                  <a:lnTo>
                    <a:pt x="513" y="602"/>
                  </a:lnTo>
                  <a:lnTo>
                    <a:pt x="520" y="571"/>
                  </a:lnTo>
                  <a:lnTo>
                    <a:pt x="523" y="538"/>
                  </a:lnTo>
                  <a:lnTo>
                    <a:pt x="520" y="506"/>
                  </a:lnTo>
                  <a:lnTo>
                    <a:pt x="513" y="475"/>
                  </a:lnTo>
                  <a:lnTo>
                    <a:pt x="501" y="444"/>
                  </a:lnTo>
                  <a:lnTo>
                    <a:pt x="483" y="415"/>
                  </a:lnTo>
                  <a:lnTo>
                    <a:pt x="461" y="389"/>
                  </a:lnTo>
                  <a:lnTo>
                    <a:pt x="435" y="367"/>
                  </a:lnTo>
                  <a:lnTo>
                    <a:pt x="407" y="350"/>
                  </a:lnTo>
                  <a:lnTo>
                    <a:pt x="376" y="338"/>
                  </a:lnTo>
                  <a:lnTo>
                    <a:pt x="344" y="330"/>
                  </a:lnTo>
                  <a:lnTo>
                    <a:pt x="312" y="328"/>
                  </a:lnTo>
                  <a:close/>
                  <a:moveTo>
                    <a:pt x="535" y="105"/>
                  </a:moveTo>
                  <a:lnTo>
                    <a:pt x="502" y="107"/>
                  </a:lnTo>
                  <a:lnTo>
                    <a:pt x="471" y="115"/>
                  </a:lnTo>
                  <a:lnTo>
                    <a:pt x="440" y="127"/>
                  </a:lnTo>
                  <a:lnTo>
                    <a:pt x="413" y="144"/>
                  </a:lnTo>
                  <a:lnTo>
                    <a:pt x="387" y="166"/>
                  </a:lnTo>
                  <a:lnTo>
                    <a:pt x="330" y="224"/>
                  </a:lnTo>
                  <a:lnTo>
                    <a:pt x="367" y="228"/>
                  </a:lnTo>
                  <a:lnTo>
                    <a:pt x="404" y="237"/>
                  </a:lnTo>
                  <a:lnTo>
                    <a:pt x="440" y="250"/>
                  </a:lnTo>
                  <a:lnTo>
                    <a:pt x="474" y="267"/>
                  </a:lnTo>
                  <a:lnTo>
                    <a:pt x="506" y="289"/>
                  </a:lnTo>
                  <a:lnTo>
                    <a:pt x="535" y="315"/>
                  </a:lnTo>
                  <a:lnTo>
                    <a:pt x="562" y="345"/>
                  </a:lnTo>
                  <a:lnTo>
                    <a:pt x="584" y="377"/>
                  </a:lnTo>
                  <a:lnTo>
                    <a:pt x="601" y="411"/>
                  </a:lnTo>
                  <a:lnTo>
                    <a:pt x="614" y="446"/>
                  </a:lnTo>
                  <a:lnTo>
                    <a:pt x="623" y="484"/>
                  </a:lnTo>
                  <a:lnTo>
                    <a:pt x="627" y="521"/>
                  </a:lnTo>
                  <a:lnTo>
                    <a:pt x="685" y="463"/>
                  </a:lnTo>
                  <a:lnTo>
                    <a:pt x="707" y="437"/>
                  </a:lnTo>
                  <a:lnTo>
                    <a:pt x="724" y="409"/>
                  </a:lnTo>
                  <a:lnTo>
                    <a:pt x="736" y="379"/>
                  </a:lnTo>
                  <a:lnTo>
                    <a:pt x="743" y="347"/>
                  </a:lnTo>
                  <a:lnTo>
                    <a:pt x="746" y="315"/>
                  </a:lnTo>
                  <a:lnTo>
                    <a:pt x="743" y="283"/>
                  </a:lnTo>
                  <a:lnTo>
                    <a:pt x="736" y="252"/>
                  </a:lnTo>
                  <a:lnTo>
                    <a:pt x="724" y="221"/>
                  </a:lnTo>
                  <a:lnTo>
                    <a:pt x="707" y="192"/>
                  </a:lnTo>
                  <a:lnTo>
                    <a:pt x="685" y="166"/>
                  </a:lnTo>
                  <a:lnTo>
                    <a:pt x="659" y="144"/>
                  </a:lnTo>
                  <a:lnTo>
                    <a:pt x="630" y="127"/>
                  </a:lnTo>
                  <a:lnTo>
                    <a:pt x="600" y="115"/>
                  </a:lnTo>
                  <a:lnTo>
                    <a:pt x="569" y="107"/>
                  </a:lnTo>
                  <a:lnTo>
                    <a:pt x="535" y="105"/>
                  </a:lnTo>
                  <a:close/>
                  <a:moveTo>
                    <a:pt x="535" y="0"/>
                  </a:moveTo>
                  <a:lnTo>
                    <a:pt x="577" y="3"/>
                  </a:lnTo>
                  <a:lnTo>
                    <a:pt x="617" y="11"/>
                  </a:lnTo>
                  <a:lnTo>
                    <a:pt x="656" y="24"/>
                  </a:lnTo>
                  <a:lnTo>
                    <a:pt x="693" y="42"/>
                  </a:lnTo>
                  <a:lnTo>
                    <a:pt x="727" y="65"/>
                  </a:lnTo>
                  <a:lnTo>
                    <a:pt x="759" y="92"/>
                  </a:lnTo>
                  <a:lnTo>
                    <a:pt x="785" y="122"/>
                  </a:lnTo>
                  <a:lnTo>
                    <a:pt x="807" y="153"/>
                  </a:lnTo>
                  <a:lnTo>
                    <a:pt x="824" y="187"/>
                  </a:lnTo>
                  <a:lnTo>
                    <a:pt x="837" y="223"/>
                  </a:lnTo>
                  <a:lnTo>
                    <a:pt x="846" y="260"/>
                  </a:lnTo>
                  <a:lnTo>
                    <a:pt x="850" y="297"/>
                  </a:lnTo>
                  <a:lnTo>
                    <a:pt x="850" y="334"/>
                  </a:lnTo>
                  <a:lnTo>
                    <a:pt x="846" y="371"/>
                  </a:lnTo>
                  <a:lnTo>
                    <a:pt x="837" y="407"/>
                  </a:lnTo>
                  <a:lnTo>
                    <a:pt x="824" y="442"/>
                  </a:lnTo>
                  <a:lnTo>
                    <a:pt x="807" y="477"/>
                  </a:lnTo>
                  <a:lnTo>
                    <a:pt x="785" y="509"/>
                  </a:lnTo>
                  <a:lnTo>
                    <a:pt x="759" y="538"/>
                  </a:lnTo>
                  <a:lnTo>
                    <a:pt x="461" y="836"/>
                  </a:lnTo>
                  <a:lnTo>
                    <a:pt x="451" y="844"/>
                  </a:lnTo>
                  <a:lnTo>
                    <a:pt x="438" y="849"/>
                  </a:lnTo>
                  <a:lnTo>
                    <a:pt x="424" y="851"/>
                  </a:lnTo>
                  <a:lnTo>
                    <a:pt x="411" y="849"/>
                  </a:lnTo>
                  <a:lnTo>
                    <a:pt x="398" y="844"/>
                  </a:lnTo>
                  <a:lnTo>
                    <a:pt x="387" y="836"/>
                  </a:lnTo>
                  <a:lnTo>
                    <a:pt x="15" y="463"/>
                  </a:lnTo>
                  <a:lnTo>
                    <a:pt x="5" y="450"/>
                  </a:lnTo>
                  <a:lnTo>
                    <a:pt x="0" y="434"/>
                  </a:lnTo>
                  <a:lnTo>
                    <a:pt x="0" y="418"/>
                  </a:lnTo>
                  <a:lnTo>
                    <a:pt x="5" y="403"/>
                  </a:lnTo>
                  <a:lnTo>
                    <a:pt x="15" y="389"/>
                  </a:lnTo>
                  <a:lnTo>
                    <a:pt x="312" y="92"/>
                  </a:lnTo>
                  <a:lnTo>
                    <a:pt x="343" y="65"/>
                  </a:lnTo>
                  <a:lnTo>
                    <a:pt x="378" y="42"/>
                  </a:lnTo>
                  <a:lnTo>
                    <a:pt x="415" y="24"/>
                  </a:lnTo>
                  <a:lnTo>
                    <a:pt x="454" y="11"/>
                  </a:lnTo>
                  <a:lnTo>
                    <a:pt x="494" y="3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99"/>
            <p:cNvSpPr>
              <a:spLocks noEditPoints="1"/>
            </p:cNvSpPr>
            <p:nvPr/>
          </p:nvSpPr>
          <p:spPr bwMode="auto">
            <a:xfrm>
              <a:off x="650875" y="1903413"/>
              <a:ext cx="581025" cy="581025"/>
            </a:xfrm>
            <a:custGeom>
              <a:avLst/>
              <a:gdLst>
                <a:gd name="T0" fmla="*/ 105 w 3295"/>
                <a:gd name="T1" fmla="*/ 3136 h 3294"/>
                <a:gd name="T2" fmla="*/ 145 w 3295"/>
                <a:gd name="T3" fmla="*/ 3188 h 3294"/>
                <a:gd name="T4" fmla="*/ 381 w 3295"/>
                <a:gd name="T5" fmla="*/ 2988 h 3294"/>
                <a:gd name="T6" fmla="*/ 2769 w 3295"/>
                <a:gd name="T7" fmla="*/ 104 h 3294"/>
                <a:gd name="T8" fmla="*/ 2546 w 3295"/>
                <a:gd name="T9" fmla="*/ 169 h 3294"/>
                <a:gd name="T10" fmla="*/ 2447 w 3295"/>
                <a:gd name="T11" fmla="*/ 1219 h 3294"/>
                <a:gd name="T12" fmla="*/ 3145 w 3295"/>
                <a:gd name="T13" fmla="*/ 714 h 3294"/>
                <a:gd name="T14" fmla="*/ 3190 w 3295"/>
                <a:gd name="T15" fmla="*/ 504 h 3294"/>
                <a:gd name="T16" fmla="*/ 3123 w 3295"/>
                <a:gd name="T17" fmla="*/ 298 h 3294"/>
                <a:gd name="T18" fmla="*/ 2952 w 3295"/>
                <a:gd name="T19" fmla="*/ 146 h 3294"/>
                <a:gd name="T20" fmla="*/ 2769 w 3295"/>
                <a:gd name="T21" fmla="*/ 0 h 3294"/>
                <a:gd name="T22" fmla="*/ 3017 w 3295"/>
                <a:gd name="T23" fmla="*/ 61 h 3294"/>
                <a:gd name="T24" fmla="*/ 3209 w 3295"/>
                <a:gd name="T25" fmla="*/ 236 h 3294"/>
                <a:gd name="T26" fmla="*/ 3293 w 3295"/>
                <a:gd name="T27" fmla="*/ 475 h 3294"/>
                <a:gd name="T28" fmla="*/ 3257 w 3295"/>
                <a:gd name="T29" fmla="*/ 723 h 3294"/>
                <a:gd name="T30" fmla="*/ 2596 w 3295"/>
                <a:gd name="T31" fmla="*/ 1442 h 3294"/>
                <a:gd name="T32" fmla="*/ 2533 w 3295"/>
                <a:gd name="T33" fmla="*/ 1450 h 3294"/>
                <a:gd name="T34" fmla="*/ 1233 w 3295"/>
                <a:gd name="T35" fmla="*/ 2497 h 3294"/>
                <a:gd name="T36" fmla="*/ 1173 w 3295"/>
                <a:gd name="T37" fmla="*/ 2469 h 3294"/>
                <a:gd name="T38" fmla="*/ 2335 w 3295"/>
                <a:gd name="T39" fmla="*/ 1257 h 3294"/>
                <a:gd name="T40" fmla="*/ 534 w 3295"/>
                <a:gd name="T41" fmla="*/ 2813 h 3294"/>
                <a:gd name="T42" fmla="*/ 483 w 3295"/>
                <a:gd name="T43" fmla="*/ 2768 h 3294"/>
                <a:gd name="T44" fmla="*/ 2038 w 3295"/>
                <a:gd name="T45" fmla="*/ 959 h 3294"/>
                <a:gd name="T46" fmla="*/ 1917 w 3295"/>
                <a:gd name="T47" fmla="*/ 1165 h 3294"/>
                <a:gd name="T48" fmla="*/ 1865 w 3295"/>
                <a:gd name="T49" fmla="*/ 1209 h 3294"/>
                <a:gd name="T50" fmla="*/ 1667 w 3295"/>
                <a:gd name="T51" fmla="*/ 1331 h 3294"/>
                <a:gd name="T52" fmla="*/ 1689 w 3295"/>
                <a:gd name="T53" fmla="*/ 1404 h 3294"/>
                <a:gd name="T54" fmla="*/ 1629 w 3295"/>
                <a:gd name="T55" fmla="*/ 1431 h 3294"/>
                <a:gd name="T56" fmla="*/ 1456 w 3295"/>
                <a:gd name="T57" fmla="*/ 1566 h 3294"/>
                <a:gd name="T58" fmla="*/ 1456 w 3295"/>
                <a:gd name="T59" fmla="*/ 1640 h 3294"/>
                <a:gd name="T60" fmla="*/ 1393 w 3295"/>
                <a:gd name="T61" fmla="*/ 1649 h 3294"/>
                <a:gd name="T62" fmla="*/ 1243 w 3295"/>
                <a:gd name="T63" fmla="*/ 1803 h 3294"/>
                <a:gd name="T64" fmla="*/ 1221 w 3295"/>
                <a:gd name="T65" fmla="*/ 1872 h 3294"/>
                <a:gd name="T66" fmla="*/ 1158 w 3295"/>
                <a:gd name="T67" fmla="*/ 1864 h 3294"/>
                <a:gd name="T68" fmla="*/ 1025 w 3295"/>
                <a:gd name="T69" fmla="*/ 2041 h 3294"/>
                <a:gd name="T70" fmla="*/ 987 w 3295"/>
                <a:gd name="T71" fmla="*/ 2100 h 3294"/>
                <a:gd name="T72" fmla="*/ 923 w 3295"/>
                <a:gd name="T73" fmla="*/ 2074 h 3294"/>
                <a:gd name="T74" fmla="*/ 802 w 3295"/>
                <a:gd name="T75" fmla="*/ 2280 h 3294"/>
                <a:gd name="T76" fmla="*/ 750 w 3295"/>
                <a:gd name="T77" fmla="*/ 2324 h 3294"/>
                <a:gd name="T78" fmla="*/ 551 w 3295"/>
                <a:gd name="T79" fmla="*/ 2446 h 3294"/>
                <a:gd name="T80" fmla="*/ 574 w 3295"/>
                <a:gd name="T81" fmla="*/ 2519 h 3294"/>
                <a:gd name="T82" fmla="*/ 513 w 3295"/>
                <a:gd name="T83" fmla="*/ 2546 h 3294"/>
                <a:gd name="T84" fmla="*/ 393 w 3295"/>
                <a:gd name="T85" fmla="*/ 2608 h 3294"/>
                <a:gd name="T86" fmla="*/ 356 w 3295"/>
                <a:gd name="T87" fmla="*/ 2763 h 3294"/>
                <a:gd name="T88" fmla="*/ 442 w 3295"/>
                <a:gd name="T89" fmla="*/ 2902 h 3294"/>
                <a:gd name="T90" fmla="*/ 596 w 3295"/>
                <a:gd name="T91" fmla="*/ 2939 h 3294"/>
                <a:gd name="T92" fmla="*/ 1035 w 3295"/>
                <a:gd name="T93" fmla="*/ 2557 h 3294"/>
                <a:gd name="T94" fmla="*/ 1109 w 3295"/>
                <a:gd name="T95" fmla="*/ 2557 h 3294"/>
                <a:gd name="T96" fmla="*/ 1109 w 3295"/>
                <a:gd name="T97" fmla="*/ 2632 h 3294"/>
                <a:gd name="T98" fmla="*/ 646 w 3295"/>
                <a:gd name="T99" fmla="*/ 3035 h 3294"/>
                <a:gd name="T100" fmla="*/ 270 w 3295"/>
                <a:gd name="T101" fmla="*/ 3248 h 3294"/>
                <a:gd name="T102" fmla="*/ 159 w 3295"/>
                <a:gd name="T103" fmla="*/ 3294 h 3294"/>
                <a:gd name="T104" fmla="*/ 46 w 3295"/>
                <a:gd name="T105" fmla="*/ 3248 h 3294"/>
                <a:gd name="T106" fmla="*/ 0 w 3295"/>
                <a:gd name="T107" fmla="*/ 3136 h 3294"/>
                <a:gd name="T108" fmla="*/ 46 w 3295"/>
                <a:gd name="T109" fmla="*/ 3025 h 3294"/>
                <a:gd name="T110" fmla="*/ 255 w 3295"/>
                <a:gd name="T111" fmla="*/ 2669 h 3294"/>
                <a:gd name="T112" fmla="*/ 341 w 3295"/>
                <a:gd name="T113" fmla="*/ 2508 h 3294"/>
                <a:gd name="T114" fmla="*/ 1839 w 3295"/>
                <a:gd name="T115" fmla="*/ 750 h 3294"/>
                <a:gd name="T116" fmla="*/ 2398 w 3295"/>
                <a:gd name="T117" fmla="*/ 154 h 3294"/>
                <a:gd name="T118" fmla="*/ 2617 w 3295"/>
                <a:gd name="T119" fmla="*/ 22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5" h="3294">
                  <a:moveTo>
                    <a:pt x="307" y="2914"/>
                  </a:moveTo>
                  <a:lnTo>
                    <a:pt x="120" y="3099"/>
                  </a:lnTo>
                  <a:lnTo>
                    <a:pt x="112" y="3110"/>
                  </a:lnTo>
                  <a:lnTo>
                    <a:pt x="107" y="3123"/>
                  </a:lnTo>
                  <a:lnTo>
                    <a:pt x="105" y="3136"/>
                  </a:lnTo>
                  <a:lnTo>
                    <a:pt x="107" y="3150"/>
                  </a:lnTo>
                  <a:lnTo>
                    <a:pt x="112" y="3162"/>
                  </a:lnTo>
                  <a:lnTo>
                    <a:pt x="120" y="3174"/>
                  </a:lnTo>
                  <a:lnTo>
                    <a:pt x="131" y="3183"/>
                  </a:lnTo>
                  <a:lnTo>
                    <a:pt x="145" y="3188"/>
                  </a:lnTo>
                  <a:lnTo>
                    <a:pt x="159" y="3190"/>
                  </a:lnTo>
                  <a:lnTo>
                    <a:pt x="172" y="3188"/>
                  </a:lnTo>
                  <a:lnTo>
                    <a:pt x="185" y="3183"/>
                  </a:lnTo>
                  <a:lnTo>
                    <a:pt x="196" y="3174"/>
                  </a:lnTo>
                  <a:lnTo>
                    <a:pt x="381" y="2988"/>
                  </a:lnTo>
                  <a:lnTo>
                    <a:pt x="360" y="2972"/>
                  </a:lnTo>
                  <a:lnTo>
                    <a:pt x="341" y="2954"/>
                  </a:lnTo>
                  <a:lnTo>
                    <a:pt x="323" y="2935"/>
                  </a:lnTo>
                  <a:lnTo>
                    <a:pt x="307" y="2914"/>
                  </a:lnTo>
                  <a:close/>
                  <a:moveTo>
                    <a:pt x="2769" y="104"/>
                  </a:moveTo>
                  <a:lnTo>
                    <a:pt x="2722" y="107"/>
                  </a:lnTo>
                  <a:lnTo>
                    <a:pt x="2676" y="115"/>
                  </a:lnTo>
                  <a:lnTo>
                    <a:pt x="2631" y="128"/>
                  </a:lnTo>
                  <a:lnTo>
                    <a:pt x="2587" y="146"/>
                  </a:lnTo>
                  <a:lnTo>
                    <a:pt x="2546" y="169"/>
                  </a:lnTo>
                  <a:lnTo>
                    <a:pt x="2508" y="196"/>
                  </a:lnTo>
                  <a:lnTo>
                    <a:pt x="2472" y="228"/>
                  </a:lnTo>
                  <a:lnTo>
                    <a:pt x="1964" y="736"/>
                  </a:lnTo>
                  <a:lnTo>
                    <a:pt x="2261" y="1033"/>
                  </a:lnTo>
                  <a:lnTo>
                    <a:pt x="2447" y="1219"/>
                  </a:lnTo>
                  <a:lnTo>
                    <a:pt x="2559" y="1331"/>
                  </a:lnTo>
                  <a:lnTo>
                    <a:pt x="3067" y="822"/>
                  </a:lnTo>
                  <a:lnTo>
                    <a:pt x="3097" y="789"/>
                  </a:lnTo>
                  <a:lnTo>
                    <a:pt x="3123" y="752"/>
                  </a:lnTo>
                  <a:lnTo>
                    <a:pt x="3145" y="714"/>
                  </a:lnTo>
                  <a:lnTo>
                    <a:pt x="3163" y="673"/>
                  </a:lnTo>
                  <a:lnTo>
                    <a:pt x="3177" y="632"/>
                  </a:lnTo>
                  <a:lnTo>
                    <a:pt x="3185" y="589"/>
                  </a:lnTo>
                  <a:lnTo>
                    <a:pt x="3190" y="547"/>
                  </a:lnTo>
                  <a:lnTo>
                    <a:pt x="3190" y="504"/>
                  </a:lnTo>
                  <a:lnTo>
                    <a:pt x="3185" y="461"/>
                  </a:lnTo>
                  <a:lnTo>
                    <a:pt x="3177" y="419"/>
                  </a:lnTo>
                  <a:lnTo>
                    <a:pt x="3163" y="377"/>
                  </a:lnTo>
                  <a:lnTo>
                    <a:pt x="3145" y="337"/>
                  </a:lnTo>
                  <a:lnTo>
                    <a:pt x="3123" y="298"/>
                  </a:lnTo>
                  <a:lnTo>
                    <a:pt x="3097" y="262"/>
                  </a:lnTo>
                  <a:lnTo>
                    <a:pt x="3067" y="228"/>
                  </a:lnTo>
                  <a:lnTo>
                    <a:pt x="3031" y="196"/>
                  </a:lnTo>
                  <a:lnTo>
                    <a:pt x="2993" y="169"/>
                  </a:lnTo>
                  <a:lnTo>
                    <a:pt x="2952" y="146"/>
                  </a:lnTo>
                  <a:lnTo>
                    <a:pt x="2909" y="128"/>
                  </a:lnTo>
                  <a:lnTo>
                    <a:pt x="2863" y="115"/>
                  </a:lnTo>
                  <a:lnTo>
                    <a:pt x="2817" y="107"/>
                  </a:lnTo>
                  <a:lnTo>
                    <a:pt x="2769" y="104"/>
                  </a:lnTo>
                  <a:close/>
                  <a:moveTo>
                    <a:pt x="2769" y="0"/>
                  </a:moveTo>
                  <a:lnTo>
                    <a:pt x="2822" y="2"/>
                  </a:lnTo>
                  <a:lnTo>
                    <a:pt x="2873" y="10"/>
                  </a:lnTo>
                  <a:lnTo>
                    <a:pt x="2923" y="22"/>
                  </a:lnTo>
                  <a:lnTo>
                    <a:pt x="2971" y="39"/>
                  </a:lnTo>
                  <a:lnTo>
                    <a:pt x="3017" y="61"/>
                  </a:lnTo>
                  <a:lnTo>
                    <a:pt x="3061" y="87"/>
                  </a:lnTo>
                  <a:lnTo>
                    <a:pt x="3102" y="118"/>
                  </a:lnTo>
                  <a:lnTo>
                    <a:pt x="3141" y="154"/>
                  </a:lnTo>
                  <a:lnTo>
                    <a:pt x="3178" y="194"/>
                  </a:lnTo>
                  <a:lnTo>
                    <a:pt x="3209" y="236"/>
                  </a:lnTo>
                  <a:lnTo>
                    <a:pt x="3235" y="280"/>
                  </a:lnTo>
                  <a:lnTo>
                    <a:pt x="3257" y="327"/>
                  </a:lnTo>
                  <a:lnTo>
                    <a:pt x="3273" y="375"/>
                  </a:lnTo>
                  <a:lnTo>
                    <a:pt x="3285" y="425"/>
                  </a:lnTo>
                  <a:lnTo>
                    <a:pt x="3293" y="475"/>
                  </a:lnTo>
                  <a:lnTo>
                    <a:pt x="3295" y="525"/>
                  </a:lnTo>
                  <a:lnTo>
                    <a:pt x="3293" y="575"/>
                  </a:lnTo>
                  <a:lnTo>
                    <a:pt x="3285" y="625"/>
                  </a:lnTo>
                  <a:lnTo>
                    <a:pt x="3273" y="674"/>
                  </a:lnTo>
                  <a:lnTo>
                    <a:pt x="3257" y="723"/>
                  </a:lnTo>
                  <a:lnTo>
                    <a:pt x="3235" y="770"/>
                  </a:lnTo>
                  <a:lnTo>
                    <a:pt x="3209" y="814"/>
                  </a:lnTo>
                  <a:lnTo>
                    <a:pt x="3178" y="857"/>
                  </a:lnTo>
                  <a:lnTo>
                    <a:pt x="3141" y="897"/>
                  </a:lnTo>
                  <a:lnTo>
                    <a:pt x="2596" y="1442"/>
                  </a:lnTo>
                  <a:lnTo>
                    <a:pt x="2584" y="1450"/>
                  </a:lnTo>
                  <a:lnTo>
                    <a:pt x="2572" y="1455"/>
                  </a:lnTo>
                  <a:lnTo>
                    <a:pt x="2559" y="1457"/>
                  </a:lnTo>
                  <a:lnTo>
                    <a:pt x="2545" y="1455"/>
                  </a:lnTo>
                  <a:lnTo>
                    <a:pt x="2533" y="1450"/>
                  </a:lnTo>
                  <a:lnTo>
                    <a:pt x="2522" y="1442"/>
                  </a:lnTo>
                  <a:lnTo>
                    <a:pt x="2410" y="1331"/>
                  </a:lnTo>
                  <a:lnTo>
                    <a:pt x="1258" y="2483"/>
                  </a:lnTo>
                  <a:lnTo>
                    <a:pt x="1247" y="2491"/>
                  </a:lnTo>
                  <a:lnTo>
                    <a:pt x="1233" y="2497"/>
                  </a:lnTo>
                  <a:lnTo>
                    <a:pt x="1220" y="2498"/>
                  </a:lnTo>
                  <a:lnTo>
                    <a:pt x="1207" y="2497"/>
                  </a:lnTo>
                  <a:lnTo>
                    <a:pt x="1194" y="2491"/>
                  </a:lnTo>
                  <a:lnTo>
                    <a:pt x="1183" y="2483"/>
                  </a:lnTo>
                  <a:lnTo>
                    <a:pt x="1173" y="2469"/>
                  </a:lnTo>
                  <a:lnTo>
                    <a:pt x="1168" y="2454"/>
                  </a:lnTo>
                  <a:lnTo>
                    <a:pt x="1168" y="2438"/>
                  </a:lnTo>
                  <a:lnTo>
                    <a:pt x="1173" y="2422"/>
                  </a:lnTo>
                  <a:lnTo>
                    <a:pt x="1183" y="2409"/>
                  </a:lnTo>
                  <a:lnTo>
                    <a:pt x="2335" y="1257"/>
                  </a:lnTo>
                  <a:lnTo>
                    <a:pt x="2224" y="1145"/>
                  </a:lnTo>
                  <a:lnTo>
                    <a:pt x="571" y="2797"/>
                  </a:lnTo>
                  <a:lnTo>
                    <a:pt x="560" y="2806"/>
                  </a:lnTo>
                  <a:lnTo>
                    <a:pt x="548" y="2811"/>
                  </a:lnTo>
                  <a:lnTo>
                    <a:pt x="534" y="2813"/>
                  </a:lnTo>
                  <a:lnTo>
                    <a:pt x="521" y="2811"/>
                  </a:lnTo>
                  <a:lnTo>
                    <a:pt x="508" y="2806"/>
                  </a:lnTo>
                  <a:lnTo>
                    <a:pt x="497" y="2797"/>
                  </a:lnTo>
                  <a:lnTo>
                    <a:pt x="487" y="2784"/>
                  </a:lnTo>
                  <a:lnTo>
                    <a:pt x="483" y="2768"/>
                  </a:lnTo>
                  <a:lnTo>
                    <a:pt x="483" y="2752"/>
                  </a:lnTo>
                  <a:lnTo>
                    <a:pt x="487" y="2737"/>
                  </a:lnTo>
                  <a:lnTo>
                    <a:pt x="497" y="2723"/>
                  </a:lnTo>
                  <a:lnTo>
                    <a:pt x="2150" y="1070"/>
                  </a:lnTo>
                  <a:lnTo>
                    <a:pt x="2038" y="959"/>
                  </a:lnTo>
                  <a:lnTo>
                    <a:pt x="1890" y="1107"/>
                  </a:lnTo>
                  <a:lnTo>
                    <a:pt x="1902" y="1120"/>
                  </a:lnTo>
                  <a:lnTo>
                    <a:pt x="1912" y="1133"/>
                  </a:lnTo>
                  <a:lnTo>
                    <a:pt x="1917" y="1149"/>
                  </a:lnTo>
                  <a:lnTo>
                    <a:pt x="1917" y="1165"/>
                  </a:lnTo>
                  <a:lnTo>
                    <a:pt x="1912" y="1180"/>
                  </a:lnTo>
                  <a:lnTo>
                    <a:pt x="1902" y="1194"/>
                  </a:lnTo>
                  <a:lnTo>
                    <a:pt x="1891" y="1202"/>
                  </a:lnTo>
                  <a:lnTo>
                    <a:pt x="1878" y="1208"/>
                  </a:lnTo>
                  <a:lnTo>
                    <a:pt x="1865" y="1209"/>
                  </a:lnTo>
                  <a:lnTo>
                    <a:pt x="1852" y="1208"/>
                  </a:lnTo>
                  <a:lnTo>
                    <a:pt x="1839" y="1202"/>
                  </a:lnTo>
                  <a:lnTo>
                    <a:pt x="1828" y="1194"/>
                  </a:lnTo>
                  <a:lnTo>
                    <a:pt x="1816" y="1182"/>
                  </a:lnTo>
                  <a:lnTo>
                    <a:pt x="1667" y="1331"/>
                  </a:lnTo>
                  <a:lnTo>
                    <a:pt x="1679" y="1343"/>
                  </a:lnTo>
                  <a:lnTo>
                    <a:pt x="1689" y="1357"/>
                  </a:lnTo>
                  <a:lnTo>
                    <a:pt x="1694" y="1372"/>
                  </a:lnTo>
                  <a:lnTo>
                    <a:pt x="1694" y="1388"/>
                  </a:lnTo>
                  <a:lnTo>
                    <a:pt x="1689" y="1404"/>
                  </a:lnTo>
                  <a:lnTo>
                    <a:pt x="1679" y="1417"/>
                  </a:lnTo>
                  <a:lnTo>
                    <a:pt x="1668" y="1426"/>
                  </a:lnTo>
                  <a:lnTo>
                    <a:pt x="1655" y="1431"/>
                  </a:lnTo>
                  <a:lnTo>
                    <a:pt x="1642" y="1432"/>
                  </a:lnTo>
                  <a:lnTo>
                    <a:pt x="1629" y="1431"/>
                  </a:lnTo>
                  <a:lnTo>
                    <a:pt x="1616" y="1426"/>
                  </a:lnTo>
                  <a:lnTo>
                    <a:pt x="1605" y="1417"/>
                  </a:lnTo>
                  <a:lnTo>
                    <a:pt x="1593" y="1405"/>
                  </a:lnTo>
                  <a:lnTo>
                    <a:pt x="1443" y="1554"/>
                  </a:lnTo>
                  <a:lnTo>
                    <a:pt x="1456" y="1566"/>
                  </a:lnTo>
                  <a:lnTo>
                    <a:pt x="1466" y="1580"/>
                  </a:lnTo>
                  <a:lnTo>
                    <a:pt x="1470" y="1595"/>
                  </a:lnTo>
                  <a:lnTo>
                    <a:pt x="1470" y="1611"/>
                  </a:lnTo>
                  <a:lnTo>
                    <a:pt x="1466" y="1627"/>
                  </a:lnTo>
                  <a:lnTo>
                    <a:pt x="1456" y="1640"/>
                  </a:lnTo>
                  <a:lnTo>
                    <a:pt x="1445" y="1649"/>
                  </a:lnTo>
                  <a:lnTo>
                    <a:pt x="1432" y="1654"/>
                  </a:lnTo>
                  <a:lnTo>
                    <a:pt x="1419" y="1656"/>
                  </a:lnTo>
                  <a:lnTo>
                    <a:pt x="1405" y="1654"/>
                  </a:lnTo>
                  <a:lnTo>
                    <a:pt x="1393" y="1649"/>
                  </a:lnTo>
                  <a:lnTo>
                    <a:pt x="1382" y="1640"/>
                  </a:lnTo>
                  <a:lnTo>
                    <a:pt x="1369" y="1628"/>
                  </a:lnTo>
                  <a:lnTo>
                    <a:pt x="1220" y="1776"/>
                  </a:lnTo>
                  <a:lnTo>
                    <a:pt x="1233" y="1790"/>
                  </a:lnTo>
                  <a:lnTo>
                    <a:pt x="1243" y="1803"/>
                  </a:lnTo>
                  <a:lnTo>
                    <a:pt x="1248" y="1819"/>
                  </a:lnTo>
                  <a:lnTo>
                    <a:pt x="1248" y="1835"/>
                  </a:lnTo>
                  <a:lnTo>
                    <a:pt x="1243" y="1850"/>
                  </a:lnTo>
                  <a:lnTo>
                    <a:pt x="1233" y="1864"/>
                  </a:lnTo>
                  <a:lnTo>
                    <a:pt x="1221" y="1872"/>
                  </a:lnTo>
                  <a:lnTo>
                    <a:pt x="1209" y="1877"/>
                  </a:lnTo>
                  <a:lnTo>
                    <a:pt x="1195" y="1879"/>
                  </a:lnTo>
                  <a:lnTo>
                    <a:pt x="1182" y="1877"/>
                  </a:lnTo>
                  <a:lnTo>
                    <a:pt x="1170" y="1872"/>
                  </a:lnTo>
                  <a:lnTo>
                    <a:pt x="1158" y="1864"/>
                  </a:lnTo>
                  <a:lnTo>
                    <a:pt x="1146" y="1851"/>
                  </a:lnTo>
                  <a:lnTo>
                    <a:pt x="998" y="1999"/>
                  </a:lnTo>
                  <a:lnTo>
                    <a:pt x="1010" y="2012"/>
                  </a:lnTo>
                  <a:lnTo>
                    <a:pt x="1020" y="2025"/>
                  </a:lnTo>
                  <a:lnTo>
                    <a:pt x="1025" y="2041"/>
                  </a:lnTo>
                  <a:lnTo>
                    <a:pt x="1025" y="2057"/>
                  </a:lnTo>
                  <a:lnTo>
                    <a:pt x="1020" y="2073"/>
                  </a:lnTo>
                  <a:lnTo>
                    <a:pt x="1010" y="2087"/>
                  </a:lnTo>
                  <a:lnTo>
                    <a:pt x="999" y="2095"/>
                  </a:lnTo>
                  <a:lnTo>
                    <a:pt x="987" y="2100"/>
                  </a:lnTo>
                  <a:lnTo>
                    <a:pt x="973" y="2102"/>
                  </a:lnTo>
                  <a:lnTo>
                    <a:pt x="959" y="2100"/>
                  </a:lnTo>
                  <a:lnTo>
                    <a:pt x="946" y="2095"/>
                  </a:lnTo>
                  <a:lnTo>
                    <a:pt x="935" y="2087"/>
                  </a:lnTo>
                  <a:lnTo>
                    <a:pt x="923" y="2074"/>
                  </a:lnTo>
                  <a:lnTo>
                    <a:pt x="775" y="2223"/>
                  </a:lnTo>
                  <a:lnTo>
                    <a:pt x="787" y="2235"/>
                  </a:lnTo>
                  <a:lnTo>
                    <a:pt x="797" y="2249"/>
                  </a:lnTo>
                  <a:lnTo>
                    <a:pt x="802" y="2264"/>
                  </a:lnTo>
                  <a:lnTo>
                    <a:pt x="802" y="2280"/>
                  </a:lnTo>
                  <a:lnTo>
                    <a:pt x="797" y="2295"/>
                  </a:lnTo>
                  <a:lnTo>
                    <a:pt x="787" y="2309"/>
                  </a:lnTo>
                  <a:lnTo>
                    <a:pt x="776" y="2318"/>
                  </a:lnTo>
                  <a:lnTo>
                    <a:pt x="763" y="2323"/>
                  </a:lnTo>
                  <a:lnTo>
                    <a:pt x="750" y="2324"/>
                  </a:lnTo>
                  <a:lnTo>
                    <a:pt x="737" y="2323"/>
                  </a:lnTo>
                  <a:lnTo>
                    <a:pt x="724" y="2318"/>
                  </a:lnTo>
                  <a:lnTo>
                    <a:pt x="713" y="2309"/>
                  </a:lnTo>
                  <a:lnTo>
                    <a:pt x="701" y="2297"/>
                  </a:lnTo>
                  <a:lnTo>
                    <a:pt x="551" y="2446"/>
                  </a:lnTo>
                  <a:lnTo>
                    <a:pt x="564" y="2458"/>
                  </a:lnTo>
                  <a:lnTo>
                    <a:pt x="574" y="2472"/>
                  </a:lnTo>
                  <a:lnTo>
                    <a:pt x="579" y="2487"/>
                  </a:lnTo>
                  <a:lnTo>
                    <a:pt x="579" y="2503"/>
                  </a:lnTo>
                  <a:lnTo>
                    <a:pt x="574" y="2519"/>
                  </a:lnTo>
                  <a:lnTo>
                    <a:pt x="564" y="2532"/>
                  </a:lnTo>
                  <a:lnTo>
                    <a:pt x="553" y="2541"/>
                  </a:lnTo>
                  <a:lnTo>
                    <a:pt x="540" y="2546"/>
                  </a:lnTo>
                  <a:lnTo>
                    <a:pt x="527" y="2548"/>
                  </a:lnTo>
                  <a:lnTo>
                    <a:pt x="513" y="2546"/>
                  </a:lnTo>
                  <a:lnTo>
                    <a:pt x="501" y="2541"/>
                  </a:lnTo>
                  <a:lnTo>
                    <a:pt x="490" y="2532"/>
                  </a:lnTo>
                  <a:lnTo>
                    <a:pt x="477" y="2520"/>
                  </a:lnTo>
                  <a:lnTo>
                    <a:pt x="416" y="2582"/>
                  </a:lnTo>
                  <a:lnTo>
                    <a:pt x="393" y="2608"/>
                  </a:lnTo>
                  <a:lnTo>
                    <a:pt x="375" y="2637"/>
                  </a:lnTo>
                  <a:lnTo>
                    <a:pt x="363" y="2667"/>
                  </a:lnTo>
                  <a:lnTo>
                    <a:pt x="356" y="2699"/>
                  </a:lnTo>
                  <a:lnTo>
                    <a:pt x="353" y="2731"/>
                  </a:lnTo>
                  <a:lnTo>
                    <a:pt x="356" y="2763"/>
                  </a:lnTo>
                  <a:lnTo>
                    <a:pt x="363" y="2794"/>
                  </a:lnTo>
                  <a:lnTo>
                    <a:pt x="375" y="2825"/>
                  </a:lnTo>
                  <a:lnTo>
                    <a:pt x="393" y="2853"/>
                  </a:lnTo>
                  <a:lnTo>
                    <a:pt x="416" y="2879"/>
                  </a:lnTo>
                  <a:lnTo>
                    <a:pt x="442" y="2902"/>
                  </a:lnTo>
                  <a:lnTo>
                    <a:pt x="470" y="2919"/>
                  </a:lnTo>
                  <a:lnTo>
                    <a:pt x="500" y="2931"/>
                  </a:lnTo>
                  <a:lnTo>
                    <a:pt x="532" y="2939"/>
                  </a:lnTo>
                  <a:lnTo>
                    <a:pt x="564" y="2941"/>
                  </a:lnTo>
                  <a:lnTo>
                    <a:pt x="596" y="2939"/>
                  </a:lnTo>
                  <a:lnTo>
                    <a:pt x="627" y="2931"/>
                  </a:lnTo>
                  <a:lnTo>
                    <a:pt x="658" y="2919"/>
                  </a:lnTo>
                  <a:lnTo>
                    <a:pt x="686" y="2902"/>
                  </a:lnTo>
                  <a:lnTo>
                    <a:pt x="713" y="2879"/>
                  </a:lnTo>
                  <a:lnTo>
                    <a:pt x="1035" y="2557"/>
                  </a:lnTo>
                  <a:lnTo>
                    <a:pt x="1049" y="2547"/>
                  </a:lnTo>
                  <a:lnTo>
                    <a:pt x="1064" y="2542"/>
                  </a:lnTo>
                  <a:lnTo>
                    <a:pt x="1080" y="2542"/>
                  </a:lnTo>
                  <a:lnTo>
                    <a:pt x="1095" y="2547"/>
                  </a:lnTo>
                  <a:lnTo>
                    <a:pt x="1109" y="2557"/>
                  </a:lnTo>
                  <a:lnTo>
                    <a:pt x="1119" y="2571"/>
                  </a:lnTo>
                  <a:lnTo>
                    <a:pt x="1124" y="2586"/>
                  </a:lnTo>
                  <a:lnTo>
                    <a:pt x="1124" y="2602"/>
                  </a:lnTo>
                  <a:lnTo>
                    <a:pt x="1119" y="2618"/>
                  </a:lnTo>
                  <a:lnTo>
                    <a:pt x="1109" y="2632"/>
                  </a:lnTo>
                  <a:lnTo>
                    <a:pt x="787" y="2954"/>
                  </a:lnTo>
                  <a:lnTo>
                    <a:pt x="756" y="2981"/>
                  </a:lnTo>
                  <a:lnTo>
                    <a:pt x="722" y="3004"/>
                  </a:lnTo>
                  <a:lnTo>
                    <a:pt x="684" y="3022"/>
                  </a:lnTo>
                  <a:lnTo>
                    <a:pt x="646" y="3035"/>
                  </a:lnTo>
                  <a:lnTo>
                    <a:pt x="605" y="3043"/>
                  </a:lnTo>
                  <a:lnTo>
                    <a:pt x="564" y="3046"/>
                  </a:lnTo>
                  <a:lnTo>
                    <a:pt x="522" y="3043"/>
                  </a:lnTo>
                  <a:lnTo>
                    <a:pt x="482" y="3035"/>
                  </a:lnTo>
                  <a:lnTo>
                    <a:pt x="270" y="3248"/>
                  </a:lnTo>
                  <a:lnTo>
                    <a:pt x="251" y="3264"/>
                  </a:lnTo>
                  <a:lnTo>
                    <a:pt x="230" y="3277"/>
                  </a:lnTo>
                  <a:lnTo>
                    <a:pt x="207" y="3287"/>
                  </a:lnTo>
                  <a:lnTo>
                    <a:pt x="183" y="3292"/>
                  </a:lnTo>
                  <a:lnTo>
                    <a:pt x="159" y="3294"/>
                  </a:lnTo>
                  <a:lnTo>
                    <a:pt x="133" y="3292"/>
                  </a:lnTo>
                  <a:lnTo>
                    <a:pt x="109" y="3287"/>
                  </a:lnTo>
                  <a:lnTo>
                    <a:pt x="86" y="3277"/>
                  </a:lnTo>
                  <a:lnTo>
                    <a:pt x="65" y="3264"/>
                  </a:lnTo>
                  <a:lnTo>
                    <a:pt x="46" y="3248"/>
                  </a:lnTo>
                  <a:lnTo>
                    <a:pt x="30" y="3229"/>
                  </a:lnTo>
                  <a:lnTo>
                    <a:pt x="17" y="3208"/>
                  </a:lnTo>
                  <a:lnTo>
                    <a:pt x="8" y="3186"/>
                  </a:lnTo>
                  <a:lnTo>
                    <a:pt x="2" y="3161"/>
                  </a:lnTo>
                  <a:lnTo>
                    <a:pt x="0" y="3136"/>
                  </a:lnTo>
                  <a:lnTo>
                    <a:pt x="2" y="3111"/>
                  </a:lnTo>
                  <a:lnTo>
                    <a:pt x="8" y="3087"/>
                  </a:lnTo>
                  <a:lnTo>
                    <a:pt x="17" y="3065"/>
                  </a:lnTo>
                  <a:lnTo>
                    <a:pt x="30" y="3044"/>
                  </a:lnTo>
                  <a:lnTo>
                    <a:pt x="46" y="3025"/>
                  </a:lnTo>
                  <a:lnTo>
                    <a:pt x="259" y="2812"/>
                  </a:lnTo>
                  <a:lnTo>
                    <a:pt x="252" y="2777"/>
                  </a:lnTo>
                  <a:lnTo>
                    <a:pt x="249" y="2741"/>
                  </a:lnTo>
                  <a:lnTo>
                    <a:pt x="250" y="2705"/>
                  </a:lnTo>
                  <a:lnTo>
                    <a:pt x="255" y="2669"/>
                  </a:lnTo>
                  <a:lnTo>
                    <a:pt x="264" y="2634"/>
                  </a:lnTo>
                  <a:lnTo>
                    <a:pt x="277" y="2599"/>
                  </a:lnTo>
                  <a:lnTo>
                    <a:pt x="294" y="2567"/>
                  </a:lnTo>
                  <a:lnTo>
                    <a:pt x="315" y="2536"/>
                  </a:lnTo>
                  <a:lnTo>
                    <a:pt x="341" y="2508"/>
                  </a:lnTo>
                  <a:lnTo>
                    <a:pt x="1778" y="1070"/>
                  </a:lnTo>
                  <a:lnTo>
                    <a:pt x="1964" y="884"/>
                  </a:lnTo>
                  <a:lnTo>
                    <a:pt x="1853" y="773"/>
                  </a:lnTo>
                  <a:lnTo>
                    <a:pt x="1844" y="762"/>
                  </a:lnTo>
                  <a:lnTo>
                    <a:pt x="1839" y="750"/>
                  </a:lnTo>
                  <a:lnTo>
                    <a:pt x="1837" y="736"/>
                  </a:lnTo>
                  <a:lnTo>
                    <a:pt x="1839" y="722"/>
                  </a:lnTo>
                  <a:lnTo>
                    <a:pt x="1844" y="710"/>
                  </a:lnTo>
                  <a:lnTo>
                    <a:pt x="1853" y="699"/>
                  </a:lnTo>
                  <a:lnTo>
                    <a:pt x="2398" y="154"/>
                  </a:lnTo>
                  <a:lnTo>
                    <a:pt x="2437" y="118"/>
                  </a:lnTo>
                  <a:lnTo>
                    <a:pt x="2478" y="87"/>
                  </a:lnTo>
                  <a:lnTo>
                    <a:pt x="2522" y="61"/>
                  </a:lnTo>
                  <a:lnTo>
                    <a:pt x="2568" y="39"/>
                  </a:lnTo>
                  <a:lnTo>
                    <a:pt x="2617" y="22"/>
                  </a:lnTo>
                  <a:lnTo>
                    <a:pt x="2666" y="10"/>
                  </a:lnTo>
                  <a:lnTo>
                    <a:pt x="2717" y="2"/>
                  </a:lnTo>
                  <a:lnTo>
                    <a:pt x="27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2" name="Group 831"/>
          <p:cNvGrpSpPr/>
          <p:nvPr/>
        </p:nvGrpSpPr>
        <p:grpSpPr>
          <a:xfrm>
            <a:off x="10946084" y="2676525"/>
            <a:ext cx="581025" cy="579438"/>
            <a:chOff x="10931525" y="2676525"/>
            <a:chExt cx="5810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" name="Freeform 104"/>
            <p:cNvSpPr>
              <a:spLocks/>
            </p:cNvSpPr>
            <p:nvPr/>
          </p:nvSpPr>
          <p:spPr bwMode="auto">
            <a:xfrm>
              <a:off x="10931525" y="2676525"/>
              <a:ext cx="581025" cy="579438"/>
            </a:xfrm>
            <a:custGeom>
              <a:avLst/>
              <a:gdLst>
                <a:gd name="T0" fmla="*/ 2139 w 3660"/>
                <a:gd name="T1" fmla="*/ 25 h 3650"/>
                <a:gd name="T2" fmla="*/ 2531 w 3660"/>
                <a:gd name="T3" fmla="*/ 138 h 3650"/>
                <a:gd name="T4" fmla="*/ 2887 w 3660"/>
                <a:gd name="T5" fmla="*/ 335 h 3650"/>
                <a:gd name="T6" fmla="*/ 3195 w 3660"/>
                <a:gd name="T7" fmla="*/ 611 h 3650"/>
                <a:gd name="T8" fmla="*/ 3434 w 3660"/>
                <a:gd name="T9" fmla="*/ 943 h 3650"/>
                <a:gd name="T10" fmla="*/ 3589 w 3660"/>
                <a:gd name="T11" fmla="*/ 1317 h 3650"/>
                <a:gd name="T12" fmla="*/ 3657 w 3660"/>
                <a:gd name="T13" fmla="*/ 1721 h 3650"/>
                <a:gd name="T14" fmla="*/ 3634 w 3660"/>
                <a:gd name="T15" fmla="*/ 2134 h 3650"/>
                <a:gd name="T16" fmla="*/ 3521 w 3660"/>
                <a:gd name="T17" fmla="*/ 2524 h 3650"/>
                <a:gd name="T18" fmla="*/ 3324 w 3660"/>
                <a:gd name="T19" fmla="*/ 2879 h 3650"/>
                <a:gd name="T20" fmla="*/ 3048 w 3660"/>
                <a:gd name="T21" fmla="*/ 3187 h 3650"/>
                <a:gd name="T22" fmla="*/ 2714 w 3660"/>
                <a:gd name="T23" fmla="*/ 3424 h 3650"/>
                <a:gd name="T24" fmla="*/ 2339 w 3660"/>
                <a:gd name="T25" fmla="*/ 3579 h 3650"/>
                <a:gd name="T26" fmla="*/ 1934 w 3660"/>
                <a:gd name="T27" fmla="*/ 3647 h 3650"/>
                <a:gd name="T28" fmla="*/ 1521 w 3660"/>
                <a:gd name="T29" fmla="*/ 3625 h 3650"/>
                <a:gd name="T30" fmla="*/ 1129 w 3660"/>
                <a:gd name="T31" fmla="*/ 3512 h 3650"/>
                <a:gd name="T32" fmla="*/ 773 w 3660"/>
                <a:gd name="T33" fmla="*/ 3315 h 3650"/>
                <a:gd name="T34" fmla="*/ 465 w 3660"/>
                <a:gd name="T35" fmla="*/ 3039 h 3650"/>
                <a:gd name="T36" fmla="*/ 226 w 3660"/>
                <a:gd name="T37" fmla="*/ 2707 h 3650"/>
                <a:gd name="T38" fmla="*/ 71 w 3660"/>
                <a:gd name="T39" fmla="*/ 2333 h 3650"/>
                <a:gd name="T40" fmla="*/ 3 w 3660"/>
                <a:gd name="T41" fmla="*/ 1929 h 3650"/>
                <a:gd name="T42" fmla="*/ 26 w 3660"/>
                <a:gd name="T43" fmla="*/ 1522 h 3650"/>
                <a:gd name="T44" fmla="*/ 135 w 3660"/>
                <a:gd name="T45" fmla="*/ 1136 h 3650"/>
                <a:gd name="T46" fmla="*/ 328 w 3660"/>
                <a:gd name="T47" fmla="*/ 782 h 3650"/>
                <a:gd name="T48" fmla="*/ 479 w 3660"/>
                <a:gd name="T49" fmla="*/ 606 h 3650"/>
                <a:gd name="T50" fmla="*/ 536 w 3660"/>
                <a:gd name="T51" fmla="*/ 617 h 3650"/>
                <a:gd name="T52" fmla="*/ 555 w 3660"/>
                <a:gd name="T53" fmla="*/ 671 h 3650"/>
                <a:gd name="T54" fmla="*/ 415 w 3660"/>
                <a:gd name="T55" fmla="*/ 862 h 3650"/>
                <a:gd name="T56" fmla="*/ 226 w 3660"/>
                <a:gd name="T57" fmla="*/ 1223 h 3650"/>
                <a:gd name="T58" fmla="*/ 130 w 3660"/>
                <a:gd name="T59" fmla="*/ 1619 h 3650"/>
                <a:gd name="T60" fmla="*/ 130 w 3660"/>
                <a:gd name="T61" fmla="*/ 2038 h 3650"/>
                <a:gd name="T62" fmla="*/ 232 w 3660"/>
                <a:gd name="T63" fmla="*/ 2442 h 3650"/>
                <a:gd name="T64" fmla="*/ 424 w 3660"/>
                <a:gd name="T65" fmla="*/ 2801 h 3650"/>
                <a:gd name="T66" fmla="*/ 693 w 3660"/>
                <a:gd name="T67" fmla="*/ 3101 h 3650"/>
                <a:gd name="T68" fmla="*/ 1025 w 3660"/>
                <a:gd name="T69" fmla="*/ 3333 h 3650"/>
                <a:gd name="T70" fmla="*/ 1409 w 3660"/>
                <a:gd name="T71" fmla="*/ 3481 h 3650"/>
                <a:gd name="T72" fmla="*/ 1830 w 3660"/>
                <a:gd name="T73" fmla="*/ 3534 h 3650"/>
                <a:gd name="T74" fmla="*/ 2251 w 3660"/>
                <a:gd name="T75" fmla="*/ 3481 h 3650"/>
                <a:gd name="T76" fmla="*/ 2635 w 3660"/>
                <a:gd name="T77" fmla="*/ 3333 h 3650"/>
                <a:gd name="T78" fmla="*/ 2967 w 3660"/>
                <a:gd name="T79" fmla="*/ 3101 h 3650"/>
                <a:gd name="T80" fmla="*/ 3236 w 3660"/>
                <a:gd name="T81" fmla="*/ 2801 h 3650"/>
                <a:gd name="T82" fmla="*/ 3428 w 3660"/>
                <a:gd name="T83" fmla="*/ 2442 h 3650"/>
                <a:gd name="T84" fmla="*/ 3530 w 3660"/>
                <a:gd name="T85" fmla="*/ 2038 h 3650"/>
                <a:gd name="T86" fmla="*/ 3530 w 3660"/>
                <a:gd name="T87" fmla="*/ 1612 h 3650"/>
                <a:gd name="T88" fmla="*/ 3428 w 3660"/>
                <a:gd name="T89" fmla="*/ 1208 h 3650"/>
                <a:gd name="T90" fmla="*/ 3236 w 3660"/>
                <a:gd name="T91" fmla="*/ 849 h 3650"/>
                <a:gd name="T92" fmla="*/ 2967 w 3660"/>
                <a:gd name="T93" fmla="*/ 549 h 3650"/>
                <a:gd name="T94" fmla="*/ 2635 w 3660"/>
                <a:gd name="T95" fmla="*/ 317 h 3650"/>
                <a:gd name="T96" fmla="*/ 2251 w 3660"/>
                <a:gd name="T97" fmla="*/ 169 h 3650"/>
                <a:gd name="T98" fmla="*/ 1830 w 3660"/>
                <a:gd name="T99" fmla="*/ 116 h 3650"/>
                <a:gd name="T100" fmla="*/ 1422 w 3660"/>
                <a:gd name="T101" fmla="*/ 166 h 3650"/>
                <a:gd name="T102" fmla="*/ 1040 w 3660"/>
                <a:gd name="T103" fmla="*/ 309 h 3650"/>
                <a:gd name="T104" fmla="*/ 701 w 3660"/>
                <a:gd name="T105" fmla="*/ 540 h 3650"/>
                <a:gd name="T106" fmla="*/ 644 w 3660"/>
                <a:gd name="T107" fmla="*/ 552 h 3650"/>
                <a:gd name="T108" fmla="*/ 606 w 3660"/>
                <a:gd name="T109" fmla="*/ 508 h 3650"/>
                <a:gd name="T110" fmla="*/ 624 w 3660"/>
                <a:gd name="T111" fmla="*/ 452 h 3650"/>
                <a:gd name="T112" fmla="*/ 957 w 3660"/>
                <a:gd name="T113" fmla="*/ 221 h 3650"/>
                <a:gd name="T114" fmla="*/ 1329 w 3660"/>
                <a:gd name="T115" fmla="*/ 70 h 3650"/>
                <a:gd name="T116" fmla="*/ 1728 w 3660"/>
                <a:gd name="T117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0" h="3650">
                  <a:moveTo>
                    <a:pt x="1830" y="0"/>
                  </a:moveTo>
                  <a:lnTo>
                    <a:pt x="1934" y="3"/>
                  </a:lnTo>
                  <a:lnTo>
                    <a:pt x="2037" y="11"/>
                  </a:lnTo>
                  <a:lnTo>
                    <a:pt x="2139" y="25"/>
                  </a:lnTo>
                  <a:lnTo>
                    <a:pt x="2240" y="45"/>
                  </a:lnTo>
                  <a:lnTo>
                    <a:pt x="2339" y="71"/>
                  </a:lnTo>
                  <a:lnTo>
                    <a:pt x="2436" y="102"/>
                  </a:lnTo>
                  <a:lnTo>
                    <a:pt x="2531" y="138"/>
                  </a:lnTo>
                  <a:lnTo>
                    <a:pt x="2623" y="179"/>
                  </a:lnTo>
                  <a:lnTo>
                    <a:pt x="2714" y="226"/>
                  </a:lnTo>
                  <a:lnTo>
                    <a:pt x="2802" y="278"/>
                  </a:lnTo>
                  <a:lnTo>
                    <a:pt x="2887" y="335"/>
                  </a:lnTo>
                  <a:lnTo>
                    <a:pt x="2969" y="396"/>
                  </a:lnTo>
                  <a:lnTo>
                    <a:pt x="3048" y="463"/>
                  </a:lnTo>
                  <a:lnTo>
                    <a:pt x="3124" y="534"/>
                  </a:lnTo>
                  <a:lnTo>
                    <a:pt x="3195" y="611"/>
                  </a:lnTo>
                  <a:lnTo>
                    <a:pt x="3263" y="689"/>
                  </a:lnTo>
                  <a:lnTo>
                    <a:pt x="3324" y="771"/>
                  </a:lnTo>
                  <a:lnTo>
                    <a:pt x="3382" y="856"/>
                  </a:lnTo>
                  <a:lnTo>
                    <a:pt x="3434" y="943"/>
                  </a:lnTo>
                  <a:lnTo>
                    <a:pt x="3480" y="1034"/>
                  </a:lnTo>
                  <a:lnTo>
                    <a:pt x="3521" y="1126"/>
                  </a:lnTo>
                  <a:lnTo>
                    <a:pt x="3558" y="1221"/>
                  </a:lnTo>
                  <a:lnTo>
                    <a:pt x="3589" y="1317"/>
                  </a:lnTo>
                  <a:lnTo>
                    <a:pt x="3615" y="1416"/>
                  </a:lnTo>
                  <a:lnTo>
                    <a:pt x="3634" y="1516"/>
                  </a:lnTo>
                  <a:lnTo>
                    <a:pt x="3649" y="1618"/>
                  </a:lnTo>
                  <a:lnTo>
                    <a:pt x="3657" y="1721"/>
                  </a:lnTo>
                  <a:lnTo>
                    <a:pt x="3660" y="1825"/>
                  </a:lnTo>
                  <a:lnTo>
                    <a:pt x="3657" y="1929"/>
                  </a:lnTo>
                  <a:lnTo>
                    <a:pt x="3649" y="2032"/>
                  </a:lnTo>
                  <a:lnTo>
                    <a:pt x="3634" y="2134"/>
                  </a:lnTo>
                  <a:lnTo>
                    <a:pt x="3615" y="2234"/>
                  </a:lnTo>
                  <a:lnTo>
                    <a:pt x="3589" y="2333"/>
                  </a:lnTo>
                  <a:lnTo>
                    <a:pt x="3558" y="2429"/>
                  </a:lnTo>
                  <a:lnTo>
                    <a:pt x="3521" y="2524"/>
                  </a:lnTo>
                  <a:lnTo>
                    <a:pt x="3480" y="2616"/>
                  </a:lnTo>
                  <a:lnTo>
                    <a:pt x="3434" y="2707"/>
                  </a:lnTo>
                  <a:lnTo>
                    <a:pt x="3382" y="2794"/>
                  </a:lnTo>
                  <a:lnTo>
                    <a:pt x="3324" y="2879"/>
                  </a:lnTo>
                  <a:lnTo>
                    <a:pt x="3263" y="2961"/>
                  </a:lnTo>
                  <a:lnTo>
                    <a:pt x="3195" y="3039"/>
                  </a:lnTo>
                  <a:lnTo>
                    <a:pt x="3124" y="3116"/>
                  </a:lnTo>
                  <a:lnTo>
                    <a:pt x="3048" y="3187"/>
                  </a:lnTo>
                  <a:lnTo>
                    <a:pt x="2969" y="3254"/>
                  </a:lnTo>
                  <a:lnTo>
                    <a:pt x="2887" y="3315"/>
                  </a:lnTo>
                  <a:lnTo>
                    <a:pt x="2802" y="3372"/>
                  </a:lnTo>
                  <a:lnTo>
                    <a:pt x="2714" y="3424"/>
                  </a:lnTo>
                  <a:lnTo>
                    <a:pt x="2623" y="3471"/>
                  </a:lnTo>
                  <a:lnTo>
                    <a:pt x="2531" y="3512"/>
                  </a:lnTo>
                  <a:lnTo>
                    <a:pt x="2436" y="3548"/>
                  </a:lnTo>
                  <a:lnTo>
                    <a:pt x="2339" y="3579"/>
                  </a:lnTo>
                  <a:lnTo>
                    <a:pt x="2240" y="3605"/>
                  </a:lnTo>
                  <a:lnTo>
                    <a:pt x="2139" y="3625"/>
                  </a:lnTo>
                  <a:lnTo>
                    <a:pt x="2037" y="3639"/>
                  </a:lnTo>
                  <a:lnTo>
                    <a:pt x="1934" y="3647"/>
                  </a:lnTo>
                  <a:lnTo>
                    <a:pt x="1830" y="3650"/>
                  </a:lnTo>
                  <a:lnTo>
                    <a:pt x="1726" y="3647"/>
                  </a:lnTo>
                  <a:lnTo>
                    <a:pt x="1623" y="3639"/>
                  </a:lnTo>
                  <a:lnTo>
                    <a:pt x="1521" y="3625"/>
                  </a:lnTo>
                  <a:lnTo>
                    <a:pt x="1420" y="3605"/>
                  </a:lnTo>
                  <a:lnTo>
                    <a:pt x="1321" y="3579"/>
                  </a:lnTo>
                  <a:lnTo>
                    <a:pt x="1224" y="3548"/>
                  </a:lnTo>
                  <a:lnTo>
                    <a:pt x="1129" y="3512"/>
                  </a:lnTo>
                  <a:lnTo>
                    <a:pt x="1037" y="3471"/>
                  </a:lnTo>
                  <a:lnTo>
                    <a:pt x="946" y="3424"/>
                  </a:lnTo>
                  <a:lnTo>
                    <a:pt x="858" y="3372"/>
                  </a:lnTo>
                  <a:lnTo>
                    <a:pt x="773" y="3315"/>
                  </a:lnTo>
                  <a:lnTo>
                    <a:pt x="691" y="3254"/>
                  </a:lnTo>
                  <a:lnTo>
                    <a:pt x="612" y="3187"/>
                  </a:lnTo>
                  <a:lnTo>
                    <a:pt x="536" y="3116"/>
                  </a:lnTo>
                  <a:lnTo>
                    <a:pt x="465" y="3039"/>
                  </a:lnTo>
                  <a:lnTo>
                    <a:pt x="397" y="2961"/>
                  </a:lnTo>
                  <a:lnTo>
                    <a:pt x="336" y="2879"/>
                  </a:lnTo>
                  <a:lnTo>
                    <a:pt x="278" y="2794"/>
                  </a:lnTo>
                  <a:lnTo>
                    <a:pt x="226" y="2707"/>
                  </a:lnTo>
                  <a:lnTo>
                    <a:pt x="180" y="2616"/>
                  </a:lnTo>
                  <a:lnTo>
                    <a:pt x="139" y="2524"/>
                  </a:lnTo>
                  <a:lnTo>
                    <a:pt x="102" y="2429"/>
                  </a:lnTo>
                  <a:lnTo>
                    <a:pt x="71" y="2333"/>
                  </a:lnTo>
                  <a:lnTo>
                    <a:pt x="45" y="2234"/>
                  </a:lnTo>
                  <a:lnTo>
                    <a:pt x="26" y="2134"/>
                  </a:lnTo>
                  <a:lnTo>
                    <a:pt x="11" y="2032"/>
                  </a:lnTo>
                  <a:lnTo>
                    <a:pt x="3" y="1929"/>
                  </a:lnTo>
                  <a:lnTo>
                    <a:pt x="0" y="1825"/>
                  </a:lnTo>
                  <a:lnTo>
                    <a:pt x="3" y="1723"/>
                  </a:lnTo>
                  <a:lnTo>
                    <a:pt x="11" y="1623"/>
                  </a:lnTo>
                  <a:lnTo>
                    <a:pt x="26" y="1522"/>
                  </a:lnTo>
                  <a:lnTo>
                    <a:pt x="44" y="1424"/>
                  </a:lnTo>
                  <a:lnTo>
                    <a:pt x="70" y="1325"/>
                  </a:lnTo>
                  <a:lnTo>
                    <a:pt x="100" y="1230"/>
                  </a:lnTo>
                  <a:lnTo>
                    <a:pt x="135" y="1136"/>
                  </a:lnTo>
                  <a:lnTo>
                    <a:pt x="176" y="1044"/>
                  </a:lnTo>
                  <a:lnTo>
                    <a:pt x="222" y="955"/>
                  </a:lnTo>
                  <a:lnTo>
                    <a:pt x="273" y="867"/>
                  </a:lnTo>
                  <a:lnTo>
                    <a:pt x="328" y="782"/>
                  </a:lnTo>
                  <a:lnTo>
                    <a:pt x="388" y="701"/>
                  </a:lnTo>
                  <a:lnTo>
                    <a:pt x="454" y="623"/>
                  </a:lnTo>
                  <a:lnTo>
                    <a:pt x="466" y="612"/>
                  </a:lnTo>
                  <a:lnTo>
                    <a:pt x="479" y="606"/>
                  </a:lnTo>
                  <a:lnTo>
                    <a:pt x="494" y="603"/>
                  </a:lnTo>
                  <a:lnTo>
                    <a:pt x="509" y="604"/>
                  </a:lnTo>
                  <a:lnTo>
                    <a:pt x="522" y="608"/>
                  </a:lnTo>
                  <a:lnTo>
                    <a:pt x="536" y="617"/>
                  </a:lnTo>
                  <a:lnTo>
                    <a:pt x="547" y="629"/>
                  </a:lnTo>
                  <a:lnTo>
                    <a:pt x="553" y="643"/>
                  </a:lnTo>
                  <a:lnTo>
                    <a:pt x="556" y="657"/>
                  </a:lnTo>
                  <a:lnTo>
                    <a:pt x="555" y="671"/>
                  </a:lnTo>
                  <a:lnTo>
                    <a:pt x="550" y="686"/>
                  </a:lnTo>
                  <a:lnTo>
                    <a:pt x="541" y="699"/>
                  </a:lnTo>
                  <a:lnTo>
                    <a:pt x="476" y="779"/>
                  </a:lnTo>
                  <a:lnTo>
                    <a:pt x="415" y="862"/>
                  </a:lnTo>
                  <a:lnTo>
                    <a:pt x="359" y="948"/>
                  </a:lnTo>
                  <a:lnTo>
                    <a:pt x="309" y="1037"/>
                  </a:lnTo>
                  <a:lnTo>
                    <a:pt x="265" y="1129"/>
                  </a:lnTo>
                  <a:lnTo>
                    <a:pt x="226" y="1223"/>
                  </a:lnTo>
                  <a:lnTo>
                    <a:pt x="193" y="1320"/>
                  </a:lnTo>
                  <a:lnTo>
                    <a:pt x="166" y="1418"/>
                  </a:lnTo>
                  <a:lnTo>
                    <a:pt x="144" y="1518"/>
                  </a:lnTo>
                  <a:lnTo>
                    <a:pt x="130" y="1619"/>
                  </a:lnTo>
                  <a:lnTo>
                    <a:pt x="120" y="1722"/>
                  </a:lnTo>
                  <a:lnTo>
                    <a:pt x="116" y="1825"/>
                  </a:lnTo>
                  <a:lnTo>
                    <a:pt x="120" y="1933"/>
                  </a:lnTo>
                  <a:lnTo>
                    <a:pt x="130" y="2038"/>
                  </a:lnTo>
                  <a:lnTo>
                    <a:pt x="146" y="2144"/>
                  </a:lnTo>
                  <a:lnTo>
                    <a:pt x="170" y="2245"/>
                  </a:lnTo>
                  <a:lnTo>
                    <a:pt x="197" y="2345"/>
                  </a:lnTo>
                  <a:lnTo>
                    <a:pt x="232" y="2442"/>
                  </a:lnTo>
                  <a:lnTo>
                    <a:pt x="273" y="2536"/>
                  </a:lnTo>
                  <a:lnTo>
                    <a:pt x="318" y="2628"/>
                  </a:lnTo>
                  <a:lnTo>
                    <a:pt x="368" y="2715"/>
                  </a:lnTo>
                  <a:lnTo>
                    <a:pt x="424" y="2801"/>
                  </a:lnTo>
                  <a:lnTo>
                    <a:pt x="485" y="2881"/>
                  </a:lnTo>
                  <a:lnTo>
                    <a:pt x="550" y="2959"/>
                  </a:lnTo>
                  <a:lnTo>
                    <a:pt x="619" y="3033"/>
                  </a:lnTo>
                  <a:lnTo>
                    <a:pt x="693" y="3101"/>
                  </a:lnTo>
                  <a:lnTo>
                    <a:pt x="771" y="3167"/>
                  </a:lnTo>
                  <a:lnTo>
                    <a:pt x="852" y="3227"/>
                  </a:lnTo>
                  <a:lnTo>
                    <a:pt x="937" y="3283"/>
                  </a:lnTo>
                  <a:lnTo>
                    <a:pt x="1025" y="3333"/>
                  </a:lnTo>
                  <a:lnTo>
                    <a:pt x="1117" y="3378"/>
                  </a:lnTo>
                  <a:lnTo>
                    <a:pt x="1211" y="3419"/>
                  </a:lnTo>
                  <a:lnTo>
                    <a:pt x="1309" y="3453"/>
                  </a:lnTo>
                  <a:lnTo>
                    <a:pt x="1409" y="3481"/>
                  </a:lnTo>
                  <a:lnTo>
                    <a:pt x="1511" y="3504"/>
                  </a:lnTo>
                  <a:lnTo>
                    <a:pt x="1616" y="3521"/>
                  </a:lnTo>
                  <a:lnTo>
                    <a:pt x="1721" y="3531"/>
                  </a:lnTo>
                  <a:lnTo>
                    <a:pt x="1830" y="3534"/>
                  </a:lnTo>
                  <a:lnTo>
                    <a:pt x="1939" y="3531"/>
                  </a:lnTo>
                  <a:lnTo>
                    <a:pt x="2044" y="3521"/>
                  </a:lnTo>
                  <a:lnTo>
                    <a:pt x="2149" y="3504"/>
                  </a:lnTo>
                  <a:lnTo>
                    <a:pt x="2251" y="3481"/>
                  </a:lnTo>
                  <a:lnTo>
                    <a:pt x="2351" y="3453"/>
                  </a:lnTo>
                  <a:lnTo>
                    <a:pt x="2449" y="3419"/>
                  </a:lnTo>
                  <a:lnTo>
                    <a:pt x="2543" y="3378"/>
                  </a:lnTo>
                  <a:lnTo>
                    <a:pt x="2635" y="3333"/>
                  </a:lnTo>
                  <a:lnTo>
                    <a:pt x="2723" y="3283"/>
                  </a:lnTo>
                  <a:lnTo>
                    <a:pt x="2808" y="3227"/>
                  </a:lnTo>
                  <a:lnTo>
                    <a:pt x="2889" y="3167"/>
                  </a:lnTo>
                  <a:lnTo>
                    <a:pt x="2967" y="3101"/>
                  </a:lnTo>
                  <a:lnTo>
                    <a:pt x="3041" y="3033"/>
                  </a:lnTo>
                  <a:lnTo>
                    <a:pt x="3110" y="2959"/>
                  </a:lnTo>
                  <a:lnTo>
                    <a:pt x="3175" y="2881"/>
                  </a:lnTo>
                  <a:lnTo>
                    <a:pt x="3236" y="2801"/>
                  </a:lnTo>
                  <a:lnTo>
                    <a:pt x="3292" y="2715"/>
                  </a:lnTo>
                  <a:lnTo>
                    <a:pt x="3342" y="2628"/>
                  </a:lnTo>
                  <a:lnTo>
                    <a:pt x="3387" y="2536"/>
                  </a:lnTo>
                  <a:lnTo>
                    <a:pt x="3428" y="2442"/>
                  </a:lnTo>
                  <a:lnTo>
                    <a:pt x="3463" y="2345"/>
                  </a:lnTo>
                  <a:lnTo>
                    <a:pt x="3490" y="2245"/>
                  </a:lnTo>
                  <a:lnTo>
                    <a:pt x="3514" y="2144"/>
                  </a:lnTo>
                  <a:lnTo>
                    <a:pt x="3530" y="2038"/>
                  </a:lnTo>
                  <a:lnTo>
                    <a:pt x="3540" y="1933"/>
                  </a:lnTo>
                  <a:lnTo>
                    <a:pt x="3544" y="1825"/>
                  </a:lnTo>
                  <a:lnTo>
                    <a:pt x="3540" y="1717"/>
                  </a:lnTo>
                  <a:lnTo>
                    <a:pt x="3530" y="1612"/>
                  </a:lnTo>
                  <a:lnTo>
                    <a:pt x="3514" y="1506"/>
                  </a:lnTo>
                  <a:lnTo>
                    <a:pt x="3490" y="1405"/>
                  </a:lnTo>
                  <a:lnTo>
                    <a:pt x="3463" y="1305"/>
                  </a:lnTo>
                  <a:lnTo>
                    <a:pt x="3428" y="1208"/>
                  </a:lnTo>
                  <a:lnTo>
                    <a:pt x="3387" y="1114"/>
                  </a:lnTo>
                  <a:lnTo>
                    <a:pt x="3342" y="1022"/>
                  </a:lnTo>
                  <a:lnTo>
                    <a:pt x="3292" y="935"/>
                  </a:lnTo>
                  <a:lnTo>
                    <a:pt x="3236" y="849"/>
                  </a:lnTo>
                  <a:lnTo>
                    <a:pt x="3175" y="769"/>
                  </a:lnTo>
                  <a:lnTo>
                    <a:pt x="3110" y="691"/>
                  </a:lnTo>
                  <a:lnTo>
                    <a:pt x="3041" y="617"/>
                  </a:lnTo>
                  <a:lnTo>
                    <a:pt x="2967" y="549"/>
                  </a:lnTo>
                  <a:lnTo>
                    <a:pt x="2889" y="483"/>
                  </a:lnTo>
                  <a:lnTo>
                    <a:pt x="2808" y="423"/>
                  </a:lnTo>
                  <a:lnTo>
                    <a:pt x="2723" y="367"/>
                  </a:lnTo>
                  <a:lnTo>
                    <a:pt x="2635" y="317"/>
                  </a:lnTo>
                  <a:lnTo>
                    <a:pt x="2543" y="272"/>
                  </a:lnTo>
                  <a:lnTo>
                    <a:pt x="2449" y="231"/>
                  </a:lnTo>
                  <a:lnTo>
                    <a:pt x="2351" y="197"/>
                  </a:lnTo>
                  <a:lnTo>
                    <a:pt x="2251" y="169"/>
                  </a:lnTo>
                  <a:lnTo>
                    <a:pt x="2149" y="146"/>
                  </a:lnTo>
                  <a:lnTo>
                    <a:pt x="2044" y="129"/>
                  </a:lnTo>
                  <a:lnTo>
                    <a:pt x="1939" y="119"/>
                  </a:lnTo>
                  <a:lnTo>
                    <a:pt x="1830" y="116"/>
                  </a:lnTo>
                  <a:lnTo>
                    <a:pt x="1727" y="119"/>
                  </a:lnTo>
                  <a:lnTo>
                    <a:pt x="1624" y="129"/>
                  </a:lnTo>
                  <a:lnTo>
                    <a:pt x="1522" y="144"/>
                  </a:lnTo>
                  <a:lnTo>
                    <a:pt x="1422" y="166"/>
                  </a:lnTo>
                  <a:lnTo>
                    <a:pt x="1323" y="192"/>
                  </a:lnTo>
                  <a:lnTo>
                    <a:pt x="1227" y="226"/>
                  </a:lnTo>
                  <a:lnTo>
                    <a:pt x="1132" y="264"/>
                  </a:lnTo>
                  <a:lnTo>
                    <a:pt x="1040" y="309"/>
                  </a:lnTo>
                  <a:lnTo>
                    <a:pt x="950" y="358"/>
                  </a:lnTo>
                  <a:lnTo>
                    <a:pt x="864" y="414"/>
                  </a:lnTo>
                  <a:lnTo>
                    <a:pt x="781" y="475"/>
                  </a:lnTo>
                  <a:lnTo>
                    <a:pt x="701" y="540"/>
                  </a:lnTo>
                  <a:lnTo>
                    <a:pt x="688" y="549"/>
                  </a:lnTo>
                  <a:lnTo>
                    <a:pt x="673" y="553"/>
                  </a:lnTo>
                  <a:lnTo>
                    <a:pt x="659" y="554"/>
                  </a:lnTo>
                  <a:lnTo>
                    <a:pt x="644" y="552"/>
                  </a:lnTo>
                  <a:lnTo>
                    <a:pt x="631" y="545"/>
                  </a:lnTo>
                  <a:lnTo>
                    <a:pt x="619" y="534"/>
                  </a:lnTo>
                  <a:lnTo>
                    <a:pt x="610" y="521"/>
                  </a:lnTo>
                  <a:lnTo>
                    <a:pt x="606" y="508"/>
                  </a:lnTo>
                  <a:lnTo>
                    <a:pt x="604" y="492"/>
                  </a:lnTo>
                  <a:lnTo>
                    <a:pt x="608" y="478"/>
                  </a:lnTo>
                  <a:lnTo>
                    <a:pt x="613" y="465"/>
                  </a:lnTo>
                  <a:lnTo>
                    <a:pt x="624" y="452"/>
                  </a:lnTo>
                  <a:lnTo>
                    <a:pt x="703" y="387"/>
                  </a:lnTo>
                  <a:lnTo>
                    <a:pt x="784" y="327"/>
                  </a:lnTo>
                  <a:lnTo>
                    <a:pt x="870" y="272"/>
                  </a:lnTo>
                  <a:lnTo>
                    <a:pt x="957" y="221"/>
                  </a:lnTo>
                  <a:lnTo>
                    <a:pt x="1047" y="176"/>
                  </a:lnTo>
                  <a:lnTo>
                    <a:pt x="1139" y="135"/>
                  </a:lnTo>
                  <a:lnTo>
                    <a:pt x="1233" y="100"/>
                  </a:lnTo>
                  <a:lnTo>
                    <a:pt x="1329" y="70"/>
                  </a:lnTo>
                  <a:lnTo>
                    <a:pt x="1427" y="44"/>
                  </a:lnTo>
                  <a:lnTo>
                    <a:pt x="1526" y="25"/>
                  </a:lnTo>
                  <a:lnTo>
                    <a:pt x="1627" y="11"/>
                  </a:lnTo>
                  <a:lnTo>
                    <a:pt x="1728" y="3"/>
                  </a:lnTo>
                  <a:lnTo>
                    <a:pt x="1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05"/>
            <p:cNvSpPr>
              <a:spLocks noEditPoints="1"/>
            </p:cNvSpPr>
            <p:nvPr/>
          </p:nvSpPr>
          <p:spPr bwMode="auto">
            <a:xfrm>
              <a:off x="11098213" y="2876550"/>
              <a:ext cx="214313" cy="209550"/>
            </a:xfrm>
            <a:custGeom>
              <a:avLst/>
              <a:gdLst>
                <a:gd name="T0" fmla="*/ 674 w 1347"/>
                <a:gd name="T1" fmla="*/ 152 h 1318"/>
                <a:gd name="T2" fmla="*/ 535 w 1347"/>
                <a:gd name="T3" fmla="*/ 215 h 1318"/>
                <a:gd name="T4" fmla="*/ 427 w 1347"/>
                <a:gd name="T5" fmla="*/ 323 h 1318"/>
                <a:gd name="T6" fmla="*/ 364 w 1347"/>
                <a:gd name="T7" fmla="*/ 461 h 1318"/>
                <a:gd name="T8" fmla="*/ 354 w 1347"/>
                <a:gd name="T9" fmla="*/ 619 h 1318"/>
                <a:gd name="T10" fmla="*/ 401 w 1347"/>
                <a:gd name="T11" fmla="*/ 766 h 1318"/>
                <a:gd name="T12" fmla="*/ 495 w 1347"/>
                <a:gd name="T13" fmla="*/ 886 h 1318"/>
                <a:gd name="T14" fmla="*/ 625 w 1347"/>
                <a:gd name="T15" fmla="*/ 964 h 1318"/>
                <a:gd name="T16" fmla="*/ 779 w 1347"/>
                <a:gd name="T17" fmla="*/ 993 h 1318"/>
                <a:gd name="T18" fmla="*/ 933 w 1347"/>
                <a:gd name="T19" fmla="*/ 964 h 1318"/>
                <a:gd name="T20" fmla="*/ 1063 w 1347"/>
                <a:gd name="T21" fmla="*/ 886 h 1318"/>
                <a:gd name="T22" fmla="*/ 1157 w 1347"/>
                <a:gd name="T23" fmla="*/ 766 h 1318"/>
                <a:gd name="T24" fmla="*/ 1204 w 1347"/>
                <a:gd name="T25" fmla="*/ 619 h 1318"/>
                <a:gd name="T26" fmla="*/ 1194 w 1347"/>
                <a:gd name="T27" fmla="*/ 461 h 1318"/>
                <a:gd name="T28" fmla="*/ 1131 w 1347"/>
                <a:gd name="T29" fmla="*/ 323 h 1318"/>
                <a:gd name="T30" fmla="*/ 1023 w 1347"/>
                <a:gd name="T31" fmla="*/ 215 h 1318"/>
                <a:gd name="T32" fmla="*/ 884 w 1347"/>
                <a:gd name="T33" fmla="*/ 152 h 1318"/>
                <a:gd name="T34" fmla="*/ 270 w 1347"/>
                <a:gd name="T35" fmla="*/ 0 h 1318"/>
                <a:gd name="T36" fmla="*/ 311 w 1347"/>
                <a:gd name="T37" fmla="*/ 17 h 1318"/>
                <a:gd name="T38" fmla="*/ 328 w 1347"/>
                <a:gd name="T39" fmla="*/ 58 h 1318"/>
                <a:gd name="T40" fmla="*/ 311 w 1347"/>
                <a:gd name="T41" fmla="*/ 99 h 1318"/>
                <a:gd name="T42" fmla="*/ 216 w 1347"/>
                <a:gd name="T43" fmla="*/ 219 h 1318"/>
                <a:gd name="T44" fmla="*/ 330 w 1347"/>
                <a:gd name="T45" fmla="*/ 257 h 1318"/>
                <a:gd name="T46" fmla="*/ 448 w 1347"/>
                <a:gd name="T47" fmla="*/ 134 h 1318"/>
                <a:gd name="T48" fmla="*/ 602 w 1347"/>
                <a:gd name="T49" fmla="*/ 52 h 1318"/>
                <a:gd name="T50" fmla="*/ 779 w 1347"/>
                <a:gd name="T51" fmla="*/ 23 h 1318"/>
                <a:gd name="T52" fmla="*/ 951 w 1347"/>
                <a:gd name="T53" fmla="*/ 51 h 1318"/>
                <a:gd name="T54" fmla="*/ 1101 w 1347"/>
                <a:gd name="T55" fmla="*/ 127 h 1318"/>
                <a:gd name="T56" fmla="*/ 1219 w 1347"/>
                <a:gd name="T57" fmla="*/ 245 h 1318"/>
                <a:gd name="T58" fmla="*/ 1296 w 1347"/>
                <a:gd name="T59" fmla="*/ 395 h 1318"/>
                <a:gd name="T60" fmla="*/ 1324 w 1347"/>
                <a:gd name="T61" fmla="*/ 566 h 1318"/>
                <a:gd name="T62" fmla="*/ 1296 w 1347"/>
                <a:gd name="T63" fmla="*/ 737 h 1318"/>
                <a:gd name="T64" fmla="*/ 1218 w 1347"/>
                <a:gd name="T65" fmla="*/ 887 h 1318"/>
                <a:gd name="T66" fmla="*/ 1101 w 1347"/>
                <a:gd name="T67" fmla="*/ 1005 h 1318"/>
                <a:gd name="T68" fmla="*/ 1247 w 1347"/>
                <a:gd name="T69" fmla="*/ 1033 h 1318"/>
                <a:gd name="T70" fmla="*/ 1288 w 1347"/>
                <a:gd name="T71" fmla="*/ 1016 h 1318"/>
                <a:gd name="T72" fmla="*/ 1329 w 1347"/>
                <a:gd name="T73" fmla="*/ 1033 h 1318"/>
                <a:gd name="T74" fmla="*/ 1347 w 1347"/>
                <a:gd name="T75" fmla="*/ 1074 h 1318"/>
                <a:gd name="T76" fmla="*/ 1329 w 1347"/>
                <a:gd name="T77" fmla="*/ 1115 h 1318"/>
                <a:gd name="T78" fmla="*/ 1169 w 1347"/>
                <a:gd name="T79" fmla="*/ 1238 h 1318"/>
                <a:gd name="T80" fmla="*/ 1108 w 1347"/>
                <a:gd name="T81" fmla="*/ 1271 h 1318"/>
                <a:gd name="T82" fmla="*/ 973 w 1347"/>
                <a:gd name="T83" fmla="*/ 1318 h 1318"/>
                <a:gd name="T84" fmla="*/ 936 w 1347"/>
                <a:gd name="T85" fmla="*/ 1310 h 1318"/>
                <a:gd name="T86" fmla="*/ 909 w 1347"/>
                <a:gd name="T87" fmla="*/ 1275 h 1318"/>
                <a:gd name="T88" fmla="*/ 920 w 1347"/>
                <a:gd name="T89" fmla="*/ 1223 h 1318"/>
                <a:gd name="T90" fmla="*/ 1005 w 1347"/>
                <a:gd name="T91" fmla="*/ 1187 h 1318"/>
                <a:gd name="T92" fmla="*/ 948 w 1347"/>
                <a:gd name="T93" fmla="*/ 1083 h 1318"/>
                <a:gd name="T94" fmla="*/ 779 w 1347"/>
                <a:gd name="T95" fmla="*/ 1109 h 1318"/>
                <a:gd name="T96" fmla="*/ 607 w 1347"/>
                <a:gd name="T97" fmla="*/ 1081 h 1318"/>
                <a:gd name="T98" fmla="*/ 457 w 1347"/>
                <a:gd name="T99" fmla="*/ 1005 h 1318"/>
                <a:gd name="T100" fmla="*/ 339 w 1347"/>
                <a:gd name="T101" fmla="*/ 887 h 1318"/>
                <a:gd name="T102" fmla="*/ 262 w 1347"/>
                <a:gd name="T103" fmla="*/ 737 h 1318"/>
                <a:gd name="T104" fmla="*/ 234 w 1347"/>
                <a:gd name="T105" fmla="*/ 566 h 1318"/>
                <a:gd name="T106" fmla="*/ 256 w 1347"/>
                <a:gd name="T107" fmla="*/ 414 h 1318"/>
                <a:gd name="T108" fmla="*/ 120 w 1347"/>
                <a:gd name="T109" fmla="*/ 500 h 1318"/>
                <a:gd name="T110" fmla="*/ 106 w 1347"/>
                <a:gd name="T111" fmla="*/ 600 h 1318"/>
                <a:gd name="T112" fmla="*/ 59 w 1347"/>
                <a:gd name="T113" fmla="*/ 625 h 1318"/>
                <a:gd name="T114" fmla="*/ 12 w 1347"/>
                <a:gd name="T115" fmla="*/ 600 h 1318"/>
                <a:gd name="T116" fmla="*/ 4 w 1347"/>
                <a:gd name="T117" fmla="*/ 497 h 1318"/>
                <a:gd name="T118" fmla="*/ 47 w 1347"/>
                <a:gd name="T119" fmla="*/ 299 h 1318"/>
                <a:gd name="T120" fmla="*/ 140 w 1347"/>
                <a:gd name="T121" fmla="*/ 121 h 1318"/>
                <a:gd name="T122" fmla="*/ 241 w 1347"/>
                <a:gd name="T123" fmla="*/ 7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7" h="1318">
                  <a:moveTo>
                    <a:pt x="779" y="139"/>
                  </a:moveTo>
                  <a:lnTo>
                    <a:pt x="726" y="142"/>
                  </a:lnTo>
                  <a:lnTo>
                    <a:pt x="674" y="152"/>
                  </a:lnTo>
                  <a:lnTo>
                    <a:pt x="625" y="168"/>
                  </a:lnTo>
                  <a:lnTo>
                    <a:pt x="578" y="189"/>
                  </a:lnTo>
                  <a:lnTo>
                    <a:pt x="535" y="215"/>
                  </a:lnTo>
                  <a:lnTo>
                    <a:pt x="495" y="246"/>
                  </a:lnTo>
                  <a:lnTo>
                    <a:pt x="458" y="283"/>
                  </a:lnTo>
                  <a:lnTo>
                    <a:pt x="427" y="323"/>
                  </a:lnTo>
                  <a:lnTo>
                    <a:pt x="401" y="366"/>
                  </a:lnTo>
                  <a:lnTo>
                    <a:pt x="380" y="412"/>
                  </a:lnTo>
                  <a:lnTo>
                    <a:pt x="364" y="461"/>
                  </a:lnTo>
                  <a:lnTo>
                    <a:pt x="354" y="513"/>
                  </a:lnTo>
                  <a:lnTo>
                    <a:pt x="351" y="566"/>
                  </a:lnTo>
                  <a:lnTo>
                    <a:pt x="354" y="619"/>
                  </a:lnTo>
                  <a:lnTo>
                    <a:pt x="364" y="671"/>
                  </a:lnTo>
                  <a:lnTo>
                    <a:pt x="380" y="720"/>
                  </a:lnTo>
                  <a:lnTo>
                    <a:pt x="401" y="766"/>
                  </a:lnTo>
                  <a:lnTo>
                    <a:pt x="427" y="809"/>
                  </a:lnTo>
                  <a:lnTo>
                    <a:pt x="458" y="849"/>
                  </a:lnTo>
                  <a:lnTo>
                    <a:pt x="495" y="886"/>
                  </a:lnTo>
                  <a:lnTo>
                    <a:pt x="535" y="917"/>
                  </a:lnTo>
                  <a:lnTo>
                    <a:pt x="578" y="943"/>
                  </a:lnTo>
                  <a:lnTo>
                    <a:pt x="625" y="964"/>
                  </a:lnTo>
                  <a:lnTo>
                    <a:pt x="674" y="980"/>
                  </a:lnTo>
                  <a:lnTo>
                    <a:pt x="726" y="990"/>
                  </a:lnTo>
                  <a:lnTo>
                    <a:pt x="779" y="993"/>
                  </a:lnTo>
                  <a:lnTo>
                    <a:pt x="832" y="990"/>
                  </a:lnTo>
                  <a:lnTo>
                    <a:pt x="884" y="980"/>
                  </a:lnTo>
                  <a:lnTo>
                    <a:pt x="933" y="964"/>
                  </a:lnTo>
                  <a:lnTo>
                    <a:pt x="980" y="943"/>
                  </a:lnTo>
                  <a:lnTo>
                    <a:pt x="1023" y="917"/>
                  </a:lnTo>
                  <a:lnTo>
                    <a:pt x="1063" y="886"/>
                  </a:lnTo>
                  <a:lnTo>
                    <a:pt x="1100" y="849"/>
                  </a:lnTo>
                  <a:lnTo>
                    <a:pt x="1131" y="809"/>
                  </a:lnTo>
                  <a:lnTo>
                    <a:pt x="1157" y="766"/>
                  </a:lnTo>
                  <a:lnTo>
                    <a:pt x="1178" y="720"/>
                  </a:lnTo>
                  <a:lnTo>
                    <a:pt x="1194" y="671"/>
                  </a:lnTo>
                  <a:lnTo>
                    <a:pt x="1204" y="619"/>
                  </a:lnTo>
                  <a:lnTo>
                    <a:pt x="1207" y="566"/>
                  </a:lnTo>
                  <a:lnTo>
                    <a:pt x="1204" y="513"/>
                  </a:lnTo>
                  <a:lnTo>
                    <a:pt x="1194" y="461"/>
                  </a:lnTo>
                  <a:lnTo>
                    <a:pt x="1178" y="412"/>
                  </a:lnTo>
                  <a:lnTo>
                    <a:pt x="1157" y="366"/>
                  </a:lnTo>
                  <a:lnTo>
                    <a:pt x="1131" y="323"/>
                  </a:lnTo>
                  <a:lnTo>
                    <a:pt x="1100" y="283"/>
                  </a:lnTo>
                  <a:lnTo>
                    <a:pt x="1063" y="246"/>
                  </a:lnTo>
                  <a:lnTo>
                    <a:pt x="1023" y="215"/>
                  </a:lnTo>
                  <a:lnTo>
                    <a:pt x="980" y="189"/>
                  </a:lnTo>
                  <a:lnTo>
                    <a:pt x="933" y="168"/>
                  </a:lnTo>
                  <a:lnTo>
                    <a:pt x="884" y="152"/>
                  </a:lnTo>
                  <a:lnTo>
                    <a:pt x="832" y="142"/>
                  </a:lnTo>
                  <a:lnTo>
                    <a:pt x="779" y="139"/>
                  </a:lnTo>
                  <a:close/>
                  <a:moveTo>
                    <a:pt x="270" y="0"/>
                  </a:moveTo>
                  <a:lnTo>
                    <a:pt x="284" y="2"/>
                  </a:lnTo>
                  <a:lnTo>
                    <a:pt x="299" y="7"/>
                  </a:lnTo>
                  <a:lnTo>
                    <a:pt x="311" y="17"/>
                  </a:lnTo>
                  <a:lnTo>
                    <a:pt x="321" y="30"/>
                  </a:lnTo>
                  <a:lnTo>
                    <a:pt x="326" y="43"/>
                  </a:lnTo>
                  <a:lnTo>
                    <a:pt x="328" y="58"/>
                  </a:lnTo>
                  <a:lnTo>
                    <a:pt x="326" y="73"/>
                  </a:lnTo>
                  <a:lnTo>
                    <a:pt x="321" y="87"/>
                  </a:lnTo>
                  <a:lnTo>
                    <a:pt x="311" y="99"/>
                  </a:lnTo>
                  <a:lnTo>
                    <a:pt x="275" y="137"/>
                  </a:lnTo>
                  <a:lnTo>
                    <a:pt x="244" y="177"/>
                  </a:lnTo>
                  <a:lnTo>
                    <a:pt x="216" y="219"/>
                  </a:lnTo>
                  <a:lnTo>
                    <a:pt x="191" y="262"/>
                  </a:lnTo>
                  <a:lnTo>
                    <a:pt x="300" y="307"/>
                  </a:lnTo>
                  <a:lnTo>
                    <a:pt x="330" y="257"/>
                  </a:lnTo>
                  <a:lnTo>
                    <a:pt x="365" y="212"/>
                  </a:lnTo>
                  <a:lnTo>
                    <a:pt x="405" y="171"/>
                  </a:lnTo>
                  <a:lnTo>
                    <a:pt x="448" y="134"/>
                  </a:lnTo>
                  <a:lnTo>
                    <a:pt x="496" y="101"/>
                  </a:lnTo>
                  <a:lnTo>
                    <a:pt x="548" y="74"/>
                  </a:lnTo>
                  <a:lnTo>
                    <a:pt x="602" y="52"/>
                  </a:lnTo>
                  <a:lnTo>
                    <a:pt x="659" y="36"/>
                  </a:lnTo>
                  <a:lnTo>
                    <a:pt x="718" y="26"/>
                  </a:lnTo>
                  <a:lnTo>
                    <a:pt x="779" y="23"/>
                  </a:lnTo>
                  <a:lnTo>
                    <a:pt x="838" y="25"/>
                  </a:lnTo>
                  <a:lnTo>
                    <a:pt x="895" y="35"/>
                  </a:lnTo>
                  <a:lnTo>
                    <a:pt x="951" y="51"/>
                  </a:lnTo>
                  <a:lnTo>
                    <a:pt x="1004" y="70"/>
                  </a:lnTo>
                  <a:lnTo>
                    <a:pt x="1054" y="97"/>
                  </a:lnTo>
                  <a:lnTo>
                    <a:pt x="1101" y="127"/>
                  </a:lnTo>
                  <a:lnTo>
                    <a:pt x="1144" y="162"/>
                  </a:lnTo>
                  <a:lnTo>
                    <a:pt x="1184" y="202"/>
                  </a:lnTo>
                  <a:lnTo>
                    <a:pt x="1219" y="245"/>
                  </a:lnTo>
                  <a:lnTo>
                    <a:pt x="1249" y="292"/>
                  </a:lnTo>
                  <a:lnTo>
                    <a:pt x="1276" y="341"/>
                  </a:lnTo>
                  <a:lnTo>
                    <a:pt x="1296" y="395"/>
                  </a:lnTo>
                  <a:lnTo>
                    <a:pt x="1311" y="450"/>
                  </a:lnTo>
                  <a:lnTo>
                    <a:pt x="1321" y="507"/>
                  </a:lnTo>
                  <a:lnTo>
                    <a:pt x="1324" y="566"/>
                  </a:lnTo>
                  <a:lnTo>
                    <a:pt x="1321" y="626"/>
                  </a:lnTo>
                  <a:lnTo>
                    <a:pt x="1311" y="682"/>
                  </a:lnTo>
                  <a:lnTo>
                    <a:pt x="1296" y="737"/>
                  </a:lnTo>
                  <a:lnTo>
                    <a:pt x="1276" y="791"/>
                  </a:lnTo>
                  <a:lnTo>
                    <a:pt x="1249" y="840"/>
                  </a:lnTo>
                  <a:lnTo>
                    <a:pt x="1218" y="887"/>
                  </a:lnTo>
                  <a:lnTo>
                    <a:pt x="1184" y="930"/>
                  </a:lnTo>
                  <a:lnTo>
                    <a:pt x="1144" y="970"/>
                  </a:lnTo>
                  <a:lnTo>
                    <a:pt x="1101" y="1005"/>
                  </a:lnTo>
                  <a:lnTo>
                    <a:pt x="1159" y="1107"/>
                  </a:lnTo>
                  <a:lnTo>
                    <a:pt x="1205" y="1071"/>
                  </a:lnTo>
                  <a:lnTo>
                    <a:pt x="1247" y="1033"/>
                  </a:lnTo>
                  <a:lnTo>
                    <a:pt x="1259" y="1023"/>
                  </a:lnTo>
                  <a:lnTo>
                    <a:pt x="1274" y="1017"/>
                  </a:lnTo>
                  <a:lnTo>
                    <a:pt x="1288" y="1016"/>
                  </a:lnTo>
                  <a:lnTo>
                    <a:pt x="1304" y="1017"/>
                  </a:lnTo>
                  <a:lnTo>
                    <a:pt x="1317" y="1023"/>
                  </a:lnTo>
                  <a:lnTo>
                    <a:pt x="1329" y="1033"/>
                  </a:lnTo>
                  <a:lnTo>
                    <a:pt x="1339" y="1045"/>
                  </a:lnTo>
                  <a:lnTo>
                    <a:pt x="1345" y="1059"/>
                  </a:lnTo>
                  <a:lnTo>
                    <a:pt x="1347" y="1074"/>
                  </a:lnTo>
                  <a:lnTo>
                    <a:pt x="1345" y="1089"/>
                  </a:lnTo>
                  <a:lnTo>
                    <a:pt x="1339" y="1102"/>
                  </a:lnTo>
                  <a:lnTo>
                    <a:pt x="1329" y="1115"/>
                  </a:lnTo>
                  <a:lnTo>
                    <a:pt x="1279" y="1161"/>
                  </a:lnTo>
                  <a:lnTo>
                    <a:pt x="1226" y="1202"/>
                  </a:lnTo>
                  <a:lnTo>
                    <a:pt x="1169" y="1238"/>
                  </a:lnTo>
                  <a:lnTo>
                    <a:pt x="1168" y="1238"/>
                  </a:lnTo>
                  <a:lnTo>
                    <a:pt x="1168" y="1238"/>
                  </a:lnTo>
                  <a:lnTo>
                    <a:pt x="1108" y="1271"/>
                  </a:lnTo>
                  <a:lnTo>
                    <a:pt x="1045" y="1296"/>
                  </a:lnTo>
                  <a:lnTo>
                    <a:pt x="981" y="1316"/>
                  </a:lnTo>
                  <a:lnTo>
                    <a:pt x="973" y="1318"/>
                  </a:lnTo>
                  <a:lnTo>
                    <a:pt x="965" y="1318"/>
                  </a:lnTo>
                  <a:lnTo>
                    <a:pt x="950" y="1316"/>
                  </a:lnTo>
                  <a:lnTo>
                    <a:pt x="936" y="1310"/>
                  </a:lnTo>
                  <a:lnTo>
                    <a:pt x="924" y="1302"/>
                  </a:lnTo>
                  <a:lnTo>
                    <a:pt x="915" y="1289"/>
                  </a:lnTo>
                  <a:lnTo>
                    <a:pt x="909" y="1275"/>
                  </a:lnTo>
                  <a:lnTo>
                    <a:pt x="908" y="1256"/>
                  </a:lnTo>
                  <a:lnTo>
                    <a:pt x="911" y="1238"/>
                  </a:lnTo>
                  <a:lnTo>
                    <a:pt x="920" y="1223"/>
                  </a:lnTo>
                  <a:lnTo>
                    <a:pt x="933" y="1212"/>
                  </a:lnTo>
                  <a:lnTo>
                    <a:pt x="951" y="1204"/>
                  </a:lnTo>
                  <a:lnTo>
                    <a:pt x="1005" y="1187"/>
                  </a:lnTo>
                  <a:lnTo>
                    <a:pt x="1058" y="1164"/>
                  </a:lnTo>
                  <a:lnTo>
                    <a:pt x="1000" y="1063"/>
                  </a:lnTo>
                  <a:lnTo>
                    <a:pt x="948" y="1083"/>
                  </a:lnTo>
                  <a:lnTo>
                    <a:pt x="893" y="1098"/>
                  </a:lnTo>
                  <a:lnTo>
                    <a:pt x="837" y="1107"/>
                  </a:lnTo>
                  <a:lnTo>
                    <a:pt x="779" y="1109"/>
                  </a:lnTo>
                  <a:lnTo>
                    <a:pt x="720" y="1107"/>
                  </a:lnTo>
                  <a:lnTo>
                    <a:pt x="663" y="1097"/>
                  </a:lnTo>
                  <a:lnTo>
                    <a:pt x="607" y="1081"/>
                  </a:lnTo>
                  <a:lnTo>
                    <a:pt x="554" y="1062"/>
                  </a:lnTo>
                  <a:lnTo>
                    <a:pt x="504" y="1035"/>
                  </a:lnTo>
                  <a:lnTo>
                    <a:pt x="457" y="1005"/>
                  </a:lnTo>
                  <a:lnTo>
                    <a:pt x="414" y="970"/>
                  </a:lnTo>
                  <a:lnTo>
                    <a:pt x="374" y="930"/>
                  </a:lnTo>
                  <a:lnTo>
                    <a:pt x="339" y="887"/>
                  </a:lnTo>
                  <a:lnTo>
                    <a:pt x="309" y="840"/>
                  </a:lnTo>
                  <a:lnTo>
                    <a:pt x="282" y="791"/>
                  </a:lnTo>
                  <a:lnTo>
                    <a:pt x="262" y="737"/>
                  </a:lnTo>
                  <a:lnTo>
                    <a:pt x="247" y="682"/>
                  </a:lnTo>
                  <a:lnTo>
                    <a:pt x="237" y="625"/>
                  </a:lnTo>
                  <a:lnTo>
                    <a:pt x="234" y="566"/>
                  </a:lnTo>
                  <a:lnTo>
                    <a:pt x="237" y="514"/>
                  </a:lnTo>
                  <a:lnTo>
                    <a:pt x="243" y="463"/>
                  </a:lnTo>
                  <a:lnTo>
                    <a:pt x="256" y="414"/>
                  </a:lnTo>
                  <a:lnTo>
                    <a:pt x="147" y="370"/>
                  </a:lnTo>
                  <a:lnTo>
                    <a:pt x="130" y="433"/>
                  </a:lnTo>
                  <a:lnTo>
                    <a:pt x="120" y="500"/>
                  </a:lnTo>
                  <a:lnTo>
                    <a:pt x="117" y="566"/>
                  </a:lnTo>
                  <a:lnTo>
                    <a:pt x="115" y="585"/>
                  </a:lnTo>
                  <a:lnTo>
                    <a:pt x="106" y="600"/>
                  </a:lnTo>
                  <a:lnTo>
                    <a:pt x="94" y="612"/>
                  </a:lnTo>
                  <a:lnTo>
                    <a:pt x="77" y="621"/>
                  </a:lnTo>
                  <a:lnTo>
                    <a:pt x="59" y="625"/>
                  </a:lnTo>
                  <a:lnTo>
                    <a:pt x="40" y="621"/>
                  </a:lnTo>
                  <a:lnTo>
                    <a:pt x="24" y="612"/>
                  </a:lnTo>
                  <a:lnTo>
                    <a:pt x="12" y="600"/>
                  </a:lnTo>
                  <a:lnTo>
                    <a:pt x="4" y="585"/>
                  </a:lnTo>
                  <a:lnTo>
                    <a:pt x="0" y="566"/>
                  </a:lnTo>
                  <a:lnTo>
                    <a:pt x="4" y="497"/>
                  </a:lnTo>
                  <a:lnTo>
                    <a:pt x="13" y="430"/>
                  </a:lnTo>
                  <a:lnTo>
                    <a:pt x="27" y="364"/>
                  </a:lnTo>
                  <a:lnTo>
                    <a:pt x="47" y="299"/>
                  </a:lnTo>
                  <a:lnTo>
                    <a:pt x="73" y="238"/>
                  </a:lnTo>
                  <a:lnTo>
                    <a:pt x="104" y="179"/>
                  </a:lnTo>
                  <a:lnTo>
                    <a:pt x="140" y="121"/>
                  </a:lnTo>
                  <a:lnTo>
                    <a:pt x="182" y="67"/>
                  </a:lnTo>
                  <a:lnTo>
                    <a:pt x="229" y="17"/>
                  </a:lnTo>
                  <a:lnTo>
                    <a:pt x="241" y="7"/>
                  </a:lnTo>
                  <a:lnTo>
                    <a:pt x="254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06"/>
            <p:cNvSpPr>
              <a:spLocks/>
            </p:cNvSpPr>
            <p:nvPr/>
          </p:nvSpPr>
          <p:spPr bwMode="auto">
            <a:xfrm>
              <a:off x="11212513" y="3087688"/>
              <a:ext cx="95250" cy="38100"/>
            </a:xfrm>
            <a:custGeom>
              <a:avLst/>
              <a:gdLst>
                <a:gd name="T0" fmla="*/ 536 w 595"/>
                <a:gd name="T1" fmla="*/ 0 h 245"/>
                <a:gd name="T2" fmla="*/ 551 w 595"/>
                <a:gd name="T3" fmla="*/ 3 h 245"/>
                <a:gd name="T4" fmla="*/ 565 w 595"/>
                <a:gd name="T5" fmla="*/ 8 h 245"/>
                <a:gd name="T6" fmla="*/ 577 w 595"/>
                <a:gd name="T7" fmla="*/ 17 h 245"/>
                <a:gd name="T8" fmla="*/ 587 w 595"/>
                <a:gd name="T9" fmla="*/ 30 h 245"/>
                <a:gd name="T10" fmla="*/ 592 w 595"/>
                <a:gd name="T11" fmla="*/ 45 h 245"/>
                <a:gd name="T12" fmla="*/ 595 w 595"/>
                <a:gd name="T13" fmla="*/ 59 h 245"/>
                <a:gd name="T14" fmla="*/ 592 w 595"/>
                <a:gd name="T15" fmla="*/ 75 h 245"/>
                <a:gd name="T16" fmla="*/ 587 w 595"/>
                <a:gd name="T17" fmla="*/ 88 h 245"/>
                <a:gd name="T18" fmla="*/ 578 w 595"/>
                <a:gd name="T19" fmla="*/ 100 h 245"/>
                <a:gd name="T20" fmla="*/ 565 w 595"/>
                <a:gd name="T21" fmla="*/ 110 h 245"/>
                <a:gd name="T22" fmla="*/ 498 w 595"/>
                <a:gd name="T23" fmla="*/ 145 h 245"/>
                <a:gd name="T24" fmla="*/ 429 w 595"/>
                <a:gd name="T25" fmla="*/ 175 h 245"/>
                <a:gd name="T26" fmla="*/ 357 w 595"/>
                <a:gd name="T27" fmla="*/ 199 h 245"/>
                <a:gd name="T28" fmla="*/ 285 w 595"/>
                <a:gd name="T29" fmla="*/ 219 h 245"/>
                <a:gd name="T30" fmla="*/ 211 w 595"/>
                <a:gd name="T31" fmla="*/ 234 h 245"/>
                <a:gd name="T32" fmla="*/ 136 w 595"/>
                <a:gd name="T33" fmla="*/ 242 h 245"/>
                <a:gd name="T34" fmla="*/ 59 w 595"/>
                <a:gd name="T35" fmla="*/ 245 h 245"/>
                <a:gd name="T36" fmla="*/ 40 w 595"/>
                <a:gd name="T37" fmla="*/ 242 h 245"/>
                <a:gd name="T38" fmla="*/ 25 w 595"/>
                <a:gd name="T39" fmla="*/ 234 h 245"/>
                <a:gd name="T40" fmla="*/ 12 w 595"/>
                <a:gd name="T41" fmla="*/ 221 h 245"/>
                <a:gd name="T42" fmla="*/ 4 w 595"/>
                <a:gd name="T43" fmla="*/ 205 h 245"/>
                <a:gd name="T44" fmla="*/ 0 w 595"/>
                <a:gd name="T45" fmla="*/ 186 h 245"/>
                <a:gd name="T46" fmla="*/ 4 w 595"/>
                <a:gd name="T47" fmla="*/ 167 h 245"/>
                <a:gd name="T48" fmla="*/ 12 w 595"/>
                <a:gd name="T49" fmla="*/ 152 h 245"/>
                <a:gd name="T50" fmla="*/ 25 w 595"/>
                <a:gd name="T51" fmla="*/ 140 h 245"/>
                <a:gd name="T52" fmla="*/ 40 w 595"/>
                <a:gd name="T53" fmla="*/ 131 h 245"/>
                <a:gd name="T54" fmla="*/ 59 w 595"/>
                <a:gd name="T55" fmla="*/ 128 h 245"/>
                <a:gd name="T56" fmla="*/ 127 w 595"/>
                <a:gd name="T57" fmla="*/ 125 h 245"/>
                <a:gd name="T58" fmla="*/ 193 w 595"/>
                <a:gd name="T59" fmla="*/ 118 h 245"/>
                <a:gd name="T60" fmla="*/ 259 w 595"/>
                <a:gd name="T61" fmla="*/ 105 h 245"/>
                <a:gd name="T62" fmla="*/ 323 w 595"/>
                <a:gd name="T63" fmla="*/ 89 h 245"/>
                <a:gd name="T64" fmla="*/ 386 w 595"/>
                <a:gd name="T65" fmla="*/ 67 h 245"/>
                <a:gd name="T66" fmla="*/ 447 w 595"/>
                <a:gd name="T67" fmla="*/ 40 h 245"/>
                <a:gd name="T68" fmla="*/ 507 w 595"/>
                <a:gd name="T69" fmla="*/ 8 h 245"/>
                <a:gd name="T70" fmla="*/ 521 w 595"/>
                <a:gd name="T71" fmla="*/ 3 h 245"/>
                <a:gd name="T72" fmla="*/ 536 w 595"/>
                <a:gd name="T7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245">
                  <a:moveTo>
                    <a:pt x="536" y="0"/>
                  </a:moveTo>
                  <a:lnTo>
                    <a:pt x="551" y="3"/>
                  </a:lnTo>
                  <a:lnTo>
                    <a:pt x="565" y="8"/>
                  </a:lnTo>
                  <a:lnTo>
                    <a:pt x="577" y="17"/>
                  </a:lnTo>
                  <a:lnTo>
                    <a:pt x="587" y="30"/>
                  </a:lnTo>
                  <a:lnTo>
                    <a:pt x="592" y="45"/>
                  </a:lnTo>
                  <a:lnTo>
                    <a:pt x="595" y="59"/>
                  </a:lnTo>
                  <a:lnTo>
                    <a:pt x="592" y="75"/>
                  </a:lnTo>
                  <a:lnTo>
                    <a:pt x="587" y="88"/>
                  </a:lnTo>
                  <a:lnTo>
                    <a:pt x="578" y="100"/>
                  </a:lnTo>
                  <a:lnTo>
                    <a:pt x="565" y="110"/>
                  </a:lnTo>
                  <a:lnTo>
                    <a:pt x="498" y="145"/>
                  </a:lnTo>
                  <a:lnTo>
                    <a:pt x="429" y="175"/>
                  </a:lnTo>
                  <a:lnTo>
                    <a:pt x="357" y="199"/>
                  </a:lnTo>
                  <a:lnTo>
                    <a:pt x="285" y="219"/>
                  </a:lnTo>
                  <a:lnTo>
                    <a:pt x="211" y="234"/>
                  </a:lnTo>
                  <a:lnTo>
                    <a:pt x="136" y="242"/>
                  </a:lnTo>
                  <a:lnTo>
                    <a:pt x="59" y="245"/>
                  </a:lnTo>
                  <a:lnTo>
                    <a:pt x="40" y="242"/>
                  </a:lnTo>
                  <a:lnTo>
                    <a:pt x="25" y="234"/>
                  </a:lnTo>
                  <a:lnTo>
                    <a:pt x="12" y="221"/>
                  </a:lnTo>
                  <a:lnTo>
                    <a:pt x="4" y="205"/>
                  </a:lnTo>
                  <a:lnTo>
                    <a:pt x="0" y="186"/>
                  </a:lnTo>
                  <a:lnTo>
                    <a:pt x="4" y="167"/>
                  </a:lnTo>
                  <a:lnTo>
                    <a:pt x="12" y="152"/>
                  </a:lnTo>
                  <a:lnTo>
                    <a:pt x="25" y="140"/>
                  </a:lnTo>
                  <a:lnTo>
                    <a:pt x="40" y="131"/>
                  </a:lnTo>
                  <a:lnTo>
                    <a:pt x="59" y="128"/>
                  </a:lnTo>
                  <a:lnTo>
                    <a:pt x="127" y="125"/>
                  </a:lnTo>
                  <a:lnTo>
                    <a:pt x="193" y="118"/>
                  </a:lnTo>
                  <a:lnTo>
                    <a:pt x="259" y="105"/>
                  </a:lnTo>
                  <a:lnTo>
                    <a:pt x="323" y="89"/>
                  </a:lnTo>
                  <a:lnTo>
                    <a:pt x="386" y="67"/>
                  </a:lnTo>
                  <a:lnTo>
                    <a:pt x="447" y="40"/>
                  </a:lnTo>
                  <a:lnTo>
                    <a:pt x="507" y="8"/>
                  </a:lnTo>
                  <a:lnTo>
                    <a:pt x="521" y="3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7"/>
            <p:cNvSpPr>
              <a:spLocks/>
            </p:cNvSpPr>
            <p:nvPr/>
          </p:nvSpPr>
          <p:spPr bwMode="auto">
            <a:xfrm>
              <a:off x="11061700" y="2825750"/>
              <a:ext cx="93663" cy="149225"/>
            </a:xfrm>
            <a:custGeom>
              <a:avLst/>
              <a:gdLst>
                <a:gd name="T0" fmla="*/ 536 w 595"/>
                <a:gd name="T1" fmla="*/ 0 h 942"/>
                <a:gd name="T2" fmla="*/ 551 w 595"/>
                <a:gd name="T3" fmla="*/ 3 h 942"/>
                <a:gd name="T4" fmla="*/ 565 w 595"/>
                <a:gd name="T5" fmla="*/ 8 h 942"/>
                <a:gd name="T6" fmla="*/ 577 w 595"/>
                <a:gd name="T7" fmla="*/ 17 h 942"/>
                <a:gd name="T8" fmla="*/ 586 w 595"/>
                <a:gd name="T9" fmla="*/ 30 h 942"/>
                <a:gd name="T10" fmla="*/ 593 w 595"/>
                <a:gd name="T11" fmla="*/ 45 h 942"/>
                <a:gd name="T12" fmla="*/ 595 w 595"/>
                <a:gd name="T13" fmla="*/ 59 h 942"/>
                <a:gd name="T14" fmla="*/ 593 w 595"/>
                <a:gd name="T15" fmla="*/ 74 h 942"/>
                <a:gd name="T16" fmla="*/ 587 w 595"/>
                <a:gd name="T17" fmla="*/ 88 h 942"/>
                <a:gd name="T18" fmla="*/ 577 w 595"/>
                <a:gd name="T19" fmla="*/ 100 h 942"/>
                <a:gd name="T20" fmla="*/ 565 w 595"/>
                <a:gd name="T21" fmla="*/ 110 h 942"/>
                <a:gd name="T22" fmla="*/ 503 w 595"/>
                <a:gd name="T23" fmla="*/ 149 h 942"/>
                <a:gd name="T24" fmla="*/ 445 w 595"/>
                <a:gd name="T25" fmla="*/ 193 h 942"/>
                <a:gd name="T26" fmla="*/ 392 w 595"/>
                <a:gd name="T27" fmla="*/ 240 h 942"/>
                <a:gd name="T28" fmla="*/ 342 w 595"/>
                <a:gd name="T29" fmla="*/ 292 h 942"/>
                <a:gd name="T30" fmla="*/ 297 w 595"/>
                <a:gd name="T31" fmla="*/ 348 h 942"/>
                <a:gd name="T32" fmla="*/ 257 w 595"/>
                <a:gd name="T33" fmla="*/ 406 h 942"/>
                <a:gd name="T34" fmla="*/ 220 w 595"/>
                <a:gd name="T35" fmla="*/ 468 h 942"/>
                <a:gd name="T36" fmla="*/ 190 w 595"/>
                <a:gd name="T37" fmla="*/ 532 h 942"/>
                <a:gd name="T38" fmla="*/ 165 w 595"/>
                <a:gd name="T39" fmla="*/ 599 h 942"/>
                <a:gd name="T40" fmla="*/ 145 w 595"/>
                <a:gd name="T41" fmla="*/ 667 h 942"/>
                <a:gd name="T42" fmla="*/ 129 w 595"/>
                <a:gd name="T43" fmla="*/ 738 h 942"/>
                <a:gd name="T44" fmla="*/ 120 w 595"/>
                <a:gd name="T45" fmla="*/ 810 h 942"/>
                <a:gd name="T46" fmla="*/ 118 w 595"/>
                <a:gd name="T47" fmla="*/ 883 h 942"/>
                <a:gd name="T48" fmla="*/ 115 w 595"/>
                <a:gd name="T49" fmla="*/ 902 h 942"/>
                <a:gd name="T50" fmla="*/ 106 w 595"/>
                <a:gd name="T51" fmla="*/ 917 h 942"/>
                <a:gd name="T52" fmla="*/ 94 w 595"/>
                <a:gd name="T53" fmla="*/ 929 h 942"/>
                <a:gd name="T54" fmla="*/ 78 w 595"/>
                <a:gd name="T55" fmla="*/ 938 h 942"/>
                <a:gd name="T56" fmla="*/ 59 w 595"/>
                <a:gd name="T57" fmla="*/ 942 h 942"/>
                <a:gd name="T58" fmla="*/ 40 w 595"/>
                <a:gd name="T59" fmla="*/ 938 h 942"/>
                <a:gd name="T60" fmla="*/ 25 w 595"/>
                <a:gd name="T61" fmla="*/ 929 h 942"/>
                <a:gd name="T62" fmla="*/ 11 w 595"/>
                <a:gd name="T63" fmla="*/ 917 h 942"/>
                <a:gd name="T64" fmla="*/ 4 w 595"/>
                <a:gd name="T65" fmla="*/ 902 h 942"/>
                <a:gd name="T66" fmla="*/ 0 w 595"/>
                <a:gd name="T67" fmla="*/ 883 h 942"/>
                <a:gd name="T68" fmla="*/ 4 w 595"/>
                <a:gd name="T69" fmla="*/ 807 h 942"/>
                <a:gd name="T70" fmla="*/ 13 w 595"/>
                <a:gd name="T71" fmla="*/ 730 h 942"/>
                <a:gd name="T72" fmla="*/ 27 w 595"/>
                <a:gd name="T73" fmla="*/ 656 h 942"/>
                <a:gd name="T74" fmla="*/ 46 w 595"/>
                <a:gd name="T75" fmla="*/ 584 h 942"/>
                <a:gd name="T76" fmla="*/ 71 w 595"/>
                <a:gd name="T77" fmla="*/ 514 h 942"/>
                <a:gd name="T78" fmla="*/ 101 w 595"/>
                <a:gd name="T79" fmla="*/ 445 h 942"/>
                <a:gd name="T80" fmla="*/ 137 w 595"/>
                <a:gd name="T81" fmla="*/ 379 h 942"/>
                <a:gd name="T82" fmla="*/ 177 w 595"/>
                <a:gd name="T83" fmla="*/ 316 h 942"/>
                <a:gd name="T84" fmla="*/ 221 w 595"/>
                <a:gd name="T85" fmla="*/ 255 h 942"/>
                <a:gd name="T86" fmla="*/ 270 w 595"/>
                <a:gd name="T87" fmla="*/ 198 h 942"/>
                <a:gd name="T88" fmla="*/ 323 w 595"/>
                <a:gd name="T89" fmla="*/ 144 h 942"/>
                <a:gd name="T90" fmla="*/ 381 w 595"/>
                <a:gd name="T91" fmla="*/ 94 h 942"/>
                <a:gd name="T92" fmla="*/ 442 w 595"/>
                <a:gd name="T93" fmla="*/ 49 h 942"/>
                <a:gd name="T94" fmla="*/ 507 w 595"/>
                <a:gd name="T95" fmla="*/ 8 h 942"/>
                <a:gd name="T96" fmla="*/ 522 w 595"/>
                <a:gd name="T97" fmla="*/ 3 h 942"/>
                <a:gd name="T98" fmla="*/ 536 w 595"/>
                <a:gd name="T99" fmla="*/ 0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5" h="942">
                  <a:moveTo>
                    <a:pt x="536" y="0"/>
                  </a:moveTo>
                  <a:lnTo>
                    <a:pt x="551" y="3"/>
                  </a:lnTo>
                  <a:lnTo>
                    <a:pt x="565" y="8"/>
                  </a:lnTo>
                  <a:lnTo>
                    <a:pt x="577" y="17"/>
                  </a:lnTo>
                  <a:lnTo>
                    <a:pt x="586" y="30"/>
                  </a:lnTo>
                  <a:lnTo>
                    <a:pt x="593" y="45"/>
                  </a:lnTo>
                  <a:lnTo>
                    <a:pt x="595" y="59"/>
                  </a:lnTo>
                  <a:lnTo>
                    <a:pt x="593" y="74"/>
                  </a:lnTo>
                  <a:lnTo>
                    <a:pt x="587" y="88"/>
                  </a:lnTo>
                  <a:lnTo>
                    <a:pt x="577" y="100"/>
                  </a:lnTo>
                  <a:lnTo>
                    <a:pt x="565" y="110"/>
                  </a:lnTo>
                  <a:lnTo>
                    <a:pt x="503" y="149"/>
                  </a:lnTo>
                  <a:lnTo>
                    <a:pt x="445" y="193"/>
                  </a:lnTo>
                  <a:lnTo>
                    <a:pt x="392" y="240"/>
                  </a:lnTo>
                  <a:lnTo>
                    <a:pt x="342" y="292"/>
                  </a:lnTo>
                  <a:lnTo>
                    <a:pt x="297" y="348"/>
                  </a:lnTo>
                  <a:lnTo>
                    <a:pt x="257" y="406"/>
                  </a:lnTo>
                  <a:lnTo>
                    <a:pt x="220" y="468"/>
                  </a:lnTo>
                  <a:lnTo>
                    <a:pt x="190" y="532"/>
                  </a:lnTo>
                  <a:lnTo>
                    <a:pt x="165" y="599"/>
                  </a:lnTo>
                  <a:lnTo>
                    <a:pt x="145" y="667"/>
                  </a:lnTo>
                  <a:lnTo>
                    <a:pt x="129" y="738"/>
                  </a:lnTo>
                  <a:lnTo>
                    <a:pt x="120" y="810"/>
                  </a:lnTo>
                  <a:lnTo>
                    <a:pt x="118" y="883"/>
                  </a:lnTo>
                  <a:lnTo>
                    <a:pt x="115" y="902"/>
                  </a:lnTo>
                  <a:lnTo>
                    <a:pt x="106" y="917"/>
                  </a:lnTo>
                  <a:lnTo>
                    <a:pt x="94" y="929"/>
                  </a:lnTo>
                  <a:lnTo>
                    <a:pt x="78" y="938"/>
                  </a:lnTo>
                  <a:lnTo>
                    <a:pt x="59" y="942"/>
                  </a:lnTo>
                  <a:lnTo>
                    <a:pt x="40" y="938"/>
                  </a:lnTo>
                  <a:lnTo>
                    <a:pt x="25" y="929"/>
                  </a:lnTo>
                  <a:lnTo>
                    <a:pt x="11" y="917"/>
                  </a:lnTo>
                  <a:lnTo>
                    <a:pt x="4" y="902"/>
                  </a:lnTo>
                  <a:lnTo>
                    <a:pt x="0" y="883"/>
                  </a:lnTo>
                  <a:lnTo>
                    <a:pt x="4" y="807"/>
                  </a:lnTo>
                  <a:lnTo>
                    <a:pt x="13" y="730"/>
                  </a:lnTo>
                  <a:lnTo>
                    <a:pt x="27" y="656"/>
                  </a:lnTo>
                  <a:lnTo>
                    <a:pt x="46" y="584"/>
                  </a:lnTo>
                  <a:lnTo>
                    <a:pt x="71" y="514"/>
                  </a:lnTo>
                  <a:lnTo>
                    <a:pt x="101" y="445"/>
                  </a:lnTo>
                  <a:lnTo>
                    <a:pt x="137" y="379"/>
                  </a:lnTo>
                  <a:lnTo>
                    <a:pt x="177" y="316"/>
                  </a:lnTo>
                  <a:lnTo>
                    <a:pt x="221" y="255"/>
                  </a:lnTo>
                  <a:lnTo>
                    <a:pt x="270" y="198"/>
                  </a:lnTo>
                  <a:lnTo>
                    <a:pt x="323" y="144"/>
                  </a:lnTo>
                  <a:lnTo>
                    <a:pt x="381" y="94"/>
                  </a:lnTo>
                  <a:lnTo>
                    <a:pt x="442" y="49"/>
                  </a:lnTo>
                  <a:lnTo>
                    <a:pt x="507" y="8"/>
                  </a:lnTo>
                  <a:lnTo>
                    <a:pt x="522" y="3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8"/>
            <p:cNvSpPr>
              <a:spLocks/>
            </p:cNvSpPr>
            <p:nvPr/>
          </p:nvSpPr>
          <p:spPr bwMode="auto">
            <a:xfrm>
              <a:off x="11029950" y="2824163"/>
              <a:ext cx="68263" cy="103188"/>
            </a:xfrm>
            <a:custGeom>
              <a:avLst/>
              <a:gdLst>
                <a:gd name="T0" fmla="*/ 366 w 424"/>
                <a:gd name="T1" fmla="*/ 0 h 647"/>
                <a:gd name="T2" fmla="*/ 381 w 424"/>
                <a:gd name="T3" fmla="*/ 2 h 647"/>
                <a:gd name="T4" fmla="*/ 395 w 424"/>
                <a:gd name="T5" fmla="*/ 8 h 647"/>
                <a:gd name="T6" fmla="*/ 407 w 424"/>
                <a:gd name="T7" fmla="*/ 18 h 647"/>
                <a:gd name="T8" fmla="*/ 419 w 424"/>
                <a:gd name="T9" fmla="*/ 32 h 647"/>
                <a:gd name="T10" fmla="*/ 424 w 424"/>
                <a:gd name="T11" fmla="*/ 50 h 647"/>
                <a:gd name="T12" fmla="*/ 424 w 424"/>
                <a:gd name="T13" fmla="*/ 68 h 647"/>
                <a:gd name="T14" fmla="*/ 419 w 424"/>
                <a:gd name="T15" fmla="*/ 84 h 647"/>
                <a:gd name="T16" fmla="*/ 407 w 424"/>
                <a:gd name="T17" fmla="*/ 100 h 647"/>
                <a:gd name="T18" fmla="*/ 356 w 424"/>
                <a:gd name="T19" fmla="*/ 154 h 647"/>
                <a:gd name="T20" fmla="*/ 310 w 424"/>
                <a:gd name="T21" fmla="*/ 211 h 647"/>
                <a:gd name="T22" fmla="*/ 267 w 424"/>
                <a:gd name="T23" fmla="*/ 271 h 647"/>
                <a:gd name="T24" fmla="*/ 228 w 424"/>
                <a:gd name="T25" fmla="*/ 333 h 647"/>
                <a:gd name="T26" fmla="*/ 193 w 424"/>
                <a:gd name="T27" fmla="*/ 398 h 647"/>
                <a:gd name="T28" fmla="*/ 162 w 424"/>
                <a:gd name="T29" fmla="*/ 465 h 647"/>
                <a:gd name="T30" fmla="*/ 137 w 424"/>
                <a:gd name="T31" fmla="*/ 534 h 647"/>
                <a:gd name="T32" fmla="*/ 115 w 424"/>
                <a:gd name="T33" fmla="*/ 604 h 647"/>
                <a:gd name="T34" fmla="*/ 109 w 424"/>
                <a:gd name="T35" fmla="*/ 619 h 647"/>
                <a:gd name="T36" fmla="*/ 99 w 424"/>
                <a:gd name="T37" fmla="*/ 631 h 647"/>
                <a:gd name="T38" fmla="*/ 88 w 424"/>
                <a:gd name="T39" fmla="*/ 641 h 647"/>
                <a:gd name="T40" fmla="*/ 74 w 424"/>
                <a:gd name="T41" fmla="*/ 646 h 647"/>
                <a:gd name="T42" fmla="*/ 59 w 424"/>
                <a:gd name="T43" fmla="*/ 647 h 647"/>
                <a:gd name="T44" fmla="*/ 51 w 424"/>
                <a:gd name="T45" fmla="*/ 647 h 647"/>
                <a:gd name="T46" fmla="*/ 44 w 424"/>
                <a:gd name="T47" fmla="*/ 646 h 647"/>
                <a:gd name="T48" fmla="*/ 26 w 424"/>
                <a:gd name="T49" fmla="*/ 638 h 647"/>
                <a:gd name="T50" fmla="*/ 13 w 424"/>
                <a:gd name="T51" fmla="*/ 626 h 647"/>
                <a:gd name="T52" fmla="*/ 4 w 424"/>
                <a:gd name="T53" fmla="*/ 611 h 647"/>
                <a:gd name="T54" fmla="*/ 0 w 424"/>
                <a:gd name="T55" fmla="*/ 593 h 647"/>
                <a:gd name="T56" fmla="*/ 3 w 424"/>
                <a:gd name="T57" fmla="*/ 574 h 647"/>
                <a:gd name="T58" fmla="*/ 26 w 424"/>
                <a:gd name="T59" fmla="*/ 497 h 647"/>
                <a:gd name="T60" fmla="*/ 55 w 424"/>
                <a:gd name="T61" fmla="*/ 420 h 647"/>
                <a:gd name="T62" fmla="*/ 88 w 424"/>
                <a:gd name="T63" fmla="*/ 346 h 647"/>
                <a:gd name="T64" fmla="*/ 127 w 424"/>
                <a:gd name="T65" fmla="*/ 276 h 647"/>
                <a:gd name="T66" fmla="*/ 170 w 424"/>
                <a:gd name="T67" fmla="*/ 206 h 647"/>
                <a:gd name="T68" fmla="*/ 217 w 424"/>
                <a:gd name="T69" fmla="*/ 141 h 647"/>
                <a:gd name="T70" fmla="*/ 269 w 424"/>
                <a:gd name="T71" fmla="*/ 78 h 647"/>
                <a:gd name="T72" fmla="*/ 325 w 424"/>
                <a:gd name="T73" fmla="*/ 18 h 647"/>
                <a:gd name="T74" fmla="*/ 338 w 424"/>
                <a:gd name="T75" fmla="*/ 8 h 647"/>
                <a:gd name="T76" fmla="*/ 352 w 424"/>
                <a:gd name="T77" fmla="*/ 2 h 647"/>
                <a:gd name="T78" fmla="*/ 366 w 424"/>
                <a:gd name="T7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4" h="647">
                  <a:moveTo>
                    <a:pt x="366" y="0"/>
                  </a:moveTo>
                  <a:lnTo>
                    <a:pt x="381" y="2"/>
                  </a:lnTo>
                  <a:lnTo>
                    <a:pt x="395" y="8"/>
                  </a:lnTo>
                  <a:lnTo>
                    <a:pt x="407" y="18"/>
                  </a:lnTo>
                  <a:lnTo>
                    <a:pt x="419" y="32"/>
                  </a:lnTo>
                  <a:lnTo>
                    <a:pt x="424" y="50"/>
                  </a:lnTo>
                  <a:lnTo>
                    <a:pt x="424" y="68"/>
                  </a:lnTo>
                  <a:lnTo>
                    <a:pt x="419" y="84"/>
                  </a:lnTo>
                  <a:lnTo>
                    <a:pt x="407" y="100"/>
                  </a:lnTo>
                  <a:lnTo>
                    <a:pt x="356" y="154"/>
                  </a:lnTo>
                  <a:lnTo>
                    <a:pt x="310" y="211"/>
                  </a:lnTo>
                  <a:lnTo>
                    <a:pt x="267" y="271"/>
                  </a:lnTo>
                  <a:lnTo>
                    <a:pt x="228" y="333"/>
                  </a:lnTo>
                  <a:lnTo>
                    <a:pt x="193" y="398"/>
                  </a:lnTo>
                  <a:lnTo>
                    <a:pt x="162" y="465"/>
                  </a:lnTo>
                  <a:lnTo>
                    <a:pt x="137" y="534"/>
                  </a:lnTo>
                  <a:lnTo>
                    <a:pt x="115" y="604"/>
                  </a:lnTo>
                  <a:lnTo>
                    <a:pt x="109" y="619"/>
                  </a:lnTo>
                  <a:lnTo>
                    <a:pt x="99" y="631"/>
                  </a:lnTo>
                  <a:lnTo>
                    <a:pt x="88" y="641"/>
                  </a:lnTo>
                  <a:lnTo>
                    <a:pt x="74" y="646"/>
                  </a:lnTo>
                  <a:lnTo>
                    <a:pt x="59" y="647"/>
                  </a:lnTo>
                  <a:lnTo>
                    <a:pt x="51" y="647"/>
                  </a:lnTo>
                  <a:lnTo>
                    <a:pt x="44" y="646"/>
                  </a:lnTo>
                  <a:lnTo>
                    <a:pt x="26" y="638"/>
                  </a:lnTo>
                  <a:lnTo>
                    <a:pt x="13" y="626"/>
                  </a:lnTo>
                  <a:lnTo>
                    <a:pt x="4" y="611"/>
                  </a:lnTo>
                  <a:lnTo>
                    <a:pt x="0" y="593"/>
                  </a:lnTo>
                  <a:lnTo>
                    <a:pt x="3" y="574"/>
                  </a:lnTo>
                  <a:lnTo>
                    <a:pt x="26" y="497"/>
                  </a:lnTo>
                  <a:lnTo>
                    <a:pt x="55" y="420"/>
                  </a:lnTo>
                  <a:lnTo>
                    <a:pt x="88" y="346"/>
                  </a:lnTo>
                  <a:lnTo>
                    <a:pt x="127" y="276"/>
                  </a:lnTo>
                  <a:lnTo>
                    <a:pt x="170" y="206"/>
                  </a:lnTo>
                  <a:lnTo>
                    <a:pt x="217" y="141"/>
                  </a:lnTo>
                  <a:lnTo>
                    <a:pt x="269" y="78"/>
                  </a:lnTo>
                  <a:lnTo>
                    <a:pt x="325" y="18"/>
                  </a:lnTo>
                  <a:lnTo>
                    <a:pt x="338" y="8"/>
                  </a:lnTo>
                  <a:lnTo>
                    <a:pt x="352" y="2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9"/>
            <p:cNvSpPr>
              <a:spLocks/>
            </p:cNvSpPr>
            <p:nvPr/>
          </p:nvSpPr>
          <p:spPr bwMode="auto">
            <a:xfrm>
              <a:off x="10968038" y="2713038"/>
              <a:ext cx="508000" cy="506413"/>
            </a:xfrm>
            <a:custGeom>
              <a:avLst/>
              <a:gdLst>
                <a:gd name="T0" fmla="*/ 1904 w 3192"/>
                <a:gd name="T1" fmla="*/ 30 h 3184"/>
                <a:gd name="T2" fmla="*/ 2285 w 3192"/>
                <a:gd name="T3" fmla="*/ 156 h 3184"/>
                <a:gd name="T4" fmla="*/ 2615 w 3192"/>
                <a:gd name="T5" fmla="*/ 368 h 3184"/>
                <a:gd name="T6" fmla="*/ 2884 w 3192"/>
                <a:gd name="T7" fmla="*/ 652 h 3184"/>
                <a:gd name="T8" fmla="*/ 3077 w 3192"/>
                <a:gd name="T9" fmla="*/ 996 h 3184"/>
                <a:gd name="T10" fmla="*/ 3179 w 3192"/>
                <a:gd name="T11" fmla="*/ 1385 h 3184"/>
                <a:gd name="T12" fmla="*/ 3181 w 3192"/>
                <a:gd name="T13" fmla="*/ 1781 h 3184"/>
                <a:gd name="T14" fmla="*/ 3093 w 3192"/>
                <a:gd name="T15" fmla="*/ 2145 h 3184"/>
                <a:gd name="T16" fmla="*/ 2922 w 3192"/>
                <a:gd name="T17" fmla="*/ 2478 h 3184"/>
                <a:gd name="T18" fmla="*/ 2782 w 3192"/>
                <a:gd name="T19" fmla="*/ 2646 h 3184"/>
                <a:gd name="T20" fmla="*/ 2725 w 3192"/>
                <a:gd name="T21" fmla="*/ 2635 h 3184"/>
                <a:gd name="T22" fmla="*/ 2705 w 3192"/>
                <a:gd name="T23" fmla="*/ 2581 h 3184"/>
                <a:gd name="T24" fmla="*/ 2834 w 3192"/>
                <a:gd name="T25" fmla="*/ 2401 h 3184"/>
                <a:gd name="T26" fmla="*/ 2999 w 3192"/>
                <a:gd name="T27" fmla="*/ 2060 h 3184"/>
                <a:gd name="T28" fmla="*/ 3072 w 3192"/>
                <a:gd name="T29" fmla="*/ 1688 h 3184"/>
                <a:gd name="T30" fmla="*/ 3046 w 3192"/>
                <a:gd name="T31" fmla="*/ 1294 h 3184"/>
                <a:gd name="T32" fmla="*/ 2919 w 3192"/>
                <a:gd name="T33" fmla="*/ 932 h 3184"/>
                <a:gd name="T34" fmla="*/ 2706 w 3192"/>
                <a:gd name="T35" fmla="*/ 618 h 3184"/>
                <a:gd name="T36" fmla="*/ 2422 w 3192"/>
                <a:gd name="T37" fmla="*/ 369 h 3184"/>
                <a:gd name="T38" fmla="*/ 2082 w 3192"/>
                <a:gd name="T39" fmla="*/ 198 h 3184"/>
                <a:gd name="T40" fmla="*/ 1697 w 3192"/>
                <a:gd name="T41" fmla="*/ 120 h 3184"/>
                <a:gd name="T42" fmla="*/ 1298 w 3192"/>
                <a:gd name="T43" fmla="*/ 146 h 3184"/>
                <a:gd name="T44" fmla="*/ 934 w 3192"/>
                <a:gd name="T45" fmla="*/ 272 h 3184"/>
                <a:gd name="T46" fmla="*/ 619 w 3192"/>
                <a:gd name="T47" fmla="*/ 485 h 3184"/>
                <a:gd name="T48" fmla="*/ 369 w 3192"/>
                <a:gd name="T49" fmla="*/ 768 h 3184"/>
                <a:gd name="T50" fmla="*/ 199 w 3192"/>
                <a:gd name="T51" fmla="*/ 1108 h 3184"/>
                <a:gd name="T52" fmla="*/ 120 w 3192"/>
                <a:gd name="T53" fmla="*/ 1491 h 3184"/>
                <a:gd name="T54" fmla="*/ 146 w 3192"/>
                <a:gd name="T55" fmla="*/ 1890 h 3184"/>
                <a:gd name="T56" fmla="*/ 273 w 3192"/>
                <a:gd name="T57" fmla="*/ 2252 h 3184"/>
                <a:gd name="T58" fmla="*/ 486 w 3192"/>
                <a:gd name="T59" fmla="*/ 2566 h 3184"/>
                <a:gd name="T60" fmla="*/ 770 w 3192"/>
                <a:gd name="T61" fmla="*/ 2815 h 3184"/>
                <a:gd name="T62" fmla="*/ 1110 w 3192"/>
                <a:gd name="T63" fmla="*/ 2986 h 3184"/>
                <a:gd name="T64" fmla="*/ 1495 w 3192"/>
                <a:gd name="T65" fmla="*/ 3064 h 3184"/>
                <a:gd name="T66" fmla="*/ 1881 w 3192"/>
                <a:gd name="T67" fmla="*/ 3040 h 3184"/>
                <a:gd name="T68" fmla="*/ 2241 w 3192"/>
                <a:gd name="T69" fmla="*/ 2920 h 3184"/>
                <a:gd name="T70" fmla="*/ 2560 w 3192"/>
                <a:gd name="T71" fmla="*/ 2711 h 3184"/>
                <a:gd name="T72" fmla="*/ 2616 w 3192"/>
                <a:gd name="T73" fmla="*/ 2700 h 3184"/>
                <a:gd name="T74" fmla="*/ 2655 w 3192"/>
                <a:gd name="T75" fmla="*/ 2746 h 3184"/>
                <a:gd name="T76" fmla="*/ 2636 w 3192"/>
                <a:gd name="T77" fmla="*/ 2800 h 3184"/>
                <a:gd name="T78" fmla="*/ 2322 w 3192"/>
                <a:gd name="T79" fmla="*/ 3010 h 3184"/>
                <a:gd name="T80" fmla="*/ 1971 w 3192"/>
                <a:gd name="T81" fmla="*/ 3139 h 3184"/>
                <a:gd name="T82" fmla="*/ 1596 w 3192"/>
                <a:gd name="T83" fmla="*/ 3184 h 3184"/>
                <a:gd name="T84" fmla="*/ 1188 w 3192"/>
                <a:gd name="T85" fmla="*/ 3132 h 3184"/>
                <a:gd name="T86" fmla="*/ 820 w 3192"/>
                <a:gd name="T87" fmla="*/ 2982 h 3184"/>
                <a:gd name="T88" fmla="*/ 502 w 3192"/>
                <a:gd name="T89" fmla="*/ 2751 h 3184"/>
                <a:gd name="T90" fmla="*/ 252 w 3192"/>
                <a:gd name="T91" fmla="*/ 2450 h 3184"/>
                <a:gd name="T92" fmla="*/ 81 w 3192"/>
                <a:gd name="T93" fmla="*/ 2094 h 3184"/>
                <a:gd name="T94" fmla="*/ 3 w 3192"/>
                <a:gd name="T95" fmla="*/ 1696 h 3184"/>
                <a:gd name="T96" fmla="*/ 30 w 3192"/>
                <a:gd name="T97" fmla="*/ 1285 h 3184"/>
                <a:gd name="T98" fmla="*/ 156 w 3192"/>
                <a:gd name="T99" fmla="*/ 905 h 3184"/>
                <a:gd name="T100" fmla="*/ 368 w 3192"/>
                <a:gd name="T101" fmla="*/ 576 h 3184"/>
                <a:gd name="T102" fmla="*/ 653 w 3192"/>
                <a:gd name="T103" fmla="*/ 308 h 3184"/>
                <a:gd name="T104" fmla="*/ 998 w 3192"/>
                <a:gd name="T105" fmla="*/ 115 h 3184"/>
                <a:gd name="T106" fmla="*/ 1389 w 3192"/>
                <a:gd name="T107" fmla="*/ 14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92" h="3184">
                  <a:moveTo>
                    <a:pt x="1596" y="0"/>
                  </a:moveTo>
                  <a:lnTo>
                    <a:pt x="1700" y="4"/>
                  </a:lnTo>
                  <a:lnTo>
                    <a:pt x="1803" y="14"/>
                  </a:lnTo>
                  <a:lnTo>
                    <a:pt x="1904" y="30"/>
                  </a:lnTo>
                  <a:lnTo>
                    <a:pt x="2004" y="52"/>
                  </a:lnTo>
                  <a:lnTo>
                    <a:pt x="2100" y="81"/>
                  </a:lnTo>
                  <a:lnTo>
                    <a:pt x="2194" y="115"/>
                  </a:lnTo>
                  <a:lnTo>
                    <a:pt x="2285" y="156"/>
                  </a:lnTo>
                  <a:lnTo>
                    <a:pt x="2372" y="202"/>
                  </a:lnTo>
                  <a:lnTo>
                    <a:pt x="2457" y="251"/>
                  </a:lnTo>
                  <a:lnTo>
                    <a:pt x="2539" y="308"/>
                  </a:lnTo>
                  <a:lnTo>
                    <a:pt x="2615" y="368"/>
                  </a:lnTo>
                  <a:lnTo>
                    <a:pt x="2690" y="433"/>
                  </a:lnTo>
                  <a:lnTo>
                    <a:pt x="2758" y="501"/>
                  </a:lnTo>
                  <a:lnTo>
                    <a:pt x="2824" y="576"/>
                  </a:lnTo>
                  <a:lnTo>
                    <a:pt x="2884" y="652"/>
                  </a:lnTo>
                  <a:lnTo>
                    <a:pt x="2940" y="734"/>
                  </a:lnTo>
                  <a:lnTo>
                    <a:pt x="2990" y="818"/>
                  </a:lnTo>
                  <a:lnTo>
                    <a:pt x="3036" y="905"/>
                  </a:lnTo>
                  <a:lnTo>
                    <a:pt x="3077" y="996"/>
                  </a:lnTo>
                  <a:lnTo>
                    <a:pt x="3111" y="1090"/>
                  </a:lnTo>
                  <a:lnTo>
                    <a:pt x="3140" y="1185"/>
                  </a:lnTo>
                  <a:lnTo>
                    <a:pt x="3162" y="1285"/>
                  </a:lnTo>
                  <a:lnTo>
                    <a:pt x="3179" y="1385"/>
                  </a:lnTo>
                  <a:lnTo>
                    <a:pt x="3189" y="1488"/>
                  </a:lnTo>
                  <a:lnTo>
                    <a:pt x="3192" y="1592"/>
                  </a:lnTo>
                  <a:lnTo>
                    <a:pt x="3190" y="1687"/>
                  </a:lnTo>
                  <a:lnTo>
                    <a:pt x="3181" y="1781"/>
                  </a:lnTo>
                  <a:lnTo>
                    <a:pt x="3168" y="1874"/>
                  </a:lnTo>
                  <a:lnTo>
                    <a:pt x="3148" y="1966"/>
                  </a:lnTo>
                  <a:lnTo>
                    <a:pt x="3123" y="2057"/>
                  </a:lnTo>
                  <a:lnTo>
                    <a:pt x="3093" y="2145"/>
                  </a:lnTo>
                  <a:lnTo>
                    <a:pt x="3058" y="2232"/>
                  </a:lnTo>
                  <a:lnTo>
                    <a:pt x="3018" y="2316"/>
                  </a:lnTo>
                  <a:lnTo>
                    <a:pt x="2972" y="2398"/>
                  </a:lnTo>
                  <a:lnTo>
                    <a:pt x="2922" y="2478"/>
                  </a:lnTo>
                  <a:lnTo>
                    <a:pt x="2867" y="2555"/>
                  </a:lnTo>
                  <a:lnTo>
                    <a:pt x="2807" y="2629"/>
                  </a:lnTo>
                  <a:lnTo>
                    <a:pt x="2796" y="2639"/>
                  </a:lnTo>
                  <a:lnTo>
                    <a:pt x="2782" y="2646"/>
                  </a:lnTo>
                  <a:lnTo>
                    <a:pt x="2767" y="2649"/>
                  </a:lnTo>
                  <a:lnTo>
                    <a:pt x="2753" y="2648"/>
                  </a:lnTo>
                  <a:lnTo>
                    <a:pt x="2738" y="2644"/>
                  </a:lnTo>
                  <a:lnTo>
                    <a:pt x="2725" y="2635"/>
                  </a:lnTo>
                  <a:lnTo>
                    <a:pt x="2714" y="2624"/>
                  </a:lnTo>
                  <a:lnTo>
                    <a:pt x="2707" y="2610"/>
                  </a:lnTo>
                  <a:lnTo>
                    <a:pt x="2705" y="2595"/>
                  </a:lnTo>
                  <a:lnTo>
                    <a:pt x="2705" y="2581"/>
                  </a:lnTo>
                  <a:lnTo>
                    <a:pt x="2711" y="2566"/>
                  </a:lnTo>
                  <a:lnTo>
                    <a:pt x="2718" y="2553"/>
                  </a:lnTo>
                  <a:lnTo>
                    <a:pt x="2778" y="2478"/>
                  </a:lnTo>
                  <a:lnTo>
                    <a:pt x="2834" y="2401"/>
                  </a:lnTo>
                  <a:lnTo>
                    <a:pt x="2884" y="2319"/>
                  </a:lnTo>
                  <a:lnTo>
                    <a:pt x="2928" y="2236"/>
                  </a:lnTo>
                  <a:lnTo>
                    <a:pt x="2966" y="2148"/>
                  </a:lnTo>
                  <a:lnTo>
                    <a:pt x="2999" y="2060"/>
                  </a:lnTo>
                  <a:lnTo>
                    <a:pt x="3027" y="1969"/>
                  </a:lnTo>
                  <a:lnTo>
                    <a:pt x="3048" y="1876"/>
                  </a:lnTo>
                  <a:lnTo>
                    <a:pt x="3063" y="1783"/>
                  </a:lnTo>
                  <a:lnTo>
                    <a:pt x="3072" y="1688"/>
                  </a:lnTo>
                  <a:lnTo>
                    <a:pt x="3076" y="1592"/>
                  </a:lnTo>
                  <a:lnTo>
                    <a:pt x="3072" y="1491"/>
                  </a:lnTo>
                  <a:lnTo>
                    <a:pt x="3062" y="1392"/>
                  </a:lnTo>
                  <a:lnTo>
                    <a:pt x="3046" y="1294"/>
                  </a:lnTo>
                  <a:lnTo>
                    <a:pt x="3022" y="1200"/>
                  </a:lnTo>
                  <a:lnTo>
                    <a:pt x="2993" y="1108"/>
                  </a:lnTo>
                  <a:lnTo>
                    <a:pt x="2959" y="1018"/>
                  </a:lnTo>
                  <a:lnTo>
                    <a:pt x="2919" y="932"/>
                  </a:lnTo>
                  <a:lnTo>
                    <a:pt x="2874" y="848"/>
                  </a:lnTo>
                  <a:lnTo>
                    <a:pt x="2823" y="768"/>
                  </a:lnTo>
                  <a:lnTo>
                    <a:pt x="2767" y="691"/>
                  </a:lnTo>
                  <a:lnTo>
                    <a:pt x="2706" y="618"/>
                  </a:lnTo>
                  <a:lnTo>
                    <a:pt x="2642" y="549"/>
                  </a:lnTo>
                  <a:lnTo>
                    <a:pt x="2573" y="485"/>
                  </a:lnTo>
                  <a:lnTo>
                    <a:pt x="2500" y="424"/>
                  </a:lnTo>
                  <a:lnTo>
                    <a:pt x="2422" y="369"/>
                  </a:lnTo>
                  <a:lnTo>
                    <a:pt x="2342" y="318"/>
                  </a:lnTo>
                  <a:lnTo>
                    <a:pt x="2258" y="272"/>
                  </a:lnTo>
                  <a:lnTo>
                    <a:pt x="2172" y="233"/>
                  </a:lnTo>
                  <a:lnTo>
                    <a:pt x="2082" y="198"/>
                  </a:lnTo>
                  <a:lnTo>
                    <a:pt x="1989" y="170"/>
                  </a:lnTo>
                  <a:lnTo>
                    <a:pt x="1894" y="146"/>
                  </a:lnTo>
                  <a:lnTo>
                    <a:pt x="1797" y="130"/>
                  </a:lnTo>
                  <a:lnTo>
                    <a:pt x="1697" y="120"/>
                  </a:lnTo>
                  <a:lnTo>
                    <a:pt x="1596" y="117"/>
                  </a:lnTo>
                  <a:lnTo>
                    <a:pt x="1495" y="120"/>
                  </a:lnTo>
                  <a:lnTo>
                    <a:pt x="1395" y="130"/>
                  </a:lnTo>
                  <a:lnTo>
                    <a:pt x="1298" y="146"/>
                  </a:lnTo>
                  <a:lnTo>
                    <a:pt x="1203" y="170"/>
                  </a:lnTo>
                  <a:lnTo>
                    <a:pt x="1110" y="198"/>
                  </a:lnTo>
                  <a:lnTo>
                    <a:pt x="1020" y="233"/>
                  </a:lnTo>
                  <a:lnTo>
                    <a:pt x="934" y="272"/>
                  </a:lnTo>
                  <a:lnTo>
                    <a:pt x="850" y="318"/>
                  </a:lnTo>
                  <a:lnTo>
                    <a:pt x="770" y="369"/>
                  </a:lnTo>
                  <a:lnTo>
                    <a:pt x="692" y="424"/>
                  </a:lnTo>
                  <a:lnTo>
                    <a:pt x="619" y="485"/>
                  </a:lnTo>
                  <a:lnTo>
                    <a:pt x="550" y="549"/>
                  </a:lnTo>
                  <a:lnTo>
                    <a:pt x="486" y="618"/>
                  </a:lnTo>
                  <a:lnTo>
                    <a:pt x="425" y="691"/>
                  </a:lnTo>
                  <a:lnTo>
                    <a:pt x="369" y="768"/>
                  </a:lnTo>
                  <a:lnTo>
                    <a:pt x="318" y="848"/>
                  </a:lnTo>
                  <a:lnTo>
                    <a:pt x="273" y="932"/>
                  </a:lnTo>
                  <a:lnTo>
                    <a:pt x="233" y="1018"/>
                  </a:lnTo>
                  <a:lnTo>
                    <a:pt x="199" y="1108"/>
                  </a:lnTo>
                  <a:lnTo>
                    <a:pt x="170" y="1200"/>
                  </a:lnTo>
                  <a:lnTo>
                    <a:pt x="146" y="1294"/>
                  </a:lnTo>
                  <a:lnTo>
                    <a:pt x="130" y="1392"/>
                  </a:lnTo>
                  <a:lnTo>
                    <a:pt x="120" y="1491"/>
                  </a:lnTo>
                  <a:lnTo>
                    <a:pt x="116" y="1592"/>
                  </a:lnTo>
                  <a:lnTo>
                    <a:pt x="120" y="1693"/>
                  </a:lnTo>
                  <a:lnTo>
                    <a:pt x="130" y="1792"/>
                  </a:lnTo>
                  <a:lnTo>
                    <a:pt x="146" y="1890"/>
                  </a:lnTo>
                  <a:lnTo>
                    <a:pt x="170" y="1984"/>
                  </a:lnTo>
                  <a:lnTo>
                    <a:pt x="199" y="2076"/>
                  </a:lnTo>
                  <a:lnTo>
                    <a:pt x="233" y="2166"/>
                  </a:lnTo>
                  <a:lnTo>
                    <a:pt x="273" y="2252"/>
                  </a:lnTo>
                  <a:lnTo>
                    <a:pt x="318" y="2336"/>
                  </a:lnTo>
                  <a:lnTo>
                    <a:pt x="369" y="2416"/>
                  </a:lnTo>
                  <a:lnTo>
                    <a:pt x="425" y="2493"/>
                  </a:lnTo>
                  <a:lnTo>
                    <a:pt x="486" y="2566"/>
                  </a:lnTo>
                  <a:lnTo>
                    <a:pt x="550" y="2635"/>
                  </a:lnTo>
                  <a:lnTo>
                    <a:pt x="619" y="2699"/>
                  </a:lnTo>
                  <a:lnTo>
                    <a:pt x="692" y="2760"/>
                  </a:lnTo>
                  <a:lnTo>
                    <a:pt x="770" y="2815"/>
                  </a:lnTo>
                  <a:lnTo>
                    <a:pt x="850" y="2866"/>
                  </a:lnTo>
                  <a:lnTo>
                    <a:pt x="934" y="2912"/>
                  </a:lnTo>
                  <a:lnTo>
                    <a:pt x="1020" y="2951"/>
                  </a:lnTo>
                  <a:lnTo>
                    <a:pt x="1110" y="2986"/>
                  </a:lnTo>
                  <a:lnTo>
                    <a:pt x="1203" y="3014"/>
                  </a:lnTo>
                  <a:lnTo>
                    <a:pt x="1298" y="3038"/>
                  </a:lnTo>
                  <a:lnTo>
                    <a:pt x="1395" y="3054"/>
                  </a:lnTo>
                  <a:lnTo>
                    <a:pt x="1495" y="3064"/>
                  </a:lnTo>
                  <a:lnTo>
                    <a:pt x="1596" y="3067"/>
                  </a:lnTo>
                  <a:lnTo>
                    <a:pt x="1692" y="3064"/>
                  </a:lnTo>
                  <a:lnTo>
                    <a:pt x="1788" y="3055"/>
                  </a:lnTo>
                  <a:lnTo>
                    <a:pt x="1881" y="3040"/>
                  </a:lnTo>
                  <a:lnTo>
                    <a:pt x="1974" y="3019"/>
                  </a:lnTo>
                  <a:lnTo>
                    <a:pt x="2065" y="2991"/>
                  </a:lnTo>
                  <a:lnTo>
                    <a:pt x="2154" y="2958"/>
                  </a:lnTo>
                  <a:lnTo>
                    <a:pt x="2241" y="2920"/>
                  </a:lnTo>
                  <a:lnTo>
                    <a:pt x="2325" y="2876"/>
                  </a:lnTo>
                  <a:lnTo>
                    <a:pt x="2407" y="2826"/>
                  </a:lnTo>
                  <a:lnTo>
                    <a:pt x="2484" y="2771"/>
                  </a:lnTo>
                  <a:lnTo>
                    <a:pt x="2560" y="2711"/>
                  </a:lnTo>
                  <a:lnTo>
                    <a:pt x="2573" y="2704"/>
                  </a:lnTo>
                  <a:lnTo>
                    <a:pt x="2588" y="2698"/>
                  </a:lnTo>
                  <a:lnTo>
                    <a:pt x="2602" y="2698"/>
                  </a:lnTo>
                  <a:lnTo>
                    <a:pt x="2616" y="2700"/>
                  </a:lnTo>
                  <a:lnTo>
                    <a:pt x="2631" y="2707"/>
                  </a:lnTo>
                  <a:lnTo>
                    <a:pt x="2642" y="2718"/>
                  </a:lnTo>
                  <a:lnTo>
                    <a:pt x="2651" y="2731"/>
                  </a:lnTo>
                  <a:lnTo>
                    <a:pt x="2655" y="2746"/>
                  </a:lnTo>
                  <a:lnTo>
                    <a:pt x="2656" y="2760"/>
                  </a:lnTo>
                  <a:lnTo>
                    <a:pt x="2653" y="2774"/>
                  </a:lnTo>
                  <a:lnTo>
                    <a:pt x="2646" y="2789"/>
                  </a:lnTo>
                  <a:lnTo>
                    <a:pt x="2636" y="2800"/>
                  </a:lnTo>
                  <a:lnTo>
                    <a:pt x="2562" y="2860"/>
                  </a:lnTo>
                  <a:lnTo>
                    <a:pt x="2484" y="2915"/>
                  </a:lnTo>
                  <a:lnTo>
                    <a:pt x="2405" y="2965"/>
                  </a:lnTo>
                  <a:lnTo>
                    <a:pt x="2322" y="3010"/>
                  </a:lnTo>
                  <a:lnTo>
                    <a:pt x="2238" y="3050"/>
                  </a:lnTo>
                  <a:lnTo>
                    <a:pt x="2151" y="3085"/>
                  </a:lnTo>
                  <a:lnTo>
                    <a:pt x="2062" y="3115"/>
                  </a:lnTo>
                  <a:lnTo>
                    <a:pt x="1971" y="3139"/>
                  </a:lnTo>
                  <a:lnTo>
                    <a:pt x="1879" y="3159"/>
                  </a:lnTo>
                  <a:lnTo>
                    <a:pt x="1786" y="3173"/>
                  </a:lnTo>
                  <a:lnTo>
                    <a:pt x="1691" y="3181"/>
                  </a:lnTo>
                  <a:lnTo>
                    <a:pt x="1596" y="3184"/>
                  </a:lnTo>
                  <a:lnTo>
                    <a:pt x="1492" y="3180"/>
                  </a:lnTo>
                  <a:lnTo>
                    <a:pt x="1389" y="3170"/>
                  </a:lnTo>
                  <a:lnTo>
                    <a:pt x="1288" y="3154"/>
                  </a:lnTo>
                  <a:lnTo>
                    <a:pt x="1188" y="3132"/>
                  </a:lnTo>
                  <a:lnTo>
                    <a:pt x="1092" y="3103"/>
                  </a:lnTo>
                  <a:lnTo>
                    <a:pt x="998" y="3069"/>
                  </a:lnTo>
                  <a:lnTo>
                    <a:pt x="907" y="3028"/>
                  </a:lnTo>
                  <a:lnTo>
                    <a:pt x="820" y="2982"/>
                  </a:lnTo>
                  <a:lnTo>
                    <a:pt x="735" y="2933"/>
                  </a:lnTo>
                  <a:lnTo>
                    <a:pt x="653" y="2876"/>
                  </a:lnTo>
                  <a:lnTo>
                    <a:pt x="577" y="2816"/>
                  </a:lnTo>
                  <a:lnTo>
                    <a:pt x="502" y="2751"/>
                  </a:lnTo>
                  <a:lnTo>
                    <a:pt x="434" y="2683"/>
                  </a:lnTo>
                  <a:lnTo>
                    <a:pt x="368" y="2608"/>
                  </a:lnTo>
                  <a:lnTo>
                    <a:pt x="308" y="2532"/>
                  </a:lnTo>
                  <a:lnTo>
                    <a:pt x="252" y="2450"/>
                  </a:lnTo>
                  <a:lnTo>
                    <a:pt x="202" y="2366"/>
                  </a:lnTo>
                  <a:lnTo>
                    <a:pt x="156" y="2279"/>
                  </a:lnTo>
                  <a:lnTo>
                    <a:pt x="115" y="2188"/>
                  </a:lnTo>
                  <a:lnTo>
                    <a:pt x="81" y="2094"/>
                  </a:lnTo>
                  <a:lnTo>
                    <a:pt x="52" y="1999"/>
                  </a:lnTo>
                  <a:lnTo>
                    <a:pt x="30" y="1899"/>
                  </a:lnTo>
                  <a:lnTo>
                    <a:pt x="13" y="1799"/>
                  </a:lnTo>
                  <a:lnTo>
                    <a:pt x="3" y="1696"/>
                  </a:lnTo>
                  <a:lnTo>
                    <a:pt x="0" y="1592"/>
                  </a:lnTo>
                  <a:lnTo>
                    <a:pt x="3" y="1488"/>
                  </a:lnTo>
                  <a:lnTo>
                    <a:pt x="13" y="1385"/>
                  </a:lnTo>
                  <a:lnTo>
                    <a:pt x="30" y="1285"/>
                  </a:lnTo>
                  <a:lnTo>
                    <a:pt x="52" y="1185"/>
                  </a:lnTo>
                  <a:lnTo>
                    <a:pt x="81" y="1090"/>
                  </a:lnTo>
                  <a:lnTo>
                    <a:pt x="115" y="996"/>
                  </a:lnTo>
                  <a:lnTo>
                    <a:pt x="156" y="905"/>
                  </a:lnTo>
                  <a:lnTo>
                    <a:pt x="202" y="818"/>
                  </a:lnTo>
                  <a:lnTo>
                    <a:pt x="252" y="734"/>
                  </a:lnTo>
                  <a:lnTo>
                    <a:pt x="308" y="652"/>
                  </a:lnTo>
                  <a:lnTo>
                    <a:pt x="368" y="576"/>
                  </a:lnTo>
                  <a:lnTo>
                    <a:pt x="434" y="501"/>
                  </a:lnTo>
                  <a:lnTo>
                    <a:pt x="502" y="433"/>
                  </a:lnTo>
                  <a:lnTo>
                    <a:pt x="577" y="368"/>
                  </a:lnTo>
                  <a:lnTo>
                    <a:pt x="653" y="308"/>
                  </a:lnTo>
                  <a:lnTo>
                    <a:pt x="735" y="251"/>
                  </a:lnTo>
                  <a:lnTo>
                    <a:pt x="820" y="202"/>
                  </a:lnTo>
                  <a:lnTo>
                    <a:pt x="907" y="156"/>
                  </a:lnTo>
                  <a:lnTo>
                    <a:pt x="998" y="115"/>
                  </a:lnTo>
                  <a:lnTo>
                    <a:pt x="1092" y="81"/>
                  </a:lnTo>
                  <a:lnTo>
                    <a:pt x="1188" y="52"/>
                  </a:lnTo>
                  <a:lnTo>
                    <a:pt x="1288" y="30"/>
                  </a:lnTo>
                  <a:lnTo>
                    <a:pt x="1389" y="14"/>
                  </a:lnTo>
                  <a:lnTo>
                    <a:pt x="1492" y="4"/>
                  </a:lnTo>
                  <a:lnTo>
                    <a:pt x="15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10"/>
            <p:cNvSpPr>
              <a:spLocks/>
            </p:cNvSpPr>
            <p:nvPr/>
          </p:nvSpPr>
          <p:spPr bwMode="auto">
            <a:xfrm>
              <a:off x="11174413" y="3143250"/>
              <a:ext cx="19050" cy="17463"/>
            </a:xfrm>
            <a:custGeom>
              <a:avLst/>
              <a:gdLst>
                <a:gd name="T0" fmla="*/ 59 w 117"/>
                <a:gd name="T1" fmla="*/ 0 h 117"/>
                <a:gd name="T2" fmla="*/ 78 w 117"/>
                <a:gd name="T3" fmla="*/ 4 h 117"/>
                <a:gd name="T4" fmla="*/ 93 w 117"/>
                <a:gd name="T5" fmla="*/ 12 h 117"/>
                <a:gd name="T6" fmla="*/ 105 w 117"/>
                <a:gd name="T7" fmla="*/ 25 h 117"/>
                <a:gd name="T8" fmla="*/ 114 w 117"/>
                <a:gd name="T9" fmla="*/ 40 h 117"/>
                <a:gd name="T10" fmla="*/ 117 w 117"/>
                <a:gd name="T11" fmla="*/ 59 h 117"/>
                <a:gd name="T12" fmla="*/ 114 w 117"/>
                <a:gd name="T13" fmla="*/ 77 h 117"/>
                <a:gd name="T14" fmla="*/ 105 w 117"/>
                <a:gd name="T15" fmla="*/ 93 h 117"/>
                <a:gd name="T16" fmla="*/ 93 w 117"/>
                <a:gd name="T17" fmla="*/ 106 h 117"/>
                <a:gd name="T18" fmla="*/ 78 w 117"/>
                <a:gd name="T19" fmla="*/ 114 h 117"/>
                <a:gd name="T20" fmla="*/ 59 w 117"/>
                <a:gd name="T21" fmla="*/ 117 h 117"/>
                <a:gd name="T22" fmla="*/ 40 w 117"/>
                <a:gd name="T23" fmla="*/ 114 h 117"/>
                <a:gd name="T24" fmla="*/ 24 w 117"/>
                <a:gd name="T25" fmla="*/ 106 h 117"/>
                <a:gd name="T26" fmla="*/ 11 w 117"/>
                <a:gd name="T27" fmla="*/ 93 h 117"/>
                <a:gd name="T28" fmla="*/ 3 w 117"/>
                <a:gd name="T29" fmla="*/ 77 h 117"/>
                <a:gd name="T30" fmla="*/ 0 w 117"/>
                <a:gd name="T31" fmla="*/ 59 h 117"/>
                <a:gd name="T32" fmla="*/ 3 w 117"/>
                <a:gd name="T33" fmla="*/ 40 h 117"/>
                <a:gd name="T34" fmla="*/ 11 w 117"/>
                <a:gd name="T35" fmla="*/ 25 h 117"/>
                <a:gd name="T36" fmla="*/ 24 w 117"/>
                <a:gd name="T37" fmla="*/ 12 h 117"/>
                <a:gd name="T38" fmla="*/ 40 w 117"/>
                <a:gd name="T39" fmla="*/ 4 h 117"/>
                <a:gd name="T40" fmla="*/ 59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lnTo>
                    <a:pt x="78" y="4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4" y="40"/>
                  </a:lnTo>
                  <a:lnTo>
                    <a:pt x="117" y="59"/>
                  </a:lnTo>
                  <a:lnTo>
                    <a:pt x="114" y="77"/>
                  </a:lnTo>
                  <a:lnTo>
                    <a:pt x="105" y="93"/>
                  </a:lnTo>
                  <a:lnTo>
                    <a:pt x="93" y="106"/>
                  </a:lnTo>
                  <a:lnTo>
                    <a:pt x="78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11"/>
            <p:cNvSpPr>
              <a:spLocks/>
            </p:cNvSpPr>
            <p:nvPr/>
          </p:nvSpPr>
          <p:spPr bwMode="auto">
            <a:xfrm>
              <a:off x="11153775" y="2778125"/>
              <a:ext cx="19050" cy="19050"/>
            </a:xfrm>
            <a:custGeom>
              <a:avLst/>
              <a:gdLst>
                <a:gd name="T0" fmla="*/ 58 w 116"/>
                <a:gd name="T1" fmla="*/ 0 h 118"/>
                <a:gd name="T2" fmla="*/ 76 w 116"/>
                <a:gd name="T3" fmla="*/ 4 h 118"/>
                <a:gd name="T4" fmla="*/ 93 w 116"/>
                <a:gd name="T5" fmla="*/ 11 h 118"/>
                <a:gd name="T6" fmla="*/ 105 w 116"/>
                <a:gd name="T7" fmla="*/ 25 h 118"/>
                <a:gd name="T8" fmla="*/ 113 w 116"/>
                <a:gd name="T9" fmla="*/ 40 h 118"/>
                <a:gd name="T10" fmla="*/ 116 w 116"/>
                <a:gd name="T11" fmla="*/ 59 h 118"/>
                <a:gd name="T12" fmla="*/ 113 w 116"/>
                <a:gd name="T13" fmla="*/ 78 h 118"/>
                <a:gd name="T14" fmla="*/ 105 w 116"/>
                <a:gd name="T15" fmla="*/ 93 h 118"/>
                <a:gd name="T16" fmla="*/ 93 w 116"/>
                <a:gd name="T17" fmla="*/ 105 h 118"/>
                <a:gd name="T18" fmla="*/ 76 w 116"/>
                <a:gd name="T19" fmla="*/ 114 h 118"/>
                <a:gd name="T20" fmla="*/ 58 w 116"/>
                <a:gd name="T21" fmla="*/ 118 h 118"/>
                <a:gd name="T22" fmla="*/ 40 w 116"/>
                <a:gd name="T23" fmla="*/ 114 h 118"/>
                <a:gd name="T24" fmla="*/ 23 w 116"/>
                <a:gd name="T25" fmla="*/ 105 h 118"/>
                <a:gd name="T26" fmla="*/ 11 w 116"/>
                <a:gd name="T27" fmla="*/ 93 h 118"/>
                <a:gd name="T28" fmla="*/ 3 w 116"/>
                <a:gd name="T29" fmla="*/ 78 h 118"/>
                <a:gd name="T30" fmla="*/ 0 w 116"/>
                <a:gd name="T31" fmla="*/ 59 h 118"/>
                <a:gd name="T32" fmla="*/ 3 w 116"/>
                <a:gd name="T33" fmla="*/ 40 h 118"/>
                <a:gd name="T34" fmla="*/ 11 w 116"/>
                <a:gd name="T35" fmla="*/ 25 h 118"/>
                <a:gd name="T36" fmla="*/ 23 w 116"/>
                <a:gd name="T37" fmla="*/ 11 h 118"/>
                <a:gd name="T38" fmla="*/ 40 w 116"/>
                <a:gd name="T39" fmla="*/ 4 h 118"/>
                <a:gd name="T40" fmla="*/ 58 w 116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8">
                  <a:moveTo>
                    <a:pt x="58" y="0"/>
                  </a:moveTo>
                  <a:lnTo>
                    <a:pt x="76" y="4"/>
                  </a:lnTo>
                  <a:lnTo>
                    <a:pt x="93" y="11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3" y="105"/>
                  </a:lnTo>
                  <a:lnTo>
                    <a:pt x="76" y="114"/>
                  </a:lnTo>
                  <a:lnTo>
                    <a:pt x="58" y="118"/>
                  </a:lnTo>
                  <a:lnTo>
                    <a:pt x="40" y="114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12"/>
            <p:cNvSpPr>
              <a:spLocks noEditPoints="1"/>
            </p:cNvSpPr>
            <p:nvPr/>
          </p:nvSpPr>
          <p:spPr bwMode="auto">
            <a:xfrm>
              <a:off x="11188700" y="2773363"/>
              <a:ext cx="66675" cy="68263"/>
            </a:xfrm>
            <a:custGeom>
              <a:avLst/>
              <a:gdLst>
                <a:gd name="T0" fmla="*/ 193 w 428"/>
                <a:gd name="T1" fmla="*/ 118 h 427"/>
                <a:gd name="T2" fmla="*/ 155 w 428"/>
                <a:gd name="T3" fmla="*/ 136 h 427"/>
                <a:gd name="T4" fmla="*/ 127 w 428"/>
                <a:gd name="T5" fmla="*/ 168 h 427"/>
                <a:gd name="T6" fmla="*/ 116 w 428"/>
                <a:gd name="T7" fmla="*/ 210 h 427"/>
                <a:gd name="T8" fmla="*/ 125 w 428"/>
                <a:gd name="T9" fmla="*/ 252 h 427"/>
                <a:gd name="T10" fmla="*/ 150 w 428"/>
                <a:gd name="T11" fmla="*/ 286 h 427"/>
                <a:gd name="T12" fmla="*/ 188 w 428"/>
                <a:gd name="T13" fmla="*/ 307 h 427"/>
                <a:gd name="T14" fmla="*/ 235 w 428"/>
                <a:gd name="T15" fmla="*/ 308 h 427"/>
                <a:gd name="T16" fmla="*/ 273 w 428"/>
                <a:gd name="T17" fmla="*/ 291 h 427"/>
                <a:gd name="T18" fmla="*/ 301 w 428"/>
                <a:gd name="T19" fmla="*/ 259 h 427"/>
                <a:gd name="T20" fmla="*/ 312 w 428"/>
                <a:gd name="T21" fmla="*/ 217 h 427"/>
                <a:gd name="T22" fmla="*/ 303 w 428"/>
                <a:gd name="T23" fmla="*/ 175 h 427"/>
                <a:gd name="T24" fmla="*/ 278 w 428"/>
                <a:gd name="T25" fmla="*/ 140 h 427"/>
                <a:gd name="T26" fmla="*/ 240 w 428"/>
                <a:gd name="T27" fmla="*/ 119 h 427"/>
                <a:gd name="T28" fmla="*/ 213 w 428"/>
                <a:gd name="T29" fmla="*/ 0 h 427"/>
                <a:gd name="T30" fmla="*/ 269 w 428"/>
                <a:gd name="T31" fmla="*/ 6 h 427"/>
                <a:gd name="T32" fmla="*/ 332 w 428"/>
                <a:gd name="T33" fmla="*/ 35 h 427"/>
                <a:gd name="T34" fmla="*/ 380 w 428"/>
                <a:gd name="T35" fmla="*/ 79 h 427"/>
                <a:gd name="T36" fmla="*/ 414 w 428"/>
                <a:gd name="T37" fmla="*/ 136 h 427"/>
                <a:gd name="T38" fmla="*/ 428 w 428"/>
                <a:gd name="T39" fmla="*/ 200 h 427"/>
                <a:gd name="T40" fmla="*/ 420 w 428"/>
                <a:gd name="T41" fmla="*/ 269 h 427"/>
                <a:gd name="T42" fmla="*/ 391 w 428"/>
                <a:gd name="T43" fmla="*/ 333 h 427"/>
                <a:gd name="T44" fmla="*/ 344 w 428"/>
                <a:gd name="T45" fmla="*/ 382 h 427"/>
                <a:gd name="T46" fmla="*/ 284 w 428"/>
                <a:gd name="T47" fmla="*/ 416 h 427"/>
                <a:gd name="T48" fmla="*/ 214 w 428"/>
                <a:gd name="T49" fmla="*/ 427 h 427"/>
                <a:gd name="T50" fmla="*/ 159 w 428"/>
                <a:gd name="T51" fmla="*/ 419 h 427"/>
                <a:gd name="T52" fmla="*/ 96 w 428"/>
                <a:gd name="T53" fmla="*/ 391 h 427"/>
                <a:gd name="T54" fmla="*/ 48 w 428"/>
                <a:gd name="T55" fmla="*/ 347 h 427"/>
                <a:gd name="T56" fmla="*/ 14 w 428"/>
                <a:gd name="T57" fmla="*/ 291 h 427"/>
                <a:gd name="T58" fmla="*/ 0 w 428"/>
                <a:gd name="T59" fmla="*/ 225 h 427"/>
                <a:gd name="T60" fmla="*/ 7 w 428"/>
                <a:gd name="T61" fmla="*/ 158 h 427"/>
                <a:gd name="T62" fmla="*/ 37 w 428"/>
                <a:gd name="T63" fmla="*/ 94 h 427"/>
                <a:gd name="T64" fmla="*/ 83 w 428"/>
                <a:gd name="T65" fmla="*/ 44 h 427"/>
                <a:gd name="T66" fmla="*/ 144 w 428"/>
                <a:gd name="T67" fmla="*/ 11 h 427"/>
                <a:gd name="T68" fmla="*/ 213 w 428"/>
                <a:gd name="T6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8" h="427">
                  <a:moveTo>
                    <a:pt x="213" y="116"/>
                  </a:moveTo>
                  <a:lnTo>
                    <a:pt x="193" y="118"/>
                  </a:lnTo>
                  <a:lnTo>
                    <a:pt x="173" y="125"/>
                  </a:lnTo>
                  <a:lnTo>
                    <a:pt x="155" y="136"/>
                  </a:lnTo>
                  <a:lnTo>
                    <a:pt x="140" y="150"/>
                  </a:lnTo>
                  <a:lnTo>
                    <a:pt x="127" y="168"/>
                  </a:lnTo>
                  <a:lnTo>
                    <a:pt x="120" y="188"/>
                  </a:lnTo>
                  <a:lnTo>
                    <a:pt x="116" y="210"/>
                  </a:lnTo>
                  <a:lnTo>
                    <a:pt x="119" y="232"/>
                  </a:lnTo>
                  <a:lnTo>
                    <a:pt x="125" y="252"/>
                  </a:lnTo>
                  <a:lnTo>
                    <a:pt x="135" y="271"/>
                  </a:lnTo>
                  <a:lnTo>
                    <a:pt x="150" y="286"/>
                  </a:lnTo>
                  <a:lnTo>
                    <a:pt x="167" y="298"/>
                  </a:lnTo>
                  <a:lnTo>
                    <a:pt x="188" y="307"/>
                  </a:lnTo>
                  <a:lnTo>
                    <a:pt x="214" y="311"/>
                  </a:lnTo>
                  <a:lnTo>
                    <a:pt x="235" y="308"/>
                  </a:lnTo>
                  <a:lnTo>
                    <a:pt x="255" y="301"/>
                  </a:lnTo>
                  <a:lnTo>
                    <a:pt x="273" y="291"/>
                  </a:lnTo>
                  <a:lnTo>
                    <a:pt x="288" y="276"/>
                  </a:lnTo>
                  <a:lnTo>
                    <a:pt x="301" y="259"/>
                  </a:lnTo>
                  <a:lnTo>
                    <a:pt x="308" y="239"/>
                  </a:lnTo>
                  <a:lnTo>
                    <a:pt x="312" y="217"/>
                  </a:lnTo>
                  <a:lnTo>
                    <a:pt x="309" y="194"/>
                  </a:lnTo>
                  <a:lnTo>
                    <a:pt x="303" y="175"/>
                  </a:lnTo>
                  <a:lnTo>
                    <a:pt x="293" y="156"/>
                  </a:lnTo>
                  <a:lnTo>
                    <a:pt x="278" y="140"/>
                  </a:lnTo>
                  <a:lnTo>
                    <a:pt x="261" y="128"/>
                  </a:lnTo>
                  <a:lnTo>
                    <a:pt x="240" y="119"/>
                  </a:lnTo>
                  <a:lnTo>
                    <a:pt x="213" y="116"/>
                  </a:lnTo>
                  <a:close/>
                  <a:moveTo>
                    <a:pt x="213" y="0"/>
                  </a:moveTo>
                  <a:lnTo>
                    <a:pt x="242" y="1"/>
                  </a:lnTo>
                  <a:lnTo>
                    <a:pt x="269" y="6"/>
                  </a:lnTo>
                  <a:lnTo>
                    <a:pt x="302" y="19"/>
                  </a:lnTo>
                  <a:lnTo>
                    <a:pt x="332" y="35"/>
                  </a:lnTo>
                  <a:lnTo>
                    <a:pt x="358" y="55"/>
                  </a:lnTo>
                  <a:lnTo>
                    <a:pt x="380" y="79"/>
                  </a:lnTo>
                  <a:lnTo>
                    <a:pt x="399" y="106"/>
                  </a:lnTo>
                  <a:lnTo>
                    <a:pt x="414" y="136"/>
                  </a:lnTo>
                  <a:lnTo>
                    <a:pt x="424" y="168"/>
                  </a:lnTo>
                  <a:lnTo>
                    <a:pt x="428" y="200"/>
                  </a:lnTo>
                  <a:lnTo>
                    <a:pt x="427" y="234"/>
                  </a:lnTo>
                  <a:lnTo>
                    <a:pt x="420" y="269"/>
                  </a:lnTo>
                  <a:lnTo>
                    <a:pt x="409" y="302"/>
                  </a:lnTo>
                  <a:lnTo>
                    <a:pt x="391" y="333"/>
                  </a:lnTo>
                  <a:lnTo>
                    <a:pt x="370" y="359"/>
                  </a:lnTo>
                  <a:lnTo>
                    <a:pt x="344" y="382"/>
                  </a:lnTo>
                  <a:lnTo>
                    <a:pt x="315" y="401"/>
                  </a:lnTo>
                  <a:lnTo>
                    <a:pt x="284" y="416"/>
                  </a:lnTo>
                  <a:lnTo>
                    <a:pt x="249" y="423"/>
                  </a:lnTo>
                  <a:lnTo>
                    <a:pt x="214" y="427"/>
                  </a:lnTo>
                  <a:lnTo>
                    <a:pt x="186" y="424"/>
                  </a:lnTo>
                  <a:lnTo>
                    <a:pt x="159" y="419"/>
                  </a:lnTo>
                  <a:lnTo>
                    <a:pt x="125" y="408"/>
                  </a:lnTo>
                  <a:lnTo>
                    <a:pt x="96" y="391"/>
                  </a:lnTo>
                  <a:lnTo>
                    <a:pt x="70" y="371"/>
                  </a:lnTo>
                  <a:lnTo>
                    <a:pt x="48" y="347"/>
                  </a:lnTo>
                  <a:lnTo>
                    <a:pt x="29" y="319"/>
                  </a:lnTo>
                  <a:lnTo>
                    <a:pt x="14" y="291"/>
                  </a:lnTo>
                  <a:lnTo>
                    <a:pt x="4" y="259"/>
                  </a:lnTo>
                  <a:lnTo>
                    <a:pt x="0" y="225"/>
                  </a:lnTo>
                  <a:lnTo>
                    <a:pt x="1" y="192"/>
                  </a:lnTo>
                  <a:lnTo>
                    <a:pt x="7" y="158"/>
                  </a:lnTo>
                  <a:lnTo>
                    <a:pt x="19" y="125"/>
                  </a:lnTo>
                  <a:lnTo>
                    <a:pt x="37" y="94"/>
                  </a:lnTo>
                  <a:lnTo>
                    <a:pt x="58" y="67"/>
                  </a:lnTo>
                  <a:lnTo>
                    <a:pt x="83" y="44"/>
                  </a:lnTo>
                  <a:lnTo>
                    <a:pt x="113" y="25"/>
                  </a:lnTo>
                  <a:lnTo>
                    <a:pt x="144" y="11"/>
                  </a:lnTo>
                  <a:lnTo>
                    <a:pt x="179" y="3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13"/>
            <p:cNvSpPr>
              <a:spLocks noEditPoints="1"/>
            </p:cNvSpPr>
            <p:nvPr/>
          </p:nvSpPr>
          <p:spPr bwMode="auto">
            <a:xfrm>
              <a:off x="11058525" y="3027363"/>
              <a:ext cx="101600" cy="101600"/>
            </a:xfrm>
            <a:custGeom>
              <a:avLst/>
              <a:gdLst>
                <a:gd name="T0" fmla="*/ 193 w 636"/>
                <a:gd name="T1" fmla="*/ 120 h 636"/>
                <a:gd name="T2" fmla="*/ 155 w 636"/>
                <a:gd name="T3" fmla="*/ 136 h 636"/>
                <a:gd name="T4" fmla="*/ 128 w 636"/>
                <a:gd name="T5" fmla="*/ 169 h 636"/>
                <a:gd name="T6" fmla="*/ 117 w 636"/>
                <a:gd name="T7" fmla="*/ 210 h 636"/>
                <a:gd name="T8" fmla="*/ 124 w 636"/>
                <a:gd name="T9" fmla="*/ 252 h 636"/>
                <a:gd name="T10" fmla="*/ 179 w 636"/>
                <a:gd name="T11" fmla="*/ 327 h 636"/>
                <a:gd name="T12" fmla="*/ 274 w 636"/>
                <a:gd name="T13" fmla="*/ 426 h 636"/>
                <a:gd name="T14" fmla="*/ 294 w 636"/>
                <a:gd name="T15" fmla="*/ 403 h 636"/>
                <a:gd name="T16" fmla="*/ 322 w 636"/>
                <a:gd name="T17" fmla="*/ 391 h 636"/>
                <a:gd name="T18" fmla="*/ 351 w 636"/>
                <a:gd name="T19" fmla="*/ 394 h 636"/>
                <a:gd name="T20" fmla="*/ 376 w 636"/>
                <a:gd name="T21" fmla="*/ 413 h 636"/>
                <a:gd name="T22" fmla="*/ 387 w 636"/>
                <a:gd name="T23" fmla="*/ 440 h 636"/>
                <a:gd name="T24" fmla="*/ 384 w 636"/>
                <a:gd name="T25" fmla="*/ 469 h 636"/>
                <a:gd name="T26" fmla="*/ 364 w 636"/>
                <a:gd name="T27" fmla="*/ 500 h 636"/>
                <a:gd name="T28" fmla="*/ 402 w 636"/>
                <a:gd name="T29" fmla="*/ 517 h 636"/>
                <a:gd name="T30" fmla="*/ 445 w 636"/>
                <a:gd name="T31" fmla="*/ 517 h 636"/>
                <a:gd name="T32" fmla="*/ 485 w 636"/>
                <a:gd name="T33" fmla="*/ 497 h 636"/>
                <a:gd name="T34" fmla="*/ 511 w 636"/>
                <a:gd name="T35" fmla="*/ 460 h 636"/>
                <a:gd name="T36" fmla="*/ 519 w 636"/>
                <a:gd name="T37" fmla="*/ 418 h 636"/>
                <a:gd name="T38" fmla="*/ 508 w 636"/>
                <a:gd name="T39" fmla="*/ 377 h 636"/>
                <a:gd name="T40" fmla="*/ 480 w 636"/>
                <a:gd name="T41" fmla="*/ 344 h 636"/>
                <a:gd name="T42" fmla="*/ 403 w 636"/>
                <a:gd name="T43" fmla="*/ 280 h 636"/>
                <a:gd name="T44" fmla="*/ 347 w 636"/>
                <a:gd name="T45" fmla="*/ 260 h 636"/>
                <a:gd name="T46" fmla="*/ 313 w 636"/>
                <a:gd name="T47" fmla="*/ 272 h 636"/>
                <a:gd name="T48" fmla="*/ 286 w 636"/>
                <a:gd name="T49" fmla="*/ 266 h 636"/>
                <a:gd name="T50" fmla="*/ 265 w 636"/>
                <a:gd name="T51" fmla="*/ 248 h 636"/>
                <a:gd name="T52" fmla="*/ 254 w 636"/>
                <a:gd name="T53" fmla="*/ 220 h 636"/>
                <a:gd name="T54" fmla="*/ 259 w 636"/>
                <a:gd name="T55" fmla="*/ 190 h 636"/>
                <a:gd name="T56" fmla="*/ 277 w 636"/>
                <a:gd name="T57" fmla="*/ 167 h 636"/>
                <a:gd name="T58" fmla="*/ 276 w 636"/>
                <a:gd name="T59" fmla="*/ 140 h 636"/>
                <a:gd name="T60" fmla="*/ 236 w 636"/>
                <a:gd name="T61" fmla="*/ 120 h 636"/>
                <a:gd name="T62" fmla="*/ 213 w 636"/>
                <a:gd name="T63" fmla="*/ 0 h 636"/>
                <a:gd name="T64" fmla="*/ 280 w 636"/>
                <a:gd name="T65" fmla="*/ 11 h 636"/>
                <a:gd name="T66" fmla="*/ 338 w 636"/>
                <a:gd name="T67" fmla="*/ 40 h 636"/>
                <a:gd name="T68" fmla="*/ 385 w 636"/>
                <a:gd name="T69" fmla="*/ 87 h 636"/>
                <a:gd name="T70" fmla="*/ 461 w 636"/>
                <a:gd name="T71" fmla="*/ 175 h 636"/>
                <a:gd name="T72" fmla="*/ 550 w 636"/>
                <a:gd name="T73" fmla="*/ 251 h 636"/>
                <a:gd name="T74" fmla="*/ 598 w 636"/>
                <a:gd name="T75" fmla="*/ 300 h 636"/>
                <a:gd name="T76" fmla="*/ 627 w 636"/>
                <a:gd name="T77" fmla="*/ 360 h 636"/>
                <a:gd name="T78" fmla="*/ 636 w 636"/>
                <a:gd name="T79" fmla="*/ 424 h 636"/>
                <a:gd name="T80" fmla="*/ 626 w 636"/>
                <a:gd name="T81" fmla="*/ 489 h 636"/>
                <a:gd name="T82" fmla="*/ 593 w 636"/>
                <a:gd name="T83" fmla="*/ 550 h 636"/>
                <a:gd name="T84" fmla="*/ 547 w 636"/>
                <a:gd name="T85" fmla="*/ 596 h 636"/>
                <a:gd name="T86" fmla="*/ 488 w 636"/>
                <a:gd name="T87" fmla="*/ 625 h 636"/>
                <a:gd name="T88" fmla="*/ 422 w 636"/>
                <a:gd name="T89" fmla="*/ 636 h 636"/>
                <a:gd name="T90" fmla="*/ 355 w 636"/>
                <a:gd name="T91" fmla="*/ 625 h 636"/>
                <a:gd name="T92" fmla="*/ 294 w 636"/>
                <a:gd name="T93" fmla="*/ 593 h 636"/>
                <a:gd name="T94" fmla="*/ 249 w 636"/>
                <a:gd name="T95" fmla="*/ 558 h 636"/>
                <a:gd name="T96" fmla="*/ 188 w 636"/>
                <a:gd name="T97" fmla="*/ 505 h 636"/>
                <a:gd name="T98" fmla="*/ 88 w 636"/>
                <a:gd name="T99" fmla="*/ 400 h 636"/>
                <a:gd name="T100" fmla="*/ 23 w 636"/>
                <a:gd name="T101" fmla="*/ 312 h 636"/>
                <a:gd name="T102" fmla="*/ 2 w 636"/>
                <a:gd name="T103" fmla="*/ 249 h 636"/>
                <a:gd name="T104" fmla="*/ 2 w 636"/>
                <a:gd name="T105" fmla="*/ 184 h 636"/>
                <a:gd name="T106" fmla="*/ 21 w 636"/>
                <a:gd name="T107" fmla="*/ 121 h 636"/>
                <a:gd name="T108" fmla="*/ 60 w 636"/>
                <a:gd name="T109" fmla="*/ 65 h 636"/>
                <a:gd name="T110" fmla="*/ 114 w 636"/>
                <a:gd name="T111" fmla="*/ 25 h 636"/>
                <a:gd name="T112" fmla="*/ 180 w 636"/>
                <a:gd name="T113" fmla="*/ 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6" h="636">
                  <a:moveTo>
                    <a:pt x="213" y="117"/>
                  </a:moveTo>
                  <a:lnTo>
                    <a:pt x="193" y="120"/>
                  </a:lnTo>
                  <a:lnTo>
                    <a:pt x="173" y="126"/>
                  </a:lnTo>
                  <a:lnTo>
                    <a:pt x="155" y="136"/>
                  </a:lnTo>
                  <a:lnTo>
                    <a:pt x="139" y="152"/>
                  </a:lnTo>
                  <a:lnTo>
                    <a:pt x="128" y="169"/>
                  </a:lnTo>
                  <a:lnTo>
                    <a:pt x="120" y="189"/>
                  </a:lnTo>
                  <a:lnTo>
                    <a:pt x="117" y="210"/>
                  </a:lnTo>
                  <a:lnTo>
                    <a:pt x="118" y="233"/>
                  </a:lnTo>
                  <a:lnTo>
                    <a:pt x="124" y="252"/>
                  </a:lnTo>
                  <a:lnTo>
                    <a:pt x="135" y="272"/>
                  </a:lnTo>
                  <a:lnTo>
                    <a:pt x="179" y="327"/>
                  </a:lnTo>
                  <a:lnTo>
                    <a:pt x="225" y="377"/>
                  </a:lnTo>
                  <a:lnTo>
                    <a:pt x="274" y="426"/>
                  </a:lnTo>
                  <a:lnTo>
                    <a:pt x="283" y="414"/>
                  </a:lnTo>
                  <a:lnTo>
                    <a:pt x="294" y="403"/>
                  </a:lnTo>
                  <a:lnTo>
                    <a:pt x="307" y="395"/>
                  </a:lnTo>
                  <a:lnTo>
                    <a:pt x="322" y="391"/>
                  </a:lnTo>
                  <a:lnTo>
                    <a:pt x="336" y="391"/>
                  </a:lnTo>
                  <a:lnTo>
                    <a:pt x="351" y="394"/>
                  </a:lnTo>
                  <a:lnTo>
                    <a:pt x="365" y="402"/>
                  </a:lnTo>
                  <a:lnTo>
                    <a:pt x="376" y="413"/>
                  </a:lnTo>
                  <a:lnTo>
                    <a:pt x="384" y="426"/>
                  </a:lnTo>
                  <a:lnTo>
                    <a:pt x="387" y="440"/>
                  </a:lnTo>
                  <a:lnTo>
                    <a:pt x="387" y="455"/>
                  </a:lnTo>
                  <a:lnTo>
                    <a:pt x="384" y="469"/>
                  </a:lnTo>
                  <a:lnTo>
                    <a:pt x="376" y="484"/>
                  </a:lnTo>
                  <a:lnTo>
                    <a:pt x="364" y="500"/>
                  </a:lnTo>
                  <a:lnTo>
                    <a:pt x="382" y="510"/>
                  </a:lnTo>
                  <a:lnTo>
                    <a:pt x="402" y="517"/>
                  </a:lnTo>
                  <a:lnTo>
                    <a:pt x="422" y="519"/>
                  </a:lnTo>
                  <a:lnTo>
                    <a:pt x="445" y="517"/>
                  </a:lnTo>
                  <a:lnTo>
                    <a:pt x="466" y="509"/>
                  </a:lnTo>
                  <a:lnTo>
                    <a:pt x="485" y="497"/>
                  </a:lnTo>
                  <a:lnTo>
                    <a:pt x="500" y="480"/>
                  </a:lnTo>
                  <a:lnTo>
                    <a:pt x="511" y="460"/>
                  </a:lnTo>
                  <a:lnTo>
                    <a:pt x="518" y="440"/>
                  </a:lnTo>
                  <a:lnTo>
                    <a:pt x="519" y="418"/>
                  </a:lnTo>
                  <a:lnTo>
                    <a:pt x="516" y="397"/>
                  </a:lnTo>
                  <a:lnTo>
                    <a:pt x="508" y="377"/>
                  </a:lnTo>
                  <a:lnTo>
                    <a:pt x="497" y="360"/>
                  </a:lnTo>
                  <a:lnTo>
                    <a:pt x="480" y="344"/>
                  </a:lnTo>
                  <a:lnTo>
                    <a:pt x="440" y="313"/>
                  </a:lnTo>
                  <a:lnTo>
                    <a:pt x="403" y="280"/>
                  </a:lnTo>
                  <a:lnTo>
                    <a:pt x="367" y="245"/>
                  </a:lnTo>
                  <a:lnTo>
                    <a:pt x="347" y="260"/>
                  </a:lnTo>
                  <a:lnTo>
                    <a:pt x="331" y="269"/>
                  </a:lnTo>
                  <a:lnTo>
                    <a:pt x="313" y="272"/>
                  </a:lnTo>
                  <a:lnTo>
                    <a:pt x="300" y="270"/>
                  </a:lnTo>
                  <a:lnTo>
                    <a:pt x="286" y="266"/>
                  </a:lnTo>
                  <a:lnTo>
                    <a:pt x="275" y="258"/>
                  </a:lnTo>
                  <a:lnTo>
                    <a:pt x="265" y="248"/>
                  </a:lnTo>
                  <a:lnTo>
                    <a:pt x="259" y="235"/>
                  </a:lnTo>
                  <a:lnTo>
                    <a:pt x="254" y="220"/>
                  </a:lnTo>
                  <a:lnTo>
                    <a:pt x="255" y="205"/>
                  </a:lnTo>
                  <a:lnTo>
                    <a:pt x="259" y="190"/>
                  </a:lnTo>
                  <a:lnTo>
                    <a:pt x="266" y="177"/>
                  </a:lnTo>
                  <a:lnTo>
                    <a:pt x="277" y="167"/>
                  </a:lnTo>
                  <a:lnTo>
                    <a:pt x="292" y="156"/>
                  </a:lnTo>
                  <a:lnTo>
                    <a:pt x="276" y="140"/>
                  </a:lnTo>
                  <a:lnTo>
                    <a:pt x="257" y="127"/>
                  </a:lnTo>
                  <a:lnTo>
                    <a:pt x="236" y="120"/>
                  </a:lnTo>
                  <a:lnTo>
                    <a:pt x="213" y="117"/>
                  </a:lnTo>
                  <a:close/>
                  <a:moveTo>
                    <a:pt x="213" y="0"/>
                  </a:moveTo>
                  <a:lnTo>
                    <a:pt x="246" y="4"/>
                  </a:lnTo>
                  <a:lnTo>
                    <a:pt x="280" y="11"/>
                  </a:lnTo>
                  <a:lnTo>
                    <a:pt x="310" y="23"/>
                  </a:lnTo>
                  <a:lnTo>
                    <a:pt x="338" y="40"/>
                  </a:lnTo>
                  <a:lnTo>
                    <a:pt x="364" y="62"/>
                  </a:lnTo>
                  <a:lnTo>
                    <a:pt x="385" y="87"/>
                  </a:lnTo>
                  <a:lnTo>
                    <a:pt x="422" y="132"/>
                  </a:lnTo>
                  <a:lnTo>
                    <a:pt x="461" y="175"/>
                  </a:lnTo>
                  <a:lnTo>
                    <a:pt x="505" y="215"/>
                  </a:lnTo>
                  <a:lnTo>
                    <a:pt x="550" y="251"/>
                  </a:lnTo>
                  <a:lnTo>
                    <a:pt x="576" y="273"/>
                  </a:lnTo>
                  <a:lnTo>
                    <a:pt x="598" y="300"/>
                  </a:lnTo>
                  <a:lnTo>
                    <a:pt x="615" y="329"/>
                  </a:lnTo>
                  <a:lnTo>
                    <a:pt x="627" y="360"/>
                  </a:lnTo>
                  <a:lnTo>
                    <a:pt x="633" y="392"/>
                  </a:lnTo>
                  <a:lnTo>
                    <a:pt x="636" y="424"/>
                  </a:lnTo>
                  <a:lnTo>
                    <a:pt x="633" y="457"/>
                  </a:lnTo>
                  <a:lnTo>
                    <a:pt x="626" y="489"/>
                  </a:lnTo>
                  <a:lnTo>
                    <a:pt x="612" y="520"/>
                  </a:lnTo>
                  <a:lnTo>
                    <a:pt x="593" y="550"/>
                  </a:lnTo>
                  <a:lnTo>
                    <a:pt x="572" y="574"/>
                  </a:lnTo>
                  <a:lnTo>
                    <a:pt x="547" y="596"/>
                  </a:lnTo>
                  <a:lnTo>
                    <a:pt x="518" y="613"/>
                  </a:lnTo>
                  <a:lnTo>
                    <a:pt x="488" y="625"/>
                  </a:lnTo>
                  <a:lnTo>
                    <a:pt x="455" y="633"/>
                  </a:lnTo>
                  <a:lnTo>
                    <a:pt x="422" y="636"/>
                  </a:lnTo>
                  <a:lnTo>
                    <a:pt x="387" y="633"/>
                  </a:lnTo>
                  <a:lnTo>
                    <a:pt x="355" y="625"/>
                  </a:lnTo>
                  <a:lnTo>
                    <a:pt x="323" y="612"/>
                  </a:lnTo>
                  <a:lnTo>
                    <a:pt x="294" y="593"/>
                  </a:lnTo>
                  <a:lnTo>
                    <a:pt x="249" y="558"/>
                  </a:lnTo>
                  <a:lnTo>
                    <a:pt x="249" y="558"/>
                  </a:lnTo>
                  <a:lnTo>
                    <a:pt x="243" y="553"/>
                  </a:lnTo>
                  <a:lnTo>
                    <a:pt x="188" y="505"/>
                  </a:lnTo>
                  <a:lnTo>
                    <a:pt x="137" y="454"/>
                  </a:lnTo>
                  <a:lnTo>
                    <a:pt x="88" y="400"/>
                  </a:lnTo>
                  <a:lnTo>
                    <a:pt x="42" y="342"/>
                  </a:lnTo>
                  <a:lnTo>
                    <a:pt x="23" y="312"/>
                  </a:lnTo>
                  <a:lnTo>
                    <a:pt x="10" y="281"/>
                  </a:lnTo>
                  <a:lnTo>
                    <a:pt x="2" y="249"/>
                  </a:lnTo>
                  <a:lnTo>
                    <a:pt x="0" y="216"/>
                  </a:lnTo>
                  <a:lnTo>
                    <a:pt x="2" y="184"/>
                  </a:lnTo>
                  <a:lnTo>
                    <a:pt x="9" y="152"/>
                  </a:lnTo>
                  <a:lnTo>
                    <a:pt x="21" y="121"/>
                  </a:lnTo>
                  <a:lnTo>
                    <a:pt x="38" y="92"/>
                  </a:lnTo>
                  <a:lnTo>
                    <a:pt x="60" y="65"/>
                  </a:lnTo>
                  <a:lnTo>
                    <a:pt x="85" y="43"/>
                  </a:lnTo>
                  <a:lnTo>
                    <a:pt x="114" y="25"/>
                  </a:lnTo>
                  <a:lnTo>
                    <a:pt x="146" y="11"/>
                  </a:lnTo>
                  <a:lnTo>
                    <a:pt x="180" y="4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14"/>
            <p:cNvSpPr>
              <a:spLocks noEditPoints="1"/>
            </p:cNvSpPr>
            <p:nvPr/>
          </p:nvSpPr>
          <p:spPr bwMode="auto">
            <a:xfrm>
              <a:off x="11336338" y="2951163"/>
              <a:ext cx="79375" cy="112713"/>
            </a:xfrm>
            <a:custGeom>
              <a:avLst/>
              <a:gdLst>
                <a:gd name="T0" fmla="*/ 267 w 505"/>
                <a:gd name="T1" fmla="*/ 119 h 711"/>
                <a:gd name="T2" fmla="*/ 226 w 505"/>
                <a:gd name="T3" fmla="*/ 141 h 711"/>
                <a:gd name="T4" fmla="*/ 200 w 505"/>
                <a:gd name="T5" fmla="*/ 179 h 711"/>
                <a:gd name="T6" fmla="*/ 211 w 505"/>
                <a:gd name="T7" fmla="*/ 204 h 711"/>
                <a:gd name="T8" fmla="*/ 244 w 505"/>
                <a:gd name="T9" fmla="*/ 220 h 711"/>
                <a:gd name="T10" fmla="*/ 262 w 505"/>
                <a:gd name="T11" fmla="*/ 251 h 711"/>
                <a:gd name="T12" fmla="*/ 258 w 505"/>
                <a:gd name="T13" fmla="*/ 286 h 711"/>
                <a:gd name="T14" fmla="*/ 237 w 505"/>
                <a:gd name="T15" fmla="*/ 310 h 711"/>
                <a:gd name="T16" fmla="*/ 204 w 505"/>
                <a:gd name="T17" fmla="*/ 320 h 711"/>
                <a:gd name="T18" fmla="*/ 172 w 505"/>
                <a:gd name="T19" fmla="*/ 317 h 711"/>
                <a:gd name="T20" fmla="*/ 125 w 505"/>
                <a:gd name="T21" fmla="*/ 459 h 711"/>
                <a:gd name="T22" fmla="*/ 118 w 505"/>
                <a:gd name="T23" fmla="*/ 508 h 711"/>
                <a:gd name="T24" fmla="*/ 132 w 505"/>
                <a:gd name="T25" fmla="*/ 550 h 711"/>
                <a:gd name="T26" fmla="*/ 159 w 505"/>
                <a:gd name="T27" fmla="*/ 577 h 711"/>
                <a:gd name="T28" fmla="*/ 194 w 505"/>
                <a:gd name="T29" fmla="*/ 593 h 711"/>
                <a:gd name="T30" fmla="*/ 237 w 505"/>
                <a:gd name="T31" fmla="*/ 591 h 711"/>
                <a:gd name="T32" fmla="*/ 277 w 505"/>
                <a:gd name="T33" fmla="*/ 572 h 711"/>
                <a:gd name="T34" fmla="*/ 303 w 505"/>
                <a:gd name="T35" fmla="*/ 536 h 711"/>
                <a:gd name="T36" fmla="*/ 271 w 505"/>
                <a:gd name="T37" fmla="*/ 520 h 711"/>
                <a:gd name="T38" fmla="*/ 253 w 505"/>
                <a:gd name="T39" fmla="*/ 495 h 711"/>
                <a:gd name="T40" fmla="*/ 250 w 505"/>
                <a:gd name="T41" fmla="*/ 466 h 711"/>
                <a:gd name="T42" fmla="*/ 262 w 505"/>
                <a:gd name="T43" fmla="*/ 438 h 711"/>
                <a:gd name="T44" fmla="*/ 285 w 505"/>
                <a:gd name="T45" fmla="*/ 420 h 711"/>
                <a:gd name="T46" fmla="*/ 315 w 505"/>
                <a:gd name="T47" fmla="*/ 417 h 711"/>
                <a:gd name="T48" fmla="*/ 344 w 505"/>
                <a:gd name="T49" fmla="*/ 427 h 711"/>
                <a:gd name="T50" fmla="*/ 377 w 505"/>
                <a:gd name="T51" fmla="*/ 293 h 711"/>
                <a:gd name="T52" fmla="*/ 387 w 505"/>
                <a:gd name="T53" fmla="*/ 204 h 711"/>
                <a:gd name="T54" fmla="*/ 375 w 505"/>
                <a:gd name="T55" fmla="*/ 166 h 711"/>
                <a:gd name="T56" fmla="*/ 344 w 505"/>
                <a:gd name="T57" fmla="*/ 132 h 711"/>
                <a:gd name="T58" fmla="*/ 302 w 505"/>
                <a:gd name="T59" fmla="*/ 117 h 711"/>
                <a:gd name="T60" fmla="*/ 290 w 505"/>
                <a:gd name="T61" fmla="*/ 0 h 711"/>
                <a:gd name="T62" fmla="*/ 349 w 505"/>
                <a:gd name="T63" fmla="*/ 7 h 711"/>
                <a:gd name="T64" fmla="*/ 409 w 505"/>
                <a:gd name="T65" fmla="*/ 35 h 711"/>
                <a:gd name="T66" fmla="*/ 457 w 505"/>
                <a:gd name="T67" fmla="*/ 79 h 711"/>
                <a:gd name="T68" fmla="*/ 491 w 505"/>
                <a:gd name="T69" fmla="*/ 138 h 711"/>
                <a:gd name="T70" fmla="*/ 505 w 505"/>
                <a:gd name="T71" fmla="*/ 204 h 711"/>
                <a:gd name="T72" fmla="*/ 493 w 505"/>
                <a:gd name="T73" fmla="*/ 310 h 711"/>
                <a:gd name="T74" fmla="*/ 458 w 505"/>
                <a:gd name="T75" fmla="*/ 452 h 711"/>
                <a:gd name="T76" fmla="*/ 433 w 505"/>
                <a:gd name="T77" fmla="*/ 528 h 711"/>
                <a:gd name="T78" fmla="*/ 411 w 505"/>
                <a:gd name="T79" fmla="*/ 583 h 711"/>
                <a:gd name="T80" fmla="*/ 372 w 505"/>
                <a:gd name="T81" fmla="*/ 642 h 711"/>
                <a:gd name="T82" fmla="*/ 316 w 505"/>
                <a:gd name="T83" fmla="*/ 685 h 711"/>
                <a:gd name="T84" fmla="*/ 250 w 505"/>
                <a:gd name="T85" fmla="*/ 708 h 711"/>
                <a:gd name="T86" fmla="*/ 186 w 505"/>
                <a:gd name="T87" fmla="*/ 709 h 711"/>
                <a:gd name="T88" fmla="*/ 129 w 505"/>
                <a:gd name="T89" fmla="*/ 693 h 711"/>
                <a:gd name="T90" fmla="*/ 72 w 505"/>
                <a:gd name="T91" fmla="*/ 658 h 711"/>
                <a:gd name="T92" fmla="*/ 30 w 505"/>
                <a:gd name="T93" fmla="*/ 607 h 711"/>
                <a:gd name="T94" fmla="*/ 5 w 505"/>
                <a:gd name="T95" fmla="*/ 544 h 711"/>
                <a:gd name="T96" fmla="*/ 0 w 505"/>
                <a:gd name="T97" fmla="*/ 477 h 711"/>
                <a:gd name="T98" fmla="*/ 18 w 505"/>
                <a:gd name="T99" fmla="*/ 413 h 711"/>
                <a:gd name="T100" fmla="*/ 56 w 505"/>
                <a:gd name="T101" fmla="*/ 303 h 711"/>
                <a:gd name="T102" fmla="*/ 78 w 505"/>
                <a:gd name="T103" fmla="*/ 189 h 711"/>
                <a:gd name="T104" fmla="*/ 97 w 505"/>
                <a:gd name="T105" fmla="*/ 121 h 711"/>
                <a:gd name="T106" fmla="*/ 136 w 505"/>
                <a:gd name="T107" fmla="*/ 66 h 711"/>
                <a:gd name="T108" fmla="*/ 190 w 505"/>
                <a:gd name="T109" fmla="*/ 25 h 711"/>
                <a:gd name="T110" fmla="*/ 254 w 505"/>
                <a:gd name="T111" fmla="*/ 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5" h="711">
                  <a:moveTo>
                    <a:pt x="290" y="117"/>
                  </a:moveTo>
                  <a:lnTo>
                    <a:pt x="267" y="119"/>
                  </a:lnTo>
                  <a:lnTo>
                    <a:pt x="244" y="128"/>
                  </a:lnTo>
                  <a:lnTo>
                    <a:pt x="226" y="141"/>
                  </a:lnTo>
                  <a:lnTo>
                    <a:pt x="210" y="158"/>
                  </a:lnTo>
                  <a:lnTo>
                    <a:pt x="200" y="179"/>
                  </a:lnTo>
                  <a:lnTo>
                    <a:pt x="193" y="202"/>
                  </a:lnTo>
                  <a:lnTo>
                    <a:pt x="211" y="204"/>
                  </a:lnTo>
                  <a:lnTo>
                    <a:pt x="229" y="210"/>
                  </a:lnTo>
                  <a:lnTo>
                    <a:pt x="244" y="220"/>
                  </a:lnTo>
                  <a:lnTo>
                    <a:pt x="255" y="233"/>
                  </a:lnTo>
                  <a:lnTo>
                    <a:pt x="262" y="251"/>
                  </a:lnTo>
                  <a:lnTo>
                    <a:pt x="262" y="268"/>
                  </a:lnTo>
                  <a:lnTo>
                    <a:pt x="258" y="286"/>
                  </a:lnTo>
                  <a:lnTo>
                    <a:pt x="249" y="299"/>
                  </a:lnTo>
                  <a:lnTo>
                    <a:pt x="237" y="310"/>
                  </a:lnTo>
                  <a:lnTo>
                    <a:pt x="221" y="318"/>
                  </a:lnTo>
                  <a:lnTo>
                    <a:pt x="204" y="320"/>
                  </a:lnTo>
                  <a:lnTo>
                    <a:pt x="198" y="320"/>
                  </a:lnTo>
                  <a:lnTo>
                    <a:pt x="172" y="317"/>
                  </a:lnTo>
                  <a:lnTo>
                    <a:pt x="151" y="389"/>
                  </a:lnTo>
                  <a:lnTo>
                    <a:pt x="125" y="459"/>
                  </a:lnTo>
                  <a:lnTo>
                    <a:pt x="118" y="483"/>
                  </a:lnTo>
                  <a:lnTo>
                    <a:pt x="118" y="508"/>
                  </a:lnTo>
                  <a:lnTo>
                    <a:pt x="123" y="533"/>
                  </a:lnTo>
                  <a:lnTo>
                    <a:pt x="132" y="550"/>
                  </a:lnTo>
                  <a:lnTo>
                    <a:pt x="145" y="565"/>
                  </a:lnTo>
                  <a:lnTo>
                    <a:pt x="159" y="577"/>
                  </a:lnTo>
                  <a:lnTo>
                    <a:pt x="176" y="587"/>
                  </a:lnTo>
                  <a:lnTo>
                    <a:pt x="194" y="593"/>
                  </a:lnTo>
                  <a:lnTo>
                    <a:pt x="214" y="595"/>
                  </a:lnTo>
                  <a:lnTo>
                    <a:pt x="237" y="591"/>
                  </a:lnTo>
                  <a:lnTo>
                    <a:pt x="258" y="585"/>
                  </a:lnTo>
                  <a:lnTo>
                    <a:pt x="277" y="572"/>
                  </a:lnTo>
                  <a:lnTo>
                    <a:pt x="292" y="556"/>
                  </a:lnTo>
                  <a:lnTo>
                    <a:pt x="303" y="536"/>
                  </a:lnTo>
                  <a:lnTo>
                    <a:pt x="284" y="527"/>
                  </a:lnTo>
                  <a:lnTo>
                    <a:pt x="271" y="520"/>
                  </a:lnTo>
                  <a:lnTo>
                    <a:pt x="260" y="508"/>
                  </a:lnTo>
                  <a:lnTo>
                    <a:pt x="253" y="495"/>
                  </a:lnTo>
                  <a:lnTo>
                    <a:pt x="250" y="481"/>
                  </a:lnTo>
                  <a:lnTo>
                    <a:pt x="250" y="466"/>
                  </a:lnTo>
                  <a:lnTo>
                    <a:pt x="254" y="451"/>
                  </a:lnTo>
                  <a:lnTo>
                    <a:pt x="262" y="438"/>
                  </a:lnTo>
                  <a:lnTo>
                    <a:pt x="273" y="428"/>
                  </a:lnTo>
                  <a:lnTo>
                    <a:pt x="285" y="420"/>
                  </a:lnTo>
                  <a:lnTo>
                    <a:pt x="300" y="417"/>
                  </a:lnTo>
                  <a:lnTo>
                    <a:pt x="315" y="417"/>
                  </a:lnTo>
                  <a:lnTo>
                    <a:pt x="331" y="421"/>
                  </a:lnTo>
                  <a:lnTo>
                    <a:pt x="344" y="427"/>
                  </a:lnTo>
                  <a:lnTo>
                    <a:pt x="363" y="360"/>
                  </a:lnTo>
                  <a:lnTo>
                    <a:pt x="377" y="293"/>
                  </a:lnTo>
                  <a:lnTo>
                    <a:pt x="387" y="224"/>
                  </a:lnTo>
                  <a:lnTo>
                    <a:pt x="387" y="204"/>
                  </a:lnTo>
                  <a:lnTo>
                    <a:pt x="383" y="184"/>
                  </a:lnTo>
                  <a:lnTo>
                    <a:pt x="375" y="166"/>
                  </a:lnTo>
                  <a:lnTo>
                    <a:pt x="361" y="147"/>
                  </a:lnTo>
                  <a:lnTo>
                    <a:pt x="344" y="132"/>
                  </a:lnTo>
                  <a:lnTo>
                    <a:pt x="324" y="122"/>
                  </a:lnTo>
                  <a:lnTo>
                    <a:pt x="302" y="117"/>
                  </a:lnTo>
                  <a:lnTo>
                    <a:pt x="290" y="117"/>
                  </a:lnTo>
                  <a:close/>
                  <a:moveTo>
                    <a:pt x="290" y="0"/>
                  </a:moveTo>
                  <a:lnTo>
                    <a:pt x="315" y="2"/>
                  </a:lnTo>
                  <a:lnTo>
                    <a:pt x="349" y="7"/>
                  </a:lnTo>
                  <a:lnTo>
                    <a:pt x="380" y="20"/>
                  </a:lnTo>
                  <a:lnTo>
                    <a:pt x="409" y="35"/>
                  </a:lnTo>
                  <a:lnTo>
                    <a:pt x="434" y="55"/>
                  </a:lnTo>
                  <a:lnTo>
                    <a:pt x="457" y="79"/>
                  </a:lnTo>
                  <a:lnTo>
                    <a:pt x="476" y="107"/>
                  </a:lnTo>
                  <a:lnTo>
                    <a:pt x="491" y="138"/>
                  </a:lnTo>
                  <a:lnTo>
                    <a:pt x="501" y="170"/>
                  </a:lnTo>
                  <a:lnTo>
                    <a:pt x="505" y="204"/>
                  </a:lnTo>
                  <a:lnTo>
                    <a:pt x="503" y="239"/>
                  </a:lnTo>
                  <a:lnTo>
                    <a:pt x="493" y="310"/>
                  </a:lnTo>
                  <a:lnTo>
                    <a:pt x="477" y="382"/>
                  </a:lnTo>
                  <a:lnTo>
                    <a:pt x="458" y="452"/>
                  </a:lnTo>
                  <a:lnTo>
                    <a:pt x="435" y="521"/>
                  </a:lnTo>
                  <a:lnTo>
                    <a:pt x="433" y="528"/>
                  </a:lnTo>
                  <a:lnTo>
                    <a:pt x="432" y="528"/>
                  </a:lnTo>
                  <a:lnTo>
                    <a:pt x="411" y="583"/>
                  </a:lnTo>
                  <a:lnTo>
                    <a:pt x="394" y="614"/>
                  </a:lnTo>
                  <a:lnTo>
                    <a:pt x="372" y="642"/>
                  </a:lnTo>
                  <a:lnTo>
                    <a:pt x="346" y="666"/>
                  </a:lnTo>
                  <a:lnTo>
                    <a:pt x="316" y="685"/>
                  </a:lnTo>
                  <a:lnTo>
                    <a:pt x="284" y="699"/>
                  </a:lnTo>
                  <a:lnTo>
                    <a:pt x="250" y="708"/>
                  </a:lnTo>
                  <a:lnTo>
                    <a:pt x="214" y="711"/>
                  </a:lnTo>
                  <a:lnTo>
                    <a:pt x="186" y="709"/>
                  </a:lnTo>
                  <a:lnTo>
                    <a:pt x="157" y="703"/>
                  </a:lnTo>
                  <a:lnTo>
                    <a:pt x="129" y="693"/>
                  </a:lnTo>
                  <a:lnTo>
                    <a:pt x="99" y="678"/>
                  </a:lnTo>
                  <a:lnTo>
                    <a:pt x="72" y="658"/>
                  </a:lnTo>
                  <a:lnTo>
                    <a:pt x="49" y="635"/>
                  </a:lnTo>
                  <a:lnTo>
                    <a:pt x="30" y="607"/>
                  </a:lnTo>
                  <a:lnTo>
                    <a:pt x="15" y="576"/>
                  </a:lnTo>
                  <a:lnTo>
                    <a:pt x="5" y="544"/>
                  </a:lnTo>
                  <a:lnTo>
                    <a:pt x="0" y="511"/>
                  </a:lnTo>
                  <a:lnTo>
                    <a:pt x="0" y="477"/>
                  </a:lnTo>
                  <a:lnTo>
                    <a:pt x="7" y="445"/>
                  </a:lnTo>
                  <a:lnTo>
                    <a:pt x="18" y="413"/>
                  </a:lnTo>
                  <a:lnTo>
                    <a:pt x="39" y="359"/>
                  </a:lnTo>
                  <a:lnTo>
                    <a:pt x="56" y="303"/>
                  </a:lnTo>
                  <a:lnTo>
                    <a:pt x="69" y="246"/>
                  </a:lnTo>
                  <a:lnTo>
                    <a:pt x="78" y="189"/>
                  </a:lnTo>
                  <a:lnTo>
                    <a:pt x="85" y="153"/>
                  </a:lnTo>
                  <a:lnTo>
                    <a:pt x="97" y="121"/>
                  </a:lnTo>
                  <a:lnTo>
                    <a:pt x="115" y="91"/>
                  </a:lnTo>
                  <a:lnTo>
                    <a:pt x="136" y="66"/>
                  </a:lnTo>
                  <a:lnTo>
                    <a:pt x="161" y="43"/>
                  </a:lnTo>
                  <a:lnTo>
                    <a:pt x="190" y="25"/>
                  </a:lnTo>
                  <a:lnTo>
                    <a:pt x="221" y="12"/>
                  </a:lnTo>
                  <a:lnTo>
                    <a:pt x="254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15"/>
            <p:cNvSpPr>
              <a:spLocks noEditPoints="1"/>
            </p:cNvSpPr>
            <p:nvPr/>
          </p:nvSpPr>
          <p:spPr bwMode="auto">
            <a:xfrm>
              <a:off x="11283950" y="2803525"/>
              <a:ext cx="101600" cy="101600"/>
            </a:xfrm>
            <a:custGeom>
              <a:avLst/>
              <a:gdLst>
                <a:gd name="T0" fmla="*/ 191 w 637"/>
                <a:gd name="T1" fmla="*/ 119 h 636"/>
                <a:gd name="T2" fmla="*/ 151 w 637"/>
                <a:gd name="T3" fmla="*/ 139 h 636"/>
                <a:gd name="T4" fmla="*/ 125 w 637"/>
                <a:gd name="T5" fmla="*/ 176 h 636"/>
                <a:gd name="T6" fmla="*/ 117 w 637"/>
                <a:gd name="T7" fmla="*/ 218 h 636"/>
                <a:gd name="T8" fmla="*/ 128 w 637"/>
                <a:gd name="T9" fmla="*/ 259 h 636"/>
                <a:gd name="T10" fmla="*/ 156 w 637"/>
                <a:gd name="T11" fmla="*/ 292 h 636"/>
                <a:gd name="T12" fmla="*/ 233 w 637"/>
                <a:gd name="T13" fmla="*/ 356 h 636"/>
                <a:gd name="T14" fmla="*/ 289 w 637"/>
                <a:gd name="T15" fmla="*/ 376 h 636"/>
                <a:gd name="T16" fmla="*/ 318 w 637"/>
                <a:gd name="T17" fmla="*/ 365 h 636"/>
                <a:gd name="T18" fmla="*/ 346 w 637"/>
                <a:gd name="T19" fmla="*/ 369 h 636"/>
                <a:gd name="T20" fmla="*/ 371 w 637"/>
                <a:gd name="T21" fmla="*/ 388 h 636"/>
                <a:gd name="T22" fmla="*/ 382 w 637"/>
                <a:gd name="T23" fmla="*/ 416 h 636"/>
                <a:gd name="T24" fmla="*/ 377 w 637"/>
                <a:gd name="T25" fmla="*/ 446 h 636"/>
                <a:gd name="T26" fmla="*/ 359 w 637"/>
                <a:gd name="T27" fmla="*/ 469 h 636"/>
                <a:gd name="T28" fmla="*/ 360 w 637"/>
                <a:gd name="T29" fmla="*/ 496 h 636"/>
                <a:gd name="T30" fmla="*/ 400 w 637"/>
                <a:gd name="T31" fmla="*/ 516 h 636"/>
                <a:gd name="T32" fmla="*/ 443 w 637"/>
                <a:gd name="T33" fmla="*/ 516 h 636"/>
                <a:gd name="T34" fmla="*/ 481 w 637"/>
                <a:gd name="T35" fmla="*/ 500 h 636"/>
                <a:gd name="T36" fmla="*/ 506 w 637"/>
                <a:gd name="T37" fmla="*/ 471 h 636"/>
                <a:gd name="T38" fmla="*/ 518 w 637"/>
                <a:gd name="T39" fmla="*/ 436 h 636"/>
                <a:gd name="T40" fmla="*/ 517 w 637"/>
                <a:gd name="T41" fmla="*/ 398 h 636"/>
                <a:gd name="T42" fmla="*/ 501 w 637"/>
                <a:gd name="T43" fmla="*/ 364 h 636"/>
                <a:gd name="T44" fmla="*/ 411 w 637"/>
                <a:gd name="T45" fmla="*/ 259 h 636"/>
                <a:gd name="T46" fmla="*/ 353 w 637"/>
                <a:gd name="T47" fmla="*/ 222 h 636"/>
                <a:gd name="T48" fmla="*/ 332 w 637"/>
                <a:gd name="T49" fmla="*/ 240 h 636"/>
                <a:gd name="T50" fmla="*/ 307 w 637"/>
                <a:gd name="T51" fmla="*/ 245 h 636"/>
                <a:gd name="T52" fmla="*/ 271 w 637"/>
                <a:gd name="T53" fmla="*/ 234 h 636"/>
                <a:gd name="T54" fmla="*/ 252 w 637"/>
                <a:gd name="T55" fmla="*/ 210 h 636"/>
                <a:gd name="T56" fmla="*/ 248 w 637"/>
                <a:gd name="T57" fmla="*/ 181 h 636"/>
                <a:gd name="T58" fmla="*/ 260 w 637"/>
                <a:gd name="T59" fmla="*/ 152 h 636"/>
                <a:gd name="T60" fmla="*/ 261 w 637"/>
                <a:gd name="T61" fmla="*/ 150 h 636"/>
                <a:gd name="T62" fmla="*/ 264 w 637"/>
                <a:gd name="T63" fmla="*/ 146 h 636"/>
                <a:gd name="T64" fmla="*/ 269 w 637"/>
                <a:gd name="T65" fmla="*/ 140 h 636"/>
                <a:gd name="T66" fmla="*/ 272 w 637"/>
                <a:gd name="T67" fmla="*/ 137 h 636"/>
                <a:gd name="T68" fmla="*/ 254 w 637"/>
                <a:gd name="T69" fmla="*/ 126 h 636"/>
                <a:gd name="T70" fmla="*/ 214 w 637"/>
                <a:gd name="T71" fmla="*/ 117 h 636"/>
                <a:gd name="T72" fmla="*/ 249 w 637"/>
                <a:gd name="T73" fmla="*/ 3 h 636"/>
                <a:gd name="T74" fmla="*/ 313 w 637"/>
                <a:gd name="T75" fmla="*/ 24 h 636"/>
                <a:gd name="T76" fmla="*/ 387 w 637"/>
                <a:gd name="T77" fmla="*/ 78 h 636"/>
                <a:gd name="T78" fmla="*/ 393 w 637"/>
                <a:gd name="T79" fmla="*/ 83 h 636"/>
                <a:gd name="T80" fmla="*/ 499 w 637"/>
                <a:gd name="T81" fmla="*/ 182 h 636"/>
                <a:gd name="T82" fmla="*/ 594 w 637"/>
                <a:gd name="T83" fmla="*/ 294 h 636"/>
                <a:gd name="T84" fmla="*/ 626 w 637"/>
                <a:gd name="T85" fmla="*/ 354 h 636"/>
                <a:gd name="T86" fmla="*/ 637 w 637"/>
                <a:gd name="T87" fmla="*/ 419 h 636"/>
                <a:gd name="T88" fmla="*/ 627 w 637"/>
                <a:gd name="T89" fmla="*/ 485 h 636"/>
                <a:gd name="T90" fmla="*/ 597 w 637"/>
                <a:gd name="T91" fmla="*/ 545 h 636"/>
                <a:gd name="T92" fmla="*/ 551 w 637"/>
                <a:gd name="T93" fmla="*/ 593 h 636"/>
                <a:gd name="T94" fmla="*/ 490 w 637"/>
                <a:gd name="T95" fmla="*/ 625 h 636"/>
                <a:gd name="T96" fmla="*/ 423 w 637"/>
                <a:gd name="T97" fmla="*/ 636 h 636"/>
                <a:gd name="T98" fmla="*/ 356 w 637"/>
                <a:gd name="T99" fmla="*/ 625 h 636"/>
                <a:gd name="T100" fmla="*/ 298 w 637"/>
                <a:gd name="T101" fmla="*/ 596 h 636"/>
                <a:gd name="T102" fmla="*/ 251 w 637"/>
                <a:gd name="T103" fmla="*/ 550 h 636"/>
                <a:gd name="T104" fmla="*/ 175 w 637"/>
                <a:gd name="T105" fmla="*/ 461 h 636"/>
                <a:gd name="T106" fmla="*/ 86 w 637"/>
                <a:gd name="T107" fmla="*/ 385 h 636"/>
                <a:gd name="T108" fmla="*/ 38 w 637"/>
                <a:gd name="T109" fmla="*/ 336 h 636"/>
                <a:gd name="T110" fmla="*/ 9 w 637"/>
                <a:gd name="T111" fmla="*/ 276 h 636"/>
                <a:gd name="T112" fmla="*/ 0 w 637"/>
                <a:gd name="T113" fmla="*/ 212 h 636"/>
                <a:gd name="T114" fmla="*/ 10 w 637"/>
                <a:gd name="T115" fmla="*/ 147 h 636"/>
                <a:gd name="T116" fmla="*/ 43 w 637"/>
                <a:gd name="T117" fmla="*/ 86 h 636"/>
                <a:gd name="T118" fmla="*/ 89 w 637"/>
                <a:gd name="T119" fmla="*/ 40 h 636"/>
                <a:gd name="T120" fmla="*/ 148 w 637"/>
                <a:gd name="T121" fmla="*/ 11 h 636"/>
                <a:gd name="T122" fmla="*/ 214 w 637"/>
                <a:gd name="T123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7" h="636">
                  <a:moveTo>
                    <a:pt x="214" y="117"/>
                  </a:moveTo>
                  <a:lnTo>
                    <a:pt x="191" y="119"/>
                  </a:lnTo>
                  <a:lnTo>
                    <a:pt x="170" y="127"/>
                  </a:lnTo>
                  <a:lnTo>
                    <a:pt x="151" y="139"/>
                  </a:lnTo>
                  <a:lnTo>
                    <a:pt x="136" y="156"/>
                  </a:lnTo>
                  <a:lnTo>
                    <a:pt x="125" y="176"/>
                  </a:lnTo>
                  <a:lnTo>
                    <a:pt x="118" y="196"/>
                  </a:lnTo>
                  <a:lnTo>
                    <a:pt x="117" y="218"/>
                  </a:lnTo>
                  <a:lnTo>
                    <a:pt x="120" y="239"/>
                  </a:lnTo>
                  <a:lnTo>
                    <a:pt x="128" y="259"/>
                  </a:lnTo>
                  <a:lnTo>
                    <a:pt x="139" y="276"/>
                  </a:lnTo>
                  <a:lnTo>
                    <a:pt x="156" y="292"/>
                  </a:lnTo>
                  <a:lnTo>
                    <a:pt x="196" y="323"/>
                  </a:lnTo>
                  <a:lnTo>
                    <a:pt x="233" y="356"/>
                  </a:lnTo>
                  <a:lnTo>
                    <a:pt x="269" y="391"/>
                  </a:lnTo>
                  <a:lnTo>
                    <a:pt x="289" y="376"/>
                  </a:lnTo>
                  <a:lnTo>
                    <a:pt x="302" y="368"/>
                  </a:lnTo>
                  <a:lnTo>
                    <a:pt x="318" y="365"/>
                  </a:lnTo>
                  <a:lnTo>
                    <a:pt x="332" y="365"/>
                  </a:lnTo>
                  <a:lnTo>
                    <a:pt x="346" y="369"/>
                  </a:lnTo>
                  <a:lnTo>
                    <a:pt x="360" y="377"/>
                  </a:lnTo>
                  <a:lnTo>
                    <a:pt x="371" y="388"/>
                  </a:lnTo>
                  <a:lnTo>
                    <a:pt x="377" y="401"/>
                  </a:lnTo>
                  <a:lnTo>
                    <a:pt x="382" y="416"/>
                  </a:lnTo>
                  <a:lnTo>
                    <a:pt x="381" y="431"/>
                  </a:lnTo>
                  <a:lnTo>
                    <a:pt x="377" y="446"/>
                  </a:lnTo>
                  <a:lnTo>
                    <a:pt x="370" y="459"/>
                  </a:lnTo>
                  <a:lnTo>
                    <a:pt x="359" y="469"/>
                  </a:lnTo>
                  <a:lnTo>
                    <a:pt x="344" y="480"/>
                  </a:lnTo>
                  <a:lnTo>
                    <a:pt x="360" y="496"/>
                  </a:lnTo>
                  <a:lnTo>
                    <a:pt x="379" y="509"/>
                  </a:lnTo>
                  <a:lnTo>
                    <a:pt x="400" y="516"/>
                  </a:lnTo>
                  <a:lnTo>
                    <a:pt x="423" y="519"/>
                  </a:lnTo>
                  <a:lnTo>
                    <a:pt x="443" y="516"/>
                  </a:lnTo>
                  <a:lnTo>
                    <a:pt x="463" y="510"/>
                  </a:lnTo>
                  <a:lnTo>
                    <a:pt x="481" y="500"/>
                  </a:lnTo>
                  <a:lnTo>
                    <a:pt x="495" y="486"/>
                  </a:lnTo>
                  <a:lnTo>
                    <a:pt x="506" y="471"/>
                  </a:lnTo>
                  <a:lnTo>
                    <a:pt x="514" y="454"/>
                  </a:lnTo>
                  <a:lnTo>
                    <a:pt x="518" y="436"/>
                  </a:lnTo>
                  <a:lnTo>
                    <a:pt x="519" y="417"/>
                  </a:lnTo>
                  <a:lnTo>
                    <a:pt x="517" y="398"/>
                  </a:lnTo>
                  <a:lnTo>
                    <a:pt x="511" y="380"/>
                  </a:lnTo>
                  <a:lnTo>
                    <a:pt x="501" y="364"/>
                  </a:lnTo>
                  <a:lnTo>
                    <a:pt x="457" y="309"/>
                  </a:lnTo>
                  <a:lnTo>
                    <a:pt x="411" y="259"/>
                  </a:lnTo>
                  <a:lnTo>
                    <a:pt x="362" y="211"/>
                  </a:lnTo>
                  <a:lnTo>
                    <a:pt x="353" y="222"/>
                  </a:lnTo>
                  <a:lnTo>
                    <a:pt x="343" y="232"/>
                  </a:lnTo>
                  <a:lnTo>
                    <a:pt x="332" y="240"/>
                  </a:lnTo>
                  <a:lnTo>
                    <a:pt x="320" y="244"/>
                  </a:lnTo>
                  <a:lnTo>
                    <a:pt x="307" y="245"/>
                  </a:lnTo>
                  <a:lnTo>
                    <a:pt x="289" y="243"/>
                  </a:lnTo>
                  <a:lnTo>
                    <a:pt x="271" y="234"/>
                  </a:lnTo>
                  <a:lnTo>
                    <a:pt x="260" y="223"/>
                  </a:lnTo>
                  <a:lnTo>
                    <a:pt x="252" y="210"/>
                  </a:lnTo>
                  <a:lnTo>
                    <a:pt x="249" y="196"/>
                  </a:lnTo>
                  <a:lnTo>
                    <a:pt x="248" y="181"/>
                  </a:lnTo>
                  <a:lnTo>
                    <a:pt x="252" y="167"/>
                  </a:lnTo>
                  <a:lnTo>
                    <a:pt x="260" y="152"/>
                  </a:lnTo>
                  <a:lnTo>
                    <a:pt x="260" y="152"/>
                  </a:lnTo>
                  <a:lnTo>
                    <a:pt x="261" y="150"/>
                  </a:lnTo>
                  <a:lnTo>
                    <a:pt x="263" y="148"/>
                  </a:lnTo>
                  <a:lnTo>
                    <a:pt x="264" y="146"/>
                  </a:lnTo>
                  <a:lnTo>
                    <a:pt x="267" y="142"/>
                  </a:lnTo>
                  <a:lnTo>
                    <a:pt x="269" y="140"/>
                  </a:lnTo>
                  <a:lnTo>
                    <a:pt x="270" y="138"/>
                  </a:lnTo>
                  <a:lnTo>
                    <a:pt x="272" y="137"/>
                  </a:lnTo>
                  <a:lnTo>
                    <a:pt x="272" y="136"/>
                  </a:lnTo>
                  <a:lnTo>
                    <a:pt x="254" y="126"/>
                  </a:lnTo>
                  <a:lnTo>
                    <a:pt x="234" y="119"/>
                  </a:lnTo>
                  <a:lnTo>
                    <a:pt x="214" y="117"/>
                  </a:lnTo>
                  <a:close/>
                  <a:moveTo>
                    <a:pt x="214" y="0"/>
                  </a:moveTo>
                  <a:lnTo>
                    <a:pt x="249" y="3"/>
                  </a:lnTo>
                  <a:lnTo>
                    <a:pt x="281" y="11"/>
                  </a:lnTo>
                  <a:lnTo>
                    <a:pt x="313" y="24"/>
                  </a:lnTo>
                  <a:lnTo>
                    <a:pt x="342" y="43"/>
                  </a:lnTo>
                  <a:lnTo>
                    <a:pt x="387" y="78"/>
                  </a:lnTo>
                  <a:lnTo>
                    <a:pt x="387" y="78"/>
                  </a:lnTo>
                  <a:lnTo>
                    <a:pt x="393" y="83"/>
                  </a:lnTo>
                  <a:lnTo>
                    <a:pt x="448" y="131"/>
                  </a:lnTo>
                  <a:lnTo>
                    <a:pt x="499" y="182"/>
                  </a:lnTo>
                  <a:lnTo>
                    <a:pt x="548" y="236"/>
                  </a:lnTo>
                  <a:lnTo>
                    <a:pt x="594" y="294"/>
                  </a:lnTo>
                  <a:lnTo>
                    <a:pt x="613" y="323"/>
                  </a:lnTo>
                  <a:lnTo>
                    <a:pt x="626" y="354"/>
                  </a:lnTo>
                  <a:lnTo>
                    <a:pt x="634" y="386"/>
                  </a:lnTo>
                  <a:lnTo>
                    <a:pt x="637" y="419"/>
                  </a:lnTo>
                  <a:lnTo>
                    <a:pt x="635" y="452"/>
                  </a:lnTo>
                  <a:lnTo>
                    <a:pt x="627" y="485"/>
                  </a:lnTo>
                  <a:lnTo>
                    <a:pt x="615" y="516"/>
                  </a:lnTo>
                  <a:lnTo>
                    <a:pt x="597" y="545"/>
                  </a:lnTo>
                  <a:lnTo>
                    <a:pt x="576" y="571"/>
                  </a:lnTo>
                  <a:lnTo>
                    <a:pt x="551" y="593"/>
                  </a:lnTo>
                  <a:lnTo>
                    <a:pt x="522" y="611"/>
                  </a:lnTo>
                  <a:lnTo>
                    <a:pt x="490" y="625"/>
                  </a:lnTo>
                  <a:lnTo>
                    <a:pt x="457" y="632"/>
                  </a:lnTo>
                  <a:lnTo>
                    <a:pt x="423" y="636"/>
                  </a:lnTo>
                  <a:lnTo>
                    <a:pt x="390" y="632"/>
                  </a:lnTo>
                  <a:lnTo>
                    <a:pt x="356" y="625"/>
                  </a:lnTo>
                  <a:lnTo>
                    <a:pt x="326" y="613"/>
                  </a:lnTo>
                  <a:lnTo>
                    <a:pt x="298" y="596"/>
                  </a:lnTo>
                  <a:lnTo>
                    <a:pt x="272" y="574"/>
                  </a:lnTo>
                  <a:lnTo>
                    <a:pt x="251" y="550"/>
                  </a:lnTo>
                  <a:lnTo>
                    <a:pt x="214" y="504"/>
                  </a:lnTo>
                  <a:lnTo>
                    <a:pt x="175" y="461"/>
                  </a:lnTo>
                  <a:lnTo>
                    <a:pt x="131" y="421"/>
                  </a:lnTo>
                  <a:lnTo>
                    <a:pt x="86" y="385"/>
                  </a:lnTo>
                  <a:lnTo>
                    <a:pt x="60" y="363"/>
                  </a:lnTo>
                  <a:lnTo>
                    <a:pt x="38" y="336"/>
                  </a:lnTo>
                  <a:lnTo>
                    <a:pt x="21" y="307"/>
                  </a:lnTo>
                  <a:lnTo>
                    <a:pt x="9" y="276"/>
                  </a:lnTo>
                  <a:lnTo>
                    <a:pt x="3" y="244"/>
                  </a:lnTo>
                  <a:lnTo>
                    <a:pt x="0" y="212"/>
                  </a:lnTo>
                  <a:lnTo>
                    <a:pt x="3" y="179"/>
                  </a:lnTo>
                  <a:lnTo>
                    <a:pt x="10" y="147"/>
                  </a:lnTo>
                  <a:lnTo>
                    <a:pt x="24" y="116"/>
                  </a:lnTo>
                  <a:lnTo>
                    <a:pt x="43" y="86"/>
                  </a:lnTo>
                  <a:lnTo>
                    <a:pt x="64" y="62"/>
                  </a:lnTo>
                  <a:lnTo>
                    <a:pt x="89" y="40"/>
                  </a:lnTo>
                  <a:lnTo>
                    <a:pt x="118" y="23"/>
                  </a:lnTo>
                  <a:lnTo>
                    <a:pt x="148" y="11"/>
                  </a:lnTo>
                  <a:lnTo>
                    <a:pt x="181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3" name="Group 832"/>
          <p:cNvGrpSpPr/>
          <p:nvPr/>
        </p:nvGrpSpPr>
        <p:grpSpPr>
          <a:xfrm>
            <a:off x="10052654" y="2676525"/>
            <a:ext cx="496887" cy="579438"/>
            <a:chOff x="10107613" y="2676525"/>
            <a:chExt cx="496887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20"/>
            <p:cNvSpPr>
              <a:spLocks/>
            </p:cNvSpPr>
            <p:nvPr/>
          </p:nvSpPr>
          <p:spPr bwMode="auto">
            <a:xfrm>
              <a:off x="10107613" y="2754313"/>
              <a:ext cx="403225" cy="501650"/>
            </a:xfrm>
            <a:custGeom>
              <a:avLst/>
              <a:gdLst>
                <a:gd name="T0" fmla="*/ 355 w 2544"/>
                <a:gd name="T1" fmla="*/ 0 h 3160"/>
                <a:gd name="T2" fmla="*/ 391 w 2544"/>
                <a:gd name="T3" fmla="*/ 11 h 3160"/>
                <a:gd name="T4" fmla="*/ 411 w 2544"/>
                <a:gd name="T5" fmla="*/ 40 h 3160"/>
                <a:gd name="T6" fmla="*/ 411 w 2544"/>
                <a:gd name="T7" fmla="*/ 76 h 3160"/>
                <a:gd name="T8" fmla="*/ 391 w 2544"/>
                <a:gd name="T9" fmla="*/ 105 h 3160"/>
                <a:gd name="T10" fmla="*/ 355 w 2544"/>
                <a:gd name="T11" fmla="*/ 116 h 3160"/>
                <a:gd name="T12" fmla="*/ 211 w 2544"/>
                <a:gd name="T13" fmla="*/ 119 h 3160"/>
                <a:gd name="T14" fmla="*/ 163 w 2544"/>
                <a:gd name="T15" fmla="*/ 143 h 3160"/>
                <a:gd name="T16" fmla="*/ 130 w 2544"/>
                <a:gd name="T17" fmla="*/ 185 h 3160"/>
                <a:gd name="T18" fmla="*/ 118 w 2544"/>
                <a:gd name="T19" fmla="*/ 238 h 3160"/>
                <a:gd name="T20" fmla="*/ 121 w 2544"/>
                <a:gd name="T21" fmla="*/ 2950 h 3160"/>
                <a:gd name="T22" fmla="*/ 144 w 2544"/>
                <a:gd name="T23" fmla="*/ 2999 h 3160"/>
                <a:gd name="T24" fmla="*/ 185 w 2544"/>
                <a:gd name="T25" fmla="*/ 3032 h 3160"/>
                <a:gd name="T26" fmla="*/ 239 w 2544"/>
                <a:gd name="T27" fmla="*/ 3044 h 3160"/>
                <a:gd name="T28" fmla="*/ 2333 w 2544"/>
                <a:gd name="T29" fmla="*/ 3041 h 3160"/>
                <a:gd name="T30" fmla="*/ 2381 w 2544"/>
                <a:gd name="T31" fmla="*/ 3017 h 3160"/>
                <a:gd name="T32" fmla="*/ 2414 w 2544"/>
                <a:gd name="T33" fmla="*/ 2975 h 3160"/>
                <a:gd name="T34" fmla="*/ 2427 w 2544"/>
                <a:gd name="T35" fmla="*/ 2922 h 3160"/>
                <a:gd name="T36" fmla="*/ 2424 w 2544"/>
                <a:gd name="T37" fmla="*/ 210 h 3160"/>
                <a:gd name="T38" fmla="*/ 2400 w 2544"/>
                <a:gd name="T39" fmla="*/ 161 h 3160"/>
                <a:gd name="T40" fmla="*/ 2359 w 2544"/>
                <a:gd name="T41" fmla="*/ 128 h 3160"/>
                <a:gd name="T42" fmla="*/ 2305 w 2544"/>
                <a:gd name="T43" fmla="*/ 116 h 3160"/>
                <a:gd name="T44" fmla="*/ 2170 w 2544"/>
                <a:gd name="T45" fmla="*/ 114 h 3160"/>
                <a:gd name="T46" fmla="*/ 2141 w 2544"/>
                <a:gd name="T47" fmla="*/ 93 h 3160"/>
                <a:gd name="T48" fmla="*/ 2130 w 2544"/>
                <a:gd name="T49" fmla="*/ 59 h 3160"/>
                <a:gd name="T50" fmla="*/ 2141 w 2544"/>
                <a:gd name="T51" fmla="*/ 23 h 3160"/>
                <a:gd name="T52" fmla="*/ 2170 w 2544"/>
                <a:gd name="T53" fmla="*/ 3 h 3160"/>
                <a:gd name="T54" fmla="*/ 2305 w 2544"/>
                <a:gd name="T55" fmla="*/ 0 h 3160"/>
                <a:gd name="T56" fmla="*/ 2381 w 2544"/>
                <a:gd name="T57" fmla="*/ 12 h 3160"/>
                <a:gd name="T58" fmla="*/ 2447 w 2544"/>
                <a:gd name="T59" fmla="*/ 45 h 3160"/>
                <a:gd name="T60" fmla="*/ 2498 w 2544"/>
                <a:gd name="T61" fmla="*/ 97 h 3160"/>
                <a:gd name="T62" fmla="*/ 2532 w 2544"/>
                <a:gd name="T63" fmla="*/ 163 h 3160"/>
                <a:gd name="T64" fmla="*/ 2544 w 2544"/>
                <a:gd name="T65" fmla="*/ 238 h 3160"/>
                <a:gd name="T66" fmla="*/ 2541 w 2544"/>
                <a:gd name="T67" fmla="*/ 2961 h 3160"/>
                <a:gd name="T68" fmla="*/ 2518 w 2544"/>
                <a:gd name="T69" fmla="*/ 3032 h 3160"/>
                <a:gd name="T70" fmla="*/ 2474 w 2544"/>
                <a:gd name="T71" fmla="*/ 3090 h 3160"/>
                <a:gd name="T72" fmla="*/ 2415 w 2544"/>
                <a:gd name="T73" fmla="*/ 3133 h 3160"/>
                <a:gd name="T74" fmla="*/ 2344 w 2544"/>
                <a:gd name="T75" fmla="*/ 3157 h 3160"/>
                <a:gd name="T76" fmla="*/ 239 w 2544"/>
                <a:gd name="T77" fmla="*/ 3160 h 3160"/>
                <a:gd name="T78" fmla="*/ 163 w 2544"/>
                <a:gd name="T79" fmla="*/ 3148 h 3160"/>
                <a:gd name="T80" fmla="*/ 98 w 2544"/>
                <a:gd name="T81" fmla="*/ 3115 h 3160"/>
                <a:gd name="T82" fmla="*/ 47 w 2544"/>
                <a:gd name="T83" fmla="*/ 3063 h 3160"/>
                <a:gd name="T84" fmla="*/ 12 w 2544"/>
                <a:gd name="T85" fmla="*/ 2997 h 3160"/>
                <a:gd name="T86" fmla="*/ 0 w 2544"/>
                <a:gd name="T87" fmla="*/ 2922 h 3160"/>
                <a:gd name="T88" fmla="*/ 3 w 2544"/>
                <a:gd name="T89" fmla="*/ 199 h 3160"/>
                <a:gd name="T90" fmla="*/ 27 w 2544"/>
                <a:gd name="T91" fmla="*/ 128 h 3160"/>
                <a:gd name="T92" fmla="*/ 70 w 2544"/>
                <a:gd name="T93" fmla="*/ 70 h 3160"/>
                <a:gd name="T94" fmla="*/ 129 w 2544"/>
                <a:gd name="T95" fmla="*/ 27 h 3160"/>
                <a:gd name="T96" fmla="*/ 200 w 2544"/>
                <a:gd name="T97" fmla="*/ 3 h 3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4" h="3160">
                  <a:moveTo>
                    <a:pt x="239" y="0"/>
                  </a:moveTo>
                  <a:lnTo>
                    <a:pt x="355" y="0"/>
                  </a:lnTo>
                  <a:lnTo>
                    <a:pt x="374" y="3"/>
                  </a:lnTo>
                  <a:lnTo>
                    <a:pt x="391" y="11"/>
                  </a:lnTo>
                  <a:lnTo>
                    <a:pt x="403" y="23"/>
                  </a:lnTo>
                  <a:lnTo>
                    <a:pt x="411" y="40"/>
                  </a:lnTo>
                  <a:lnTo>
                    <a:pt x="414" y="59"/>
                  </a:lnTo>
                  <a:lnTo>
                    <a:pt x="411" y="76"/>
                  </a:lnTo>
                  <a:lnTo>
                    <a:pt x="403" y="93"/>
                  </a:lnTo>
                  <a:lnTo>
                    <a:pt x="391" y="105"/>
                  </a:lnTo>
                  <a:lnTo>
                    <a:pt x="374" y="114"/>
                  </a:lnTo>
                  <a:lnTo>
                    <a:pt x="355" y="116"/>
                  </a:lnTo>
                  <a:lnTo>
                    <a:pt x="239" y="116"/>
                  </a:lnTo>
                  <a:lnTo>
                    <a:pt x="211" y="119"/>
                  </a:lnTo>
                  <a:lnTo>
                    <a:pt x="185" y="128"/>
                  </a:lnTo>
                  <a:lnTo>
                    <a:pt x="163" y="143"/>
                  </a:lnTo>
                  <a:lnTo>
                    <a:pt x="144" y="161"/>
                  </a:lnTo>
                  <a:lnTo>
                    <a:pt x="130" y="185"/>
                  </a:lnTo>
                  <a:lnTo>
                    <a:pt x="121" y="210"/>
                  </a:lnTo>
                  <a:lnTo>
                    <a:pt x="118" y="238"/>
                  </a:lnTo>
                  <a:lnTo>
                    <a:pt x="118" y="2922"/>
                  </a:lnTo>
                  <a:lnTo>
                    <a:pt x="121" y="2950"/>
                  </a:lnTo>
                  <a:lnTo>
                    <a:pt x="130" y="2975"/>
                  </a:lnTo>
                  <a:lnTo>
                    <a:pt x="144" y="2999"/>
                  </a:lnTo>
                  <a:lnTo>
                    <a:pt x="163" y="3017"/>
                  </a:lnTo>
                  <a:lnTo>
                    <a:pt x="185" y="3032"/>
                  </a:lnTo>
                  <a:lnTo>
                    <a:pt x="211" y="3041"/>
                  </a:lnTo>
                  <a:lnTo>
                    <a:pt x="239" y="3044"/>
                  </a:lnTo>
                  <a:lnTo>
                    <a:pt x="2305" y="3044"/>
                  </a:lnTo>
                  <a:lnTo>
                    <a:pt x="2333" y="3041"/>
                  </a:lnTo>
                  <a:lnTo>
                    <a:pt x="2359" y="3032"/>
                  </a:lnTo>
                  <a:lnTo>
                    <a:pt x="2381" y="3017"/>
                  </a:lnTo>
                  <a:lnTo>
                    <a:pt x="2400" y="2999"/>
                  </a:lnTo>
                  <a:lnTo>
                    <a:pt x="2414" y="2975"/>
                  </a:lnTo>
                  <a:lnTo>
                    <a:pt x="2424" y="2950"/>
                  </a:lnTo>
                  <a:lnTo>
                    <a:pt x="2427" y="2922"/>
                  </a:lnTo>
                  <a:lnTo>
                    <a:pt x="2427" y="238"/>
                  </a:lnTo>
                  <a:lnTo>
                    <a:pt x="2424" y="210"/>
                  </a:lnTo>
                  <a:lnTo>
                    <a:pt x="2414" y="185"/>
                  </a:lnTo>
                  <a:lnTo>
                    <a:pt x="2400" y="161"/>
                  </a:lnTo>
                  <a:lnTo>
                    <a:pt x="2381" y="143"/>
                  </a:lnTo>
                  <a:lnTo>
                    <a:pt x="2359" y="128"/>
                  </a:lnTo>
                  <a:lnTo>
                    <a:pt x="2333" y="119"/>
                  </a:lnTo>
                  <a:lnTo>
                    <a:pt x="2305" y="116"/>
                  </a:lnTo>
                  <a:lnTo>
                    <a:pt x="2189" y="116"/>
                  </a:lnTo>
                  <a:lnTo>
                    <a:pt x="2170" y="114"/>
                  </a:lnTo>
                  <a:lnTo>
                    <a:pt x="2154" y="105"/>
                  </a:lnTo>
                  <a:lnTo>
                    <a:pt x="2141" y="93"/>
                  </a:lnTo>
                  <a:lnTo>
                    <a:pt x="2133" y="76"/>
                  </a:lnTo>
                  <a:lnTo>
                    <a:pt x="2130" y="59"/>
                  </a:lnTo>
                  <a:lnTo>
                    <a:pt x="2133" y="40"/>
                  </a:lnTo>
                  <a:lnTo>
                    <a:pt x="2141" y="23"/>
                  </a:lnTo>
                  <a:lnTo>
                    <a:pt x="2154" y="11"/>
                  </a:lnTo>
                  <a:lnTo>
                    <a:pt x="2170" y="3"/>
                  </a:lnTo>
                  <a:lnTo>
                    <a:pt x="2189" y="0"/>
                  </a:lnTo>
                  <a:lnTo>
                    <a:pt x="2305" y="0"/>
                  </a:lnTo>
                  <a:lnTo>
                    <a:pt x="2344" y="3"/>
                  </a:lnTo>
                  <a:lnTo>
                    <a:pt x="2381" y="12"/>
                  </a:lnTo>
                  <a:lnTo>
                    <a:pt x="2415" y="27"/>
                  </a:lnTo>
                  <a:lnTo>
                    <a:pt x="2447" y="45"/>
                  </a:lnTo>
                  <a:lnTo>
                    <a:pt x="2474" y="70"/>
                  </a:lnTo>
                  <a:lnTo>
                    <a:pt x="2498" y="97"/>
                  </a:lnTo>
                  <a:lnTo>
                    <a:pt x="2518" y="128"/>
                  </a:lnTo>
                  <a:lnTo>
                    <a:pt x="2532" y="163"/>
                  </a:lnTo>
                  <a:lnTo>
                    <a:pt x="2541" y="199"/>
                  </a:lnTo>
                  <a:lnTo>
                    <a:pt x="2544" y="238"/>
                  </a:lnTo>
                  <a:lnTo>
                    <a:pt x="2544" y="2922"/>
                  </a:lnTo>
                  <a:lnTo>
                    <a:pt x="2541" y="2961"/>
                  </a:lnTo>
                  <a:lnTo>
                    <a:pt x="2532" y="2997"/>
                  </a:lnTo>
                  <a:lnTo>
                    <a:pt x="2518" y="3032"/>
                  </a:lnTo>
                  <a:lnTo>
                    <a:pt x="2498" y="3063"/>
                  </a:lnTo>
                  <a:lnTo>
                    <a:pt x="2474" y="3090"/>
                  </a:lnTo>
                  <a:lnTo>
                    <a:pt x="2447" y="3115"/>
                  </a:lnTo>
                  <a:lnTo>
                    <a:pt x="2415" y="3133"/>
                  </a:lnTo>
                  <a:lnTo>
                    <a:pt x="2381" y="3148"/>
                  </a:lnTo>
                  <a:lnTo>
                    <a:pt x="2344" y="3157"/>
                  </a:lnTo>
                  <a:lnTo>
                    <a:pt x="2305" y="3160"/>
                  </a:lnTo>
                  <a:lnTo>
                    <a:pt x="239" y="3160"/>
                  </a:lnTo>
                  <a:lnTo>
                    <a:pt x="200" y="3157"/>
                  </a:lnTo>
                  <a:lnTo>
                    <a:pt x="163" y="3148"/>
                  </a:lnTo>
                  <a:lnTo>
                    <a:pt x="129" y="3133"/>
                  </a:lnTo>
                  <a:lnTo>
                    <a:pt x="98" y="3115"/>
                  </a:lnTo>
                  <a:lnTo>
                    <a:pt x="70" y="3090"/>
                  </a:lnTo>
                  <a:lnTo>
                    <a:pt x="47" y="3063"/>
                  </a:lnTo>
                  <a:lnTo>
                    <a:pt x="27" y="3032"/>
                  </a:lnTo>
                  <a:lnTo>
                    <a:pt x="12" y="2997"/>
                  </a:lnTo>
                  <a:lnTo>
                    <a:pt x="3" y="2961"/>
                  </a:lnTo>
                  <a:lnTo>
                    <a:pt x="0" y="2922"/>
                  </a:lnTo>
                  <a:lnTo>
                    <a:pt x="0" y="238"/>
                  </a:lnTo>
                  <a:lnTo>
                    <a:pt x="3" y="199"/>
                  </a:lnTo>
                  <a:lnTo>
                    <a:pt x="12" y="163"/>
                  </a:lnTo>
                  <a:lnTo>
                    <a:pt x="27" y="128"/>
                  </a:lnTo>
                  <a:lnTo>
                    <a:pt x="47" y="97"/>
                  </a:lnTo>
                  <a:lnTo>
                    <a:pt x="70" y="70"/>
                  </a:lnTo>
                  <a:lnTo>
                    <a:pt x="98" y="45"/>
                  </a:lnTo>
                  <a:lnTo>
                    <a:pt x="129" y="27"/>
                  </a:lnTo>
                  <a:lnTo>
                    <a:pt x="163" y="12"/>
                  </a:lnTo>
                  <a:lnTo>
                    <a:pt x="200" y="3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21"/>
            <p:cNvSpPr>
              <a:spLocks noEditPoints="1"/>
            </p:cNvSpPr>
            <p:nvPr/>
          </p:nvSpPr>
          <p:spPr bwMode="auto">
            <a:xfrm>
              <a:off x="10542588" y="2778125"/>
              <a:ext cx="61912" cy="441325"/>
            </a:xfrm>
            <a:custGeom>
              <a:avLst/>
              <a:gdLst>
                <a:gd name="T0" fmla="*/ 118 w 390"/>
                <a:gd name="T1" fmla="*/ 2620 h 2780"/>
                <a:gd name="T2" fmla="*/ 125 w 390"/>
                <a:gd name="T3" fmla="*/ 2646 h 2780"/>
                <a:gd name="T4" fmla="*/ 148 w 390"/>
                <a:gd name="T5" fmla="*/ 2661 h 2780"/>
                <a:gd name="T6" fmla="*/ 230 w 390"/>
                <a:gd name="T7" fmla="*/ 2663 h 2780"/>
                <a:gd name="T8" fmla="*/ 255 w 390"/>
                <a:gd name="T9" fmla="*/ 2655 h 2780"/>
                <a:gd name="T10" fmla="*/ 271 w 390"/>
                <a:gd name="T11" fmla="*/ 2634 h 2780"/>
                <a:gd name="T12" fmla="*/ 273 w 390"/>
                <a:gd name="T13" fmla="*/ 2493 h 2780"/>
                <a:gd name="T14" fmla="*/ 118 w 390"/>
                <a:gd name="T15" fmla="*/ 554 h 2780"/>
                <a:gd name="T16" fmla="*/ 273 w 390"/>
                <a:gd name="T17" fmla="*/ 2377 h 2780"/>
                <a:gd name="T18" fmla="*/ 118 w 390"/>
                <a:gd name="T19" fmla="*/ 554 h 2780"/>
                <a:gd name="T20" fmla="*/ 138 w 390"/>
                <a:gd name="T21" fmla="*/ 438 h 2780"/>
                <a:gd name="T22" fmla="*/ 195 w 390"/>
                <a:gd name="T23" fmla="*/ 254 h 2780"/>
                <a:gd name="T24" fmla="*/ 213 w 390"/>
                <a:gd name="T25" fmla="*/ 3 h 2780"/>
                <a:gd name="T26" fmla="*/ 243 w 390"/>
                <a:gd name="T27" fmla="*/ 24 h 2780"/>
                <a:gd name="T28" fmla="*/ 388 w 390"/>
                <a:gd name="T29" fmla="*/ 479 h 2780"/>
                <a:gd name="T30" fmla="*/ 390 w 390"/>
                <a:gd name="T31" fmla="*/ 487 h 2780"/>
                <a:gd name="T32" fmla="*/ 390 w 390"/>
                <a:gd name="T33" fmla="*/ 497 h 2780"/>
                <a:gd name="T34" fmla="*/ 390 w 390"/>
                <a:gd name="T35" fmla="*/ 2449 h 2780"/>
                <a:gd name="T36" fmla="*/ 390 w 390"/>
                <a:gd name="T37" fmla="*/ 2483 h 2780"/>
                <a:gd name="T38" fmla="*/ 390 w 390"/>
                <a:gd name="T39" fmla="*/ 2527 h 2780"/>
                <a:gd name="T40" fmla="*/ 390 w 390"/>
                <a:gd name="T41" fmla="*/ 2572 h 2780"/>
                <a:gd name="T42" fmla="*/ 390 w 390"/>
                <a:gd name="T43" fmla="*/ 2606 h 2780"/>
                <a:gd name="T44" fmla="*/ 390 w 390"/>
                <a:gd name="T45" fmla="*/ 2620 h 2780"/>
                <a:gd name="T46" fmla="*/ 378 w 390"/>
                <a:gd name="T47" fmla="*/ 2682 h 2780"/>
                <a:gd name="T48" fmla="*/ 343 w 390"/>
                <a:gd name="T49" fmla="*/ 2733 h 2780"/>
                <a:gd name="T50" fmla="*/ 292 w 390"/>
                <a:gd name="T51" fmla="*/ 2767 h 2780"/>
                <a:gd name="T52" fmla="*/ 230 w 390"/>
                <a:gd name="T53" fmla="*/ 2780 h 2780"/>
                <a:gd name="T54" fmla="*/ 129 w 390"/>
                <a:gd name="T55" fmla="*/ 2776 h 2780"/>
                <a:gd name="T56" fmla="*/ 71 w 390"/>
                <a:gd name="T57" fmla="*/ 2753 h 2780"/>
                <a:gd name="T58" fmla="*/ 28 w 390"/>
                <a:gd name="T59" fmla="*/ 2709 h 2780"/>
                <a:gd name="T60" fmla="*/ 3 w 390"/>
                <a:gd name="T61" fmla="*/ 2652 h 2780"/>
                <a:gd name="T62" fmla="*/ 0 w 390"/>
                <a:gd name="T63" fmla="*/ 497 h 2780"/>
                <a:gd name="T64" fmla="*/ 1 w 390"/>
                <a:gd name="T65" fmla="*/ 487 h 2780"/>
                <a:gd name="T66" fmla="*/ 140 w 390"/>
                <a:gd name="T67" fmla="*/ 41 h 2780"/>
                <a:gd name="T68" fmla="*/ 161 w 390"/>
                <a:gd name="T69" fmla="*/ 11 h 2780"/>
                <a:gd name="T70" fmla="*/ 195 w 390"/>
                <a:gd name="T71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2780">
                  <a:moveTo>
                    <a:pt x="118" y="2493"/>
                  </a:moveTo>
                  <a:lnTo>
                    <a:pt x="118" y="2620"/>
                  </a:lnTo>
                  <a:lnTo>
                    <a:pt x="120" y="2634"/>
                  </a:lnTo>
                  <a:lnTo>
                    <a:pt x="125" y="2646"/>
                  </a:lnTo>
                  <a:lnTo>
                    <a:pt x="135" y="2655"/>
                  </a:lnTo>
                  <a:lnTo>
                    <a:pt x="148" y="2661"/>
                  </a:lnTo>
                  <a:lnTo>
                    <a:pt x="161" y="2663"/>
                  </a:lnTo>
                  <a:lnTo>
                    <a:pt x="230" y="2663"/>
                  </a:lnTo>
                  <a:lnTo>
                    <a:pt x="243" y="2661"/>
                  </a:lnTo>
                  <a:lnTo>
                    <a:pt x="255" y="2655"/>
                  </a:lnTo>
                  <a:lnTo>
                    <a:pt x="264" y="2646"/>
                  </a:lnTo>
                  <a:lnTo>
                    <a:pt x="271" y="2634"/>
                  </a:lnTo>
                  <a:lnTo>
                    <a:pt x="273" y="2620"/>
                  </a:lnTo>
                  <a:lnTo>
                    <a:pt x="273" y="2493"/>
                  </a:lnTo>
                  <a:lnTo>
                    <a:pt x="118" y="2493"/>
                  </a:lnTo>
                  <a:close/>
                  <a:moveTo>
                    <a:pt x="118" y="554"/>
                  </a:moveTo>
                  <a:lnTo>
                    <a:pt x="118" y="2377"/>
                  </a:lnTo>
                  <a:lnTo>
                    <a:pt x="273" y="2377"/>
                  </a:lnTo>
                  <a:lnTo>
                    <a:pt x="273" y="554"/>
                  </a:lnTo>
                  <a:lnTo>
                    <a:pt x="118" y="554"/>
                  </a:lnTo>
                  <a:close/>
                  <a:moveTo>
                    <a:pt x="195" y="254"/>
                  </a:moveTo>
                  <a:lnTo>
                    <a:pt x="138" y="438"/>
                  </a:lnTo>
                  <a:lnTo>
                    <a:pt x="252" y="438"/>
                  </a:lnTo>
                  <a:lnTo>
                    <a:pt x="195" y="254"/>
                  </a:lnTo>
                  <a:close/>
                  <a:moveTo>
                    <a:pt x="195" y="0"/>
                  </a:moveTo>
                  <a:lnTo>
                    <a:pt x="213" y="3"/>
                  </a:lnTo>
                  <a:lnTo>
                    <a:pt x="230" y="11"/>
                  </a:lnTo>
                  <a:lnTo>
                    <a:pt x="243" y="24"/>
                  </a:lnTo>
                  <a:lnTo>
                    <a:pt x="251" y="41"/>
                  </a:lnTo>
                  <a:lnTo>
                    <a:pt x="388" y="479"/>
                  </a:lnTo>
                  <a:lnTo>
                    <a:pt x="389" y="482"/>
                  </a:lnTo>
                  <a:lnTo>
                    <a:pt x="390" y="487"/>
                  </a:lnTo>
                  <a:lnTo>
                    <a:pt x="390" y="488"/>
                  </a:lnTo>
                  <a:lnTo>
                    <a:pt x="390" y="497"/>
                  </a:lnTo>
                  <a:lnTo>
                    <a:pt x="390" y="2439"/>
                  </a:lnTo>
                  <a:lnTo>
                    <a:pt x="390" y="2449"/>
                  </a:lnTo>
                  <a:lnTo>
                    <a:pt x="390" y="2464"/>
                  </a:lnTo>
                  <a:lnTo>
                    <a:pt x="390" y="2483"/>
                  </a:lnTo>
                  <a:lnTo>
                    <a:pt x="390" y="2505"/>
                  </a:lnTo>
                  <a:lnTo>
                    <a:pt x="390" y="2527"/>
                  </a:lnTo>
                  <a:lnTo>
                    <a:pt x="390" y="2551"/>
                  </a:lnTo>
                  <a:lnTo>
                    <a:pt x="390" y="2572"/>
                  </a:lnTo>
                  <a:lnTo>
                    <a:pt x="390" y="2590"/>
                  </a:lnTo>
                  <a:lnTo>
                    <a:pt x="390" y="2606"/>
                  </a:lnTo>
                  <a:lnTo>
                    <a:pt x="390" y="2616"/>
                  </a:lnTo>
                  <a:lnTo>
                    <a:pt x="390" y="2620"/>
                  </a:lnTo>
                  <a:lnTo>
                    <a:pt x="386" y="2652"/>
                  </a:lnTo>
                  <a:lnTo>
                    <a:pt x="378" y="2682"/>
                  </a:lnTo>
                  <a:lnTo>
                    <a:pt x="363" y="2709"/>
                  </a:lnTo>
                  <a:lnTo>
                    <a:pt x="343" y="2733"/>
                  </a:lnTo>
                  <a:lnTo>
                    <a:pt x="319" y="2753"/>
                  </a:lnTo>
                  <a:lnTo>
                    <a:pt x="292" y="2767"/>
                  </a:lnTo>
                  <a:lnTo>
                    <a:pt x="262" y="2776"/>
                  </a:lnTo>
                  <a:lnTo>
                    <a:pt x="230" y="2780"/>
                  </a:lnTo>
                  <a:lnTo>
                    <a:pt x="161" y="2780"/>
                  </a:lnTo>
                  <a:lnTo>
                    <a:pt x="129" y="2776"/>
                  </a:lnTo>
                  <a:lnTo>
                    <a:pt x="99" y="2767"/>
                  </a:lnTo>
                  <a:lnTo>
                    <a:pt x="71" y="2753"/>
                  </a:lnTo>
                  <a:lnTo>
                    <a:pt x="48" y="2733"/>
                  </a:lnTo>
                  <a:lnTo>
                    <a:pt x="28" y="2709"/>
                  </a:lnTo>
                  <a:lnTo>
                    <a:pt x="13" y="2682"/>
                  </a:lnTo>
                  <a:lnTo>
                    <a:pt x="3" y="2652"/>
                  </a:lnTo>
                  <a:lnTo>
                    <a:pt x="0" y="2620"/>
                  </a:lnTo>
                  <a:lnTo>
                    <a:pt x="0" y="497"/>
                  </a:lnTo>
                  <a:lnTo>
                    <a:pt x="1" y="488"/>
                  </a:lnTo>
                  <a:lnTo>
                    <a:pt x="1" y="487"/>
                  </a:lnTo>
                  <a:lnTo>
                    <a:pt x="3" y="479"/>
                  </a:lnTo>
                  <a:lnTo>
                    <a:pt x="140" y="41"/>
                  </a:lnTo>
                  <a:lnTo>
                    <a:pt x="148" y="24"/>
                  </a:lnTo>
                  <a:lnTo>
                    <a:pt x="161" y="11"/>
                  </a:lnTo>
                  <a:lnTo>
                    <a:pt x="176" y="3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22"/>
            <p:cNvSpPr>
              <a:spLocks/>
            </p:cNvSpPr>
            <p:nvPr/>
          </p:nvSpPr>
          <p:spPr bwMode="auto">
            <a:xfrm>
              <a:off x="10204450" y="3103563"/>
              <a:ext cx="209550" cy="19050"/>
            </a:xfrm>
            <a:custGeom>
              <a:avLst/>
              <a:gdLst>
                <a:gd name="T0" fmla="*/ 58 w 1325"/>
                <a:gd name="T1" fmla="*/ 0 h 117"/>
                <a:gd name="T2" fmla="*/ 1267 w 1325"/>
                <a:gd name="T3" fmla="*/ 0 h 117"/>
                <a:gd name="T4" fmla="*/ 1284 w 1325"/>
                <a:gd name="T5" fmla="*/ 3 h 117"/>
                <a:gd name="T6" fmla="*/ 1301 w 1325"/>
                <a:gd name="T7" fmla="*/ 11 h 117"/>
                <a:gd name="T8" fmla="*/ 1313 w 1325"/>
                <a:gd name="T9" fmla="*/ 24 h 117"/>
                <a:gd name="T10" fmla="*/ 1322 w 1325"/>
                <a:gd name="T11" fmla="*/ 40 h 117"/>
                <a:gd name="T12" fmla="*/ 1325 w 1325"/>
                <a:gd name="T13" fmla="*/ 58 h 117"/>
                <a:gd name="T14" fmla="*/ 1322 w 1325"/>
                <a:gd name="T15" fmla="*/ 77 h 117"/>
                <a:gd name="T16" fmla="*/ 1313 w 1325"/>
                <a:gd name="T17" fmla="*/ 93 h 117"/>
                <a:gd name="T18" fmla="*/ 1301 w 1325"/>
                <a:gd name="T19" fmla="*/ 105 h 117"/>
                <a:gd name="T20" fmla="*/ 1284 w 1325"/>
                <a:gd name="T21" fmla="*/ 113 h 117"/>
                <a:gd name="T22" fmla="*/ 1267 w 1325"/>
                <a:gd name="T23" fmla="*/ 117 h 117"/>
                <a:gd name="T24" fmla="*/ 58 w 1325"/>
                <a:gd name="T25" fmla="*/ 117 h 117"/>
                <a:gd name="T26" fmla="*/ 40 w 1325"/>
                <a:gd name="T27" fmla="*/ 113 h 117"/>
                <a:gd name="T28" fmla="*/ 23 w 1325"/>
                <a:gd name="T29" fmla="*/ 105 h 117"/>
                <a:gd name="T30" fmla="*/ 11 w 1325"/>
                <a:gd name="T31" fmla="*/ 93 h 117"/>
                <a:gd name="T32" fmla="*/ 2 w 1325"/>
                <a:gd name="T33" fmla="*/ 77 h 117"/>
                <a:gd name="T34" fmla="*/ 0 w 1325"/>
                <a:gd name="T35" fmla="*/ 58 h 117"/>
                <a:gd name="T36" fmla="*/ 2 w 1325"/>
                <a:gd name="T37" fmla="*/ 40 h 117"/>
                <a:gd name="T38" fmla="*/ 11 w 1325"/>
                <a:gd name="T39" fmla="*/ 24 h 117"/>
                <a:gd name="T40" fmla="*/ 23 w 1325"/>
                <a:gd name="T41" fmla="*/ 11 h 117"/>
                <a:gd name="T42" fmla="*/ 40 w 1325"/>
                <a:gd name="T43" fmla="*/ 3 h 117"/>
                <a:gd name="T44" fmla="*/ 58 w 132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5" h="117">
                  <a:moveTo>
                    <a:pt x="58" y="0"/>
                  </a:moveTo>
                  <a:lnTo>
                    <a:pt x="1267" y="0"/>
                  </a:lnTo>
                  <a:lnTo>
                    <a:pt x="1284" y="3"/>
                  </a:lnTo>
                  <a:lnTo>
                    <a:pt x="1301" y="11"/>
                  </a:lnTo>
                  <a:lnTo>
                    <a:pt x="1313" y="24"/>
                  </a:lnTo>
                  <a:lnTo>
                    <a:pt x="1322" y="40"/>
                  </a:lnTo>
                  <a:lnTo>
                    <a:pt x="1325" y="58"/>
                  </a:lnTo>
                  <a:lnTo>
                    <a:pt x="1322" y="77"/>
                  </a:lnTo>
                  <a:lnTo>
                    <a:pt x="1313" y="93"/>
                  </a:lnTo>
                  <a:lnTo>
                    <a:pt x="1301" y="105"/>
                  </a:lnTo>
                  <a:lnTo>
                    <a:pt x="1284" y="113"/>
                  </a:lnTo>
                  <a:lnTo>
                    <a:pt x="1267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23"/>
            <p:cNvSpPr>
              <a:spLocks/>
            </p:cNvSpPr>
            <p:nvPr/>
          </p:nvSpPr>
          <p:spPr bwMode="auto">
            <a:xfrm>
              <a:off x="10204450" y="3141663"/>
              <a:ext cx="114300" cy="17463"/>
            </a:xfrm>
            <a:custGeom>
              <a:avLst/>
              <a:gdLst>
                <a:gd name="T0" fmla="*/ 58 w 721"/>
                <a:gd name="T1" fmla="*/ 0 h 117"/>
                <a:gd name="T2" fmla="*/ 662 w 721"/>
                <a:gd name="T3" fmla="*/ 0 h 117"/>
                <a:gd name="T4" fmla="*/ 681 w 721"/>
                <a:gd name="T5" fmla="*/ 3 h 117"/>
                <a:gd name="T6" fmla="*/ 697 w 721"/>
                <a:gd name="T7" fmla="*/ 12 h 117"/>
                <a:gd name="T8" fmla="*/ 710 w 721"/>
                <a:gd name="T9" fmla="*/ 24 h 117"/>
                <a:gd name="T10" fmla="*/ 718 w 721"/>
                <a:gd name="T11" fmla="*/ 39 h 117"/>
                <a:gd name="T12" fmla="*/ 721 w 721"/>
                <a:gd name="T13" fmla="*/ 58 h 117"/>
                <a:gd name="T14" fmla="*/ 718 w 721"/>
                <a:gd name="T15" fmla="*/ 77 h 117"/>
                <a:gd name="T16" fmla="*/ 710 w 721"/>
                <a:gd name="T17" fmla="*/ 93 h 117"/>
                <a:gd name="T18" fmla="*/ 697 w 721"/>
                <a:gd name="T19" fmla="*/ 106 h 117"/>
                <a:gd name="T20" fmla="*/ 681 w 721"/>
                <a:gd name="T21" fmla="*/ 114 h 117"/>
                <a:gd name="T22" fmla="*/ 662 w 721"/>
                <a:gd name="T23" fmla="*/ 117 h 117"/>
                <a:gd name="T24" fmla="*/ 58 w 721"/>
                <a:gd name="T25" fmla="*/ 117 h 117"/>
                <a:gd name="T26" fmla="*/ 40 w 721"/>
                <a:gd name="T27" fmla="*/ 114 h 117"/>
                <a:gd name="T28" fmla="*/ 23 w 721"/>
                <a:gd name="T29" fmla="*/ 106 h 117"/>
                <a:gd name="T30" fmla="*/ 11 w 721"/>
                <a:gd name="T31" fmla="*/ 93 h 117"/>
                <a:gd name="T32" fmla="*/ 2 w 721"/>
                <a:gd name="T33" fmla="*/ 77 h 117"/>
                <a:gd name="T34" fmla="*/ 0 w 721"/>
                <a:gd name="T35" fmla="*/ 58 h 117"/>
                <a:gd name="T36" fmla="*/ 2 w 721"/>
                <a:gd name="T37" fmla="*/ 39 h 117"/>
                <a:gd name="T38" fmla="*/ 11 w 721"/>
                <a:gd name="T39" fmla="*/ 24 h 117"/>
                <a:gd name="T40" fmla="*/ 23 w 721"/>
                <a:gd name="T41" fmla="*/ 12 h 117"/>
                <a:gd name="T42" fmla="*/ 40 w 721"/>
                <a:gd name="T43" fmla="*/ 3 h 117"/>
                <a:gd name="T44" fmla="*/ 58 w 721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1" h="117">
                  <a:moveTo>
                    <a:pt x="58" y="0"/>
                  </a:moveTo>
                  <a:lnTo>
                    <a:pt x="662" y="0"/>
                  </a:lnTo>
                  <a:lnTo>
                    <a:pt x="681" y="3"/>
                  </a:lnTo>
                  <a:lnTo>
                    <a:pt x="697" y="12"/>
                  </a:lnTo>
                  <a:lnTo>
                    <a:pt x="710" y="24"/>
                  </a:lnTo>
                  <a:lnTo>
                    <a:pt x="718" y="39"/>
                  </a:lnTo>
                  <a:lnTo>
                    <a:pt x="721" y="58"/>
                  </a:lnTo>
                  <a:lnTo>
                    <a:pt x="718" y="77"/>
                  </a:lnTo>
                  <a:lnTo>
                    <a:pt x="710" y="93"/>
                  </a:lnTo>
                  <a:lnTo>
                    <a:pt x="697" y="106"/>
                  </a:lnTo>
                  <a:lnTo>
                    <a:pt x="681" y="114"/>
                  </a:lnTo>
                  <a:lnTo>
                    <a:pt x="662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3" y="106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4"/>
            <p:cNvSpPr>
              <a:spLocks noEditPoints="1"/>
            </p:cNvSpPr>
            <p:nvPr/>
          </p:nvSpPr>
          <p:spPr bwMode="auto">
            <a:xfrm>
              <a:off x="10144125" y="2676525"/>
              <a:ext cx="330200" cy="542925"/>
            </a:xfrm>
            <a:custGeom>
              <a:avLst/>
              <a:gdLst>
                <a:gd name="T0" fmla="*/ 1959 w 2076"/>
                <a:gd name="T1" fmla="*/ 3300 h 3417"/>
                <a:gd name="T2" fmla="*/ 1779 w 2076"/>
                <a:gd name="T3" fmla="*/ 1014 h 3417"/>
                <a:gd name="T4" fmla="*/ 1755 w 2076"/>
                <a:gd name="T5" fmla="*/ 1061 h 3417"/>
                <a:gd name="T6" fmla="*/ 356 w 2076"/>
                <a:gd name="T7" fmla="*/ 1073 h 3417"/>
                <a:gd name="T8" fmla="*/ 309 w 2076"/>
                <a:gd name="T9" fmla="*/ 1049 h 3417"/>
                <a:gd name="T10" fmla="*/ 297 w 2076"/>
                <a:gd name="T11" fmla="*/ 840 h 3417"/>
                <a:gd name="T12" fmla="*/ 997 w 2076"/>
                <a:gd name="T13" fmla="*/ 119 h 3417"/>
                <a:gd name="T14" fmla="*/ 888 w 2076"/>
                <a:gd name="T15" fmla="*/ 165 h 3417"/>
                <a:gd name="T16" fmla="*/ 813 w 2076"/>
                <a:gd name="T17" fmla="*/ 253 h 3417"/>
                <a:gd name="T18" fmla="*/ 785 w 2076"/>
                <a:gd name="T19" fmla="*/ 369 h 3417"/>
                <a:gd name="T20" fmla="*/ 760 w 2076"/>
                <a:gd name="T21" fmla="*/ 416 h 3417"/>
                <a:gd name="T22" fmla="*/ 536 w 2076"/>
                <a:gd name="T23" fmla="*/ 427 h 3417"/>
                <a:gd name="T24" fmla="*/ 460 w 2076"/>
                <a:gd name="T25" fmla="*/ 453 h 3417"/>
                <a:gd name="T26" fmla="*/ 418 w 2076"/>
                <a:gd name="T27" fmla="*/ 521 h 3417"/>
                <a:gd name="T28" fmla="*/ 1661 w 2076"/>
                <a:gd name="T29" fmla="*/ 956 h 3417"/>
                <a:gd name="T30" fmla="*/ 1649 w 2076"/>
                <a:gd name="T31" fmla="*/ 494 h 3417"/>
                <a:gd name="T32" fmla="*/ 1594 w 2076"/>
                <a:gd name="T33" fmla="*/ 439 h 3417"/>
                <a:gd name="T34" fmla="*/ 1350 w 2076"/>
                <a:gd name="T35" fmla="*/ 427 h 3417"/>
                <a:gd name="T36" fmla="*/ 1303 w 2076"/>
                <a:gd name="T37" fmla="*/ 404 h 3417"/>
                <a:gd name="T38" fmla="*/ 1288 w 2076"/>
                <a:gd name="T39" fmla="*/ 329 h 3417"/>
                <a:gd name="T40" fmla="*/ 1243 w 2076"/>
                <a:gd name="T41" fmla="*/ 220 h 3417"/>
                <a:gd name="T42" fmla="*/ 1155 w 2076"/>
                <a:gd name="T43" fmla="*/ 145 h 3417"/>
                <a:gd name="T44" fmla="*/ 1038 w 2076"/>
                <a:gd name="T45" fmla="*/ 116 h 3417"/>
                <a:gd name="T46" fmla="*/ 1135 w 2076"/>
                <a:gd name="T47" fmla="*/ 13 h 3417"/>
                <a:gd name="T48" fmla="*/ 1261 w 2076"/>
                <a:gd name="T49" fmla="*/ 75 h 3417"/>
                <a:gd name="T50" fmla="*/ 1355 w 2076"/>
                <a:gd name="T51" fmla="*/ 178 h 3417"/>
                <a:gd name="T52" fmla="*/ 1404 w 2076"/>
                <a:gd name="T53" fmla="*/ 311 h 3417"/>
                <a:gd name="T54" fmla="*/ 1616 w 2076"/>
                <a:gd name="T55" fmla="*/ 323 h 3417"/>
                <a:gd name="T56" fmla="*/ 1709 w 2076"/>
                <a:gd name="T57" fmla="*/ 380 h 3417"/>
                <a:gd name="T58" fmla="*/ 1767 w 2076"/>
                <a:gd name="T59" fmla="*/ 473 h 3417"/>
                <a:gd name="T60" fmla="*/ 1779 w 2076"/>
                <a:gd name="T61" fmla="*/ 723 h 3417"/>
                <a:gd name="T62" fmla="*/ 2053 w 2076"/>
                <a:gd name="T63" fmla="*/ 734 h 3417"/>
                <a:gd name="T64" fmla="*/ 2076 w 2076"/>
                <a:gd name="T65" fmla="*/ 781 h 3417"/>
                <a:gd name="T66" fmla="*/ 2065 w 2076"/>
                <a:gd name="T67" fmla="*/ 3393 h 3417"/>
                <a:gd name="T68" fmla="*/ 2017 w 2076"/>
                <a:gd name="T69" fmla="*/ 3417 h 3417"/>
                <a:gd name="T70" fmla="*/ 25 w 2076"/>
                <a:gd name="T71" fmla="*/ 3406 h 3417"/>
                <a:gd name="T72" fmla="*/ 0 w 2076"/>
                <a:gd name="T73" fmla="*/ 3359 h 3417"/>
                <a:gd name="T74" fmla="*/ 11 w 2076"/>
                <a:gd name="T75" fmla="*/ 747 h 3417"/>
                <a:gd name="T76" fmla="*/ 59 w 2076"/>
                <a:gd name="T77" fmla="*/ 723 h 3417"/>
                <a:gd name="T78" fmla="*/ 300 w 2076"/>
                <a:gd name="T79" fmla="*/ 510 h 3417"/>
                <a:gd name="T80" fmla="*/ 344 w 2076"/>
                <a:gd name="T81" fmla="*/ 408 h 3417"/>
                <a:gd name="T82" fmla="*/ 427 w 2076"/>
                <a:gd name="T83" fmla="*/ 337 h 3417"/>
                <a:gd name="T84" fmla="*/ 536 w 2076"/>
                <a:gd name="T85" fmla="*/ 311 h 3417"/>
                <a:gd name="T86" fmla="*/ 699 w 2076"/>
                <a:gd name="T87" fmla="*/ 219 h 3417"/>
                <a:gd name="T88" fmla="*/ 779 w 2076"/>
                <a:gd name="T89" fmla="*/ 105 h 3417"/>
                <a:gd name="T90" fmla="*/ 896 w 2076"/>
                <a:gd name="T91" fmla="*/ 28 h 3417"/>
                <a:gd name="T92" fmla="*/ 1038 w 2076"/>
                <a:gd name="T93" fmla="*/ 0 h 3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6" h="3417">
                  <a:moveTo>
                    <a:pt x="117" y="840"/>
                  </a:moveTo>
                  <a:lnTo>
                    <a:pt x="117" y="3300"/>
                  </a:lnTo>
                  <a:lnTo>
                    <a:pt x="1959" y="3300"/>
                  </a:lnTo>
                  <a:lnTo>
                    <a:pt x="1959" y="840"/>
                  </a:lnTo>
                  <a:lnTo>
                    <a:pt x="1779" y="840"/>
                  </a:lnTo>
                  <a:lnTo>
                    <a:pt x="1779" y="1014"/>
                  </a:lnTo>
                  <a:lnTo>
                    <a:pt x="1776" y="1032"/>
                  </a:lnTo>
                  <a:lnTo>
                    <a:pt x="1768" y="1049"/>
                  </a:lnTo>
                  <a:lnTo>
                    <a:pt x="1755" y="1061"/>
                  </a:lnTo>
                  <a:lnTo>
                    <a:pt x="1739" y="1070"/>
                  </a:lnTo>
                  <a:lnTo>
                    <a:pt x="1720" y="1073"/>
                  </a:lnTo>
                  <a:lnTo>
                    <a:pt x="356" y="1073"/>
                  </a:lnTo>
                  <a:lnTo>
                    <a:pt x="337" y="1070"/>
                  </a:lnTo>
                  <a:lnTo>
                    <a:pt x="321" y="1061"/>
                  </a:lnTo>
                  <a:lnTo>
                    <a:pt x="309" y="1049"/>
                  </a:lnTo>
                  <a:lnTo>
                    <a:pt x="300" y="1032"/>
                  </a:lnTo>
                  <a:lnTo>
                    <a:pt x="297" y="1014"/>
                  </a:lnTo>
                  <a:lnTo>
                    <a:pt x="297" y="840"/>
                  </a:lnTo>
                  <a:lnTo>
                    <a:pt x="117" y="840"/>
                  </a:lnTo>
                  <a:close/>
                  <a:moveTo>
                    <a:pt x="1038" y="116"/>
                  </a:moveTo>
                  <a:lnTo>
                    <a:pt x="997" y="119"/>
                  </a:lnTo>
                  <a:lnTo>
                    <a:pt x="958" y="129"/>
                  </a:lnTo>
                  <a:lnTo>
                    <a:pt x="921" y="145"/>
                  </a:lnTo>
                  <a:lnTo>
                    <a:pt x="888" y="165"/>
                  </a:lnTo>
                  <a:lnTo>
                    <a:pt x="859" y="190"/>
                  </a:lnTo>
                  <a:lnTo>
                    <a:pt x="834" y="220"/>
                  </a:lnTo>
                  <a:lnTo>
                    <a:pt x="813" y="253"/>
                  </a:lnTo>
                  <a:lnTo>
                    <a:pt x="798" y="289"/>
                  </a:lnTo>
                  <a:lnTo>
                    <a:pt x="788" y="329"/>
                  </a:lnTo>
                  <a:lnTo>
                    <a:pt x="785" y="369"/>
                  </a:lnTo>
                  <a:lnTo>
                    <a:pt x="781" y="387"/>
                  </a:lnTo>
                  <a:lnTo>
                    <a:pt x="774" y="404"/>
                  </a:lnTo>
                  <a:lnTo>
                    <a:pt x="760" y="416"/>
                  </a:lnTo>
                  <a:lnTo>
                    <a:pt x="745" y="424"/>
                  </a:lnTo>
                  <a:lnTo>
                    <a:pt x="726" y="427"/>
                  </a:lnTo>
                  <a:lnTo>
                    <a:pt x="536" y="427"/>
                  </a:lnTo>
                  <a:lnTo>
                    <a:pt x="508" y="430"/>
                  </a:lnTo>
                  <a:lnTo>
                    <a:pt x="483" y="439"/>
                  </a:lnTo>
                  <a:lnTo>
                    <a:pt x="460" y="453"/>
                  </a:lnTo>
                  <a:lnTo>
                    <a:pt x="441" y="472"/>
                  </a:lnTo>
                  <a:lnTo>
                    <a:pt x="427" y="494"/>
                  </a:lnTo>
                  <a:lnTo>
                    <a:pt x="418" y="521"/>
                  </a:lnTo>
                  <a:lnTo>
                    <a:pt x="415" y="549"/>
                  </a:lnTo>
                  <a:lnTo>
                    <a:pt x="415" y="956"/>
                  </a:lnTo>
                  <a:lnTo>
                    <a:pt x="1661" y="956"/>
                  </a:lnTo>
                  <a:lnTo>
                    <a:pt x="1661" y="549"/>
                  </a:lnTo>
                  <a:lnTo>
                    <a:pt x="1659" y="521"/>
                  </a:lnTo>
                  <a:lnTo>
                    <a:pt x="1649" y="494"/>
                  </a:lnTo>
                  <a:lnTo>
                    <a:pt x="1635" y="472"/>
                  </a:lnTo>
                  <a:lnTo>
                    <a:pt x="1616" y="453"/>
                  </a:lnTo>
                  <a:lnTo>
                    <a:pt x="1594" y="439"/>
                  </a:lnTo>
                  <a:lnTo>
                    <a:pt x="1568" y="430"/>
                  </a:lnTo>
                  <a:lnTo>
                    <a:pt x="1540" y="427"/>
                  </a:lnTo>
                  <a:lnTo>
                    <a:pt x="1350" y="427"/>
                  </a:lnTo>
                  <a:lnTo>
                    <a:pt x="1331" y="424"/>
                  </a:lnTo>
                  <a:lnTo>
                    <a:pt x="1316" y="416"/>
                  </a:lnTo>
                  <a:lnTo>
                    <a:pt x="1303" y="404"/>
                  </a:lnTo>
                  <a:lnTo>
                    <a:pt x="1295" y="387"/>
                  </a:lnTo>
                  <a:lnTo>
                    <a:pt x="1291" y="369"/>
                  </a:lnTo>
                  <a:lnTo>
                    <a:pt x="1288" y="329"/>
                  </a:lnTo>
                  <a:lnTo>
                    <a:pt x="1279" y="289"/>
                  </a:lnTo>
                  <a:lnTo>
                    <a:pt x="1264" y="253"/>
                  </a:lnTo>
                  <a:lnTo>
                    <a:pt x="1243" y="220"/>
                  </a:lnTo>
                  <a:lnTo>
                    <a:pt x="1217" y="190"/>
                  </a:lnTo>
                  <a:lnTo>
                    <a:pt x="1188" y="165"/>
                  </a:lnTo>
                  <a:lnTo>
                    <a:pt x="1155" y="145"/>
                  </a:lnTo>
                  <a:lnTo>
                    <a:pt x="1118" y="129"/>
                  </a:lnTo>
                  <a:lnTo>
                    <a:pt x="1079" y="119"/>
                  </a:lnTo>
                  <a:lnTo>
                    <a:pt x="1038" y="116"/>
                  </a:lnTo>
                  <a:close/>
                  <a:moveTo>
                    <a:pt x="1038" y="0"/>
                  </a:moveTo>
                  <a:lnTo>
                    <a:pt x="1088" y="3"/>
                  </a:lnTo>
                  <a:lnTo>
                    <a:pt x="1135" y="13"/>
                  </a:lnTo>
                  <a:lnTo>
                    <a:pt x="1180" y="28"/>
                  </a:lnTo>
                  <a:lnTo>
                    <a:pt x="1223" y="49"/>
                  </a:lnTo>
                  <a:lnTo>
                    <a:pt x="1261" y="75"/>
                  </a:lnTo>
                  <a:lnTo>
                    <a:pt x="1297" y="105"/>
                  </a:lnTo>
                  <a:lnTo>
                    <a:pt x="1328" y="139"/>
                  </a:lnTo>
                  <a:lnTo>
                    <a:pt x="1355" y="178"/>
                  </a:lnTo>
                  <a:lnTo>
                    <a:pt x="1377" y="219"/>
                  </a:lnTo>
                  <a:lnTo>
                    <a:pt x="1394" y="263"/>
                  </a:lnTo>
                  <a:lnTo>
                    <a:pt x="1404" y="311"/>
                  </a:lnTo>
                  <a:lnTo>
                    <a:pt x="1540" y="311"/>
                  </a:lnTo>
                  <a:lnTo>
                    <a:pt x="1579" y="314"/>
                  </a:lnTo>
                  <a:lnTo>
                    <a:pt x="1616" y="323"/>
                  </a:lnTo>
                  <a:lnTo>
                    <a:pt x="1650" y="337"/>
                  </a:lnTo>
                  <a:lnTo>
                    <a:pt x="1681" y="356"/>
                  </a:lnTo>
                  <a:lnTo>
                    <a:pt x="1709" y="380"/>
                  </a:lnTo>
                  <a:lnTo>
                    <a:pt x="1733" y="408"/>
                  </a:lnTo>
                  <a:lnTo>
                    <a:pt x="1753" y="439"/>
                  </a:lnTo>
                  <a:lnTo>
                    <a:pt x="1767" y="473"/>
                  </a:lnTo>
                  <a:lnTo>
                    <a:pt x="1776" y="510"/>
                  </a:lnTo>
                  <a:lnTo>
                    <a:pt x="1779" y="549"/>
                  </a:lnTo>
                  <a:lnTo>
                    <a:pt x="1779" y="723"/>
                  </a:lnTo>
                  <a:lnTo>
                    <a:pt x="2017" y="723"/>
                  </a:lnTo>
                  <a:lnTo>
                    <a:pt x="2036" y="726"/>
                  </a:lnTo>
                  <a:lnTo>
                    <a:pt x="2053" y="734"/>
                  </a:lnTo>
                  <a:lnTo>
                    <a:pt x="2065" y="747"/>
                  </a:lnTo>
                  <a:lnTo>
                    <a:pt x="2073" y="763"/>
                  </a:lnTo>
                  <a:lnTo>
                    <a:pt x="2076" y="781"/>
                  </a:lnTo>
                  <a:lnTo>
                    <a:pt x="2076" y="3359"/>
                  </a:lnTo>
                  <a:lnTo>
                    <a:pt x="2073" y="3377"/>
                  </a:lnTo>
                  <a:lnTo>
                    <a:pt x="2065" y="3393"/>
                  </a:lnTo>
                  <a:lnTo>
                    <a:pt x="2053" y="3406"/>
                  </a:lnTo>
                  <a:lnTo>
                    <a:pt x="2036" y="3414"/>
                  </a:lnTo>
                  <a:lnTo>
                    <a:pt x="2017" y="3417"/>
                  </a:lnTo>
                  <a:lnTo>
                    <a:pt x="59" y="3417"/>
                  </a:lnTo>
                  <a:lnTo>
                    <a:pt x="40" y="3414"/>
                  </a:lnTo>
                  <a:lnTo>
                    <a:pt x="25" y="3406"/>
                  </a:lnTo>
                  <a:lnTo>
                    <a:pt x="11" y="3393"/>
                  </a:lnTo>
                  <a:lnTo>
                    <a:pt x="4" y="3377"/>
                  </a:lnTo>
                  <a:lnTo>
                    <a:pt x="0" y="3359"/>
                  </a:lnTo>
                  <a:lnTo>
                    <a:pt x="0" y="781"/>
                  </a:lnTo>
                  <a:lnTo>
                    <a:pt x="4" y="763"/>
                  </a:lnTo>
                  <a:lnTo>
                    <a:pt x="11" y="747"/>
                  </a:lnTo>
                  <a:lnTo>
                    <a:pt x="25" y="734"/>
                  </a:lnTo>
                  <a:lnTo>
                    <a:pt x="40" y="726"/>
                  </a:lnTo>
                  <a:lnTo>
                    <a:pt x="59" y="723"/>
                  </a:lnTo>
                  <a:lnTo>
                    <a:pt x="297" y="723"/>
                  </a:lnTo>
                  <a:lnTo>
                    <a:pt x="297" y="549"/>
                  </a:lnTo>
                  <a:lnTo>
                    <a:pt x="300" y="510"/>
                  </a:lnTo>
                  <a:lnTo>
                    <a:pt x="309" y="473"/>
                  </a:lnTo>
                  <a:lnTo>
                    <a:pt x="324" y="439"/>
                  </a:lnTo>
                  <a:lnTo>
                    <a:pt x="344" y="408"/>
                  </a:lnTo>
                  <a:lnTo>
                    <a:pt x="367" y="380"/>
                  </a:lnTo>
                  <a:lnTo>
                    <a:pt x="395" y="356"/>
                  </a:lnTo>
                  <a:lnTo>
                    <a:pt x="427" y="337"/>
                  </a:lnTo>
                  <a:lnTo>
                    <a:pt x="460" y="323"/>
                  </a:lnTo>
                  <a:lnTo>
                    <a:pt x="497" y="314"/>
                  </a:lnTo>
                  <a:lnTo>
                    <a:pt x="536" y="311"/>
                  </a:lnTo>
                  <a:lnTo>
                    <a:pt x="673" y="311"/>
                  </a:lnTo>
                  <a:lnTo>
                    <a:pt x="683" y="263"/>
                  </a:lnTo>
                  <a:lnTo>
                    <a:pt x="699" y="219"/>
                  </a:lnTo>
                  <a:lnTo>
                    <a:pt x="721" y="178"/>
                  </a:lnTo>
                  <a:lnTo>
                    <a:pt x="748" y="139"/>
                  </a:lnTo>
                  <a:lnTo>
                    <a:pt x="779" y="105"/>
                  </a:lnTo>
                  <a:lnTo>
                    <a:pt x="815" y="75"/>
                  </a:lnTo>
                  <a:lnTo>
                    <a:pt x="854" y="49"/>
                  </a:lnTo>
                  <a:lnTo>
                    <a:pt x="896" y="28"/>
                  </a:lnTo>
                  <a:lnTo>
                    <a:pt x="941" y="13"/>
                  </a:lnTo>
                  <a:lnTo>
                    <a:pt x="989" y="3"/>
                  </a:lnTo>
                  <a:lnTo>
                    <a:pt x="10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25"/>
            <p:cNvSpPr>
              <a:spLocks/>
            </p:cNvSpPr>
            <p:nvPr/>
          </p:nvSpPr>
          <p:spPr bwMode="auto">
            <a:xfrm>
              <a:off x="10299700" y="2719388"/>
              <a:ext cx="19050" cy="31750"/>
            </a:xfrm>
            <a:custGeom>
              <a:avLst/>
              <a:gdLst>
                <a:gd name="T0" fmla="*/ 59 w 118"/>
                <a:gd name="T1" fmla="*/ 0 h 194"/>
                <a:gd name="T2" fmla="*/ 78 w 118"/>
                <a:gd name="T3" fmla="*/ 2 h 194"/>
                <a:gd name="T4" fmla="*/ 94 w 118"/>
                <a:gd name="T5" fmla="*/ 11 h 194"/>
                <a:gd name="T6" fmla="*/ 107 w 118"/>
                <a:gd name="T7" fmla="*/ 23 h 194"/>
                <a:gd name="T8" fmla="*/ 115 w 118"/>
                <a:gd name="T9" fmla="*/ 40 h 194"/>
                <a:gd name="T10" fmla="*/ 118 w 118"/>
                <a:gd name="T11" fmla="*/ 58 h 194"/>
                <a:gd name="T12" fmla="*/ 118 w 118"/>
                <a:gd name="T13" fmla="*/ 136 h 194"/>
                <a:gd name="T14" fmla="*/ 115 w 118"/>
                <a:gd name="T15" fmla="*/ 154 h 194"/>
                <a:gd name="T16" fmla="*/ 107 w 118"/>
                <a:gd name="T17" fmla="*/ 170 h 194"/>
                <a:gd name="T18" fmla="*/ 94 w 118"/>
                <a:gd name="T19" fmla="*/ 183 h 194"/>
                <a:gd name="T20" fmla="*/ 78 w 118"/>
                <a:gd name="T21" fmla="*/ 191 h 194"/>
                <a:gd name="T22" fmla="*/ 59 w 118"/>
                <a:gd name="T23" fmla="*/ 194 h 194"/>
                <a:gd name="T24" fmla="*/ 40 w 118"/>
                <a:gd name="T25" fmla="*/ 191 h 194"/>
                <a:gd name="T26" fmla="*/ 25 w 118"/>
                <a:gd name="T27" fmla="*/ 183 h 194"/>
                <a:gd name="T28" fmla="*/ 12 w 118"/>
                <a:gd name="T29" fmla="*/ 170 h 194"/>
                <a:gd name="T30" fmla="*/ 4 w 118"/>
                <a:gd name="T31" fmla="*/ 154 h 194"/>
                <a:gd name="T32" fmla="*/ 0 w 118"/>
                <a:gd name="T33" fmla="*/ 136 h 194"/>
                <a:gd name="T34" fmla="*/ 0 w 118"/>
                <a:gd name="T35" fmla="*/ 58 h 194"/>
                <a:gd name="T36" fmla="*/ 4 w 118"/>
                <a:gd name="T37" fmla="*/ 40 h 194"/>
                <a:gd name="T38" fmla="*/ 12 w 118"/>
                <a:gd name="T39" fmla="*/ 23 h 194"/>
                <a:gd name="T40" fmla="*/ 25 w 118"/>
                <a:gd name="T41" fmla="*/ 11 h 194"/>
                <a:gd name="T42" fmla="*/ 40 w 118"/>
                <a:gd name="T43" fmla="*/ 2 h 194"/>
                <a:gd name="T44" fmla="*/ 59 w 118"/>
                <a:gd name="T4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194">
                  <a:moveTo>
                    <a:pt x="59" y="0"/>
                  </a:moveTo>
                  <a:lnTo>
                    <a:pt x="78" y="2"/>
                  </a:lnTo>
                  <a:lnTo>
                    <a:pt x="94" y="11"/>
                  </a:lnTo>
                  <a:lnTo>
                    <a:pt x="107" y="23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8" y="136"/>
                  </a:lnTo>
                  <a:lnTo>
                    <a:pt x="115" y="154"/>
                  </a:lnTo>
                  <a:lnTo>
                    <a:pt x="107" y="170"/>
                  </a:lnTo>
                  <a:lnTo>
                    <a:pt x="94" y="183"/>
                  </a:lnTo>
                  <a:lnTo>
                    <a:pt x="78" y="191"/>
                  </a:lnTo>
                  <a:lnTo>
                    <a:pt x="59" y="194"/>
                  </a:lnTo>
                  <a:lnTo>
                    <a:pt x="40" y="191"/>
                  </a:lnTo>
                  <a:lnTo>
                    <a:pt x="25" y="183"/>
                  </a:lnTo>
                  <a:lnTo>
                    <a:pt x="12" y="170"/>
                  </a:lnTo>
                  <a:lnTo>
                    <a:pt x="4" y="154"/>
                  </a:lnTo>
                  <a:lnTo>
                    <a:pt x="0" y="13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26"/>
            <p:cNvSpPr>
              <a:spLocks/>
            </p:cNvSpPr>
            <p:nvPr/>
          </p:nvSpPr>
          <p:spPr bwMode="auto">
            <a:xfrm>
              <a:off x="10383838" y="2887663"/>
              <a:ext cx="30162" cy="149225"/>
            </a:xfrm>
            <a:custGeom>
              <a:avLst/>
              <a:gdLst>
                <a:gd name="T0" fmla="*/ 59 w 195"/>
                <a:gd name="T1" fmla="*/ 0 h 938"/>
                <a:gd name="T2" fmla="*/ 137 w 195"/>
                <a:gd name="T3" fmla="*/ 0 h 938"/>
                <a:gd name="T4" fmla="*/ 154 w 195"/>
                <a:gd name="T5" fmla="*/ 3 h 938"/>
                <a:gd name="T6" fmla="*/ 171 w 195"/>
                <a:gd name="T7" fmla="*/ 12 h 938"/>
                <a:gd name="T8" fmla="*/ 183 w 195"/>
                <a:gd name="T9" fmla="*/ 24 h 938"/>
                <a:gd name="T10" fmla="*/ 192 w 195"/>
                <a:gd name="T11" fmla="*/ 40 h 938"/>
                <a:gd name="T12" fmla="*/ 195 w 195"/>
                <a:gd name="T13" fmla="*/ 58 h 938"/>
                <a:gd name="T14" fmla="*/ 195 w 195"/>
                <a:gd name="T15" fmla="*/ 880 h 938"/>
                <a:gd name="T16" fmla="*/ 192 w 195"/>
                <a:gd name="T17" fmla="*/ 899 h 938"/>
                <a:gd name="T18" fmla="*/ 183 w 195"/>
                <a:gd name="T19" fmla="*/ 914 h 938"/>
                <a:gd name="T20" fmla="*/ 171 w 195"/>
                <a:gd name="T21" fmla="*/ 926 h 938"/>
                <a:gd name="T22" fmla="*/ 154 w 195"/>
                <a:gd name="T23" fmla="*/ 935 h 938"/>
                <a:gd name="T24" fmla="*/ 137 w 195"/>
                <a:gd name="T25" fmla="*/ 938 h 938"/>
                <a:gd name="T26" fmla="*/ 59 w 195"/>
                <a:gd name="T27" fmla="*/ 938 h 938"/>
                <a:gd name="T28" fmla="*/ 40 w 195"/>
                <a:gd name="T29" fmla="*/ 935 h 938"/>
                <a:gd name="T30" fmla="*/ 24 w 195"/>
                <a:gd name="T31" fmla="*/ 926 h 938"/>
                <a:gd name="T32" fmla="*/ 11 w 195"/>
                <a:gd name="T33" fmla="*/ 914 h 938"/>
                <a:gd name="T34" fmla="*/ 3 w 195"/>
                <a:gd name="T35" fmla="*/ 899 h 938"/>
                <a:gd name="T36" fmla="*/ 0 w 195"/>
                <a:gd name="T37" fmla="*/ 880 h 938"/>
                <a:gd name="T38" fmla="*/ 3 w 195"/>
                <a:gd name="T39" fmla="*/ 861 h 938"/>
                <a:gd name="T40" fmla="*/ 11 w 195"/>
                <a:gd name="T41" fmla="*/ 846 h 938"/>
                <a:gd name="T42" fmla="*/ 24 w 195"/>
                <a:gd name="T43" fmla="*/ 832 h 938"/>
                <a:gd name="T44" fmla="*/ 40 w 195"/>
                <a:gd name="T45" fmla="*/ 825 h 938"/>
                <a:gd name="T46" fmla="*/ 59 w 195"/>
                <a:gd name="T47" fmla="*/ 821 h 938"/>
                <a:gd name="T48" fmla="*/ 78 w 195"/>
                <a:gd name="T49" fmla="*/ 821 h 938"/>
                <a:gd name="T50" fmla="*/ 78 w 195"/>
                <a:gd name="T51" fmla="*/ 117 h 938"/>
                <a:gd name="T52" fmla="*/ 59 w 195"/>
                <a:gd name="T53" fmla="*/ 117 h 938"/>
                <a:gd name="T54" fmla="*/ 40 w 195"/>
                <a:gd name="T55" fmla="*/ 113 h 938"/>
                <a:gd name="T56" fmla="*/ 24 w 195"/>
                <a:gd name="T57" fmla="*/ 106 h 938"/>
                <a:gd name="T58" fmla="*/ 11 w 195"/>
                <a:gd name="T59" fmla="*/ 93 h 938"/>
                <a:gd name="T60" fmla="*/ 3 w 195"/>
                <a:gd name="T61" fmla="*/ 77 h 938"/>
                <a:gd name="T62" fmla="*/ 0 w 195"/>
                <a:gd name="T63" fmla="*/ 58 h 938"/>
                <a:gd name="T64" fmla="*/ 3 w 195"/>
                <a:gd name="T65" fmla="*/ 40 h 938"/>
                <a:gd name="T66" fmla="*/ 11 w 195"/>
                <a:gd name="T67" fmla="*/ 24 h 938"/>
                <a:gd name="T68" fmla="*/ 24 w 195"/>
                <a:gd name="T69" fmla="*/ 12 h 938"/>
                <a:gd name="T70" fmla="*/ 40 w 195"/>
                <a:gd name="T71" fmla="*/ 3 h 938"/>
                <a:gd name="T72" fmla="*/ 59 w 195"/>
                <a:gd name="T73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5" h="938">
                  <a:moveTo>
                    <a:pt x="59" y="0"/>
                  </a:moveTo>
                  <a:lnTo>
                    <a:pt x="137" y="0"/>
                  </a:lnTo>
                  <a:lnTo>
                    <a:pt x="154" y="3"/>
                  </a:lnTo>
                  <a:lnTo>
                    <a:pt x="171" y="12"/>
                  </a:lnTo>
                  <a:lnTo>
                    <a:pt x="183" y="24"/>
                  </a:lnTo>
                  <a:lnTo>
                    <a:pt x="192" y="40"/>
                  </a:lnTo>
                  <a:lnTo>
                    <a:pt x="195" y="58"/>
                  </a:lnTo>
                  <a:lnTo>
                    <a:pt x="195" y="880"/>
                  </a:lnTo>
                  <a:lnTo>
                    <a:pt x="192" y="899"/>
                  </a:lnTo>
                  <a:lnTo>
                    <a:pt x="183" y="914"/>
                  </a:lnTo>
                  <a:lnTo>
                    <a:pt x="171" y="926"/>
                  </a:lnTo>
                  <a:lnTo>
                    <a:pt x="154" y="935"/>
                  </a:lnTo>
                  <a:lnTo>
                    <a:pt x="137" y="938"/>
                  </a:lnTo>
                  <a:lnTo>
                    <a:pt x="59" y="938"/>
                  </a:lnTo>
                  <a:lnTo>
                    <a:pt x="40" y="935"/>
                  </a:lnTo>
                  <a:lnTo>
                    <a:pt x="24" y="926"/>
                  </a:lnTo>
                  <a:lnTo>
                    <a:pt x="11" y="914"/>
                  </a:lnTo>
                  <a:lnTo>
                    <a:pt x="3" y="899"/>
                  </a:lnTo>
                  <a:lnTo>
                    <a:pt x="0" y="880"/>
                  </a:lnTo>
                  <a:lnTo>
                    <a:pt x="3" y="861"/>
                  </a:lnTo>
                  <a:lnTo>
                    <a:pt x="11" y="846"/>
                  </a:lnTo>
                  <a:lnTo>
                    <a:pt x="24" y="832"/>
                  </a:lnTo>
                  <a:lnTo>
                    <a:pt x="40" y="825"/>
                  </a:lnTo>
                  <a:lnTo>
                    <a:pt x="59" y="821"/>
                  </a:lnTo>
                  <a:lnTo>
                    <a:pt x="78" y="821"/>
                  </a:lnTo>
                  <a:lnTo>
                    <a:pt x="78" y="117"/>
                  </a:lnTo>
                  <a:lnTo>
                    <a:pt x="59" y="117"/>
                  </a:lnTo>
                  <a:lnTo>
                    <a:pt x="40" y="113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27"/>
            <p:cNvSpPr>
              <a:spLocks/>
            </p:cNvSpPr>
            <p:nvPr/>
          </p:nvSpPr>
          <p:spPr bwMode="auto">
            <a:xfrm>
              <a:off x="10204450" y="3054350"/>
              <a:ext cx="160337" cy="31750"/>
            </a:xfrm>
            <a:custGeom>
              <a:avLst/>
              <a:gdLst>
                <a:gd name="T0" fmla="*/ 58 w 1013"/>
                <a:gd name="T1" fmla="*/ 0 h 193"/>
                <a:gd name="T2" fmla="*/ 77 w 1013"/>
                <a:gd name="T3" fmla="*/ 3 h 193"/>
                <a:gd name="T4" fmla="*/ 92 w 1013"/>
                <a:gd name="T5" fmla="*/ 11 h 193"/>
                <a:gd name="T6" fmla="*/ 105 w 1013"/>
                <a:gd name="T7" fmla="*/ 23 h 193"/>
                <a:gd name="T8" fmla="*/ 113 w 1013"/>
                <a:gd name="T9" fmla="*/ 39 h 193"/>
                <a:gd name="T10" fmla="*/ 117 w 1013"/>
                <a:gd name="T11" fmla="*/ 58 h 193"/>
                <a:gd name="T12" fmla="*/ 117 w 1013"/>
                <a:gd name="T13" fmla="*/ 77 h 193"/>
                <a:gd name="T14" fmla="*/ 895 w 1013"/>
                <a:gd name="T15" fmla="*/ 77 h 193"/>
                <a:gd name="T16" fmla="*/ 895 w 1013"/>
                <a:gd name="T17" fmla="*/ 58 h 193"/>
                <a:gd name="T18" fmla="*/ 899 w 1013"/>
                <a:gd name="T19" fmla="*/ 39 h 193"/>
                <a:gd name="T20" fmla="*/ 908 w 1013"/>
                <a:gd name="T21" fmla="*/ 23 h 193"/>
                <a:gd name="T22" fmla="*/ 920 w 1013"/>
                <a:gd name="T23" fmla="*/ 11 h 193"/>
                <a:gd name="T24" fmla="*/ 935 w 1013"/>
                <a:gd name="T25" fmla="*/ 3 h 193"/>
                <a:gd name="T26" fmla="*/ 954 w 1013"/>
                <a:gd name="T27" fmla="*/ 0 h 193"/>
                <a:gd name="T28" fmla="*/ 973 w 1013"/>
                <a:gd name="T29" fmla="*/ 3 h 193"/>
                <a:gd name="T30" fmla="*/ 989 w 1013"/>
                <a:gd name="T31" fmla="*/ 11 h 193"/>
                <a:gd name="T32" fmla="*/ 1002 w 1013"/>
                <a:gd name="T33" fmla="*/ 23 h 193"/>
                <a:gd name="T34" fmla="*/ 1010 w 1013"/>
                <a:gd name="T35" fmla="*/ 39 h 193"/>
                <a:gd name="T36" fmla="*/ 1013 w 1013"/>
                <a:gd name="T37" fmla="*/ 58 h 193"/>
                <a:gd name="T38" fmla="*/ 1013 w 1013"/>
                <a:gd name="T39" fmla="*/ 136 h 193"/>
                <a:gd name="T40" fmla="*/ 1010 w 1013"/>
                <a:gd name="T41" fmla="*/ 153 h 193"/>
                <a:gd name="T42" fmla="*/ 1002 w 1013"/>
                <a:gd name="T43" fmla="*/ 170 h 193"/>
                <a:gd name="T44" fmla="*/ 989 w 1013"/>
                <a:gd name="T45" fmla="*/ 182 h 193"/>
                <a:gd name="T46" fmla="*/ 973 w 1013"/>
                <a:gd name="T47" fmla="*/ 191 h 193"/>
                <a:gd name="T48" fmla="*/ 954 w 1013"/>
                <a:gd name="T49" fmla="*/ 193 h 193"/>
                <a:gd name="T50" fmla="*/ 58 w 1013"/>
                <a:gd name="T51" fmla="*/ 193 h 193"/>
                <a:gd name="T52" fmla="*/ 40 w 1013"/>
                <a:gd name="T53" fmla="*/ 191 h 193"/>
                <a:gd name="T54" fmla="*/ 23 w 1013"/>
                <a:gd name="T55" fmla="*/ 182 h 193"/>
                <a:gd name="T56" fmla="*/ 11 w 1013"/>
                <a:gd name="T57" fmla="*/ 170 h 193"/>
                <a:gd name="T58" fmla="*/ 2 w 1013"/>
                <a:gd name="T59" fmla="*/ 153 h 193"/>
                <a:gd name="T60" fmla="*/ 0 w 1013"/>
                <a:gd name="T61" fmla="*/ 136 h 193"/>
                <a:gd name="T62" fmla="*/ 0 w 1013"/>
                <a:gd name="T63" fmla="*/ 58 h 193"/>
                <a:gd name="T64" fmla="*/ 2 w 1013"/>
                <a:gd name="T65" fmla="*/ 39 h 193"/>
                <a:gd name="T66" fmla="*/ 11 w 1013"/>
                <a:gd name="T67" fmla="*/ 23 h 193"/>
                <a:gd name="T68" fmla="*/ 23 w 1013"/>
                <a:gd name="T69" fmla="*/ 11 h 193"/>
                <a:gd name="T70" fmla="*/ 40 w 1013"/>
                <a:gd name="T71" fmla="*/ 3 h 193"/>
                <a:gd name="T72" fmla="*/ 58 w 1013"/>
                <a:gd name="T7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13" h="193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7" y="77"/>
                  </a:lnTo>
                  <a:lnTo>
                    <a:pt x="895" y="77"/>
                  </a:lnTo>
                  <a:lnTo>
                    <a:pt x="895" y="58"/>
                  </a:lnTo>
                  <a:lnTo>
                    <a:pt x="899" y="39"/>
                  </a:lnTo>
                  <a:lnTo>
                    <a:pt x="908" y="23"/>
                  </a:lnTo>
                  <a:lnTo>
                    <a:pt x="920" y="11"/>
                  </a:lnTo>
                  <a:lnTo>
                    <a:pt x="935" y="3"/>
                  </a:lnTo>
                  <a:lnTo>
                    <a:pt x="954" y="0"/>
                  </a:lnTo>
                  <a:lnTo>
                    <a:pt x="973" y="3"/>
                  </a:lnTo>
                  <a:lnTo>
                    <a:pt x="989" y="11"/>
                  </a:lnTo>
                  <a:lnTo>
                    <a:pt x="1002" y="23"/>
                  </a:lnTo>
                  <a:lnTo>
                    <a:pt x="1010" y="39"/>
                  </a:lnTo>
                  <a:lnTo>
                    <a:pt x="1013" y="58"/>
                  </a:lnTo>
                  <a:lnTo>
                    <a:pt x="1013" y="136"/>
                  </a:lnTo>
                  <a:lnTo>
                    <a:pt x="1010" y="153"/>
                  </a:lnTo>
                  <a:lnTo>
                    <a:pt x="1002" y="170"/>
                  </a:lnTo>
                  <a:lnTo>
                    <a:pt x="989" y="182"/>
                  </a:lnTo>
                  <a:lnTo>
                    <a:pt x="973" y="191"/>
                  </a:lnTo>
                  <a:lnTo>
                    <a:pt x="954" y="193"/>
                  </a:lnTo>
                  <a:lnTo>
                    <a:pt x="58" y="193"/>
                  </a:lnTo>
                  <a:lnTo>
                    <a:pt x="40" y="191"/>
                  </a:lnTo>
                  <a:lnTo>
                    <a:pt x="23" y="182"/>
                  </a:lnTo>
                  <a:lnTo>
                    <a:pt x="11" y="170"/>
                  </a:lnTo>
                  <a:lnTo>
                    <a:pt x="2" y="153"/>
                  </a:lnTo>
                  <a:lnTo>
                    <a:pt x="0" y="13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28"/>
            <p:cNvSpPr>
              <a:spLocks/>
            </p:cNvSpPr>
            <p:nvPr/>
          </p:nvSpPr>
          <p:spPr bwMode="auto">
            <a:xfrm>
              <a:off x="10204450" y="2887663"/>
              <a:ext cx="160337" cy="149225"/>
            </a:xfrm>
            <a:custGeom>
              <a:avLst/>
              <a:gdLst>
                <a:gd name="T0" fmla="*/ 58 w 1013"/>
                <a:gd name="T1" fmla="*/ 0 h 938"/>
                <a:gd name="T2" fmla="*/ 954 w 1013"/>
                <a:gd name="T3" fmla="*/ 0 h 938"/>
                <a:gd name="T4" fmla="*/ 973 w 1013"/>
                <a:gd name="T5" fmla="*/ 3 h 938"/>
                <a:gd name="T6" fmla="*/ 989 w 1013"/>
                <a:gd name="T7" fmla="*/ 12 h 938"/>
                <a:gd name="T8" fmla="*/ 1002 w 1013"/>
                <a:gd name="T9" fmla="*/ 24 h 938"/>
                <a:gd name="T10" fmla="*/ 1010 w 1013"/>
                <a:gd name="T11" fmla="*/ 40 h 938"/>
                <a:gd name="T12" fmla="*/ 1013 w 1013"/>
                <a:gd name="T13" fmla="*/ 58 h 938"/>
                <a:gd name="T14" fmla="*/ 1013 w 1013"/>
                <a:gd name="T15" fmla="*/ 880 h 938"/>
                <a:gd name="T16" fmla="*/ 1010 w 1013"/>
                <a:gd name="T17" fmla="*/ 899 h 938"/>
                <a:gd name="T18" fmla="*/ 1002 w 1013"/>
                <a:gd name="T19" fmla="*/ 914 h 938"/>
                <a:gd name="T20" fmla="*/ 989 w 1013"/>
                <a:gd name="T21" fmla="*/ 926 h 938"/>
                <a:gd name="T22" fmla="*/ 973 w 1013"/>
                <a:gd name="T23" fmla="*/ 935 h 938"/>
                <a:gd name="T24" fmla="*/ 954 w 1013"/>
                <a:gd name="T25" fmla="*/ 938 h 938"/>
                <a:gd name="T26" fmla="*/ 58 w 1013"/>
                <a:gd name="T27" fmla="*/ 938 h 938"/>
                <a:gd name="T28" fmla="*/ 40 w 1013"/>
                <a:gd name="T29" fmla="*/ 935 h 938"/>
                <a:gd name="T30" fmla="*/ 23 w 1013"/>
                <a:gd name="T31" fmla="*/ 926 h 938"/>
                <a:gd name="T32" fmla="*/ 11 w 1013"/>
                <a:gd name="T33" fmla="*/ 914 h 938"/>
                <a:gd name="T34" fmla="*/ 2 w 1013"/>
                <a:gd name="T35" fmla="*/ 899 h 938"/>
                <a:gd name="T36" fmla="*/ 0 w 1013"/>
                <a:gd name="T37" fmla="*/ 880 h 938"/>
                <a:gd name="T38" fmla="*/ 0 w 1013"/>
                <a:gd name="T39" fmla="*/ 447 h 938"/>
                <a:gd name="T40" fmla="*/ 2 w 1013"/>
                <a:gd name="T41" fmla="*/ 429 h 938"/>
                <a:gd name="T42" fmla="*/ 11 w 1013"/>
                <a:gd name="T43" fmla="*/ 412 h 938"/>
                <a:gd name="T44" fmla="*/ 23 w 1013"/>
                <a:gd name="T45" fmla="*/ 400 h 938"/>
                <a:gd name="T46" fmla="*/ 40 w 1013"/>
                <a:gd name="T47" fmla="*/ 392 h 938"/>
                <a:gd name="T48" fmla="*/ 58 w 1013"/>
                <a:gd name="T49" fmla="*/ 389 h 938"/>
                <a:gd name="T50" fmla="*/ 77 w 1013"/>
                <a:gd name="T51" fmla="*/ 392 h 938"/>
                <a:gd name="T52" fmla="*/ 92 w 1013"/>
                <a:gd name="T53" fmla="*/ 400 h 938"/>
                <a:gd name="T54" fmla="*/ 105 w 1013"/>
                <a:gd name="T55" fmla="*/ 412 h 938"/>
                <a:gd name="T56" fmla="*/ 113 w 1013"/>
                <a:gd name="T57" fmla="*/ 429 h 938"/>
                <a:gd name="T58" fmla="*/ 117 w 1013"/>
                <a:gd name="T59" fmla="*/ 447 h 938"/>
                <a:gd name="T60" fmla="*/ 117 w 1013"/>
                <a:gd name="T61" fmla="*/ 821 h 938"/>
                <a:gd name="T62" fmla="*/ 895 w 1013"/>
                <a:gd name="T63" fmla="*/ 821 h 938"/>
                <a:gd name="T64" fmla="*/ 895 w 1013"/>
                <a:gd name="T65" fmla="*/ 117 h 938"/>
                <a:gd name="T66" fmla="*/ 117 w 1013"/>
                <a:gd name="T67" fmla="*/ 117 h 938"/>
                <a:gd name="T68" fmla="*/ 117 w 1013"/>
                <a:gd name="T69" fmla="*/ 214 h 938"/>
                <a:gd name="T70" fmla="*/ 113 w 1013"/>
                <a:gd name="T71" fmla="*/ 233 h 938"/>
                <a:gd name="T72" fmla="*/ 105 w 1013"/>
                <a:gd name="T73" fmla="*/ 248 h 938"/>
                <a:gd name="T74" fmla="*/ 92 w 1013"/>
                <a:gd name="T75" fmla="*/ 260 h 938"/>
                <a:gd name="T76" fmla="*/ 77 w 1013"/>
                <a:gd name="T77" fmla="*/ 269 h 938"/>
                <a:gd name="T78" fmla="*/ 58 w 1013"/>
                <a:gd name="T79" fmla="*/ 273 h 938"/>
                <a:gd name="T80" fmla="*/ 40 w 1013"/>
                <a:gd name="T81" fmla="*/ 269 h 938"/>
                <a:gd name="T82" fmla="*/ 23 w 1013"/>
                <a:gd name="T83" fmla="*/ 260 h 938"/>
                <a:gd name="T84" fmla="*/ 11 w 1013"/>
                <a:gd name="T85" fmla="*/ 248 h 938"/>
                <a:gd name="T86" fmla="*/ 2 w 1013"/>
                <a:gd name="T87" fmla="*/ 233 h 938"/>
                <a:gd name="T88" fmla="*/ 0 w 1013"/>
                <a:gd name="T89" fmla="*/ 214 h 938"/>
                <a:gd name="T90" fmla="*/ 0 w 1013"/>
                <a:gd name="T91" fmla="*/ 58 h 938"/>
                <a:gd name="T92" fmla="*/ 2 w 1013"/>
                <a:gd name="T93" fmla="*/ 40 h 938"/>
                <a:gd name="T94" fmla="*/ 11 w 1013"/>
                <a:gd name="T95" fmla="*/ 24 h 938"/>
                <a:gd name="T96" fmla="*/ 23 w 1013"/>
                <a:gd name="T97" fmla="*/ 12 h 938"/>
                <a:gd name="T98" fmla="*/ 40 w 1013"/>
                <a:gd name="T99" fmla="*/ 3 h 938"/>
                <a:gd name="T100" fmla="*/ 58 w 1013"/>
                <a:gd name="T101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3" h="938">
                  <a:moveTo>
                    <a:pt x="58" y="0"/>
                  </a:moveTo>
                  <a:lnTo>
                    <a:pt x="954" y="0"/>
                  </a:lnTo>
                  <a:lnTo>
                    <a:pt x="973" y="3"/>
                  </a:lnTo>
                  <a:lnTo>
                    <a:pt x="989" y="12"/>
                  </a:lnTo>
                  <a:lnTo>
                    <a:pt x="1002" y="24"/>
                  </a:lnTo>
                  <a:lnTo>
                    <a:pt x="1010" y="40"/>
                  </a:lnTo>
                  <a:lnTo>
                    <a:pt x="1013" y="58"/>
                  </a:lnTo>
                  <a:lnTo>
                    <a:pt x="1013" y="880"/>
                  </a:lnTo>
                  <a:lnTo>
                    <a:pt x="1010" y="899"/>
                  </a:lnTo>
                  <a:lnTo>
                    <a:pt x="1002" y="914"/>
                  </a:lnTo>
                  <a:lnTo>
                    <a:pt x="989" y="926"/>
                  </a:lnTo>
                  <a:lnTo>
                    <a:pt x="973" y="935"/>
                  </a:lnTo>
                  <a:lnTo>
                    <a:pt x="954" y="938"/>
                  </a:lnTo>
                  <a:lnTo>
                    <a:pt x="58" y="938"/>
                  </a:lnTo>
                  <a:lnTo>
                    <a:pt x="40" y="935"/>
                  </a:lnTo>
                  <a:lnTo>
                    <a:pt x="23" y="926"/>
                  </a:lnTo>
                  <a:lnTo>
                    <a:pt x="11" y="914"/>
                  </a:lnTo>
                  <a:lnTo>
                    <a:pt x="2" y="899"/>
                  </a:lnTo>
                  <a:lnTo>
                    <a:pt x="0" y="880"/>
                  </a:lnTo>
                  <a:lnTo>
                    <a:pt x="0" y="447"/>
                  </a:lnTo>
                  <a:lnTo>
                    <a:pt x="2" y="429"/>
                  </a:lnTo>
                  <a:lnTo>
                    <a:pt x="11" y="412"/>
                  </a:lnTo>
                  <a:lnTo>
                    <a:pt x="23" y="400"/>
                  </a:lnTo>
                  <a:lnTo>
                    <a:pt x="40" y="392"/>
                  </a:lnTo>
                  <a:lnTo>
                    <a:pt x="58" y="389"/>
                  </a:lnTo>
                  <a:lnTo>
                    <a:pt x="77" y="392"/>
                  </a:lnTo>
                  <a:lnTo>
                    <a:pt x="92" y="400"/>
                  </a:lnTo>
                  <a:lnTo>
                    <a:pt x="105" y="412"/>
                  </a:lnTo>
                  <a:lnTo>
                    <a:pt x="113" y="429"/>
                  </a:lnTo>
                  <a:lnTo>
                    <a:pt x="117" y="447"/>
                  </a:lnTo>
                  <a:lnTo>
                    <a:pt x="117" y="821"/>
                  </a:lnTo>
                  <a:lnTo>
                    <a:pt x="895" y="821"/>
                  </a:lnTo>
                  <a:lnTo>
                    <a:pt x="895" y="117"/>
                  </a:lnTo>
                  <a:lnTo>
                    <a:pt x="117" y="117"/>
                  </a:lnTo>
                  <a:lnTo>
                    <a:pt x="117" y="214"/>
                  </a:lnTo>
                  <a:lnTo>
                    <a:pt x="113" y="233"/>
                  </a:lnTo>
                  <a:lnTo>
                    <a:pt x="105" y="248"/>
                  </a:lnTo>
                  <a:lnTo>
                    <a:pt x="92" y="260"/>
                  </a:lnTo>
                  <a:lnTo>
                    <a:pt x="77" y="269"/>
                  </a:lnTo>
                  <a:lnTo>
                    <a:pt x="58" y="273"/>
                  </a:lnTo>
                  <a:lnTo>
                    <a:pt x="40" y="269"/>
                  </a:lnTo>
                  <a:lnTo>
                    <a:pt x="23" y="260"/>
                  </a:lnTo>
                  <a:lnTo>
                    <a:pt x="11" y="248"/>
                  </a:lnTo>
                  <a:lnTo>
                    <a:pt x="2" y="233"/>
                  </a:lnTo>
                  <a:lnTo>
                    <a:pt x="0" y="214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9" name="Freeform 133"/>
          <p:cNvSpPr>
            <a:spLocks noEditPoints="1"/>
          </p:cNvSpPr>
          <p:nvPr/>
        </p:nvSpPr>
        <p:spPr bwMode="auto">
          <a:xfrm>
            <a:off x="9179072" y="2674938"/>
            <a:ext cx="373063" cy="581025"/>
          </a:xfrm>
          <a:custGeom>
            <a:avLst/>
            <a:gdLst>
              <a:gd name="T0" fmla="*/ 1971 w 2116"/>
              <a:gd name="T1" fmla="*/ 2973 h 3294"/>
              <a:gd name="T2" fmla="*/ 2004 w 2116"/>
              <a:gd name="T3" fmla="*/ 2821 h 3294"/>
              <a:gd name="T4" fmla="*/ 1793 w 2116"/>
              <a:gd name="T5" fmla="*/ 2598 h 3294"/>
              <a:gd name="T6" fmla="*/ 1822 w 2116"/>
              <a:gd name="T7" fmla="*/ 2727 h 3294"/>
              <a:gd name="T8" fmla="*/ 1954 w 2116"/>
              <a:gd name="T9" fmla="*/ 2727 h 3294"/>
              <a:gd name="T10" fmla="*/ 1983 w 2116"/>
              <a:gd name="T11" fmla="*/ 2598 h 3294"/>
              <a:gd name="T12" fmla="*/ 959 w 2116"/>
              <a:gd name="T13" fmla="*/ 983 h 3294"/>
              <a:gd name="T14" fmla="*/ 1025 w 2116"/>
              <a:gd name="T15" fmla="*/ 1307 h 3294"/>
              <a:gd name="T16" fmla="*/ 1106 w 2116"/>
              <a:gd name="T17" fmla="*/ 1333 h 3294"/>
              <a:gd name="T18" fmla="*/ 1108 w 2116"/>
              <a:gd name="T19" fmla="*/ 1007 h 3294"/>
              <a:gd name="T20" fmla="*/ 959 w 2116"/>
              <a:gd name="T21" fmla="*/ 983 h 3294"/>
              <a:gd name="T22" fmla="*/ 1005 w 2116"/>
              <a:gd name="T23" fmla="*/ 848 h 3294"/>
              <a:gd name="T24" fmla="*/ 1040 w 2116"/>
              <a:gd name="T25" fmla="*/ 909 h 3294"/>
              <a:gd name="T26" fmla="*/ 1109 w 2116"/>
              <a:gd name="T27" fmla="*/ 859 h 3294"/>
              <a:gd name="T28" fmla="*/ 1071 w 2116"/>
              <a:gd name="T29" fmla="*/ 808 h 3294"/>
              <a:gd name="T30" fmla="*/ 1772 w 2116"/>
              <a:gd name="T31" fmla="*/ 2469 h 3294"/>
              <a:gd name="T32" fmla="*/ 1056 w 2116"/>
              <a:gd name="T33" fmla="*/ 385 h 3294"/>
              <a:gd name="T34" fmla="*/ 887 w 2116"/>
              <a:gd name="T35" fmla="*/ 471 h 3294"/>
              <a:gd name="T36" fmla="*/ 855 w 2116"/>
              <a:gd name="T37" fmla="*/ 661 h 3294"/>
              <a:gd name="T38" fmla="*/ 972 w 2116"/>
              <a:gd name="T39" fmla="*/ 726 h 3294"/>
              <a:gd name="T40" fmla="*/ 1140 w 2116"/>
              <a:gd name="T41" fmla="*/ 726 h 3294"/>
              <a:gd name="T42" fmla="*/ 1257 w 2116"/>
              <a:gd name="T43" fmla="*/ 661 h 3294"/>
              <a:gd name="T44" fmla="*/ 1226 w 2116"/>
              <a:gd name="T45" fmla="*/ 471 h 3294"/>
              <a:gd name="T46" fmla="*/ 1056 w 2116"/>
              <a:gd name="T47" fmla="*/ 385 h 3294"/>
              <a:gd name="T48" fmla="*/ 1109 w 2116"/>
              <a:gd name="T49" fmla="*/ 53 h 3294"/>
              <a:gd name="T50" fmla="*/ 1284 w 2116"/>
              <a:gd name="T51" fmla="*/ 376 h 3294"/>
              <a:gd name="T52" fmla="*/ 1372 w 2116"/>
              <a:gd name="T53" fmla="*/ 596 h 3294"/>
              <a:gd name="T54" fmla="*/ 1903 w 2116"/>
              <a:gd name="T55" fmla="*/ 1437 h 3294"/>
              <a:gd name="T56" fmla="*/ 1956 w 2116"/>
              <a:gd name="T57" fmla="*/ 1367 h 3294"/>
              <a:gd name="T58" fmla="*/ 2009 w 2116"/>
              <a:gd name="T59" fmla="*/ 1559 h 3294"/>
              <a:gd name="T60" fmla="*/ 1939 w 2116"/>
              <a:gd name="T61" fmla="*/ 1609 h 3294"/>
              <a:gd name="T62" fmla="*/ 1679 w 2116"/>
              <a:gd name="T63" fmla="*/ 1542 h 3294"/>
              <a:gd name="T64" fmla="*/ 2089 w 2116"/>
              <a:gd name="T65" fmla="*/ 2581 h 3294"/>
              <a:gd name="T66" fmla="*/ 2102 w 2116"/>
              <a:gd name="T67" fmla="*/ 2782 h 3294"/>
              <a:gd name="T68" fmla="*/ 2084 w 2116"/>
              <a:gd name="T69" fmla="*/ 2992 h 3294"/>
              <a:gd name="T70" fmla="*/ 2034 w 2116"/>
              <a:gd name="T71" fmla="*/ 3241 h 3294"/>
              <a:gd name="T72" fmla="*/ 1965 w 2116"/>
              <a:gd name="T73" fmla="*/ 3292 h 3294"/>
              <a:gd name="T74" fmla="*/ 1735 w 2116"/>
              <a:gd name="T75" fmla="*/ 2790 h 3294"/>
              <a:gd name="T76" fmla="*/ 1679 w 2116"/>
              <a:gd name="T77" fmla="*/ 2616 h 3294"/>
              <a:gd name="T78" fmla="*/ 1106 w 2116"/>
              <a:gd name="T79" fmla="*/ 1646 h 3294"/>
              <a:gd name="T80" fmla="*/ 1025 w 2116"/>
              <a:gd name="T81" fmla="*/ 1673 h 3294"/>
              <a:gd name="T82" fmla="*/ 419 w 2116"/>
              <a:gd name="T83" fmla="*/ 2563 h 3294"/>
              <a:gd name="T84" fmla="*/ 414 w 2116"/>
              <a:gd name="T85" fmla="*/ 2737 h 3294"/>
              <a:gd name="T86" fmla="*/ 173 w 2116"/>
              <a:gd name="T87" fmla="*/ 3273 h 3294"/>
              <a:gd name="T88" fmla="*/ 88 w 2116"/>
              <a:gd name="T89" fmla="*/ 3272 h 3294"/>
              <a:gd name="T90" fmla="*/ 76 w 2116"/>
              <a:gd name="T91" fmla="*/ 3056 h 3294"/>
              <a:gd name="T92" fmla="*/ 0 w 2116"/>
              <a:gd name="T93" fmla="*/ 2880 h 3294"/>
              <a:gd name="T94" fmla="*/ 19 w 2116"/>
              <a:gd name="T95" fmla="*/ 2674 h 3294"/>
              <a:gd name="T96" fmla="*/ 76 w 2116"/>
              <a:gd name="T97" fmla="*/ 2499 h 3294"/>
              <a:gd name="T98" fmla="*/ 241 w 2116"/>
              <a:gd name="T99" fmla="*/ 2195 h 3294"/>
              <a:gd name="T100" fmla="*/ 309 w 2116"/>
              <a:gd name="T101" fmla="*/ 2246 h 3294"/>
              <a:gd name="T102" fmla="*/ 109 w 2116"/>
              <a:gd name="T103" fmla="*/ 2907 h 3294"/>
              <a:gd name="T104" fmla="*/ 859 w 2116"/>
              <a:gd name="T105" fmla="*/ 843 h 3294"/>
              <a:gd name="T106" fmla="*/ 340 w 2116"/>
              <a:gd name="T107" fmla="*/ 2097 h 3294"/>
              <a:gd name="T108" fmla="*/ 272 w 2116"/>
              <a:gd name="T109" fmla="*/ 2046 h 3294"/>
              <a:gd name="T110" fmla="*/ 199 w 2116"/>
              <a:gd name="T111" fmla="*/ 1590 h 3294"/>
              <a:gd name="T112" fmla="*/ 114 w 2116"/>
              <a:gd name="T113" fmla="*/ 1590 h 3294"/>
              <a:gd name="T114" fmla="*/ 125 w 2116"/>
              <a:gd name="T115" fmla="*/ 1377 h 3294"/>
              <a:gd name="T116" fmla="*/ 207 w 2116"/>
              <a:gd name="T117" fmla="*/ 1403 h 3294"/>
              <a:gd name="T118" fmla="*/ 740 w 2116"/>
              <a:gd name="T119" fmla="*/ 596 h 3294"/>
              <a:gd name="T120" fmla="*/ 829 w 2116"/>
              <a:gd name="T121" fmla="*/ 376 h 3294"/>
              <a:gd name="T122" fmla="*/ 1004 w 2116"/>
              <a:gd name="T123" fmla="*/ 53 h 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16" h="3294">
                <a:moveTo>
                  <a:pt x="2004" y="2821"/>
                </a:moveTo>
                <a:lnTo>
                  <a:pt x="1973" y="2838"/>
                </a:lnTo>
                <a:lnTo>
                  <a:pt x="1939" y="2849"/>
                </a:lnTo>
                <a:lnTo>
                  <a:pt x="1904" y="2855"/>
                </a:lnTo>
                <a:lnTo>
                  <a:pt x="1951" y="2991"/>
                </a:lnTo>
                <a:lnTo>
                  <a:pt x="1971" y="2973"/>
                </a:lnTo>
                <a:lnTo>
                  <a:pt x="1987" y="2951"/>
                </a:lnTo>
                <a:lnTo>
                  <a:pt x="1999" y="2928"/>
                </a:lnTo>
                <a:lnTo>
                  <a:pt x="2007" y="2902"/>
                </a:lnTo>
                <a:lnTo>
                  <a:pt x="2011" y="2876"/>
                </a:lnTo>
                <a:lnTo>
                  <a:pt x="2010" y="2848"/>
                </a:lnTo>
                <a:lnTo>
                  <a:pt x="2004" y="2821"/>
                </a:lnTo>
                <a:close/>
                <a:moveTo>
                  <a:pt x="1887" y="2540"/>
                </a:moveTo>
                <a:lnTo>
                  <a:pt x="1863" y="2542"/>
                </a:lnTo>
                <a:lnTo>
                  <a:pt x="1841" y="2550"/>
                </a:lnTo>
                <a:lnTo>
                  <a:pt x="1822" y="2563"/>
                </a:lnTo>
                <a:lnTo>
                  <a:pt x="1805" y="2579"/>
                </a:lnTo>
                <a:lnTo>
                  <a:pt x="1793" y="2598"/>
                </a:lnTo>
                <a:lnTo>
                  <a:pt x="1785" y="2621"/>
                </a:lnTo>
                <a:lnTo>
                  <a:pt x="1782" y="2645"/>
                </a:lnTo>
                <a:lnTo>
                  <a:pt x="1785" y="2669"/>
                </a:lnTo>
                <a:lnTo>
                  <a:pt x="1793" y="2691"/>
                </a:lnTo>
                <a:lnTo>
                  <a:pt x="1805" y="2710"/>
                </a:lnTo>
                <a:lnTo>
                  <a:pt x="1822" y="2727"/>
                </a:lnTo>
                <a:lnTo>
                  <a:pt x="1841" y="2739"/>
                </a:lnTo>
                <a:lnTo>
                  <a:pt x="1863" y="2747"/>
                </a:lnTo>
                <a:lnTo>
                  <a:pt x="1887" y="2750"/>
                </a:lnTo>
                <a:lnTo>
                  <a:pt x="1911" y="2747"/>
                </a:lnTo>
                <a:lnTo>
                  <a:pt x="1934" y="2739"/>
                </a:lnTo>
                <a:lnTo>
                  <a:pt x="1954" y="2727"/>
                </a:lnTo>
                <a:lnTo>
                  <a:pt x="1970" y="2710"/>
                </a:lnTo>
                <a:lnTo>
                  <a:pt x="1983" y="2691"/>
                </a:lnTo>
                <a:lnTo>
                  <a:pt x="1991" y="2669"/>
                </a:lnTo>
                <a:lnTo>
                  <a:pt x="1993" y="2645"/>
                </a:lnTo>
                <a:lnTo>
                  <a:pt x="1991" y="2621"/>
                </a:lnTo>
                <a:lnTo>
                  <a:pt x="1983" y="2598"/>
                </a:lnTo>
                <a:lnTo>
                  <a:pt x="1970" y="2579"/>
                </a:lnTo>
                <a:lnTo>
                  <a:pt x="1954" y="2563"/>
                </a:lnTo>
                <a:lnTo>
                  <a:pt x="1934" y="2550"/>
                </a:lnTo>
                <a:lnTo>
                  <a:pt x="1911" y="2542"/>
                </a:lnTo>
                <a:lnTo>
                  <a:pt x="1887" y="2540"/>
                </a:lnTo>
                <a:close/>
                <a:moveTo>
                  <a:pt x="959" y="983"/>
                </a:moveTo>
                <a:lnTo>
                  <a:pt x="803" y="1437"/>
                </a:lnTo>
                <a:lnTo>
                  <a:pt x="1004" y="1437"/>
                </a:lnTo>
                <a:lnTo>
                  <a:pt x="1004" y="1349"/>
                </a:lnTo>
                <a:lnTo>
                  <a:pt x="1006" y="1333"/>
                </a:lnTo>
                <a:lnTo>
                  <a:pt x="1014" y="1318"/>
                </a:lnTo>
                <a:lnTo>
                  <a:pt x="1025" y="1307"/>
                </a:lnTo>
                <a:lnTo>
                  <a:pt x="1040" y="1299"/>
                </a:lnTo>
                <a:lnTo>
                  <a:pt x="1056" y="1297"/>
                </a:lnTo>
                <a:lnTo>
                  <a:pt x="1073" y="1299"/>
                </a:lnTo>
                <a:lnTo>
                  <a:pt x="1087" y="1307"/>
                </a:lnTo>
                <a:lnTo>
                  <a:pt x="1099" y="1318"/>
                </a:lnTo>
                <a:lnTo>
                  <a:pt x="1106" y="1333"/>
                </a:lnTo>
                <a:lnTo>
                  <a:pt x="1109" y="1349"/>
                </a:lnTo>
                <a:lnTo>
                  <a:pt x="1109" y="1437"/>
                </a:lnTo>
                <a:lnTo>
                  <a:pt x="1309" y="1437"/>
                </a:lnTo>
                <a:lnTo>
                  <a:pt x="1153" y="983"/>
                </a:lnTo>
                <a:lnTo>
                  <a:pt x="1132" y="997"/>
                </a:lnTo>
                <a:lnTo>
                  <a:pt x="1108" y="1007"/>
                </a:lnTo>
                <a:lnTo>
                  <a:pt x="1083" y="1014"/>
                </a:lnTo>
                <a:lnTo>
                  <a:pt x="1056" y="1016"/>
                </a:lnTo>
                <a:lnTo>
                  <a:pt x="1029" y="1014"/>
                </a:lnTo>
                <a:lnTo>
                  <a:pt x="1004" y="1007"/>
                </a:lnTo>
                <a:lnTo>
                  <a:pt x="981" y="997"/>
                </a:lnTo>
                <a:lnTo>
                  <a:pt x="959" y="983"/>
                </a:lnTo>
                <a:close/>
                <a:moveTo>
                  <a:pt x="1056" y="806"/>
                </a:moveTo>
                <a:lnTo>
                  <a:pt x="1042" y="808"/>
                </a:lnTo>
                <a:lnTo>
                  <a:pt x="1029" y="814"/>
                </a:lnTo>
                <a:lnTo>
                  <a:pt x="1018" y="823"/>
                </a:lnTo>
                <a:lnTo>
                  <a:pt x="1010" y="835"/>
                </a:lnTo>
                <a:lnTo>
                  <a:pt x="1005" y="848"/>
                </a:lnTo>
                <a:lnTo>
                  <a:pt x="1004" y="854"/>
                </a:lnTo>
                <a:lnTo>
                  <a:pt x="1004" y="859"/>
                </a:lnTo>
                <a:lnTo>
                  <a:pt x="1006" y="875"/>
                </a:lnTo>
                <a:lnTo>
                  <a:pt x="1014" y="890"/>
                </a:lnTo>
                <a:lnTo>
                  <a:pt x="1025" y="901"/>
                </a:lnTo>
                <a:lnTo>
                  <a:pt x="1040" y="909"/>
                </a:lnTo>
                <a:lnTo>
                  <a:pt x="1056" y="911"/>
                </a:lnTo>
                <a:lnTo>
                  <a:pt x="1073" y="909"/>
                </a:lnTo>
                <a:lnTo>
                  <a:pt x="1087" y="901"/>
                </a:lnTo>
                <a:lnTo>
                  <a:pt x="1099" y="890"/>
                </a:lnTo>
                <a:lnTo>
                  <a:pt x="1106" y="875"/>
                </a:lnTo>
                <a:lnTo>
                  <a:pt x="1109" y="859"/>
                </a:lnTo>
                <a:lnTo>
                  <a:pt x="1108" y="853"/>
                </a:lnTo>
                <a:lnTo>
                  <a:pt x="1108" y="848"/>
                </a:lnTo>
                <a:lnTo>
                  <a:pt x="1103" y="835"/>
                </a:lnTo>
                <a:lnTo>
                  <a:pt x="1095" y="823"/>
                </a:lnTo>
                <a:lnTo>
                  <a:pt x="1084" y="814"/>
                </a:lnTo>
                <a:lnTo>
                  <a:pt x="1071" y="808"/>
                </a:lnTo>
                <a:lnTo>
                  <a:pt x="1056" y="806"/>
                </a:lnTo>
                <a:close/>
                <a:moveTo>
                  <a:pt x="1309" y="786"/>
                </a:moveTo>
                <a:lnTo>
                  <a:pt x="1284" y="815"/>
                </a:lnTo>
                <a:lnTo>
                  <a:pt x="1256" y="841"/>
                </a:lnTo>
                <a:lnTo>
                  <a:pt x="1223" y="863"/>
                </a:lnTo>
                <a:lnTo>
                  <a:pt x="1772" y="2469"/>
                </a:lnTo>
                <a:lnTo>
                  <a:pt x="1795" y="2456"/>
                </a:lnTo>
                <a:lnTo>
                  <a:pt x="1819" y="2446"/>
                </a:lnTo>
                <a:lnTo>
                  <a:pt x="1845" y="2439"/>
                </a:lnTo>
                <a:lnTo>
                  <a:pt x="1872" y="2435"/>
                </a:lnTo>
                <a:lnTo>
                  <a:pt x="1309" y="786"/>
                </a:lnTo>
                <a:close/>
                <a:moveTo>
                  <a:pt x="1056" y="385"/>
                </a:moveTo>
                <a:lnTo>
                  <a:pt x="1022" y="388"/>
                </a:lnTo>
                <a:lnTo>
                  <a:pt x="990" y="396"/>
                </a:lnTo>
                <a:lnTo>
                  <a:pt x="960" y="409"/>
                </a:lnTo>
                <a:lnTo>
                  <a:pt x="932" y="426"/>
                </a:lnTo>
                <a:lnTo>
                  <a:pt x="908" y="447"/>
                </a:lnTo>
                <a:lnTo>
                  <a:pt x="887" y="471"/>
                </a:lnTo>
                <a:lnTo>
                  <a:pt x="869" y="499"/>
                </a:lnTo>
                <a:lnTo>
                  <a:pt x="856" y="529"/>
                </a:lnTo>
                <a:lnTo>
                  <a:pt x="848" y="562"/>
                </a:lnTo>
                <a:lnTo>
                  <a:pt x="845" y="596"/>
                </a:lnTo>
                <a:lnTo>
                  <a:pt x="848" y="629"/>
                </a:lnTo>
                <a:lnTo>
                  <a:pt x="855" y="661"/>
                </a:lnTo>
                <a:lnTo>
                  <a:pt x="868" y="691"/>
                </a:lnTo>
                <a:lnTo>
                  <a:pt x="884" y="718"/>
                </a:lnTo>
                <a:lnTo>
                  <a:pt x="906" y="743"/>
                </a:lnTo>
                <a:lnTo>
                  <a:pt x="930" y="764"/>
                </a:lnTo>
                <a:lnTo>
                  <a:pt x="949" y="743"/>
                </a:lnTo>
                <a:lnTo>
                  <a:pt x="972" y="726"/>
                </a:lnTo>
                <a:lnTo>
                  <a:pt x="998" y="712"/>
                </a:lnTo>
                <a:lnTo>
                  <a:pt x="1026" y="704"/>
                </a:lnTo>
                <a:lnTo>
                  <a:pt x="1056" y="701"/>
                </a:lnTo>
                <a:lnTo>
                  <a:pt x="1086" y="704"/>
                </a:lnTo>
                <a:lnTo>
                  <a:pt x="1114" y="712"/>
                </a:lnTo>
                <a:lnTo>
                  <a:pt x="1140" y="726"/>
                </a:lnTo>
                <a:lnTo>
                  <a:pt x="1163" y="743"/>
                </a:lnTo>
                <a:lnTo>
                  <a:pt x="1182" y="764"/>
                </a:lnTo>
                <a:lnTo>
                  <a:pt x="1206" y="743"/>
                </a:lnTo>
                <a:lnTo>
                  <a:pt x="1227" y="718"/>
                </a:lnTo>
                <a:lnTo>
                  <a:pt x="1245" y="691"/>
                </a:lnTo>
                <a:lnTo>
                  <a:pt x="1257" y="661"/>
                </a:lnTo>
                <a:lnTo>
                  <a:pt x="1265" y="629"/>
                </a:lnTo>
                <a:lnTo>
                  <a:pt x="1267" y="596"/>
                </a:lnTo>
                <a:lnTo>
                  <a:pt x="1264" y="562"/>
                </a:lnTo>
                <a:lnTo>
                  <a:pt x="1257" y="529"/>
                </a:lnTo>
                <a:lnTo>
                  <a:pt x="1244" y="499"/>
                </a:lnTo>
                <a:lnTo>
                  <a:pt x="1226" y="471"/>
                </a:lnTo>
                <a:lnTo>
                  <a:pt x="1205" y="447"/>
                </a:lnTo>
                <a:lnTo>
                  <a:pt x="1180" y="426"/>
                </a:lnTo>
                <a:lnTo>
                  <a:pt x="1153" y="409"/>
                </a:lnTo>
                <a:lnTo>
                  <a:pt x="1122" y="396"/>
                </a:lnTo>
                <a:lnTo>
                  <a:pt x="1090" y="388"/>
                </a:lnTo>
                <a:lnTo>
                  <a:pt x="1056" y="385"/>
                </a:lnTo>
                <a:close/>
                <a:moveTo>
                  <a:pt x="1056" y="0"/>
                </a:moveTo>
                <a:lnTo>
                  <a:pt x="1073" y="3"/>
                </a:lnTo>
                <a:lnTo>
                  <a:pt x="1087" y="10"/>
                </a:lnTo>
                <a:lnTo>
                  <a:pt x="1099" y="22"/>
                </a:lnTo>
                <a:lnTo>
                  <a:pt x="1106" y="36"/>
                </a:lnTo>
                <a:lnTo>
                  <a:pt x="1109" y="53"/>
                </a:lnTo>
                <a:lnTo>
                  <a:pt x="1109" y="285"/>
                </a:lnTo>
                <a:lnTo>
                  <a:pt x="1148" y="294"/>
                </a:lnTo>
                <a:lnTo>
                  <a:pt x="1186" y="308"/>
                </a:lnTo>
                <a:lnTo>
                  <a:pt x="1221" y="327"/>
                </a:lnTo>
                <a:lnTo>
                  <a:pt x="1254" y="350"/>
                </a:lnTo>
                <a:lnTo>
                  <a:pt x="1284" y="376"/>
                </a:lnTo>
                <a:lnTo>
                  <a:pt x="1309" y="406"/>
                </a:lnTo>
                <a:lnTo>
                  <a:pt x="1331" y="439"/>
                </a:lnTo>
                <a:lnTo>
                  <a:pt x="1349" y="475"/>
                </a:lnTo>
                <a:lnTo>
                  <a:pt x="1361" y="513"/>
                </a:lnTo>
                <a:lnTo>
                  <a:pt x="1370" y="554"/>
                </a:lnTo>
                <a:lnTo>
                  <a:pt x="1372" y="596"/>
                </a:lnTo>
                <a:lnTo>
                  <a:pt x="1371" y="619"/>
                </a:lnTo>
                <a:lnTo>
                  <a:pt x="1369" y="641"/>
                </a:lnTo>
                <a:lnTo>
                  <a:pt x="1372" y="646"/>
                </a:lnTo>
                <a:lnTo>
                  <a:pt x="1374" y="651"/>
                </a:lnTo>
                <a:lnTo>
                  <a:pt x="1643" y="1437"/>
                </a:lnTo>
                <a:lnTo>
                  <a:pt x="1903" y="1437"/>
                </a:lnTo>
                <a:lnTo>
                  <a:pt x="1903" y="1419"/>
                </a:lnTo>
                <a:lnTo>
                  <a:pt x="1905" y="1403"/>
                </a:lnTo>
                <a:lnTo>
                  <a:pt x="1913" y="1388"/>
                </a:lnTo>
                <a:lnTo>
                  <a:pt x="1924" y="1377"/>
                </a:lnTo>
                <a:lnTo>
                  <a:pt x="1939" y="1369"/>
                </a:lnTo>
                <a:lnTo>
                  <a:pt x="1956" y="1367"/>
                </a:lnTo>
                <a:lnTo>
                  <a:pt x="1973" y="1369"/>
                </a:lnTo>
                <a:lnTo>
                  <a:pt x="1987" y="1377"/>
                </a:lnTo>
                <a:lnTo>
                  <a:pt x="1999" y="1388"/>
                </a:lnTo>
                <a:lnTo>
                  <a:pt x="2006" y="1403"/>
                </a:lnTo>
                <a:lnTo>
                  <a:pt x="2009" y="1419"/>
                </a:lnTo>
                <a:lnTo>
                  <a:pt x="2009" y="1559"/>
                </a:lnTo>
                <a:lnTo>
                  <a:pt x="2006" y="1576"/>
                </a:lnTo>
                <a:lnTo>
                  <a:pt x="1999" y="1590"/>
                </a:lnTo>
                <a:lnTo>
                  <a:pt x="1987" y="1602"/>
                </a:lnTo>
                <a:lnTo>
                  <a:pt x="1973" y="1609"/>
                </a:lnTo>
                <a:lnTo>
                  <a:pt x="1956" y="1612"/>
                </a:lnTo>
                <a:lnTo>
                  <a:pt x="1939" y="1609"/>
                </a:lnTo>
                <a:lnTo>
                  <a:pt x="1924" y="1602"/>
                </a:lnTo>
                <a:lnTo>
                  <a:pt x="1913" y="1590"/>
                </a:lnTo>
                <a:lnTo>
                  <a:pt x="1905" y="1576"/>
                </a:lnTo>
                <a:lnTo>
                  <a:pt x="1903" y="1559"/>
                </a:lnTo>
                <a:lnTo>
                  <a:pt x="1903" y="1542"/>
                </a:lnTo>
                <a:lnTo>
                  <a:pt x="1679" y="1542"/>
                </a:lnTo>
                <a:lnTo>
                  <a:pt x="1993" y="2463"/>
                </a:lnTo>
                <a:lnTo>
                  <a:pt x="2019" y="2480"/>
                </a:lnTo>
                <a:lnTo>
                  <a:pt x="2042" y="2501"/>
                </a:lnTo>
                <a:lnTo>
                  <a:pt x="2061" y="2525"/>
                </a:lnTo>
                <a:lnTo>
                  <a:pt x="2077" y="2552"/>
                </a:lnTo>
                <a:lnTo>
                  <a:pt x="2089" y="2581"/>
                </a:lnTo>
                <a:lnTo>
                  <a:pt x="2096" y="2612"/>
                </a:lnTo>
                <a:lnTo>
                  <a:pt x="2098" y="2645"/>
                </a:lnTo>
                <a:lnTo>
                  <a:pt x="2097" y="2673"/>
                </a:lnTo>
                <a:lnTo>
                  <a:pt x="2091" y="2699"/>
                </a:lnTo>
                <a:lnTo>
                  <a:pt x="2083" y="2725"/>
                </a:lnTo>
                <a:lnTo>
                  <a:pt x="2102" y="2782"/>
                </a:lnTo>
                <a:lnTo>
                  <a:pt x="2111" y="2818"/>
                </a:lnTo>
                <a:lnTo>
                  <a:pt x="2116" y="2855"/>
                </a:lnTo>
                <a:lnTo>
                  <a:pt x="2115" y="2891"/>
                </a:lnTo>
                <a:lnTo>
                  <a:pt x="2109" y="2926"/>
                </a:lnTo>
                <a:lnTo>
                  <a:pt x="2099" y="2960"/>
                </a:lnTo>
                <a:lnTo>
                  <a:pt x="2084" y="2992"/>
                </a:lnTo>
                <a:lnTo>
                  <a:pt x="2065" y="3022"/>
                </a:lnTo>
                <a:lnTo>
                  <a:pt x="2043" y="3050"/>
                </a:lnTo>
                <a:lnTo>
                  <a:pt x="2016" y="3074"/>
                </a:lnTo>
                <a:lnTo>
                  <a:pt x="1986" y="3095"/>
                </a:lnTo>
                <a:lnTo>
                  <a:pt x="2031" y="3225"/>
                </a:lnTo>
                <a:lnTo>
                  <a:pt x="2034" y="3241"/>
                </a:lnTo>
                <a:lnTo>
                  <a:pt x="2031" y="3257"/>
                </a:lnTo>
                <a:lnTo>
                  <a:pt x="2024" y="3272"/>
                </a:lnTo>
                <a:lnTo>
                  <a:pt x="2013" y="3284"/>
                </a:lnTo>
                <a:lnTo>
                  <a:pt x="1998" y="3291"/>
                </a:lnTo>
                <a:lnTo>
                  <a:pt x="1981" y="3294"/>
                </a:lnTo>
                <a:lnTo>
                  <a:pt x="1965" y="3292"/>
                </a:lnTo>
                <a:lnTo>
                  <a:pt x="1951" y="3285"/>
                </a:lnTo>
                <a:lnTo>
                  <a:pt x="1938" y="3273"/>
                </a:lnTo>
                <a:lnTo>
                  <a:pt x="1930" y="3259"/>
                </a:lnTo>
                <a:lnTo>
                  <a:pt x="1784" y="2828"/>
                </a:lnTo>
                <a:lnTo>
                  <a:pt x="1758" y="2811"/>
                </a:lnTo>
                <a:lnTo>
                  <a:pt x="1735" y="2790"/>
                </a:lnTo>
                <a:lnTo>
                  <a:pt x="1715" y="2766"/>
                </a:lnTo>
                <a:lnTo>
                  <a:pt x="1699" y="2738"/>
                </a:lnTo>
                <a:lnTo>
                  <a:pt x="1687" y="2709"/>
                </a:lnTo>
                <a:lnTo>
                  <a:pt x="1680" y="2677"/>
                </a:lnTo>
                <a:lnTo>
                  <a:pt x="1677" y="2645"/>
                </a:lnTo>
                <a:lnTo>
                  <a:pt x="1679" y="2616"/>
                </a:lnTo>
                <a:lnTo>
                  <a:pt x="1685" y="2589"/>
                </a:lnTo>
                <a:lnTo>
                  <a:pt x="1694" y="2563"/>
                </a:lnTo>
                <a:lnTo>
                  <a:pt x="1345" y="1542"/>
                </a:lnTo>
                <a:lnTo>
                  <a:pt x="1109" y="1542"/>
                </a:lnTo>
                <a:lnTo>
                  <a:pt x="1109" y="1629"/>
                </a:lnTo>
                <a:lnTo>
                  <a:pt x="1106" y="1646"/>
                </a:lnTo>
                <a:lnTo>
                  <a:pt x="1099" y="1661"/>
                </a:lnTo>
                <a:lnTo>
                  <a:pt x="1087" y="1673"/>
                </a:lnTo>
                <a:lnTo>
                  <a:pt x="1073" y="1680"/>
                </a:lnTo>
                <a:lnTo>
                  <a:pt x="1056" y="1683"/>
                </a:lnTo>
                <a:lnTo>
                  <a:pt x="1040" y="1680"/>
                </a:lnTo>
                <a:lnTo>
                  <a:pt x="1025" y="1673"/>
                </a:lnTo>
                <a:lnTo>
                  <a:pt x="1014" y="1661"/>
                </a:lnTo>
                <a:lnTo>
                  <a:pt x="1006" y="1646"/>
                </a:lnTo>
                <a:lnTo>
                  <a:pt x="1004" y="1629"/>
                </a:lnTo>
                <a:lnTo>
                  <a:pt x="1004" y="1542"/>
                </a:lnTo>
                <a:lnTo>
                  <a:pt x="768" y="1542"/>
                </a:lnTo>
                <a:lnTo>
                  <a:pt x="419" y="2563"/>
                </a:lnTo>
                <a:lnTo>
                  <a:pt x="428" y="2590"/>
                </a:lnTo>
                <a:lnTo>
                  <a:pt x="433" y="2617"/>
                </a:lnTo>
                <a:lnTo>
                  <a:pt x="435" y="2645"/>
                </a:lnTo>
                <a:lnTo>
                  <a:pt x="433" y="2677"/>
                </a:lnTo>
                <a:lnTo>
                  <a:pt x="425" y="2708"/>
                </a:lnTo>
                <a:lnTo>
                  <a:pt x="414" y="2737"/>
                </a:lnTo>
                <a:lnTo>
                  <a:pt x="398" y="2765"/>
                </a:lnTo>
                <a:lnTo>
                  <a:pt x="378" y="2789"/>
                </a:lnTo>
                <a:lnTo>
                  <a:pt x="355" y="2810"/>
                </a:lnTo>
                <a:lnTo>
                  <a:pt x="329" y="2828"/>
                </a:lnTo>
                <a:lnTo>
                  <a:pt x="182" y="3259"/>
                </a:lnTo>
                <a:lnTo>
                  <a:pt x="173" y="3273"/>
                </a:lnTo>
                <a:lnTo>
                  <a:pt x="162" y="3285"/>
                </a:lnTo>
                <a:lnTo>
                  <a:pt x="147" y="3292"/>
                </a:lnTo>
                <a:lnTo>
                  <a:pt x="131" y="3294"/>
                </a:lnTo>
                <a:lnTo>
                  <a:pt x="114" y="3291"/>
                </a:lnTo>
                <a:lnTo>
                  <a:pt x="99" y="3284"/>
                </a:lnTo>
                <a:lnTo>
                  <a:pt x="88" y="3272"/>
                </a:lnTo>
                <a:lnTo>
                  <a:pt x="81" y="3257"/>
                </a:lnTo>
                <a:lnTo>
                  <a:pt x="79" y="3241"/>
                </a:lnTo>
                <a:lnTo>
                  <a:pt x="82" y="3225"/>
                </a:lnTo>
                <a:lnTo>
                  <a:pt x="126" y="3094"/>
                </a:lnTo>
                <a:lnTo>
                  <a:pt x="100" y="3077"/>
                </a:lnTo>
                <a:lnTo>
                  <a:pt x="76" y="3056"/>
                </a:lnTo>
                <a:lnTo>
                  <a:pt x="55" y="3033"/>
                </a:lnTo>
                <a:lnTo>
                  <a:pt x="37" y="3007"/>
                </a:lnTo>
                <a:lnTo>
                  <a:pt x="23" y="2979"/>
                </a:lnTo>
                <a:lnTo>
                  <a:pt x="10" y="2947"/>
                </a:lnTo>
                <a:lnTo>
                  <a:pt x="3" y="2914"/>
                </a:lnTo>
                <a:lnTo>
                  <a:pt x="0" y="2880"/>
                </a:lnTo>
                <a:lnTo>
                  <a:pt x="1" y="2847"/>
                </a:lnTo>
                <a:lnTo>
                  <a:pt x="7" y="2813"/>
                </a:lnTo>
                <a:lnTo>
                  <a:pt x="18" y="2781"/>
                </a:lnTo>
                <a:lnTo>
                  <a:pt x="35" y="2729"/>
                </a:lnTo>
                <a:lnTo>
                  <a:pt x="25" y="2702"/>
                </a:lnTo>
                <a:lnTo>
                  <a:pt x="19" y="2674"/>
                </a:lnTo>
                <a:lnTo>
                  <a:pt x="17" y="2645"/>
                </a:lnTo>
                <a:lnTo>
                  <a:pt x="20" y="2612"/>
                </a:lnTo>
                <a:lnTo>
                  <a:pt x="27" y="2580"/>
                </a:lnTo>
                <a:lnTo>
                  <a:pt x="39" y="2551"/>
                </a:lnTo>
                <a:lnTo>
                  <a:pt x="56" y="2524"/>
                </a:lnTo>
                <a:lnTo>
                  <a:pt x="76" y="2499"/>
                </a:lnTo>
                <a:lnTo>
                  <a:pt x="100" y="2478"/>
                </a:lnTo>
                <a:lnTo>
                  <a:pt x="127" y="2460"/>
                </a:lnTo>
                <a:lnTo>
                  <a:pt x="207" y="2229"/>
                </a:lnTo>
                <a:lnTo>
                  <a:pt x="215" y="2214"/>
                </a:lnTo>
                <a:lnTo>
                  <a:pt x="227" y="2203"/>
                </a:lnTo>
                <a:lnTo>
                  <a:pt x="241" y="2195"/>
                </a:lnTo>
                <a:lnTo>
                  <a:pt x="257" y="2193"/>
                </a:lnTo>
                <a:lnTo>
                  <a:pt x="274" y="2196"/>
                </a:lnTo>
                <a:lnTo>
                  <a:pt x="288" y="2204"/>
                </a:lnTo>
                <a:lnTo>
                  <a:pt x="300" y="2215"/>
                </a:lnTo>
                <a:lnTo>
                  <a:pt x="307" y="2230"/>
                </a:lnTo>
                <a:lnTo>
                  <a:pt x="309" y="2246"/>
                </a:lnTo>
                <a:lnTo>
                  <a:pt x="306" y="2263"/>
                </a:lnTo>
                <a:lnTo>
                  <a:pt x="117" y="2816"/>
                </a:lnTo>
                <a:lnTo>
                  <a:pt x="116" y="2819"/>
                </a:lnTo>
                <a:lnTo>
                  <a:pt x="107" y="2848"/>
                </a:lnTo>
                <a:lnTo>
                  <a:pt x="105" y="2877"/>
                </a:lnTo>
                <a:lnTo>
                  <a:pt x="109" y="2907"/>
                </a:lnTo>
                <a:lnTo>
                  <a:pt x="118" y="2936"/>
                </a:lnTo>
                <a:lnTo>
                  <a:pt x="130" y="2956"/>
                </a:lnTo>
                <a:lnTo>
                  <a:pt x="144" y="2975"/>
                </a:lnTo>
                <a:lnTo>
                  <a:pt x="161" y="2991"/>
                </a:lnTo>
                <a:lnTo>
                  <a:pt x="889" y="863"/>
                </a:lnTo>
                <a:lnTo>
                  <a:pt x="859" y="843"/>
                </a:lnTo>
                <a:lnTo>
                  <a:pt x="832" y="819"/>
                </a:lnTo>
                <a:lnTo>
                  <a:pt x="808" y="792"/>
                </a:lnTo>
                <a:lnTo>
                  <a:pt x="374" y="2064"/>
                </a:lnTo>
                <a:lnTo>
                  <a:pt x="366" y="2078"/>
                </a:lnTo>
                <a:lnTo>
                  <a:pt x="355" y="2090"/>
                </a:lnTo>
                <a:lnTo>
                  <a:pt x="340" y="2097"/>
                </a:lnTo>
                <a:lnTo>
                  <a:pt x="324" y="2099"/>
                </a:lnTo>
                <a:lnTo>
                  <a:pt x="307" y="2096"/>
                </a:lnTo>
                <a:lnTo>
                  <a:pt x="293" y="2089"/>
                </a:lnTo>
                <a:lnTo>
                  <a:pt x="281" y="2077"/>
                </a:lnTo>
                <a:lnTo>
                  <a:pt x="274" y="2062"/>
                </a:lnTo>
                <a:lnTo>
                  <a:pt x="272" y="2046"/>
                </a:lnTo>
                <a:lnTo>
                  <a:pt x="275" y="2030"/>
                </a:lnTo>
                <a:lnTo>
                  <a:pt x="441" y="1542"/>
                </a:lnTo>
                <a:lnTo>
                  <a:pt x="210" y="1542"/>
                </a:lnTo>
                <a:lnTo>
                  <a:pt x="210" y="1559"/>
                </a:lnTo>
                <a:lnTo>
                  <a:pt x="207" y="1576"/>
                </a:lnTo>
                <a:lnTo>
                  <a:pt x="199" y="1590"/>
                </a:lnTo>
                <a:lnTo>
                  <a:pt x="188" y="1602"/>
                </a:lnTo>
                <a:lnTo>
                  <a:pt x="173" y="1609"/>
                </a:lnTo>
                <a:lnTo>
                  <a:pt x="156" y="1612"/>
                </a:lnTo>
                <a:lnTo>
                  <a:pt x="139" y="1609"/>
                </a:lnTo>
                <a:lnTo>
                  <a:pt x="125" y="1602"/>
                </a:lnTo>
                <a:lnTo>
                  <a:pt x="114" y="1590"/>
                </a:lnTo>
                <a:lnTo>
                  <a:pt x="106" y="1576"/>
                </a:lnTo>
                <a:lnTo>
                  <a:pt x="103" y="1559"/>
                </a:lnTo>
                <a:lnTo>
                  <a:pt x="103" y="1419"/>
                </a:lnTo>
                <a:lnTo>
                  <a:pt x="106" y="1403"/>
                </a:lnTo>
                <a:lnTo>
                  <a:pt x="114" y="1388"/>
                </a:lnTo>
                <a:lnTo>
                  <a:pt x="125" y="1377"/>
                </a:lnTo>
                <a:lnTo>
                  <a:pt x="139" y="1369"/>
                </a:lnTo>
                <a:lnTo>
                  <a:pt x="156" y="1367"/>
                </a:lnTo>
                <a:lnTo>
                  <a:pt x="173" y="1369"/>
                </a:lnTo>
                <a:lnTo>
                  <a:pt x="188" y="1377"/>
                </a:lnTo>
                <a:lnTo>
                  <a:pt x="199" y="1388"/>
                </a:lnTo>
                <a:lnTo>
                  <a:pt x="207" y="1403"/>
                </a:lnTo>
                <a:lnTo>
                  <a:pt x="210" y="1419"/>
                </a:lnTo>
                <a:lnTo>
                  <a:pt x="210" y="1437"/>
                </a:lnTo>
                <a:lnTo>
                  <a:pt x="477" y="1437"/>
                </a:lnTo>
                <a:lnTo>
                  <a:pt x="745" y="652"/>
                </a:lnTo>
                <a:lnTo>
                  <a:pt x="741" y="624"/>
                </a:lnTo>
                <a:lnTo>
                  <a:pt x="740" y="596"/>
                </a:lnTo>
                <a:lnTo>
                  <a:pt x="743" y="554"/>
                </a:lnTo>
                <a:lnTo>
                  <a:pt x="751" y="513"/>
                </a:lnTo>
                <a:lnTo>
                  <a:pt x="764" y="475"/>
                </a:lnTo>
                <a:lnTo>
                  <a:pt x="781" y="439"/>
                </a:lnTo>
                <a:lnTo>
                  <a:pt x="803" y="406"/>
                </a:lnTo>
                <a:lnTo>
                  <a:pt x="829" y="376"/>
                </a:lnTo>
                <a:lnTo>
                  <a:pt x="858" y="350"/>
                </a:lnTo>
                <a:lnTo>
                  <a:pt x="891" y="327"/>
                </a:lnTo>
                <a:lnTo>
                  <a:pt x="926" y="308"/>
                </a:lnTo>
                <a:lnTo>
                  <a:pt x="964" y="294"/>
                </a:lnTo>
                <a:lnTo>
                  <a:pt x="1004" y="285"/>
                </a:lnTo>
                <a:lnTo>
                  <a:pt x="1004" y="53"/>
                </a:lnTo>
                <a:lnTo>
                  <a:pt x="1006" y="36"/>
                </a:lnTo>
                <a:lnTo>
                  <a:pt x="1014" y="22"/>
                </a:lnTo>
                <a:lnTo>
                  <a:pt x="1025" y="10"/>
                </a:lnTo>
                <a:lnTo>
                  <a:pt x="1040" y="3"/>
                </a:lnTo>
                <a:lnTo>
                  <a:pt x="10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4" name="Group 833"/>
          <p:cNvGrpSpPr/>
          <p:nvPr/>
        </p:nvGrpSpPr>
        <p:grpSpPr>
          <a:xfrm>
            <a:off x="8219765" y="2676525"/>
            <a:ext cx="420688" cy="579438"/>
            <a:chOff x="8194675" y="2676525"/>
            <a:chExt cx="420688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3" name="Freeform 138"/>
            <p:cNvSpPr>
              <a:spLocks noEditPoints="1"/>
            </p:cNvSpPr>
            <p:nvPr/>
          </p:nvSpPr>
          <p:spPr bwMode="auto">
            <a:xfrm>
              <a:off x="8194675" y="2676525"/>
              <a:ext cx="420688" cy="579438"/>
            </a:xfrm>
            <a:custGeom>
              <a:avLst/>
              <a:gdLst>
                <a:gd name="T0" fmla="*/ 717 w 2650"/>
                <a:gd name="T1" fmla="*/ 2255 h 3650"/>
                <a:gd name="T2" fmla="*/ 320 w 2650"/>
                <a:gd name="T3" fmla="*/ 2764 h 3650"/>
                <a:gd name="T4" fmla="*/ 135 w 2650"/>
                <a:gd name="T5" fmla="*/ 3328 h 3650"/>
                <a:gd name="T6" fmla="*/ 251 w 2650"/>
                <a:gd name="T7" fmla="*/ 3347 h 3650"/>
                <a:gd name="T8" fmla="*/ 396 w 2650"/>
                <a:gd name="T9" fmla="*/ 2870 h 3650"/>
                <a:gd name="T10" fmla="*/ 676 w 2650"/>
                <a:gd name="T11" fmla="*/ 2465 h 3650"/>
                <a:gd name="T12" fmla="*/ 1027 w 2650"/>
                <a:gd name="T13" fmla="*/ 2135 h 3650"/>
                <a:gd name="T14" fmla="*/ 124 w 2650"/>
                <a:gd name="T15" fmla="*/ 220 h 3650"/>
                <a:gd name="T16" fmla="*/ 275 w 2650"/>
                <a:gd name="T17" fmla="*/ 797 h 3650"/>
                <a:gd name="T18" fmla="*/ 629 w 2650"/>
                <a:gd name="T19" fmla="*/ 1306 h 3650"/>
                <a:gd name="T20" fmla="*/ 1118 w 2650"/>
                <a:gd name="T21" fmla="*/ 1739 h 3650"/>
                <a:gd name="T22" fmla="*/ 1627 w 2650"/>
                <a:gd name="T23" fmla="*/ 2138 h 3650"/>
                <a:gd name="T24" fmla="*/ 2064 w 2650"/>
                <a:gd name="T25" fmla="*/ 2573 h 3650"/>
                <a:gd name="T26" fmla="*/ 2335 w 2650"/>
                <a:gd name="T27" fmla="*/ 3068 h 3650"/>
                <a:gd name="T28" fmla="*/ 2532 w 2650"/>
                <a:gd name="T29" fmla="*/ 3534 h 3650"/>
                <a:gd name="T30" fmla="*/ 2415 w 2650"/>
                <a:gd name="T31" fmla="*/ 2944 h 3650"/>
                <a:gd name="T32" fmla="*/ 2093 w 2650"/>
                <a:gd name="T33" fmla="*/ 2424 h 3650"/>
                <a:gd name="T34" fmla="*/ 1617 w 2650"/>
                <a:gd name="T35" fmla="*/ 1980 h 3650"/>
                <a:gd name="T36" fmla="*/ 1105 w 2650"/>
                <a:gd name="T37" fmla="*/ 1579 h 3650"/>
                <a:gd name="T38" fmla="*/ 650 w 2650"/>
                <a:gd name="T39" fmla="*/ 1156 h 3650"/>
                <a:gd name="T40" fmla="*/ 347 w 2650"/>
                <a:gd name="T41" fmla="*/ 668 h 3650"/>
                <a:gd name="T42" fmla="*/ 235 w 2650"/>
                <a:gd name="T43" fmla="*/ 116 h 3650"/>
                <a:gd name="T44" fmla="*/ 340 w 2650"/>
                <a:gd name="T45" fmla="*/ 24 h 3650"/>
                <a:gd name="T46" fmla="*/ 390 w 2650"/>
                <a:gd name="T47" fmla="*/ 413 h 3650"/>
                <a:gd name="T48" fmla="*/ 572 w 2650"/>
                <a:gd name="T49" fmla="*/ 853 h 3650"/>
                <a:gd name="T50" fmla="*/ 867 w 2650"/>
                <a:gd name="T51" fmla="*/ 1214 h 3650"/>
                <a:gd name="T52" fmla="*/ 1234 w 2650"/>
                <a:gd name="T53" fmla="*/ 1533 h 3650"/>
                <a:gd name="T54" fmla="*/ 1694 w 2650"/>
                <a:gd name="T55" fmla="*/ 1891 h 3650"/>
                <a:gd name="T56" fmla="*/ 2183 w 2650"/>
                <a:gd name="T57" fmla="*/ 2349 h 3650"/>
                <a:gd name="T58" fmla="*/ 2516 w 2650"/>
                <a:gd name="T59" fmla="*/ 2881 h 3650"/>
                <a:gd name="T60" fmla="*/ 2647 w 2650"/>
                <a:gd name="T61" fmla="*/ 3480 h 3650"/>
                <a:gd name="T62" fmla="*/ 2610 w 2650"/>
                <a:gd name="T63" fmla="*/ 3647 h 3650"/>
                <a:gd name="T64" fmla="*/ 2301 w 2650"/>
                <a:gd name="T65" fmla="*/ 3610 h 3650"/>
                <a:gd name="T66" fmla="*/ 2242 w 2650"/>
                <a:gd name="T67" fmla="*/ 3168 h 3650"/>
                <a:gd name="T68" fmla="*/ 2048 w 2650"/>
                <a:gd name="T69" fmla="*/ 2751 h 3650"/>
                <a:gd name="T70" fmla="*/ 1751 w 2650"/>
                <a:gd name="T71" fmla="*/ 2403 h 3650"/>
                <a:gd name="T72" fmla="*/ 1389 w 2650"/>
                <a:gd name="T73" fmla="*/ 2096 h 3650"/>
                <a:gd name="T74" fmla="*/ 1525 w 2650"/>
                <a:gd name="T75" fmla="*/ 2376 h 3650"/>
                <a:gd name="T76" fmla="*/ 1581 w 2650"/>
                <a:gd name="T77" fmla="*/ 2453 h 3650"/>
                <a:gd name="T78" fmla="*/ 751 w 2650"/>
                <a:gd name="T79" fmla="*/ 2558 h 3650"/>
                <a:gd name="T80" fmla="*/ 1952 w 2650"/>
                <a:gd name="T81" fmla="*/ 2841 h 3650"/>
                <a:gd name="T82" fmla="*/ 1980 w 2650"/>
                <a:gd name="T83" fmla="*/ 2931 h 3650"/>
                <a:gd name="T84" fmla="*/ 432 w 2650"/>
                <a:gd name="T85" fmla="*/ 3087 h 3650"/>
                <a:gd name="T86" fmla="*/ 810 w 2650"/>
                <a:gd name="T87" fmla="*/ 3312 h 3650"/>
                <a:gd name="T88" fmla="*/ 810 w 2650"/>
                <a:gd name="T89" fmla="*/ 3406 h 3650"/>
                <a:gd name="T90" fmla="*/ 348 w 2650"/>
                <a:gd name="T91" fmla="*/ 3610 h 3650"/>
                <a:gd name="T92" fmla="*/ 40 w 2650"/>
                <a:gd name="T93" fmla="*/ 3647 h 3650"/>
                <a:gd name="T94" fmla="*/ 11 w 2650"/>
                <a:gd name="T95" fmla="*/ 3378 h 3650"/>
                <a:gd name="T96" fmla="*/ 175 w 2650"/>
                <a:gd name="T97" fmla="*/ 2789 h 3650"/>
                <a:gd name="T98" fmla="*/ 545 w 2650"/>
                <a:gd name="T99" fmla="*/ 2263 h 3650"/>
                <a:gd name="T100" fmla="*/ 1039 w 2650"/>
                <a:gd name="T101" fmla="*/ 1825 h 3650"/>
                <a:gd name="T102" fmla="*/ 541 w 2650"/>
                <a:gd name="T103" fmla="*/ 1383 h 3650"/>
                <a:gd name="T104" fmla="*/ 175 w 2650"/>
                <a:gd name="T105" fmla="*/ 861 h 3650"/>
                <a:gd name="T106" fmla="*/ 11 w 2650"/>
                <a:gd name="T107" fmla="*/ 272 h 3650"/>
                <a:gd name="T108" fmla="*/ 40 w 2650"/>
                <a:gd name="T109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50" h="3650">
                  <a:moveTo>
                    <a:pt x="1134" y="1899"/>
                  </a:moveTo>
                  <a:lnTo>
                    <a:pt x="1051" y="1964"/>
                  </a:lnTo>
                  <a:lnTo>
                    <a:pt x="968" y="2032"/>
                  </a:lnTo>
                  <a:lnTo>
                    <a:pt x="884" y="2104"/>
                  </a:lnTo>
                  <a:lnTo>
                    <a:pt x="799" y="2178"/>
                  </a:lnTo>
                  <a:lnTo>
                    <a:pt x="717" y="2255"/>
                  </a:lnTo>
                  <a:lnTo>
                    <a:pt x="637" y="2335"/>
                  </a:lnTo>
                  <a:lnTo>
                    <a:pt x="561" y="2419"/>
                  </a:lnTo>
                  <a:lnTo>
                    <a:pt x="488" y="2507"/>
                  </a:lnTo>
                  <a:lnTo>
                    <a:pt x="426" y="2590"/>
                  </a:lnTo>
                  <a:lnTo>
                    <a:pt x="371" y="2677"/>
                  </a:lnTo>
                  <a:lnTo>
                    <a:pt x="320" y="2764"/>
                  </a:lnTo>
                  <a:lnTo>
                    <a:pt x="275" y="2853"/>
                  </a:lnTo>
                  <a:lnTo>
                    <a:pt x="235" y="2944"/>
                  </a:lnTo>
                  <a:lnTo>
                    <a:pt x="202" y="3037"/>
                  </a:lnTo>
                  <a:lnTo>
                    <a:pt x="174" y="3131"/>
                  </a:lnTo>
                  <a:lnTo>
                    <a:pt x="152" y="3229"/>
                  </a:lnTo>
                  <a:lnTo>
                    <a:pt x="135" y="3328"/>
                  </a:lnTo>
                  <a:lnTo>
                    <a:pt x="124" y="3430"/>
                  </a:lnTo>
                  <a:lnTo>
                    <a:pt x="118" y="3534"/>
                  </a:lnTo>
                  <a:lnTo>
                    <a:pt x="235" y="3534"/>
                  </a:lnTo>
                  <a:lnTo>
                    <a:pt x="240" y="3443"/>
                  </a:lnTo>
                  <a:lnTo>
                    <a:pt x="250" y="3355"/>
                  </a:lnTo>
                  <a:lnTo>
                    <a:pt x="251" y="3347"/>
                  </a:lnTo>
                  <a:lnTo>
                    <a:pt x="267" y="3249"/>
                  </a:lnTo>
                  <a:lnTo>
                    <a:pt x="290" y="3152"/>
                  </a:lnTo>
                  <a:lnTo>
                    <a:pt x="319" y="3058"/>
                  </a:lnTo>
                  <a:lnTo>
                    <a:pt x="353" y="2966"/>
                  </a:lnTo>
                  <a:lnTo>
                    <a:pt x="393" y="2877"/>
                  </a:lnTo>
                  <a:lnTo>
                    <a:pt x="396" y="2870"/>
                  </a:lnTo>
                  <a:lnTo>
                    <a:pt x="398" y="2865"/>
                  </a:lnTo>
                  <a:lnTo>
                    <a:pt x="446" y="2777"/>
                  </a:lnTo>
                  <a:lnTo>
                    <a:pt x="499" y="2691"/>
                  </a:lnTo>
                  <a:lnTo>
                    <a:pt x="559" y="2607"/>
                  </a:lnTo>
                  <a:lnTo>
                    <a:pt x="616" y="2535"/>
                  </a:lnTo>
                  <a:lnTo>
                    <a:pt x="676" y="2465"/>
                  </a:lnTo>
                  <a:lnTo>
                    <a:pt x="739" y="2398"/>
                  </a:lnTo>
                  <a:lnTo>
                    <a:pt x="743" y="2395"/>
                  </a:lnTo>
                  <a:lnTo>
                    <a:pt x="746" y="2390"/>
                  </a:lnTo>
                  <a:lnTo>
                    <a:pt x="836" y="2303"/>
                  </a:lnTo>
                  <a:lnTo>
                    <a:pt x="929" y="2218"/>
                  </a:lnTo>
                  <a:lnTo>
                    <a:pt x="1027" y="2135"/>
                  </a:lnTo>
                  <a:lnTo>
                    <a:pt x="1127" y="2053"/>
                  </a:lnTo>
                  <a:lnTo>
                    <a:pt x="1230" y="1972"/>
                  </a:lnTo>
                  <a:lnTo>
                    <a:pt x="1218" y="1963"/>
                  </a:lnTo>
                  <a:lnTo>
                    <a:pt x="1134" y="1899"/>
                  </a:lnTo>
                  <a:close/>
                  <a:moveTo>
                    <a:pt x="118" y="116"/>
                  </a:moveTo>
                  <a:lnTo>
                    <a:pt x="124" y="220"/>
                  </a:lnTo>
                  <a:lnTo>
                    <a:pt x="135" y="322"/>
                  </a:lnTo>
                  <a:lnTo>
                    <a:pt x="152" y="421"/>
                  </a:lnTo>
                  <a:lnTo>
                    <a:pt x="174" y="519"/>
                  </a:lnTo>
                  <a:lnTo>
                    <a:pt x="202" y="613"/>
                  </a:lnTo>
                  <a:lnTo>
                    <a:pt x="235" y="706"/>
                  </a:lnTo>
                  <a:lnTo>
                    <a:pt x="275" y="797"/>
                  </a:lnTo>
                  <a:lnTo>
                    <a:pt x="320" y="886"/>
                  </a:lnTo>
                  <a:lnTo>
                    <a:pt x="371" y="973"/>
                  </a:lnTo>
                  <a:lnTo>
                    <a:pt x="426" y="1060"/>
                  </a:lnTo>
                  <a:lnTo>
                    <a:pt x="488" y="1143"/>
                  </a:lnTo>
                  <a:lnTo>
                    <a:pt x="557" y="1226"/>
                  </a:lnTo>
                  <a:lnTo>
                    <a:pt x="629" y="1306"/>
                  </a:lnTo>
                  <a:lnTo>
                    <a:pt x="705" y="1383"/>
                  </a:lnTo>
                  <a:lnTo>
                    <a:pt x="784" y="1458"/>
                  </a:lnTo>
                  <a:lnTo>
                    <a:pt x="865" y="1531"/>
                  </a:lnTo>
                  <a:lnTo>
                    <a:pt x="948" y="1602"/>
                  </a:lnTo>
                  <a:lnTo>
                    <a:pt x="1032" y="1670"/>
                  </a:lnTo>
                  <a:lnTo>
                    <a:pt x="1118" y="1739"/>
                  </a:lnTo>
                  <a:lnTo>
                    <a:pt x="1203" y="1805"/>
                  </a:lnTo>
                  <a:lnTo>
                    <a:pt x="1289" y="1871"/>
                  </a:lnTo>
                  <a:lnTo>
                    <a:pt x="1375" y="1938"/>
                  </a:lnTo>
                  <a:lnTo>
                    <a:pt x="1461" y="2004"/>
                  </a:lnTo>
                  <a:lnTo>
                    <a:pt x="1545" y="2071"/>
                  </a:lnTo>
                  <a:lnTo>
                    <a:pt x="1627" y="2138"/>
                  </a:lnTo>
                  <a:lnTo>
                    <a:pt x="1707" y="2205"/>
                  </a:lnTo>
                  <a:lnTo>
                    <a:pt x="1785" y="2275"/>
                  </a:lnTo>
                  <a:lnTo>
                    <a:pt x="1859" y="2346"/>
                  </a:lnTo>
                  <a:lnTo>
                    <a:pt x="1930" y="2419"/>
                  </a:lnTo>
                  <a:lnTo>
                    <a:pt x="1999" y="2494"/>
                  </a:lnTo>
                  <a:lnTo>
                    <a:pt x="2064" y="2573"/>
                  </a:lnTo>
                  <a:lnTo>
                    <a:pt x="2123" y="2651"/>
                  </a:lnTo>
                  <a:lnTo>
                    <a:pt x="2176" y="2731"/>
                  </a:lnTo>
                  <a:lnTo>
                    <a:pt x="2224" y="2813"/>
                  </a:lnTo>
                  <a:lnTo>
                    <a:pt x="2266" y="2897"/>
                  </a:lnTo>
                  <a:lnTo>
                    <a:pt x="2302" y="2982"/>
                  </a:lnTo>
                  <a:lnTo>
                    <a:pt x="2335" y="3068"/>
                  </a:lnTo>
                  <a:lnTo>
                    <a:pt x="2361" y="3158"/>
                  </a:lnTo>
                  <a:lnTo>
                    <a:pt x="2382" y="3249"/>
                  </a:lnTo>
                  <a:lnTo>
                    <a:pt x="2398" y="3341"/>
                  </a:lnTo>
                  <a:lnTo>
                    <a:pt x="2409" y="3437"/>
                  </a:lnTo>
                  <a:lnTo>
                    <a:pt x="2415" y="3534"/>
                  </a:lnTo>
                  <a:lnTo>
                    <a:pt x="2532" y="3534"/>
                  </a:lnTo>
                  <a:lnTo>
                    <a:pt x="2526" y="3430"/>
                  </a:lnTo>
                  <a:lnTo>
                    <a:pt x="2514" y="3328"/>
                  </a:lnTo>
                  <a:lnTo>
                    <a:pt x="2498" y="3229"/>
                  </a:lnTo>
                  <a:lnTo>
                    <a:pt x="2476" y="3131"/>
                  </a:lnTo>
                  <a:lnTo>
                    <a:pt x="2448" y="3037"/>
                  </a:lnTo>
                  <a:lnTo>
                    <a:pt x="2415" y="2944"/>
                  </a:lnTo>
                  <a:lnTo>
                    <a:pt x="2375" y="2853"/>
                  </a:lnTo>
                  <a:lnTo>
                    <a:pt x="2330" y="2764"/>
                  </a:lnTo>
                  <a:lnTo>
                    <a:pt x="2279" y="2677"/>
                  </a:lnTo>
                  <a:lnTo>
                    <a:pt x="2224" y="2590"/>
                  </a:lnTo>
                  <a:lnTo>
                    <a:pt x="2161" y="2507"/>
                  </a:lnTo>
                  <a:lnTo>
                    <a:pt x="2093" y="2424"/>
                  </a:lnTo>
                  <a:lnTo>
                    <a:pt x="2020" y="2344"/>
                  </a:lnTo>
                  <a:lnTo>
                    <a:pt x="1945" y="2266"/>
                  </a:lnTo>
                  <a:lnTo>
                    <a:pt x="1866" y="2192"/>
                  </a:lnTo>
                  <a:lnTo>
                    <a:pt x="1785" y="2119"/>
                  </a:lnTo>
                  <a:lnTo>
                    <a:pt x="1702" y="2048"/>
                  </a:lnTo>
                  <a:lnTo>
                    <a:pt x="1617" y="1980"/>
                  </a:lnTo>
                  <a:lnTo>
                    <a:pt x="1532" y="1911"/>
                  </a:lnTo>
                  <a:lnTo>
                    <a:pt x="1446" y="1845"/>
                  </a:lnTo>
                  <a:lnTo>
                    <a:pt x="1361" y="1779"/>
                  </a:lnTo>
                  <a:lnTo>
                    <a:pt x="1274" y="1712"/>
                  </a:lnTo>
                  <a:lnTo>
                    <a:pt x="1189" y="1646"/>
                  </a:lnTo>
                  <a:lnTo>
                    <a:pt x="1105" y="1579"/>
                  </a:lnTo>
                  <a:lnTo>
                    <a:pt x="1022" y="1512"/>
                  </a:lnTo>
                  <a:lnTo>
                    <a:pt x="942" y="1445"/>
                  </a:lnTo>
                  <a:lnTo>
                    <a:pt x="865" y="1375"/>
                  </a:lnTo>
                  <a:lnTo>
                    <a:pt x="790" y="1304"/>
                  </a:lnTo>
                  <a:lnTo>
                    <a:pt x="718" y="1231"/>
                  </a:lnTo>
                  <a:lnTo>
                    <a:pt x="650" y="1156"/>
                  </a:lnTo>
                  <a:lnTo>
                    <a:pt x="586" y="1077"/>
                  </a:lnTo>
                  <a:lnTo>
                    <a:pt x="527" y="999"/>
                  </a:lnTo>
                  <a:lnTo>
                    <a:pt x="474" y="919"/>
                  </a:lnTo>
                  <a:lnTo>
                    <a:pt x="426" y="837"/>
                  </a:lnTo>
                  <a:lnTo>
                    <a:pt x="384" y="753"/>
                  </a:lnTo>
                  <a:lnTo>
                    <a:pt x="347" y="668"/>
                  </a:lnTo>
                  <a:lnTo>
                    <a:pt x="315" y="582"/>
                  </a:lnTo>
                  <a:lnTo>
                    <a:pt x="289" y="492"/>
                  </a:lnTo>
                  <a:lnTo>
                    <a:pt x="267" y="402"/>
                  </a:lnTo>
                  <a:lnTo>
                    <a:pt x="252" y="309"/>
                  </a:lnTo>
                  <a:lnTo>
                    <a:pt x="241" y="213"/>
                  </a:lnTo>
                  <a:lnTo>
                    <a:pt x="235" y="116"/>
                  </a:lnTo>
                  <a:lnTo>
                    <a:pt x="118" y="116"/>
                  </a:lnTo>
                  <a:close/>
                  <a:moveTo>
                    <a:pt x="59" y="0"/>
                  </a:moveTo>
                  <a:lnTo>
                    <a:pt x="293" y="0"/>
                  </a:lnTo>
                  <a:lnTo>
                    <a:pt x="311" y="3"/>
                  </a:lnTo>
                  <a:lnTo>
                    <a:pt x="327" y="11"/>
                  </a:lnTo>
                  <a:lnTo>
                    <a:pt x="340" y="24"/>
                  </a:lnTo>
                  <a:lnTo>
                    <a:pt x="348" y="40"/>
                  </a:lnTo>
                  <a:lnTo>
                    <a:pt x="351" y="59"/>
                  </a:lnTo>
                  <a:lnTo>
                    <a:pt x="354" y="152"/>
                  </a:lnTo>
                  <a:lnTo>
                    <a:pt x="361" y="242"/>
                  </a:lnTo>
                  <a:lnTo>
                    <a:pt x="373" y="329"/>
                  </a:lnTo>
                  <a:lnTo>
                    <a:pt x="390" y="413"/>
                  </a:lnTo>
                  <a:lnTo>
                    <a:pt x="411" y="493"/>
                  </a:lnTo>
                  <a:lnTo>
                    <a:pt x="435" y="570"/>
                  </a:lnTo>
                  <a:lnTo>
                    <a:pt x="464" y="645"/>
                  </a:lnTo>
                  <a:lnTo>
                    <a:pt x="496" y="717"/>
                  </a:lnTo>
                  <a:lnTo>
                    <a:pt x="532" y="786"/>
                  </a:lnTo>
                  <a:lnTo>
                    <a:pt x="572" y="853"/>
                  </a:lnTo>
                  <a:lnTo>
                    <a:pt x="614" y="918"/>
                  </a:lnTo>
                  <a:lnTo>
                    <a:pt x="659" y="981"/>
                  </a:lnTo>
                  <a:lnTo>
                    <a:pt x="707" y="1042"/>
                  </a:lnTo>
                  <a:lnTo>
                    <a:pt x="758" y="1101"/>
                  </a:lnTo>
                  <a:lnTo>
                    <a:pt x="811" y="1158"/>
                  </a:lnTo>
                  <a:lnTo>
                    <a:pt x="867" y="1214"/>
                  </a:lnTo>
                  <a:lnTo>
                    <a:pt x="924" y="1270"/>
                  </a:lnTo>
                  <a:lnTo>
                    <a:pt x="984" y="1324"/>
                  </a:lnTo>
                  <a:lnTo>
                    <a:pt x="1043" y="1377"/>
                  </a:lnTo>
                  <a:lnTo>
                    <a:pt x="1106" y="1430"/>
                  </a:lnTo>
                  <a:lnTo>
                    <a:pt x="1170" y="1482"/>
                  </a:lnTo>
                  <a:lnTo>
                    <a:pt x="1234" y="1533"/>
                  </a:lnTo>
                  <a:lnTo>
                    <a:pt x="1300" y="1584"/>
                  </a:lnTo>
                  <a:lnTo>
                    <a:pt x="1365" y="1636"/>
                  </a:lnTo>
                  <a:lnTo>
                    <a:pt x="1432" y="1687"/>
                  </a:lnTo>
                  <a:lnTo>
                    <a:pt x="1520" y="1754"/>
                  </a:lnTo>
                  <a:lnTo>
                    <a:pt x="1607" y="1823"/>
                  </a:lnTo>
                  <a:lnTo>
                    <a:pt x="1694" y="1891"/>
                  </a:lnTo>
                  <a:lnTo>
                    <a:pt x="1781" y="1962"/>
                  </a:lnTo>
                  <a:lnTo>
                    <a:pt x="1866" y="2035"/>
                  </a:lnTo>
                  <a:lnTo>
                    <a:pt x="1949" y="2109"/>
                  </a:lnTo>
                  <a:lnTo>
                    <a:pt x="2030" y="2187"/>
                  </a:lnTo>
                  <a:lnTo>
                    <a:pt x="2108" y="2266"/>
                  </a:lnTo>
                  <a:lnTo>
                    <a:pt x="2183" y="2349"/>
                  </a:lnTo>
                  <a:lnTo>
                    <a:pt x="2254" y="2436"/>
                  </a:lnTo>
                  <a:lnTo>
                    <a:pt x="2317" y="2522"/>
                  </a:lnTo>
                  <a:lnTo>
                    <a:pt x="2375" y="2609"/>
                  </a:lnTo>
                  <a:lnTo>
                    <a:pt x="2427" y="2698"/>
                  </a:lnTo>
                  <a:lnTo>
                    <a:pt x="2474" y="2788"/>
                  </a:lnTo>
                  <a:lnTo>
                    <a:pt x="2516" y="2881"/>
                  </a:lnTo>
                  <a:lnTo>
                    <a:pt x="2551" y="2976"/>
                  </a:lnTo>
                  <a:lnTo>
                    <a:pt x="2581" y="3073"/>
                  </a:lnTo>
                  <a:lnTo>
                    <a:pt x="2605" y="3171"/>
                  </a:lnTo>
                  <a:lnTo>
                    <a:pt x="2624" y="3272"/>
                  </a:lnTo>
                  <a:lnTo>
                    <a:pt x="2639" y="3375"/>
                  </a:lnTo>
                  <a:lnTo>
                    <a:pt x="2647" y="3480"/>
                  </a:lnTo>
                  <a:lnTo>
                    <a:pt x="2650" y="3587"/>
                  </a:lnTo>
                  <a:lnTo>
                    <a:pt x="2650" y="3591"/>
                  </a:lnTo>
                  <a:lnTo>
                    <a:pt x="2647" y="3610"/>
                  </a:lnTo>
                  <a:lnTo>
                    <a:pt x="2639" y="3626"/>
                  </a:lnTo>
                  <a:lnTo>
                    <a:pt x="2625" y="3639"/>
                  </a:lnTo>
                  <a:lnTo>
                    <a:pt x="2610" y="3647"/>
                  </a:lnTo>
                  <a:lnTo>
                    <a:pt x="2591" y="3650"/>
                  </a:lnTo>
                  <a:lnTo>
                    <a:pt x="2357" y="3650"/>
                  </a:lnTo>
                  <a:lnTo>
                    <a:pt x="2339" y="3647"/>
                  </a:lnTo>
                  <a:lnTo>
                    <a:pt x="2322" y="3639"/>
                  </a:lnTo>
                  <a:lnTo>
                    <a:pt x="2310" y="3626"/>
                  </a:lnTo>
                  <a:lnTo>
                    <a:pt x="2301" y="3610"/>
                  </a:lnTo>
                  <a:lnTo>
                    <a:pt x="2299" y="3591"/>
                  </a:lnTo>
                  <a:lnTo>
                    <a:pt x="2297" y="3501"/>
                  </a:lnTo>
                  <a:lnTo>
                    <a:pt x="2289" y="3412"/>
                  </a:lnTo>
                  <a:lnTo>
                    <a:pt x="2278" y="3327"/>
                  </a:lnTo>
                  <a:lnTo>
                    <a:pt x="2262" y="3246"/>
                  </a:lnTo>
                  <a:lnTo>
                    <a:pt x="2242" y="3168"/>
                  </a:lnTo>
                  <a:lnTo>
                    <a:pt x="2219" y="3091"/>
                  </a:lnTo>
                  <a:lnTo>
                    <a:pt x="2191" y="3018"/>
                  </a:lnTo>
                  <a:lnTo>
                    <a:pt x="2160" y="2948"/>
                  </a:lnTo>
                  <a:lnTo>
                    <a:pt x="2126" y="2880"/>
                  </a:lnTo>
                  <a:lnTo>
                    <a:pt x="2088" y="2814"/>
                  </a:lnTo>
                  <a:lnTo>
                    <a:pt x="2048" y="2751"/>
                  </a:lnTo>
                  <a:lnTo>
                    <a:pt x="2005" y="2689"/>
                  </a:lnTo>
                  <a:lnTo>
                    <a:pt x="1958" y="2629"/>
                  </a:lnTo>
                  <a:lnTo>
                    <a:pt x="1911" y="2570"/>
                  </a:lnTo>
                  <a:lnTo>
                    <a:pt x="1859" y="2513"/>
                  </a:lnTo>
                  <a:lnTo>
                    <a:pt x="1806" y="2458"/>
                  </a:lnTo>
                  <a:lnTo>
                    <a:pt x="1751" y="2403"/>
                  </a:lnTo>
                  <a:lnTo>
                    <a:pt x="1694" y="2350"/>
                  </a:lnTo>
                  <a:lnTo>
                    <a:pt x="1635" y="2298"/>
                  </a:lnTo>
                  <a:lnTo>
                    <a:pt x="1575" y="2248"/>
                  </a:lnTo>
                  <a:lnTo>
                    <a:pt x="1514" y="2197"/>
                  </a:lnTo>
                  <a:lnTo>
                    <a:pt x="1452" y="2146"/>
                  </a:lnTo>
                  <a:lnTo>
                    <a:pt x="1389" y="2096"/>
                  </a:lnTo>
                  <a:lnTo>
                    <a:pt x="1324" y="2046"/>
                  </a:lnTo>
                  <a:lnTo>
                    <a:pt x="1220" y="2128"/>
                  </a:lnTo>
                  <a:lnTo>
                    <a:pt x="1119" y="2211"/>
                  </a:lnTo>
                  <a:lnTo>
                    <a:pt x="1022" y="2293"/>
                  </a:lnTo>
                  <a:lnTo>
                    <a:pt x="930" y="2376"/>
                  </a:lnTo>
                  <a:lnTo>
                    <a:pt x="1525" y="2376"/>
                  </a:lnTo>
                  <a:lnTo>
                    <a:pt x="1544" y="2379"/>
                  </a:lnTo>
                  <a:lnTo>
                    <a:pt x="1560" y="2387"/>
                  </a:lnTo>
                  <a:lnTo>
                    <a:pt x="1573" y="2400"/>
                  </a:lnTo>
                  <a:lnTo>
                    <a:pt x="1581" y="2416"/>
                  </a:lnTo>
                  <a:lnTo>
                    <a:pt x="1584" y="2434"/>
                  </a:lnTo>
                  <a:lnTo>
                    <a:pt x="1581" y="2453"/>
                  </a:lnTo>
                  <a:lnTo>
                    <a:pt x="1573" y="2469"/>
                  </a:lnTo>
                  <a:lnTo>
                    <a:pt x="1560" y="2481"/>
                  </a:lnTo>
                  <a:lnTo>
                    <a:pt x="1544" y="2490"/>
                  </a:lnTo>
                  <a:lnTo>
                    <a:pt x="1525" y="2493"/>
                  </a:lnTo>
                  <a:lnTo>
                    <a:pt x="811" y="2493"/>
                  </a:lnTo>
                  <a:lnTo>
                    <a:pt x="751" y="2558"/>
                  </a:lnTo>
                  <a:lnTo>
                    <a:pt x="695" y="2626"/>
                  </a:lnTo>
                  <a:lnTo>
                    <a:pt x="642" y="2694"/>
                  </a:lnTo>
                  <a:lnTo>
                    <a:pt x="592" y="2765"/>
                  </a:lnTo>
                  <a:lnTo>
                    <a:pt x="547" y="2838"/>
                  </a:lnTo>
                  <a:lnTo>
                    <a:pt x="1934" y="2838"/>
                  </a:lnTo>
                  <a:lnTo>
                    <a:pt x="1952" y="2841"/>
                  </a:lnTo>
                  <a:lnTo>
                    <a:pt x="1968" y="2849"/>
                  </a:lnTo>
                  <a:lnTo>
                    <a:pt x="1980" y="2862"/>
                  </a:lnTo>
                  <a:lnTo>
                    <a:pt x="1989" y="2878"/>
                  </a:lnTo>
                  <a:lnTo>
                    <a:pt x="1992" y="2897"/>
                  </a:lnTo>
                  <a:lnTo>
                    <a:pt x="1989" y="2914"/>
                  </a:lnTo>
                  <a:lnTo>
                    <a:pt x="1980" y="2931"/>
                  </a:lnTo>
                  <a:lnTo>
                    <a:pt x="1968" y="2943"/>
                  </a:lnTo>
                  <a:lnTo>
                    <a:pt x="1952" y="2952"/>
                  </a:lnTo>
                  <a:lnTo>
                    <a:pt x="1934" y="2954"/>
                  </a:lnTo>
                  <a:lnTo>
                    <a:pt x="486" y="2954"/>
                  </a:lnTo>
                  <a:lnTo>
                    <a:pt x="457" y="3020"/>
                  </a:lnTo>
                  <a:lnTo>
                    <a:pt x="432" y="3087"/>
                  </a:lnTo>
                  <a:lnTo>
                    <a:pt x="411" y="3156"/>
                  </a:lnTo>
                  <a:lnTo>
                    <a:pt x="392" y="3226"/>
                  </a:lnTo>
                  <a:lnTo>
                    <a:pt x="376" y="3300"/>
                  </a:lnTo>
                  <a:lnTo>
                    <a:pt x="776" y="3300"/>
                  </a:lnTo>
                  <a:lnTo>
                    <a:pt x="794" y="3304"/>
                  </a:lnTo>
                  <a:lnTo>
                    <a:pt x="810" y="3312"/>
                  </a:lnTo>
                  <a:lnTo>
                    <a:pt x="823" y="3325"/>
                  </a:lnTo>
                  <a:lnTo>
                    <a:pt x="831" y="3340"/>
                  </a:lnTo>
                  <a:lnTo>
                    <a:pt x="834" y="3359"/>
                  </a:lnTo>
                  <a:lnTo>
                    <a:pt x="831" y="3377"/>
                  </a:lnTo>
                  <a:lnTo>
                    <a:pt x="823" y="3393"/>
                  </a:lnTo>
                  <a:lnTo>
                    <a:pt x="810" y="3406"/>
                  </a:lnTo>
                  <a:lnTo>
                    <a:pt x="794" y="3414"/>
                  </a:lnTo>
                  <a:lnTo>
                    <a:pt x="776" y="3417"/>
                  </a:lnTo>
                  <a:lnTo>
                    <a:pt x="360" y="3417"/>
                  </a:lnTo>
                  <a:lnTo>
                    <a:pt x="353" y="3503"/>
                  </a:lnTo>
                  <a:lnTo>
                    <a:pt x="351" y="3591"/>
                  </a:lnTo>
                  <a:lnTo>
                    <a:pt x="348" y="3610"/>
                  </a:lnTo>
                  <a:lnTo>
                    <a:pt x="340" y="3626"/>
                  </a:lnTo>
                  <a:lnTo>
                    <a:pt x="327" y="3639"/>
                  </a:lnTo>
                  <a:lnTo>
                    <a:pt x="311" y="3647"/>
                  </a:lnTo>
                  <a:lnTo>
                    <a:pt x="293" y="3650"/>
                  </a:lnTo>
                  <a:lnTo>
                    <a:pt x="59" y="3650"/>
                  </a:lnTo>
                  <a:lnTo>
                    <a:pt x="40" y="3647"/>
                  </a:lnTo>
                  <a:lnTo>
                    <a:pt x="24" y="3639"/>
                  </a:lnTo>
                  <a:lnTo>
                    <a:pt x="12" y="3626"/>
                  </a:lnTo>
                  <a:lnTo>
                    <a:pt x="3" y="3610"/>
                  </a:lnTo>
                  <a:lnTo>
                    <a:pt x="0" y="3591"/>
                  </a:lnTo>
                  <a:lnTo>
                    <a:pt x="3" y="3484"/>
                  </a:lnTo>
                  <a:lnTo>
                    <a:pt x="11" y="3378"/>
                  </a:lnTo>
                  <a:lnTo>
                    <a:pt x="24" y="3275"/>
                  </a:lnTo>
                  <a:lnTo>
                    <a:pt x="44" y="3173"/>
                  </a:lnTo>
                  <a:lnTo>
                    <a:pt x="69" y="3075"/>
                  </a:lnTo>
                  <a:lnTo>
                    <a:pt x="99" y="2978"/>
                  </a:lnTo>
                  <a:lnTo>
                    <a:pt x="134" y="2884"/>
                  </a:lnTo>
                  <a:lnTo>
                    <a:pt x="175" y="2789"/>
                  </a:lnTo>
                  <a:lnTo>
                    <a:pt x="222" y="2699"/>
                  </a:lnTo>
                  <a:lnTo>
                    <a:pt x="274" y="2609"/>
                  </a:lnTo>
                  <a:lnTo>
                    <a:pt x="333" y="2522"/>
                  </a:lnTo>
                  <a:lnTo>
                    <a:pt x="396" y="2436"/>
                  </a:lnTo>
                  <a:lnTo>
                    <a:pt x="468" y="2347"/>
                  </a:lnTo>
                  <a:lnTo>
                    <a:pt x="545" y="2263"/>
                  </a:lnTo>
                  <a:lnTo>
                    <a:pt x="625" y="2182"/>
                  </a:lnTo>
                  <a:lnTo>
                    <a:pt x="706" y="2104"/>
                  </a:lnTo>
                  <a:lnTo>
                    <a:pt x="789" y="2030"/>
                  </a:lnTo>
                  <a:lnTo>
                    <a:pt x="874" y="1959"/>
                  </a:lnTo>
                  <a:lnTo>
                    <a:pt x="957" y="1890"/>
                  </a:lnTo>
                  <a:lnTo>
                    <a:pt x="1039" y="1825"/>
                  </a:lnTo>
                  <a:lnTo>
                    <a:pt x="952" y="1756"/>
                  </a:lnTo>
                  <a:lnTo>
                    <a:pt x="866" y="1686"/>
                  </a:lnTo>
                  <a:lnTo>
                    <a:pt x="781" y="1614"/>
                  </a:lnTo>
                  <a:lnTo>
                    <a:pt x="699" y="1539"/>
                  </a:lnTo>
                  <a:lnTo>
                    <a:pt x="618" y="1462"/>
                  </a:lnTo>
                  <a:lnTo>
                    <a:pt x="541" y="1383"/>
                  </a:lnTo>
                  <a:lnTo>
                    <a:pt x="467" y="1301"/>
                  </a:lnTo>
                  <a:lnTo>
                    <a:pt x="396" y="1214"/>
                  </a:lnTo>
                  <a:lnTo>
                    <a:pt x="333" y="1128"/>
                  </a:lnTo>
                  <a:lnTo>
                    <a:pt x="274" y="1041"/>
                  </a:lnTo>
                  <a:lnTo>
                    <a:pt x="222" y="951"/>
                  </a:lnTo>
                  <a:lnTo>
                    <a:pt x="175" y="861"/>
                  </a:lnTo>
                  <a:lnTo>
                    <a:pt x="134" y="767"/>
                  </a:lnTo>
                  <a:lnTo>
                    <a:pt x="99" y="672"/>
                  </a:lnTo>
                  <a:lnTo>
                    <a:pt x="69" y="575"/>
                  </a:lnTo>
                  <a:lnTo>
                    <a:pt x="44" y="477"/>
                  </a:lnTo>
                  <a:lnTo>
                    <a:pt x="24" y="375"/>
                  </a:lnTo>
                  <a:lnTo>
                    <a:pt x="11" y="272"/>
                  </a:lnTo>
                  <a:lnTo>
                    <a:pt x="3" y="16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39"/>
            <p:cNvSpPr>
              <a:spLocks/>
            </p:cNvSpPr>
            <p:nvPr/>
          </p:nvSpPr>
          <p:spPr bwMode="auto">
            <a:xfrm>
              <a:off x="8299450" y="2787650"/>
              <a:ext cx="55563" cy="17463"/>
            </a:xfrm>
            <a:custGeom>
              <a:avLst/>
              <a:gdLst>
                <a:gd name="T0" fmla="*/ 58 w 351"/>
                <a:gd name="T1" fmla="*/ 0 h 116"/>
                <a:gd name="T2" fmla="*/ 292 w 351"/>
                <a:gd name="T3" fmla="*/ 0 h 116"/>
                <a:gd name="T4" fmla="*/ 311 w 351"/>
                <a:gd name="T5" fmla="*/ 2 h 116"/>
                <a:gd name="T6" fmla="*/ 327 w 351"/>
                <a:gd name="T7" fmla="*/ 11 h 116"/>
                <a:gd name="T8" fmla="*/ 339 w 351"/>
                <a:gd name="T9" fmla="*/ 23 h 116"/>
                <a:gd name="T10" fmla="*/ 348 w 351"/>
                <a:gd name="T11" fmla="*/ 40 h 116"/>
                <a:gd name="T12" fmla="*/ 351 w 351"/>
                <a:gd name="T13" fmla="*/ 57 h 116"/>
                <a:gd name="T14" fmla="*/ 348 w 351"/>
                <a:gd name="T15" fmla="*/ 76 h 116"/>
                <a:gd name="T16" fmla="*/ 339 w 351"/>
                <a:gd name="T17" fmla="*/ 92 h 116"/>
                <a:gd name="T18" fmla="*/ 327 w 351"/>
                <a:gd name="T19" fmla="*/ 105 h 116"/>
                <a:gd name="T20" fmla="*/ 311 w 351"/>
                <a:gd name="T21" fmla="*/ 113 h 116"/>
                <a:gd name="T22" fmla="*/ 292 w 351"/>
                <a:gd name="T23" fmla="*/ 116 h 116"/>
                <a:gd name="T24" fmla="*/ 58 w 351"/>
                <a:gd name="T25" fmla="*/ 116 h 116"/>
                <a:gd name="T26" fmla="*/ 40 w 351"/>
                <a:gd name="T27" fmla="*/ 113 h 116"/>
                <a:gd name="T28" fmla="*/ 24 w 351"/>
                <a:gd name="T29" fmla="*/ 105 h 116"/>
                <a:gd name="T30" fmla="*/ 11 w 351"/>
                <a:gd name="T31" fmla="*/ 92 h 116"/>
                <a:gd name="T32" fmla="*/ 2 w 351"/>
                <a:gd name="T33" fmla="*/ 76 h 116"/>
                <a:gd name="T34" fmla="*/ 0 w 351"/>
                <a:gd name="T35" fmla="*/ 57 h 116"/>
                <a:gd name="T36" fmla="*/ 2 w 351"/>
                <a:gd name="T37" fmla="*/ 40 h 116"/>
                <a:gd name="T38" fmla="*/ 11 w 351"/>
                <a:gd name="T39" fmla="*/ 23 h 116"/>
                <a:gd name="T40" fmla="*/ 24 w 351"/>
                <a:gd name="T41" fmla="*/ 11 h 116"/>
                <a:gd name="T42" fmla="*/ 40 w 351"/>
                <a:gd name="T43" fmla="*/ 2 h 116"/>
                <a:gd name="T44" fmla="*/ 58 w 351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116">
                  <a:moveTo>
                    <a:pt x="58" y="0"/>
                  </a:moveTo>
                  <a:lnTo>
                    <a:pt x="292" y="0"/>
                  </a:lnTo>
                  <a:lnTo>
                    <a:pt x="311" y="2"/>
                  </a:lnTo>
                  <a:lnTo>
                    <a:pt x="327" y="11"/>
                  </a:lnTo>
                  <a:lnTo>
                    <a:pt x="339" y="23"/>
                  </a:lnTo>
                  <a:lnTo>
                    <a:pt x="348" y="40"/>
                  </a:lnTo>
                  <a:lnTo>
                    <a:pt x="351" y="57"/>
                  </a:lnTo>
                  <a:lnTo>
                    <a:pt x="348" y="76"/>
                  </a:lnTo>
                  <a:lnTo>
                    <a:pt x="339" y="92"/>
                  </a:lnTo>
                  <a:lnTo>
                    <a:pt x="327" y="105"/>
                  </a:lnTo>
                  <a:lnTo>
                    <a:pt x="311" y="113"/>
                  </a:lnTo>
                  <a:lnTo>
                    <a:pt x="292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40"/>
            <p:cNvSpPr>
              <a:spLocks/>
            </p:cNvSpPr>
            <p:nvPr/>
          </p:nvSpPr>
          <p:spPr bwMode="auto">
            <a:xfrm>
              <a:off x="8272463" y="2676525"/>
              <a:ext cx="342900" cy="274638"/>
            </a:xfrm>
            <a:custGeom>
              <a:avLst/>
              <a:gdLst>
                <a:gd name="T0" fmla="*/ 2124 w 2164"/>
                <a:gd name="T1" fmla="*/ 3 h 1734"/>
                <a:gd name="T2" fmla="*/ 2161 w 2164"/>
                <a:gd name="T3" fmla="*/ 40 h 1734"/>
                <a:gd name="T4" fmla="*/ 2153 w 2164"/>
                <a:gd name="T5" fmla="*/ 272 h 1734"/>
                <a:gd name="T6" fmla="*/ 2095 w 2164"/>
                <a:gd name="T7" fmla="*/ 575 h 1734"/>
                <a:gd name="T8" fmla="*/ 1988 w 2164"/>
                <a:gd name="T9" fmla="*/ 861 h 1734"/>
                <a:gd name="T10" fmla="*/ 1831 w 2164"/>
                <a:gd name="T11" fmla="*/ 1128 h 1734"/>
                <a:gd name="T12" fmla="*/ 1665 w 2164"/>
                <a:gd name="T13" fmla="*/ 1337 h 1734"/>
                <a:gd name="T14" fmla="*/ 1481 w 2164"/>
                <a:gd name="T15" fmla="*/ 1523 h 1734"/>
                <a:gd name="T16" fmla="*/ 1255 w 2164"/>
                <a:gd name="T17" fmla="*/ 1721 h 1734"/>
                <a:gd name="T18" fmla="*/ 1218 w 2164"/>
                <a:gd name="T19" fmla="*/ 1734 h 1734"/>
                <a:gd name="T20" fmla="*/ 1172 w 2164"/>
                <a:gd name="T21" fmla="*/ 1712 h 1734"/>
                <a:gd name="T22" fmla="*/ 1159 w 2164"/>
                <a:gd name="T23" fmla="*/ 1670 h 1734"/>
                <a:gd name="T24" fmla="*/ 1180 w 2164"/>
                <a:gd name="T25" fmla="*/ 1630 h 1734"/>
                <a:gd name="T26" fmla="*/ 1400 w 2164"/>
                <a:gd name="T27" fmla="*/ 1440 h 1734"/>
                <a:gd name="T28" fmla="*/ 1577 w 2164"/>
                <a:gd name="T29" fmla="*/ 1260 h 1734"/>
                <a:gd name="T30" fmla="*/ 1738 w 2164"/>
                <a:gd name="T31" fmla="*/ 1060 h 1734"/>
                <a:gd name="T32" fmla="*/ 1889 w 2164"/>
                <a:gd name="T33" fmla="*/ 797 h 1734"/>
                <a:gd name="T34" fmla="*/ 1990 w 2164"/>
                <a:gd name="T35" fmla="*/ 519 h 1734"/>
                <a:gd name="T36" fmla="*/ 2040 w 2164"/>
                <a:gd name="T37" fmla="*/ 220 h 1734"/>
                <a:gd name="T38" fmla="*/ 1924 w 2164"/>
                <a:gd name="T39" fmla="*/ 207 h 1734"/>
                <a:gd name="T40" fmla="*/ 1899 w 2164"/>
                <a:gd name="T41" fmla="*/ 389 h 1734"/>
                <a:gd name="T42" fmla="*/ 1833 w 2164"/>
                <a:gd name="T43" fmla="*/ 627 h 1734"/>
                <a:gd name="T44" fmla="*/ 1769 w 2164"/>
                <a:gd name="T45" fmla="*/ 779 h 1734"/>
                <a:gd name="T46" fmla="*/ 1672 w 2164"/>
                <a:gd name="T47" fmla="*/ 947 h 1734"/>
                <a:gd name="T48" fmla="*/ 1509 w 2164"/>
                <a:gd name="T49" fmla="*/ 1161 h 1734"/>
                <a:gd name="T50" fmla="*/ 1325 w 2164"/>
                <a:gd name="T51" fmla="*/ 1352 h 1734"/>
                <a:gd name="T52" fmla="*/ 1130 w 2164"/>
                <a:gd name="T53" fmla="*/ 1521 h 1734"/>
                <a:gd name="T54" fmla="*/ 1037 w 2164"/>
                <a:gd name="T55" fmla="*/ 1587 h 1734"/>
                <a:gd name="T56" fmla="*/ 994 w 2164"/>
                <a:gd name="T57" fmla="*/ 1576 h 1734"/>
                <a:gd name="T58" fmla="*/ 970 w 2164"/>
                <a:gd name="T59" fmla="*/ 1537 h 1734"/>
                <a:gd name="T60" fmla="*/ 980 w 2164"/>
                <a:gd name="T61" fmla="*/ 1495 h 1734"/>
                <a:gd name="T62" fmla="*/ 1158 w 2164"/>
                <a:gd name="T63" fmla="*/ 1344 h 1734"/>
                <a:gd name="T64" fmla="*/ 620 w 2164"/>
                <a:gd name="T65" fmla="*/ 1271 h 1734"/>
                <a:gd name="T66" fmla="*/ 583 w 2164"/>
                <a:gd name="T67" fmla="*/ 1234 h 1734"/>
                <a:gd name="T68" fmla="*/ 591 w 2164"/>
                <a:gd name="T69" fmla="*/ 1181 h 1734"/>
                <a:gd name="T70" fmla="*/ 639 w 2164"/>
                <a:gd name="T71" fmla="*/ 1157 h 1734"/>
                <a:gd name="T72" fmla="*/ 1472 w 2164"/>
                <a:gd name="T73" fmla="*/ 1023 h 1734"/>
                <a:gd name="T74" fmla="*/ 1620 w 2164"/>
                <a:gd name="T75" fmla="*/ 812 h 1734"/>
                <a:gd name="T76" fmla="*/ 663 w 2164"/>
                <a:gd name="T77" fmla="*/ 801 h 1734"/>
                <a:gd name="T78" fmla="*/ 640 w 2164"/>
                <a:gd name="T79" fmla="*/ 753 h 1734"/>
                <a:gd name="T80" fmla="*/ 663 w 2164"/>
                <a:gd name="T81" fmla="*/ 707 h 1734"/>
                <a:gd name="T82" fmla="*/ 1680 w 2164"/>
                <a:gd name="T83" fmla="*/ 696 h 1734"/>
                <a:gd name="T84" fmla="*/ 1755 w 2164"/>
                <a:gd name="T85" fmla="*/ 494 h 1734"/>
                <a:gd name="T86" fmla="*/ 59 w 2164"/>
                <a:gd name="T87" fmla="*/ 350 h 1734"/>
                <a:gd name="T88" fmla="*/ 11 w 2164"/>
                <a:gd name="T89" fmla="*/ 325 h 1734"/>
                <a:gd name="T90" fmla="*/ 3 w 2164"/>
                <a:gd name="T91" fmla="*/ 273 h 1734"/>
                <a:gd name="T92" fmla="*/ 40 w 2164"/>
                <a:gd name="T93" fmla="*/ 236 h 1734"/>
                <a:gd name="T94" fmla="*/ 1811 w 2164"/>
                <a:gd name="T95" fmla="*/ 147 h 1734"/>
                <a:gd name="T96" fmla="*/ 1824 w 2164"/>
                <a:gd name="T97" fmla="*/ 24 h 1734"/>
                <a:gd name="T98" fmla="*/ 1871 w 2164"/>
                <a:gd name="T99" fmla="*/ 0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4" h="1734">
                  <a:moveTo>
                    <a:pt x="1871" y="0"/>
                  </a:moveTo>
                  <a:lnTo>
                    <a:pt x="2105" y="0"/>
                  </a:lnTo>
                  <a:lnTo>
                    <a:pt x="2124" y="3"/>
                  </a:lnTo>
                  <a:lnTo>
                    <a:pt x="2139" y="11"/>
                  </a:lnTo>
                  <a:lnTo>
                    <a:pt x="2152" y="24"/>
                  </a:lnTo>
                  <a:lnTo>
                    <a:pt x="2161" y="40"/>
                  </a:lnTo>
                  <a:lnTo>
                    <a:pt x="2164" y="59"/>
                  </a:lnTo>
                  <a:lnTo>
                    <a:pt x="2161" y="166"/>
                  </a:lnTo>
                  <a:lnTo>
                    <a:pt x="2153" y="272"/>
                  </a:lnTo>
                  <a:lnTo>
                    <a:pt x="2139" y="375"/>
                  </a:lnTo>
                  <a:lnTo>
                    <a:pt x="2119" y="477"/>
                  </a:lnTo>
                  <a:lnTo>
                    <a:pt x="2095" y="575"/>
                  </a:lnTo>
                  <a:lnTo>
                    <a:pt x="2065" y="672"/>
                  </a:lnTo>
                  <a:lnTo>
                    <a:pt x="2030" y="767"/>
                  </a:lnTo>
                  <a:lnTo>
                    <a:pt x="1988" y="861"/>
                  </a:lnTo>
                  <a:lnTo>
                    <a:pt x="1942" y="951"/>
                  </a:lnTo>
                  <a:lnTo>
                    <a:pt x="1890" y="1041"/>
                  </a:lnTo>
                  <a:lnTo>
                    <a:pt x="1831" y="1128"/>
                  </a:lnTo>
                  <a:lnTo>
                    <a:pt x="1768" y="1214"/>
                  </a:lnTo>
                  <a:lnTo>
                    <a:pt x="1718" y="1275"/>
                  </a:lnTo>
                  <a:lnTo>
                    <a:pt x="1665" y="1337"/>
                  </a:lnTo>
                  <a:lnTo>
                    <a:pt x="1608" y="1398"/>
                  </a:lnTo>
                  <a:lnTo>
                    <a:pt x="1547" y="1460"/>
                  </a:lnTo>
                  <a:lnTo>
                    <a:pt x="1481" y="1523"/>
                  </a:lnTo>
                  <a:lnTo>
                    <a:pt x="1411" y="1587"/>
                  </a:lnTo>
                  <a:lnTo>
                    <a:pt x="1336" y="1654"/>
                  </a:lnTo>
                  <a:lnTo>
                    <a:pt x="1255" y="1721"/>
                  </a:lnTo>
                  <a:lnTo>
                    <a:pt x="1244" y="1728"/>
                  </a:lnTo>
                  <a:lnTo>
                    <a:pt x="1231" y="1732"/>
                  </a:lnTo>
                  <a:lnTo>
                    <a:pt x="1218" y="1734"/>
                  </a:lnTo>
                  <a:lnTo>
                    <a:pt x="1201" y="1731"/>
                  </a:lnTo>
                  <a:lnTo>
                    <a:pt x="1186" y="1724"/>
                  </a:lnTo>
                  <a:lnTo>
                    <a:pt x="1172" y="1712"/>
                  </a:lnTo>
                  <a:lnTo>
                    <a:pt x="1165" y="1699"/>
                  </a:lnTo>
                  <a:lnTo>
                    <a:pt x="1160" y="1685"/>
                  </a:lnTo>
                  <a:lnTo>
                    <a:pt x="1159" y="1670"/>
                  </a:lnTo>
                  <a:lnTo>
                    <a:pt x="1163" y="1656"/>
                  </a:lnTo>
                  <a:lnTo>
                    <a:pt x="1170" y="1643"/>
                  </a:lnTo>
                  <a:lnTo>
                    <a:pt x="1180" y="1630"/>
                  </a:lnTo>
                  <a:lnTo>
                    <a:pt x="1259" y="1565"/>
                  </a:lnTo>
                  <a:lnTo>
                    <a:pt x="1331" y="1502"/>
                  </a:lnTo>
                  <a:lnTo>
                    <a:pt x="1400" y="1440"/>
                  </a:lnTo>
                  <a:lnTo>
                    <a:pt x="1463" y="1379"/>
                  </a:lnTo>
                  <a:lnTo>
                    <a:pt x="1522" y="1320"/>
                  </a:lnTo>
                  <a:lnTo>
                    <a:pt x="1577" y="1260"/>
                  </a:lnTo>
                  <a:lnTo>
                    <a:pt x="1628" y="1201"/>
                  </a:lnTo>
                  <a:lnTo>
                    <a:pt x="1675" y="1143"/>
                  </a:lnTo>
                  <a:lnTo>
                    <a:pt x="1738" y="1060"/>
                  </a:lnTo>
                  <a:lnTo>
                    <a:pt x="1793" y="973"/>
                  </a:lnTo>
                  <a:lnTo>
                    <a:pt x="1844" y="886"/>
                  </a:lnTo>
                  <a:lnTo>
                    <a:pt x="1889" y="797"/>
                  </a:lnTo>
                  <a:lnTo>
                    <a:pt x="1929" y="706"/>
                  </a:lnTo>
                  <a:lnTo>
                    <a:pt x="1962" y="613"/>
                  </a:lnTo>
                  <a:lnTo>
                    <a:pt x="1990" y="519"/>
                  </a:lnTo>
                  <a:lnTo>
                    <a:pt x="2012" y="421"/>
                  </a:lnTo>
                  <a:lnTo>
                    <a:pt x="2028" y="322"/>
                  </a:lnTo>
                  <a:lnTo>
                    <a:pt x="2040" y="220"/>
                  </a:lnTo>
                  <a:lnTo>
                    <a:pt x="2046" y="116"/>
                  </a:lnTo>
                  <a:lnTo>
                    <a:pt x="1929" y="116"/>
                  </a:lnTo>
                  <a:lnTo>
                    <a:pt x="1924" y="207"/>
                  </a:lnTo>
                  <a:lnTo>
                    <a:pt x="1914" y="294"/>
                  </a:lnTo>
                  <a:lnTo>
                    <a:pt x="1913" y="304"/>
                  </a:lnTo>
                  <a:lnTo>
                    <a:pt x="1899" y="389"/>
                  </a:lnTo>
                  <a:lnTo>
                    <a:pt x="1881" y="472"/>
                  </a:lnTo>
                  <a:lnTo>
                    <a:pt x="1859" y="551"/>
                  </a:lnTo>
                  <a:lnTo>
                    <a:pt x="1833" y="627"/>
                  </a:lnTo>
                  <a:lnTo>
                    <a:pt x="1803" y="701"/>
                  </a:lnTo>
                  <a:lnTo>
                    <a:pt x="1771" y="772"/>
                  </a:lnTo>
                  <a:lnTo>
                    <a:pt x="1769" y="779"/>
                  </a:lnTo>
                  <a:lnTo>
                    <a:pt x="1764" y="786"/>
                  </a:lnTo>
                  <a:lnTo>
                    <a:pt x="1720" y="868"/>
                  </a:lnTo>
                  <a:lnTo>
                    <a:pt x="1672" y="947"/>
                  </a:lnTo>
                  <a:lnTo>
                    <a:pt x="1621" y="1021"/>
                  </a:lnTo>
                  <a:lnTo>
                    <a:pt x="1567" y="1093"/>
                  </a:lnTo>
                  <a:lnTo>
                    <a:pt x="1509" y="1161"/>
                  </a:lnTo>
                  <a:lnTo>
                    <a:pt x="1449" y="1228"/>
                  </a:lnTo>
                  <a:lnTo>
                    <a:pt x="1388" y="1291"/>
                  </a:lnTo>
                  <a:lnTo>
                    <a:pt x="1325" y="1352"/>
                  </a:lnTo>
                  <a:lnTo>
                    <a:pt x="1260" y="1410"/>
                  </a:lnTo>
                  <a:lnTo>
                    <a:pt x="1196" y="1467"/>
                  </a:lnTo>
                  <a:lnTo>
                    <a:pt x="1130" y="1521"/>
                  </a:lnTo>
                  <a:lnTo>
                    <a:pt x="1065" y="1574"/>
                  </a:lnTo>
                  <a:lnTo>
                    <a:pt x="1051" y="1583"/>
                  </a:lnTo>
                  <a:lnTo>
                    <a:pt x="1037" y="1587"/>
                  </a:lnTo>
                  <a:lnTo>
                    <a:pt x="1023" y="1587"/>
                  </a:lnTo>
                  <a:lnTo>
                    <a:pt x="1007" y="1584"/>
                  </a:lnTo>
                  <a:lnTo>
                    <a:pt x="994" y="1576"/>
                  </a:lnTo>
                  <a:lnTo>
                    <a:pt x="983" y="1566"/>
                  </a:lnTo>
                  <a:lnTo>
                    <a:pt x="975" y="1553"/>
                  </a:lnTo>
                  <a:lnTo>
                    <a:pt x="970" y="1537"/>
                  </a:lnTo>
                  <a:lnTo>
                    <a:pt x="970" y="1523"/>
                  </a:lnTo>
                  <a:lnTo>
                    <a:pt x="974" y="1509"/>
                  </a:lnTo>
                  <a:lnTo>
                    <a:pt x="980" y="1495"/>
                  </a:lnTo>
                  <a:lnTo>
                    <a:pt x="992" y="1484"/>
                  </a:lnTo>
                  <a:lnTo>
                    <a:pt x="1077" y="1414"/>
                  </a:lnTo>
                  <a:lnTo>
                    <a:pt x="1158" y="1344"/>
                  </a:lnTo>
                  <a:lnTo>
                    <a:pt x="1236" y="1274"/>
                  </a:lnTo>
                  <a:lnTo>
                    <a:pt x="639" y="1274"/>
                  </a:lnTo>
                  <a:lnTo>
                    <a:pt x="620" y="1271"/>
                  </a:lnTo>
                  <a:lnTo>
                    <a:pt x="604" y="1263"/>
                  </a:lnTo>
                  <a:lnTo>
                    <a:pt x="591" y="1250"/>
                  </a:lnTo>
                  <a:lnTo>
                    <a:pt x="583" y="1234"/>
                  </a:lnTo>
                  <a:lnTo>
                    <a:pt x="580" y="1216"/>
                  </a:lnTo>
                  <a:lnTo>
                    <a:pt x="583" y="1197"/>
                  </a:lnTo>
                  <a:lnTo>
                    <a:pt x="591" y="1181"/>
                  </a:lnTo>
                  <a:lnTo>
                    <a:pt x="604" y="1169"/>
                  </a:lnTo>
                  <a:lnTo>
                    <a:pt x="620" y="1160"/>
                  </a:lnTo>
                  <a:lnTo>
                    <a:pt x="639" y="1157"/>
                  </a:lnTo>
                  <a:lnTo>
                    <a:pt x="1353" y="1157"/>
                  </a:lnTo>
                  <a:lnTo>
                    <a:pt x="1416" y="1091"/>
                  </a:lnTo>
                  <a:lnTo>
                    <a:pt x="1472" y="1023"/>
                  </a:lnTo>
                  <a:lnTo>
                    <a:pt x="1526" y="955"/>
                  </a:lnTo>
                  <a:lnTo>
                    <a:pt x="1574" y="884"/>
                  </a:lnTo>
                  <a:lnTo>
                    <a:pt x="1620" y="812"/>
                  </a:lnTo>
                  <a:lnTo>
                    <a:pt x="698" y="812"/>
                  </a:lnTo>
                  <a:lnTo>
                    <a:pt x="680" y="809"/>
                  </a:lnTo>
                  <a:lnTo>
                    <a:pt x="663" y="801"/>
                  </a:lnTo>
                  <a:lnTo>
                    <a:pt x="651" y="788"/>
                  </a:lnTo>
                  <a:lnTo>
                    <a:pt x="643" y="772"/>
                  </a:lnTo>
                  <a:lnTo>
                    <a:pt x="640" y="753"/>
                  </a:lnTo>
                  <a:lnTo>
                    <a:pt x="643" y="736"/>
                  </a:lnTo>
                  <a:lnTo>
                    <a:pt x="651" y="719"/>
                  </a:lnTo>
                  <a:lnTo>
                    <a:pt x="663" y="707"/>
                  </a:lnTo>
                  <a:lnTo>
                    <a:pt x="680" y="698"/>
                  </a:lnTo>
                  <a:lnTo>
                    <a:pt x="698" y="696"/>
                  </a:lnTo>
                  <a:lnTo>
                    <a:pt x="1680" y="696"/>
                  </a:lnTo>
                  <a:lnTo>
                    <a:pt x="1709" y="630"/>
                  </a:lnTo>
                  <a:lnTo>
                    <a:pt x="1733" y="563"/>
                  </a:lnTo>
                  <a:lnTo>
                    <a:pt x="1755" y="494"/>
                  </a:lnTo>
                  <a:lnTo>
                    <a:pt x="1773" y="423"/>
                  </a:lnTo>
                  <a:lnTo>
                    <a:pt x="1789" y="350"/>
                  </a:lnTo>
                  <a:lnTo>
                    <a:pt x="59" y="350"/>
                  </a:lnTo>
                  <a:lnTo>
                    <a:pt x="40" y="346"/>
                  </a:lnTo>
                  <a:lnTo>
                    <a:pt x="25" y="338"/>
                  </a:lnTo>
                  <a:lnTo>
                    <a:pt x="11" y="325"/>
                  </a:lnTo>
                  <a:lnTo>
                    <a:pt x="3" y="310"/>
                  </a:lnTo>
                  <a:lnTo>
                    <a:pt x="0" y="291"/>
                  </a:lnTo>
                  <a:lnTo>
                    <a:pt x="3" y="273"/>
                  </a:lnTo>
                  <a:lnTo>
                    <a:pt x="11" y="257"/>
                  </a:lnTo>
                  <a:lnTo>
                    <a:pt x="25" y="244"/>
                  </a:lnTo>
                  <a:lnTo>
                    <a:pt x="40" y="236"/>
                  </a:lnTo>
                  <a:lnTo>
                    <a:pt x="59" y="233"/>
                  </a:lnTo>
                  <a:lnTo>
                    <a:pt x="1804" y="233"/>
                  </a:lnTo>
                  <a:lnTo>
                    <a:pt x="1811" y="147"/>
                  </a:lnTo>
                  <a:lnTo>
                    <a:pt x="1813" y="59"/>
                  </a:lnTo>
                  <a:lnTo>
                    <a:pt x="1815" y="40"/>
                  </a:lnTo>
                  <a:lnTo>
                    <a:pt x="1824" y="24"/>
                  </a:lnTo>
                  <a:lnTo>
                    <a:pt x="1836" y="11"/>
                  </a:lnTo>
                  <a:lnTo>
                    <a:pt x="1853" y="3"/>
                  </a:lnTo>
                  <a:lnTo>
                    <a:pt x="18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41"/>
            <p:cNvSpPr>
              <a:spLocks/>
            </p:cNvSpPr>
            <p:nvPr/>
          </p:nvSpPr>
          <p:spPr bwMode="auto">
            <a:xfrm>
              <a:off x="8345488" y="3200400"/>
              <a:ext cx="192088" cy="19050"/>
            </a:xfrm>
            <a:custGeom>
              <a:avLst/>
              <a:gdLst>
                <a:gd name="T0" fmla="*/ 58 w 1213"/>
                <a:gd name="T1" fmla="*/ 0 h 117"/>
                <a:gd name="T2" fmla="*/ 1154 w 1213"/>
                <a:gd name="T3" fmla="*/ 0 h 117"/>
                <a:gd name="T4" fmla="*/ 1173 w 1213"/>
                <a:gd name="T5" fmla="*/ 4 h 117"/>
                <a:gd name="T6" fmla="*/ 1188 w 1213"/>
                <a:gd name="T7" fmla="*/ 12 h 117"/>
                <a:gd name="T8" fmla="*/ 1202 w 1213"/>
                <a:gd name="T9" fmla="*/ 25 h 117"/>
                <a:gd name="T10" fmla="*/ 1209 w 1213"/>
                <a:gd name="T11" fmla="*/ 40 h 117"/>
                <a:gd name="T12" fmla="*/ 1213 w 1213"/>
                <a:gd name="T13" fmla="*/ 59 h 117"/>
                <a:gd name="T14" fmla="*/ 1209 w 1213"/>
                <a:gd name="T15" fmla="*/ 77 h 117"/>
                <a:gd name="T16" fmla="*/ 1202 w 1213"/>
                <a:gd name="T17" fmla="*/ 93 h 117"/>
                <a:gd name="T18" fmla="*/ 1188 w 1213"/>
                <a:gd name="T19" fmla="*/ 106 h 117"/>
                <a:gd name="T20" fmla="*/ 1173 w 1213"/>
                <a:gd name="T21" fmla="*/ 114 h 117"/>
                <a:gd name="T22" fmla="*/ 1154 w 1213"/>
                <a:gd name="T23" fmla="*/ 117 h 117"/>
                <a:gd name="T24" fmla="*/ 58 w 1213"/>
                <a:gd name="T25" fmla="*/ 117 h 117"/>
                <a:gd name="T26" fmla="*/ 40 w 1213"/>
                <a:gd name="T27" fmla="*/ 114 h 117"/>
                <a:gd name="T28" fmla="*/ 24 w 1213"/>
                <a:gd name="T29" fmla="*/ 106 h 117"/>
                <a:gd name="T30" fmla="*/ 11 w 1213"/>
                <a:gd name="T31" fmla="*/ 93 h 117"/>
                <a:gd name="T32" fmla="*/ 3 w 1213"/>
                <a:gd name="T33" fmla="*/ 77 h 117"/>
                <a:gd name="T34" fmla="*/ 0 w 1213"/>
                <a:gd name="T35" fmla="*/ 59 h 117"/>
                <a:gd name="T36" fmla="*/ 3 w 1213"/>
                <a:gd name="T37" fmla="*/ 40 h 117"/>
                <a:gd name="T38" fmla="*/ 11 w 1213"/>
                <a:gd name="T39" fmla="*/ 25 h 117"/>
                <a:gd name="T40" fmla="*/ 24 w 1213"/>
                <a:gd name="T41" fmla="*/ 12 h 117"/>
                <a:gd name="T42" fmla="*/ 40 w 1213"/>
                <a:gd name="T43" fmla="*/ 4 h 117"/>
                <a:gd name="T44" fmla="*/ 58 w 121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3" h="117">
                  <a:moveTo>
                    <a:pt x="58" y="0"/>
                  </a:moveTo>
                  <a:lnTo>
                    <a:pt x="1154" y="0"/>
                  </a:lnTo>
                  <a:lnTo>
                    <a:pt x="1173" y="4"/>
                  </a:lnTo>
                  <a:lnTo>
                    <a:pt x="1188" y="12"/>
                  </a:lnTo>
                  <a:lnTo>
                    <a:pt x="1202" y="25"/>
                  </a:lnTo>
                  <a:lnTo>
                    <a:pt x="1209" y="40"/>
                  </a:lnTo>
                  <a:lnTo>
                    <a:pt x="1213" y="59"/>
                  </a:lnTo>
                  <a:lnTo>
                    <a:pt x="1209" y="77"/>
                  </a:lnTo>
                  <a:lnTo>
                    <a:pt x="1202" y="93"/>
                  </a:lnTo>
                  <a:lnTo>
                    <a:pt x="1188" y="106"/>
                  </a:lnTo>
                  <a:lnTo>
                    <a:pt x="1173" y="114"/>
                  </a:lnTo>
                  <a:lnTo>
                    <a:pt x="1154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5" name="Group 834"/>
          <p:cNvGrpSpPr/>
          <p:nvPr/>
        </p:nvGrpSpPr>
        <p:grpSpPr>
          <a:xfrm>
            <a:off x="7204103" y="2676525"/>
            <a:ext cx="581025" cy="579438"/>
            <a:chOff x="7188200" y="2676525"/>
            <a:chExt cx="5810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0" name="Freeform 146"/>
            <p:cNvSpPr>
              <a:spLocks noEditPoints="1"/>
            </p:cNvSpPr>
            <p:nvPr/>
          </p:nvSpPr>
          <p:spPr bwMode="auto">
            <a:xfrm>
              <a:off x="7188200" y="2676525"/>
              <a:ext cx="581025" cy="579438"/>
            </a:xfrm>
            <a:custGeom>
              <a:avLst/>
              <a:gdLst>
                <a:gd name="T0" fmla="*/ 2106 w 3660"/>
                <a:gd name="T1" fmla="*/ 1948 h 3650"/>
                <a:gd name="T2" fmla="*/ 2034 w 3660"/>
                <a:gd name="T3" fmla="*/ 1603 h 3650"/>
                <a:gd name="T4" fmla="*/ 2031 w 3660"/>
                <a:gd name="T5" fmla="*/ 1459 h 3650"/>
                <a:gd name="T6" fmla="*/ 2249 w 3660"/>
                <a:gd name="T7" fmla="*/ 1825 h 3650"/>
                <a:gd name="T8" fmla="*/ 2031 w 3660"/>
                <a:gd name="T9" fmla="*/ 2191 h 3650"/>
                <a:gd name="T10" fmla="*/ 2190 w 3660"/>
                <a:gd name="T11" fmla="*/ 2367 h 3650"/>
                <a:gd name="T12" fmla="*/ 2479 w 3660"/>
                <a:gd name="T13" fmla="*/ 1892 h 3650"/>
                <a:gd name="T14" fmla="*/ 2288 w 3660"/>
                <a:gd name="T15" fmla="*/ 1363 h 3650"/>
                <a:gd name="T16" fmla="*/ 1889 w 3660"/>
                <a:gd name="T17" fmla="*/ 1060 h 3650"/>
                <a:gd name="T18" fmla="*/ 2414 w 3660"/>
                <a:gd name="T19" fmla="*/ 1327 h 3650"/>
                <a:gd name="T20" fmla="*/ 2596 w 3660"/>
                <a:gd name="T21" fmla="*/ 1896 h 3650"/>
                <a:gd name="T22" fmla="*/ 2320 w 3660"/>
                <a:gd name="T23" fmla="*/ 2416 h 3650"/>
                <a:gd name="T24" fmla="*/ 1972 w 3660"/>
                <a:gd name="T25" fmla="*/ 2879 h 3650"/>
                <a:gd name="T26" fmla="*/ 2603 w 3660"/>
                <a:gd name="T27" fmla="*/ 2557 h 3650"/>
                <a:gd name="T28" fmla="*/ 2893 w 3660"/>
                <a:gd name="T29" fmla="*/ 1909 h 3650"/>
                <a:gd name="T30" fmla="*/ 2703 w 3660"/>
                <a:gd name="T31" fmla="*/ 1216 h 3650"/>
                <a:gd name="T32" fmla="*/ 2132 w 3660"/>
                <a:gd name="T33" fmla="*/ 805 h 3650"/>
                <a:gd name="T34" fmla="*/ 2299 w 3660"/>
                <a:gd name="T35" fmla="*/ 303 h 3650"/>
                <a:gd name="T36" fmla="*/ 3044 w 3660"/>
                <a:gd name="T37" fmla="*/ 793 h 3650"/>
                <a:gd name="T38" fmla="*/ 3413 w 3660"/>
                <a:gd name="T39" fmla="*/ 1614 h 3650"/>
                <a:gd name="T40" fmla="*/ 3292 w 3660"/>
                <a:gd name="T41" fmla="*/ 2464 h 3650"/>
                <a:gd name="T42" fmla="*/ 2983 w 3660"/>
                <a:gd name="T43" fmla="*/ 2880 h 3650"/>
                <a:gd name="T44" fmla="*/ 3012 w 3660"/>
                <a:gd name="T45" fmla="*/ 2711 h 3650"/>
                <a:gd name="T46" fmla="*/ 3306 w 3660"/>
                <a:gd name="T47" fmla="*/ 1921 h 3650"/>
                <a:gd name="T48" fmla="*/ 3100 w 3660"/>
                <a:gd name="T49" fmla="*/ 1068 h 3650"/>
                <a:gd name="T50" fmla="*/ 2466 w 3660"/>
                <a:gd name="T51" fmla="*/ 492 h 3650"/>
                <a:gd name="T52" fmla="*/ 2063 w 3660"/>
                <a:gd name="T53" fmla="*/ 668 h 3650"/>
                <a:gd name="T54" fmla="*/ 2714 w 3660"/>
                <a:gd name="T55" fmla="*/ 1042 h 3650"/>
                <a:gd name="T56" fmla="*/ 3009 w 3660"/>
                <a:gd name="T57" fmla="*/ 1735 h 3650"/>
                <a:gd name="T58" fmla="*/ 2816 w 3660"/>
                <a:gd name="T59" fmla="*/ 2475 h 3650"/>
                <a:gd name="T60" fmla="*/ 2229 w 3660"/>
                <a:gd name="T61" fmla="*/ 2935 h 3650"/>
                <a:gd name="T62" fmla="*/ 2243 w 3660"/>
                <a:gd name="T63" fmla="*/ 3242 h 3650"/>
                <a:gd name="T64" fmla="*/ 2820 w 3660"/>
                <a:gd name="T65" fmla="*/ 2931 h 3650"/>
                <a:gd name="T66" fmla="*/ 2879 w 3660"/>
                <a:gd name="T67" fmla="*/ 3021 h 3650"/>
                <a:gd name="T68" fmla="*/ 2178 w 3660"/>
                <a:gd name="T69" fmla="*/ 3378 h 3650"/>
                <a:gd name="T70" fmla="*/ 2413 w 3660"/>
                <a:gd name="T71" fmla="*/ 3432 h 3650"/>
                <a:gd name="T72" fmla="*/ 3162 w 3660"/>
                <a:gd name="T73" fmla="*/ 2898 h 3650"/>
                <a:gd name="T74" fmla="*/ 3529 w 3660"/>
                <a:gd name="T75" fmla="*/ 2043 h 3650"/>
                <a:gd name="T76" fmla="*/ 3382 w 3660"/>
                <a:gd name="T77" fmla="*/ 1102 h 3650"/>
                <a:gd name="T78" fmla="*/ 2784 w 3660"/>
                <a:gd name="T79" fmla="*/ 406 h 3650"/>
                <a:gd name="T80" fmla="*/ 1889 w 3660"/>
                <a:gd name="T81" fmla="*/ 117 h 3650"/>
                <a:gd name="T82" fmla="*/ 964 w 3660"/>
                <a:gd name="T83" fmla="*/ 351 h 3650"/>
                <a:gd name="T84" fmla="*/ 325 w 3660"/>
                <a:gd name="T85" fmla="*/ 1010 h 3650"/>
                <a:gd name="T86" fmla="*/ 120 w 3660"/>
                <a:gd name="T87" fmla="*/ 1935 h 3650"/>
                <a:gd name="T88" fmla="*/ 435 w 3660"/>
                <a:gd name="T89" fmla="*/ 2816 h 3650"/>
                <a:gd name="T90" fmla="*/ 1150 w 3660"/>
                <a:gd name="T91" fmla="*/ 3393 h 3650"/>
                <a:gd name="T92" fmla="*/ 1934 w 3660"/>
                <a:gd name="T93" fmla="*/ 3 h 3650"/>
                <a:gd name="T94" fmla="*/ 2802 w 3660"/>
                <a:gd name="T95" fmla="*/ 278 h 3650"/>
                <a:gd name="T96" fmla="*/ 3434 w 3660"/>
                <a:gd name="T97" fmla="*/ 943 h 3650"/>
                <a:gd name="T98" fmla="*/ 3660 w 3660"/>
                <a:gd name="T99" fmla="*/ 1825 h 3650"/>
                <a:gd name="T100" fmla="*/ 3434 w 3660"/>
                <a:gd name="T101" fmla="*/ 2707 h 3650"/>
                <a:gd name="T102" fmla="*/ 2802 w 3660"/>
                <a:gd name="T103" fmla="*/ 3372 h 3650"/>
                <a:gd name="T104" fmla="*/ 1934 w 3660"/>
                <a:gd name="T105" fmla="*/ 3647 h 3650"/>
                <a:gd name="T106" fmla="*/ 1037 w 3660"/>
                <a:gd name="T107" fmla="*/ 3471 h 3650"/>
                <a:gd name="T108" fmla="*/ 336 w 3660"/>
                <a:gd name="T109" fmla="*/ 2879 h 3650"/>
                <a:gd name="T110" fmla="*/ 11 w 3660"/>
                <a:gd name="T111" fmla="*/ 2032 h 3650"/>
                <a:gd name="T112" fmla="*/ 139 w 3660"/>
                <a:gd name="T113" fmla="*/ 1126 h 3650"/>
                <a:gd name="T114" fmla="*/ 691 w 3660"/>
                <a:gd name="T115" fmla="*/ 396 h 3650"/>
                <a:gd name="T116" fmla="*/ 1521 w 3660"/>
                <a:gd name="T117" fmla="*/ 25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0" h="3650">
                  <a:moveTo>
                    <a:pt x="1889" y="1530"/>
                  </a:moveTo>
                  <a:lnTo>
                    <a:pt x="1889" y="2120"/>
                  </a:lnTo>
                  <a:lnTo>
                    <a:pt x="1929" y="2109"/>
                  </a:lnTo>
                  <a:lnTo>
                    <a:pt x="1968" y="2094"/>
                  </a:lnTo>
                  <a:lnTo>
                    <a:pt x="2002" y="2073"/>
                  </a:lnTo>
                  <a:lnTo>
                    <a:pt x="2034" y="2047"/>
                  </a:lnTo>
                  <a:lnTo>
                    <a:pt x="2062" y="2017"/>
                  </a:lnTo>
                  <a:lnTo>
                    <a:pt x="2086" y="1984"/>
                  </a:lnTo>
                  <a:lnTo>
                    <a:pt x="2106" y="1948"/>
                  </a:lnTo>
                  <a:lnTo>
                    <a:pt x="2121" y="1909"/>
                  </a:lnTo>
                  <a:lnTo>
                    <a:pt x="2129" y="1868"/>
                  </a:lnTo>
                  <a:lnTo>
                    <a:pt x="2132" y="1825"/>
                  </a:lnTo>
                  <a:lnTo>
                    <a:pt x="2129" y="1782"/>
                  </a:lnTo>
                  <a:lnTo>
                    <a:pt x="2121" y="1741"/>
                  </a:lnTo>
                  <a:lnTo>
                    <a:pt x="2106" y="1702"/>
                  </a:lnTo>
                  <a:lnTo>
                    <a:pt x="2086" y="1666"/>
                  </a:lnTo>
                  <a:lnTo>
                    <a:pt x="2062" y="1633"/>
                  </a:lnTo>
                  <a:lnTo>
                    <a:pt x="2034" y="1603"/>
                  </a:lnTo>
                  <a:lnTo>
                    <a:pt x="2002" y="1577"/>
                  </a:lnTo>
                  <a:lnTo>
                    <a:pt x="1968" y="1556"/>
                  </a:lnTo>
                  <a:lnTo>
                    <a:pt x="1929" y="1541"/>
                  </a:lnTo>
                  <a:lnTo>
                    <a:pt x="1889" y="1530"/>
                  </a:lnTo>
                  <a:close/>
                  <a:moveTo>
                    <a:pt x="1889" y="1177"/>
                  </a:moveTo>
                  <a:lnTo>
                    <a:pt x="1889" y="1411"/>
                  </a:lnTo>
                  <a:lnTo>
                    <a:pt x="1939" y="1421"/>
                  </a:lnTo>
                  <a:lnTo>
                    <a:pt x="1985" y="1437"/>
                  </a:lnTo>
                  <a:lnTo>
                    <a:pt x="2031" y="1459"/>
                  </a:lnTo>
                  <a:lnTo>
                    <a:pt x="2072" y="1484"/>
                  </a:lnTo>
                  <a:lnTo>
                    <a:pt x="2111" y="1515"/>
                  </a:lnTo>
                  <a:lnTo>
                    <a:pt x="2145" y="1550"/>
                  </a:lnTo>
                  <a:lnTo>
                    <a:pt x="2175" y="1588"/>
                  </a:lnTo>
                  <a:lnTo>
                    <a:pt x="2200" y="1630"/>
                  </a:lnTo>
                  <a:lnTo>
                    <a:pt x="2222" y="1676"/>
                  </a:lnTo>
                  <a:lnTo>
                    <a:pt x="2236" y="1723"/>
                  </a:lnTo>
                  <a:lnTo>
                    <a:pt x="2246" y="1773"/>
                  </a:lnTo>
                  <a:lnTo>
                    <a:pt x="2249" y="1825"/>
                  </a:lnTo>
                  <a:lnTo>
                    <a:pt x="2246" y="1877"/>
                  </a:lnTo>
                  <a:lnTo>
                    <a:pt x="2236" y="1927"/>
                  </a:lnTo>
                  <a:lnTo>
                    <a:pt x="2222" y="1974"/>
                  </a:lnTo>
                  <a:lnTo>
                    <a:pt x="2200" y="2020"/>
                  </a:lnTo>
                  <a:lnTo>
                    <a:pt x="2175" y="2062"/>
                  </a:lnTo>
                  <a:lnTo>
                    <a:pt x="2145" y="2100"/>
                  </a:lnTo>
                  <a:lnTo>
                    <a:pt x="2111" y="2135"/>
                  </a:lnTo>
                  <a:lnTo>
                    <a:pt x="2072" y="2166"/>
                  </a:lnTo>
                  <a:lnTo>
                    <a:pt x="2031" y="2191"/>
                  </a:lnTo>
                  <a:lnTo>
                    <a:pt x="1985" y="2213"/>
                  </a:lnTo>
                  <a:lnTo>
                    <a:pt x="1939" y="2229"/>
                  </a:lnTo>
                  <a:lnTo>
                    <a:pt x="1889" y="2239"/>
                  </a:lnTo>
                  <a:lnTo>
                    <a:pt x="1889" y="2473"/>
                  </a:lnTo>
                  <a:lnTo>
                    <a:pt x="1954" y="2464"/>
                  </a:lnTo>
                  <a:lnTo>
                    <a:pt x="2017" y="2449"/>
                  </a:lnTo>
                  <a:lnTo>
                    <a:pt x="2077" y="2427"/>
                  </a:lnTo>
                  <a:lnTo>
                    <a:pt x="2136" y="2400"/>
                  </a:lnTo>
                  <a:lnTo>
                    <a:pt x="2190" y="2367"/>
                  </a:lnTo>
                  <a:lnTo>
                    <a:pt x="2241" y="2329"/>
                  </a:lnTo>
                  <a:lnTo>
                    <a:pt x="2288" y="2287"/>
                  </a:lnTo>
                  <a:lnTo>
                    <a:pt x="2331" y="2241"/>
                  </a:lnTo>
                  <a:lnTo>
                    <a:pt x="2369" y="2191"/>
                  </a:lnTo>
                  <a:lnTo>
                    <a:pt x="2402" y="2137"/>
                  </a:lnTo>
                  <a:lnTo>
                    <a:pt x="2430" y="2081"/>
                  </a:lnTo>
                  <a:lnTo>
                    <a:pt x="2452" y="2020"/>
                  </a:lnTo>
                  <a:lnTo>
                    <a:pt x="2469" y="1957"/>
                  </a:lnTo>
                  <a:lnTo>
                    <a:pt x="2479" y="1892"/>
                  </a:lnTo>
                  <a:lnTo>
                    <a:pt x="2482" y="1825"/>
                  </a:lnTo>
                  <a:lnTo>
                    <a:pt x="2479" y="1758"/>
                  </a:lnTo>
                  <a:lnTo>
                    <a:pt x="2469" y="1693"/>
                  </a:lnTo>
                  <a:lnTo>
                    <a:pt x="2452" y="1630"/>
                  </a:lnTo>
                  <a:lnTo>
                    <a:pt x="2430" y="1570"/>
                  </a:lnTo>
                  <a:lnTo>
                    <a:pt x="2402" y="1513"/>
                  </a:lnTo>
                  <a:lnTo>
                    <a:pt x="2369" y="1459"/>
                  </a:lnTo>
                  <a:lnTo>
                    <a:pt x="2331" y="1409"/>
                  </a:lnTo>
                  <a:lnTo>
                    <a:pt x="2288" y="1363"/>
                  </a:lnTo>
                  <a:lnTo>
                    <a:pt x="2241" y="1321"/>
                  </a:lnTo>
                  <a:lnTo>
                    <a:pt x="2190" y="1283"/>
                  </a:lnTo>
                  <a:lnTo>
                    <a:pt x="2136" y="1250"/>
                  </a:lnTo>
                  <a:lnTo>
                    <a:pt x="2077" y="1223"/>
                  </a:lnTo>
                  <a:lnTo>
                    <a:pt x="2017" y="1201"/>
                  </a:lnTo>
                  <a:lnTo>
                    <a:pt x="1954" y="1186"/>
                  </a:lnTo>
                  <a:lnTo>
                    <a:pt x="1889" y="1177"/>
                  </a:lnTo>
                  <a:close/>
                  <a:moveTo>
                    <a:pt x="1889" y="763"/>
                  </a:moveTo>
                  <a:lnTo>
                    <a:pt x="1889" y="1060"/>
                  </a:lnTo>
                  <a:lnTo>
                    <a:pt x="1958" y="1068"/>
                  </a:lnTo>
                  <a:lnTo>
                    <a:pt x="2025" y="1083"/>
                  </a:lnTo>
                  <a:lnTo>
                    <a:pt x="2090" y="1103"/>
                  </a:lnTo>
                  <a:lnTo>
                    <a:pt x="2152" y="1128"/>
                  </a:lnTo>
                  <a:lnTo>
                    <a:pt x="2212" y="1159"/>
                  </a:lnTo>
                  <a:lnTo>
                    <a:pt x="2268" y="1195"/>
                  </a:lnTo>
                  <a:lnTo>
                    <a:pt x="2320" y="1234"/>
                  </a:lnTo>
                  <a:lnTo>
                    <a:pt x="2370" y="1279"/>
                  </a:lnTo>
                  <a:lnTo>
                    <a:pt x="2414" y="1327"/>
                  </a:lnTo>
                  <a:lnTo>
                    <a:pt x="2456" y="1379"/>
                  </a:lnTo>
                  <a:lnTo>
                    <a:pt x="2492" y="1435"/>
                  </a:lnTo>
                  <a:lnTo>
                    <a:pt x="2524" y="1493"/>
                  </a:lnTo>
                  <a:lnTo>
                    <a:pt x="2550" y="1555"/>
                  </a:lnTo>
                  <a:lnTo>
                    <a:pt x="2571" y="1619"/>
                  </a:lnTo>
                  <a:lnTo>
                    <a:pt x="2586" y="1686"/>
                  </a:lnTo>
                  <a:lnTo>
                    <a:pt x="2596" y="1754"/>
                  </a:lnTo>
                  <a:lnTo>
                    <a:pt x="2600" y="1825"/>
                  </a:lnTo>
                  <a:lnTo>
                    <a:pt x="2596" y="1896"/>
                  </a:lnTo>
                  <a:lnTo>
                    <a:pt x="2586" y="1964"/>
                  </a:lnTo>
                  <a:lnTo>
                    <a:pt x="2571" y="2031"/>
                  </a:lnTo>
                  <a:lnTo>
                    <a:pt x="2550" y="2095"/>
                  </a:lnTo>
                  <a:lnTo>
                    <a:pt x="2524" y="2157"/>
                  </a:lnTo>
                  <a:lnTo>
                    <a:pt x="2492" y="2215"/>
                  </a:lnTo>
                  <a:lnTo>
                    <a:pt x="2456" y="2271"/>
                  </a:lnTo>
                  <a:lnTo>
                    <a:pt x="2414" y="2323"/>
                  </a:lnTo>
                  <a:lnTo>
                    <a:pt x="2370" y="2371"/>
                  </a:lnTo>
                  <a:lnTo>
                    <a:pt x="2320" y="2416"/>
                  </a:lnTo>
                  <a:lnTo>
                    <a:pt x="2268" y="2455"/>
                  </a:lnTo>
                  <a:lnTo>
                    <a:pt x="2212" y="2491"/>
                  </a:lnTo>
                  <a:lnTo>
                    <a:pt x="2152" y="2522"/>
                  </a:lnTo>
                  <a:lnTo>
                    <a:pt x="2090" y="2547"/>
                  </a:lnTo>
                  <a:lnTo>
                    <a:pt x="2025" y="2567"/>
                  </a:lnTo>
                  <a:lnTo>
                    <a:pt x="1958" y="2582"/>
                  </a:lnTo>
                  <a:lnTo>
                    <a:pt x="1889" y="2590"/>
                  </a:lnTo>
                  <a:lnTo>
                    <a:pt x="1889" y="2887"/>
                  </a:lnTo>
                  <a:lnTo>
                    <a:pt x="1972" y="2879"/>
                  </a:lnTo>
                  <a:lnTo>
                    <a:pt x="2053" y="2865"/>
                  </a:lnTo>
                  <a:lnTo>
                    <a:pt x="2132" y="2845"/>
                  </a:lnTo>
                  <a:lnTo>
                    <a:pt x="2208" y="2819"/>
                  </a:lnTo>
                  <a:lnTo>
                    <a:pt x="2283" y="2787"/>
                  </a:lnTo>
                  <a:lnTo>
                    <a:pt x="2353" y="2751"/>
                  </a:lnTo>
                  <a:lnTo>
                    <a:pt x="2421" y="2710"/>
                  </a:lnTo>
                  <a:lnTo>
                    <a:pt x="2485" y="2663"/>
                  </a:lnTo>
                  <a:lnTo>
                    <a:pt x="2545" y="2613"/>
                  </a:lnTo>
                  <a:lnTo>
                    <a:pt x="2603" y="2557"/>
                  </a:lnTo>
                  <a:lnTo>
                    <a:pt x="2655" y="2497"/>
                  </a:lnTo>
                  <a:lnTo>
                    <a:pt x="2703" y="2434"/>
                  </a:lnTo>
                  <a:lnTo>
                    <a:pt x="2746" y="2368"/>
                  </a:lnTo>
                  <a:lnTo>
                    <a:pt x="2784" y="2298"/>
                  </a:lnTo>
                  <a:lnTo>
                    <a:pt x="2817" y="2225"/>
                  </a:lnTo>
                  <a:lnTo>
                    <a:pt x="2845" y="2150"/>
                  </a:lnTo>
                  <a:lnTo>
                    <a:pt x="2867" y="2072"/>
                  </a:lnTo>
                  <a:lnTo>
                    <a:pt x="2883" y="1992"/>
                  </a:lnTo>
                  <a:lnTo>
                    <a:pt x="2893" y="1909"/>
                  </a:lnTo>
                  <a:lnTo>
                    <a:pt x="2896" y="1825"/>
                  </a:lnTo>
                  <a:lnTo>
                    <a:pt x="2893" y="1741"/>
                  </a:lnTo>
                  <a:lnTo>
                    <a:pt x="2883" y="1658"/>
                  </a:lnTo>
                  <a:lnTo>
                    <a:pt x="2867" y="1578"/>
                  </a:lnTo>
                  <a:lnTo>
                    <a:pt x="2845" y="1500"/>
                  </a:lnTo>
                  <a:lnTo>
                    <a:pt x="2817" y="1425"/>
                  </a:lnTo>
                  <a:lnTo>
                    <a:pt x="2784" y="1352"/>
                  </a:lnTo>
                  <a:lnTo>
                    <a:pt x="2746" y="1282"/>
                  </a:lnTo>
                  <a:lnTo>
                    <a:pt x="2703" y="1216"/>
                  </a:lnTo>
                  <a:lnTo>
                    <a:pt x="2655" y="1153"/>
                  </a:lnTo>
                  <a:lnTo>
                    <a:pt x="2603" y="1093"/>
                  </a:lnTo>
                  <a:lnTo>
                    <a:pt x="2545" y="1037"/>
                  </a:lnTo>
                  <a:lnTo>
                    <a:pt x="2485" y="987"/>
                  </a:lnTo>
                  <a:lnTo>
                    <a:pt x="2421" y="940"/>
                  </a:lnTo>
                  <a:lnTo>
                    <a:pt x="2353" y="899"/>
                  </a:lnTo>
                  <a:lnTo>
                    <a:pt x="2283" y="863"/>
                  </a:lnTo>
                  <a:lnTo>
                    <a:pt x="2208" y="831"/>
                  </a:lnTo>
                  <a:lnTo>
                    <a:pt x="2132" y="805"/>
                  </a:lnTo>
                  <a:lnTo>
                    <a:pt x="2053" y="785"/>
                  </a:lnTo>
                  <a:lnTo>
                    <a:pt x="1972" y="771"/>
                  </a:lnTo>
                  <a:lnTo>
                    <a:pt x="1889" y="763"/>
                  </a:lnTo>
                  <a:close/>
                  <a:moveTo>
                    <a:pt x="1889" y="117"/>
                  </a:moveTo>
                  <a:lnTo>
                    <a:pt x="1889" y="234"/>
                  </a:lnTo>
                  <a:lnTo>
                    <a:pt x="1994" y="241"/>
                  </a:lnTo>
                  <a:lnTo>
                    <a:pt x="2098" y="256"/>
                  </a:lnTo>
                  <a:lnTo>
                    <a:pt x="2199" y="277"/>
                  </a:lnTo>
                  <a:lnTo>
                    <a:pt x="2299" y="303"/>
                  </a:lnTo>
                  <a:lnTo>
                    <a:pt x="2396" y="336"/>
                  </a:lnTo>
                  <a:lnTo>
                    <a:pt x="2489" y="375"/>
                  </a:lnTo>
                  <a:lnTo>
                    <a:pt x="2580" y="419"/>
                  </a:lnTo>
                  <a:lnTo>
                    <a:pt x="2666" y="470"/>
                  </a:lnTo>
                  <a:lnTo>
                    <a:pt x="2751" y="524"/>
                  </a:lnTo>
                  <a:lnTo>
                    <a:pt x="2830" y="585"/>
                  </a:lnTo>
                  <a:lnTo>
                    <a:pt x="2906" y="649"/>
                  </a:lnTo>
                  <a:lnTo>
                    <a:pt x="2978" y="719"/>
                  </a:lnTo>
                  <a:lnTo>
                    <a:pt x="3044" y="793"/>
                  </a:lnTo>
                  <a:lnTo>
                    <a:pt x="3107" y="870"/>
                  </a:lnTo>
                  <a:lnTo>
                    <a:pt x="3164" y="952"/>
                  </a:lnTo>
                  <a:lnTo>
                    <a:pt x="3217" y="1037"/>
                  </a:lnTo>
                  <a:lnTo>
                    <a:pt x="3264" y="1127"/>
                  </a:lnTo>
                  <a:lnTo>
                    <a:pt x="3306" y="1219"/>
                  </a:lnTo>
                  <a:lnTo>
                    <a:pt x="3342" y="1314"/>
                  </a:lnTo>
                  <a:lnTo>
                    <a:pt x="3372" y="1411"/>
                  </a:lnTo>
                  <a:lnTo>
                    <a:pt x="3395" y="1512"/>
                  </a:lnTo>
                  <a:lnTo>
                    <a:pt x="3413" y="1614"/>
                  </a:lnTo>
                  <a:lnTo>
                    <a:pt x="3423" y="1719"/>
                  </a:lnTo>
                  <a:lnTo>
                    <a:pt x="3426" y="1825"/>
                  </a:lnTo>
                  <a:lnTo>
                    <a:pt x="3424" y="1920"/>
                  </a:lnTo>
                  <a:lnTo>
                    <a:pt x="3415" y="2014"/>
                  </a:lnTo>
                  <a:lnTo>
                    <a:pt x="3402" y="2107"/>
                  </a:lnTo>
                  <a:lnTo>
                    <a:pt x="3382" y="2199"/>
                  </a:lnTo>
                  <a:lnTo>
                    <a:pt x="3357" y="2288"/>
                  </a:lnTo>
                  <a:lnTo>
                    <a:pt x="3327" y="2378"/>
                  </a:lnTo>
                  <a:lnTo>
                    <a:pt x="3292" y="2464"/>
                  </a:lnTo>
                  <a:lnTo>
                    <a:pt x="3251" y="2549"/>
                  </a:lnTo>
                  <a:lnTo>
                    <a:pt x="3206" y="2631"/>
                  </a:lnTo>
                  <a:lnTo>
                    <a:pt x="3155" y="2711"/>
                  </a:lnTo>
                  <a:lnTo>
                    <a:pt x="3101" y="2787"/>
                  </a:lnTo>
                  <a:lnTo>
                    <a:pt x="3041" y="2861"/>
                  </a:lnTo>
                  <a:lnTo>
                    <a:pt x="3028" y="2872"/>
                  </a:lnTo>
                  <a:lnTo>
                    <a:pt x="3012" y="2879"/>
                  </a:lnTo>
                  <a:lnTo>
                    <a:pt x="2997" y="2881"/>
                  </a:lnTo>
                  <a:lnTo>
                    <a:pt x="2983" y="2880"/>
                  </a:lnTo>
                  <a:lnTo>
                    <a:pt x="2970" y="2876"/>
                  </a:lnTo>
                  <a:lnTo>
                    <a:pt x="2958" y="2868"/>
                  </a:lnTo>
                  <a:lnTo>
                    <a:pt x="2948" y="2856"/>
                  </a:lnTo>
                  <a:lnTo>
                    <a:pt x="2941" y="2843"/>
                  </a:lnTo>
                  <a:lnTo>
                    <a:pt x="2938" y="2828"/>
                  </a:lnTo>
                  <a:lnTo>
                    <a:pt x="2939" y="2813"/>
                  </a:lnTo>
                  <a:lnTo>
                    <a:pt x="2944" y="2798"/>
                  </a:lnTo>
                  <a:lnTo>
                    <a:pt x="2952" y="2785"/>
                  </a:lnTo>
                  <a:lnTo>
                    <a:pt x="3012" y="2711"/>
                  </a:lnTo>
                  <a:lnTo>
                    <a:pt x="3068" y="2632"/>
                  </a:lnTo>
                  <a:lnTo>
                    <a:pt x="3118" y="2552"/>
                  </a:lnTo>
                  <a:lnTo>
                    <a:pt x="3161" y="2468"/>
                  </a:lnTo>
                  <a:lnTo>
                    <a:pt x="3200" y="2381"/>
                  </a:lnTo>
                  <a:lnTo>
                    <a:pt x="3233" y="2293"/>
                  </a:lnTo>
                  <a:lnTo>
                    <a:pt x="3261" y="2202"/>
                  </a:lnTo>
                  <a:lnTo>
                    <a:pt x="3282" y="2109"/>
                  </a:lnTo>
                  <a:lnTo>
                    <a:pt x="3297" y="2015"/>
                  </a:lnTo>
                  <a:lnTo>
                    <a:pt x="3306" y="1921"/>
                  </a:lnTo>
                  <a:lnTo>
                    <a:pt x="3310" y="1825"/>
                  </a:lnTo>
                  <a:lnTo>
                    <a:pt x="3306" y="1722"/>
                  </a:lnTo>
                  <a:lnTo>
                    <a:pt x="3295" y="1621"/>
                  </a:lnTo>
                  <a:lnTo>
                    <a:pt x="3278" y="1523"/>
                  </a:lnTo>
                  <a:lnTo>
                    <a:pt x="3255" y="1427"/>
                  </a:lnTo>
                  <a:lnTo>
                    <a:pt x="3225" y="1333"/>
                  </a:lnTo>
                  <a:lnTo>
                    <a:pt x="3189" y="1241"/>
                  </a:lnTo>
                  <a:lnTo>
                    <a:pt x="3148" y="1154"/>
                  </a:lnTo>
                  <a:lnTo>
                    <a:pt x="3100" y="1068"/>
                  </a:lnTo>
                  <a:lnTo>
                    <a:pt x="3048" y="988"/>
                  </a:lnTo>
                  <a:lnTo>
                    <a:pt x="2990" y="910"/>
                  </a:lnTo>
                  <a:lnTo>
                    <a:pt x="2928" y="837"/>
                  </a:lnTo>
                  <a:lnTo>
                    <a:pt x="2860" y="768"/>
                  </a:lnTo>
                  <a:lnTo>
                    <a:pt x="2789" y="702"/>
                  </a:lnTo>
                  <a:lnTo>
                    <a:pt x="2714" y="643"/>
                  </a:lnTo>
                  <a:lnTo>
                    <a:pt x="2635" y="587"/>
                  </a:lnTo>
                  <a:lnTo>
                    <a:pt x="2552" y="538"/>
                  </a:lnTo>
                  <a:lnTo>
                    <a:pt x="2466" y="492"/>
                  </a:lnTo>
                  <a:lnTo>
                    <a:pt x="2376" y="453"/>
                  </a:lnTo>
                  <a:lnTo>
                    <a:pt x="2284" y="420"/>
                  </a:lnTo>
                  <a:lnTo>
                    <a:pt x="2188" y="394"/>
                  </a:lnTo>
                  <a:lnTo>
                    <a:pt x="2091" y="373"/>
                  </a:lnTo>
                  <a:lnTo>
                    <a:pt x="1991" y="358"/>
                  </a:lnTo>
                  <a:lnTo>
                    <a:pt x="1889" y="351"/>
                  </a:lnTo>
                  <a:lnTo>
                    <a:pt x="1889" y="647"/>
                  </a:lnTo>
                  <a:lnTo>
                    <a:pt x="1976" y="655"/>
                  </a:lnTo>
                  <a:lnTo>
                    <a:pt x="2063" y="668"/>
                  </a:lnTo>
                  <a:lnTo>
                    <a:pt x="2147" y="689"/>
                  </a:lnTo>
                  <a:lnTo>
                    <a:pt x="2229" y="715"/>
                  </a:lnTo>
                  <a:lnTo>
                    <a:pt x="2308" y="747"/>
                  </a:lnTo>
                  <a:lnTo>
                    <a:pt x="2385" y="783"/>
                  </a:lnTo>
                  <a:lnTo>
                    <a:pt x="2458" y="825"/>
                  </a:lnTo>
                  <a:lnTo>
                    <a:pt x="2528" y="873"/>
                  </a:lnTo>
                  <a:lnTo>
                    <a:pt x="2593" y="925"/>
                  </a:lnTo>
                  <a:lnTo>
                    <a:pt x="2655" y="981"/>
                  </a:lnTo>
                  <a:lnTo>
                    <a:pt x="2714" y="1042"/>
                  </a:lnTo>
                  <a:lnTo>
                    <a:pt x="2767" y="1106"/>
                  </a:lnTo>
                  <a:lnTo>
                    <a:pt x="2816" y="1175"/>
                  </a:lnTo>
                  <a:lnTo>
                    <a:pt x="2860" y="1245"/>
                  </a:lnTo>
                  <a:lnTo>
                    <a:pt x="2899" y="1321"/>
                  </a:lnTo>
                  <a:lnTo>
                    <a:pt x="2932" y="1399"/>
                  </a:lnTo>
                  <a:lnTo>
                    <a:pt x="2961" y="1480"/>
                  </a:lnTo>
                  <a:lnTo>
                    <a:pt x="2983" y="1563"/>
                  </a:lnTo>
                  <a:lnTo>
                    <a:pt x="3000" y="1648"/>
                  </a:lnTo>
                  <a:lnTo>
                    <a:pt x="3009" y="1735"/>
                  </a:lnTo>
                  <a:lnTo>
                    <a:pt x="3012" y="1825"/>
                  </a:lnTo>
                  <a:lnTo>
                    <a:pt x="3009" y="1915"/>
                  </a:lnTo>
                  <a:lnTo>
                    <a:pt x="3000" y="2002"/>
                  </a:lnTo>
                  <a:lnTo>
                    <a:pt x="2983" y="2087"/>
                  </a:lnTo>
                  <a:lnTo>
                    <a:pt x="2961" y="2170"/>
                  </a:lnTo>
                  <a:lnTo>
                    <a:pt x="2932" y="2251"/>
                  </a:lnTo>
                  <a:lnTo>
                    <a:pt x="2899" y="2329"/>
                  </a:lnTo>
                  <a:lnTo>
                    <a:pt x="2860" y="2405"/>
                  </a:lnTo>
                  <a:lnTo>
                    <a:pt x="2816" y="2475"/>
                  </a:lnTo>
                  <a:lnTo>
                    <a:pt x="2767" y="2544"/>
                  </a:lnTo>
                  <a:lnTo>
                    <a:pt x="2714" y="2608"/>
                  </a:lnTo>
                  <a:lnTo>
                    <a:pt x="2655" y="2669"/>
                  </a:lnTo>
                  <a:lnTo>
                    <a:pt x="2593" y="2725"/>
                  </a:lnTo>
                  <a:lnTo>
                    <a:pt x="2528" y="2777"/>
                  </a:lnTo>
                  <a:lnTo>
                    <a:pt x="2458" y="2825"/>
                  </a:lnTo>
                  <a:lnTo>
                    <a:pt x="2385" y="2867"/>
                  </a:lnTo>
                  <a:lnTo>
                    <a:pt x="2308" y="2903"/>
                  </a:lnTo>
                  <a:lnTo>
                    <a:pt x="2229" y="2935"/>
                  </a:lnTo>
                  <a:lnTo>
                    <a:pt x="2147" y="2961"/>
                  </a:lnTo>
                  <a:lnTo>
                    <a:pt x="2063" y="2982"/>
                  </a:lnTo>
                  <a:lnTo>
                    <a:pt x="1976" y="2995"/>
                  </a:lnTo>
                  <a:lnTo>
                    <a:pt x="1889" y="3003"/>
                  </a:lnTo>
                  <a:lnTo>
                    <a:pt x="1889" y="3299"/>
                  </a:lnTo>
                  <a:lnTo>
                    <a:pt x="1979" y="3293"/>
                  </a:lnTo>
                  <a:lnTo>
                    <a:pt x="2068" y="3282"/>
                  </a:lnTo>
                  <a:lnTo>
                    <a:pt x="2156" y="3264"/>
                  </a:lnTo>
                  <a:lnTo>
                    <a:pt x="2243" y="3242"/>
                  </a:lnTo>
                  <a:lnTo>
                    <a:pt x="2328" y="3214"/>
                  </a:lnTo>
                  <a:lnTo>
                    <a:pt x="2412" y="3181"/>
                  </a:lnTo>
                  <a:lnTo>
                    <a:pt x="2493" y="3143"/>
                  </a:lnTo>
                  <a:lnTo>
                    <a:pt x="2572" y="3100"/>
                  </a:lnTo>
                  <a:lnTo>
                    <a:pt x="2649" y="3053"/>
                  </a:lnTo>
                  <a:lnTo>
                    <a:pt x="2723" y="3001"/>
                  </a:lnTo>
                  <a:lnTo>
                    <a:pt x="2793" y="2944"/>
                  </a:lnTo>
                  <a:lnTo>
                    <a:pt x="2806" y="2935"/>
                  </a:lnTo>
                  <a:lnTo>
                    <a:pt x="2820" y="2931"/>
                  </a:lnTo>
                  <a:lnTo>
                    <a:pt x="2836" y="2930"/>
                  </a:lnTo>
                  <a:lnTo>
                    <a:pt x="2850" y="2933"/>
                  </a:lnTo>
                  <a:lnTo>
                    <a:pt x="2864" y="2940"/>
                  </a:lnTo>
                  <a:lnTo>
                    <a:pt x="2876" y="2950"/>
                  </a:lnTo>
                  <a:lnTo>
                    <a:pt x="2884" y="2963"/>
                  </a:lnTo>
                  <a:lnTo>
                    <a:pt x="2889" y="2978"/>
                  </a:lnTo>
                  <a:lnTo>
                    <a:pt x="2889" y="2993"/>
                  </a:lnTo>
                  <a:lnTo>
                    <a:pt x="2887" y="3007"/>
                  </a:lnTo>
                  <a:lnTo>
                    <a:pt x="2879" y="3021"/>
                  </a:lnTo>
                  <a:lnTo>
                    <a:pt x="2869" y="3033"/>
                  </a:lnTo>
                  <a:lnTo>
                    <a:pt x="2793" y="3094"/>
                  </a:lnTo>
                  <a:lnTo>
                    <a:pt x="2713" y="3151"/>
                  </a:lnTo>
                  <a:lnTo>
                    <a:pt x="2630" y="3202"/>
                  </a:lnTo>
                  <a:lnTo>
                    <a:pt x="2544" y="3249"/>
                  </a:lnTo>
                  <a:lnTo>
                    <a:pt x="2456" y="3289"/>
                  </a:lnTo>
                  <a:lnTo>
                    <a:pt x="2366" y="3325"/>
                  </a:lnTo>
                  <a:lnTo>
                    <a:pt x="2273" y="3355"/>
                  </a:lnTo>
                  <a:lnTo>
                    <a:pt x="2178" y="3378"/>
                  </a:lnTo>
                  <a:lnTo>
                    <a:pt x="2083" y="3397"/>
                  </a:lnTo>
                  <a:lnTo>
                    <a:pt x="1986" y="3409"/>
                  </a:lnTo>
                  <a:lnTo>
                    <a:pt x="1889" y="3416"/>
                  </a:lnTo>
                  <a:lnTo>
                    <a:pt x="1889" y="3533"/>
                  </a:lnTo>
                  <a:lnTo>
                    <a:pt x="1997" y="3525"/>
                  </a:lnTo>
                  <a:lnTo>
                    <a:pt x="2105" y="3512"/>
                  </a:lnTo>
                  <a:lnTo>
                    <a:pt x="2210" y="3491"/>
                  </a:lnTo>
                  <a:lnTo>
                    <a:pt x="2312" y="3464"/>
                  </a:lnTo>
                  <a:lnTo>
                    <a:pt x="2413" y="3432"/>
                  </a:lnTo>
                  <a:lnTo>
                    <a:pt x="2510" y="3393"/>
                  </a:lnTo>
                  <a:lnTo>
                    <a:pt x="2604" y="3349"/>
                  </a:lnTo>
                  <a:lnTo>
                    <a:pt x="2696" y="3299"/>
                  </a:lnTo>
                  <a:lnTo>
                    <a:pt x="2784" y="3244"/>
                  </a:lnTo>
                  <a:lnTo>
                    <a:pt x="2867" y="3183"/>
                  </a:lnTo>
                  <a:lnTo>
                    <a:pt x="2948" y="3119"/>
                  </a:lnTo>
                  <a:lnTo>
                    <a:pt x="3023" y="3049"/>
                  </a:lnTo>
                  <a:lnTo>
                    <a:pt x="3095" y="2975"/>
                  </a:lnTo>
                  <a:lnTo>
                    <a:pt x="3162" y="2898"/>
                  </a:lnTo>
                  <a:lnTo>
                    <a:pt x="3225" y="2816"/>
                  </a:lnTo>
                  <a:lnTo>
                    <a:pt x="3283" y="2730"/>
                  </a:lnTo>
                  <a:lnTo>
                    <a:pt x="3335" y="2640"/>
                  </a:lnTo>
                  <a:lnTo>
                    <a:pt x="3382" y="2548"/>
                  </a:lnTo>
                  <a:lnTo>
                    <a:pt x="3424" y="2452"/>
                  </a:lnTo>
                  <a:lnTo>
                    <a:pt x="3459" y="2354"/>
                  </a:lnTo>
                  <a:lnTo>
                    <a:pt x="3489" y="2253"/>
                  </a:lnTo>
                  <a:lnTo>
                    <a:pt x="3512" y="2149"/>
                  </a:lnTo>
                  <a:lnTo>
                    <a:pt x="3529" y="2043"/>
                  </a:lnTo>
                  <a:lnTo>
                    <a:pt x="3540" y="1935"/>
                  </a:lnTo>
                  <a:lnTo>
                    <a:pt x="3544" y="1825"/>
                  </a:lnTo>
                  <a:lnTo>
                    <a:pt x="3540" y="1716"/>
                  </a:lnTo>
                  <a:lnTo>
                    <a:pt x="3529" y="1607"/>
                  </a:lnTo>
                  <a:lnTo>
                    <a:pt x="3512" y="1501"/>
                  </a:lnTo>
                  <a:lnTo>
                    <a:pt x="3489" y="1397"/>
                  </a:lnTo>
                  <a:lnTo>
                    <a:pt x="3459" y="1296"/>
                  </a:lnTo>
                  <a:lnTo>
                    <a:pt x="3424" y="1198"/>
                  </a:lnTo>
                  <a:lnTo>
                    <a:pt x="3382" y="1102"/>
                  </a:lnTo>
                  <a:lnTo>
                    <a:pt x="3335" y="1010"/>
                  </a:lnTo>
                  <a:lnTo>
                    <a:pt x="3283" y="920"/>
                  </a:lnTo>
                  <a:lnTo>
                    <a:pt x="3225" y="834"/>
                  </a:lnTo>
                  <a:lnTo>
                    <a:pt x="3162" y="752"/>
                  </a:lnTo>
                  <a:lnTo>
                    <a:pt x="3095" y="675"/>
                  </a:lnTo>
                  <a:lnTo>
                    <a:pt x="3023" y="601"/>
                  </a:lnTo>
                  <a:lnTo>
                    <a:pt x="2948" y="531"/>
                  </a:lnTo>
                  <a:lnTo>
                    <a:pt x="2867" y="467"/>
                  </a:lnTo>
                  <a:lnTo>
                    <a:pt x="2784" y="406"/>
                  </a:lnTo>
                  <a:lnTo>
                    <a:pt x="2696" y="351"/>
                  </a:lnTo>
                  <a:lnTo>
                    <a:pt x="2604" y="301"/>
                  </a:lnTo>
                  <a:lnTo>
                    <a:pt x="2510" y="257"/>
                  </a:lnTo>
                  <a:lnTo>
                    <a:pt x="2413" y="218"/>
                  </a:lnTo>
                  <a:lnTo>
                    <a:pt x="2312" y="186"/>
                  </a:lnTo>
                  <a:lnTo>
                    <a:pt x="2210" y="159"/>
                  </a:lnTo>
                  <a:lnTo>
                    <a:pt x="2105" y="138"/>
                  </a:lnTo>
                  <a:lnTo>
                    <a:pt x="1997" y="125"/>
                  </a:lnTo>
                  <a:lnTo>
                    <a:pt x="1889" y="117"/>
                  </a:lnTo>
                  <a:close/>
                  <a:moveTo>
                    <a:pt x="1771" y="117"/>
                  </a:moveTo>
                  <a:lnTo>
                    <a:pt x="1663" y="125"/>
                  </a:lnTo>
                  <a:lnTo>
                    <a:pt x="1555" y="138"/>
                  </a:lnTo>
                  <a:lnTo>
                    <a:pt x="1450" y="159"/>
                  </a:lnTo>
                  <a:lnTo>
                    <a:pt x="1348" y="186"/>
                  </a:lnTo>
                  <a:lnTo>
                    <a:pt x="1247" y="218"/>
                  </a:lnTo>
                  <a:lnTo>
                    <a:pt x="1150" y="257"/>
                  </a:lnTo>
                  <a:lnTo>
                    <a:pt x="1056" y="301"/>
                  </a:lnTo>
                  <a:lnTo>
                    <a:pt x="964" y="351"/>
                  </a:lnTo>
                  <a:lnTo>
                    <a:pt x="876" y="406"/>
                  </a:lnTo>
                  <a:lnTo>
                    <a:pt x="793" y="467"/>
                  </a:lnTo>
                  <a:lnTo>
                    <a:pt x="712" y="531"/>
                  </a:lnTo>
                  <a:lnTo>
                    <a:pt x="637" y="601"/>
                  </a:lnTo>
                  <a:lnTo>
                    <a:pt x="565" y="675"/>
                  </a:lnTo>
                  <a:lnTo>
                    <a:pt x="498" y="752"/>
                  </a:lnTo>
                  <a:lnTo>
                    <a:pt x="435" y="834"/>
                  </a:lnTo>
                  <a:lnTo>
                    <a:pt x="377" y="920"/>
                  </a:lnTo>
                  <a:lnTo>
                    <a:pt x="325" y="1010"/>
                  </a:lnTo>
                  <a:lnTo>
                    <a:pt x="278" y="1102"/>
                  </a:lnTo>
                  <a:lnTo>
                    <a:pt x="236" y="1198"/>
                  </a:lnTo>
                  <a:lnTo>
                    <a:pt x="201" y="1296"/>
                  </a:lnTo>
                  <a:lnTo>
                    <a:pt x="171" y="1397"/>
                  </a:lnTo>
                  <a:lnTo>
                    <a:pt x="148" y="1501"/>
                  </a:lnTo>
                  <a:lnTo>
                    <a:pt x="131" y="1607"/>
                  </a:lnTo>
                  <a:lnTo>
                    <a:pt x="120" y="1716"/>
                  </a:lnTo>
                  <a:lnTo>
                    <a:pt x="116" y="1825"/>
                  </a:lnTo>
                  <a:lnTo>
                    <a:pt x="120" y="1935"/>
                  </a:lnTo>
                  <a:lnTo>
                    <a:pt x="131" y="2043"/>
                  </a:lnTo>
                  <a:lnTo>
                    <a:pt x="148" y="2149"/>
                  </a:lnTo>
                  <a:lnTo>
                    <a:pt x="171" y="2253"/>
                  </a:lnTo>
                  <a:lnTo>
                    <a:pt x="201" y="2354"/>
                  </a:lnTo>
                  <a:lnTo>
                    <a:pt x="236" y="2452"/>
                  </a:lnTo>
                  <a:lnTo>
                    <a:pt x="278" y="2548"/>
                  </a:lnTo>
                  <a:lnTo>
                    <a:pt x="325" y="2640"/>
                  </a:lnTo>
                  <a:lnTo>
                    <a:pt x="377" y="2730"/>
                  </a:lnTo>
                  <a:lnTo>
                    <a:pt x="435" y="2816"/>
                  </a:lnTo>
                  <a:lnTo>
                    <a:pt x="498" y="2898"/>
                  </a:lnTo>
                  <a:lnTo>
                    <a:pt x="565" y="2975"/>
                  </a:lnTo>
                  <a:lnTo>
                    <a:pt x="637" y="3049"/>
                  </a:lnTo>
                  <a:lnTo>
                    <a:pt x="712" y="3119"/>
                  </a:lnTo>
                  <a:lnTo>
                    <a:pt x="793" y="3183"/>
                  </a:lnTo>
                  <a:lnTo>
                    <a:pt x="876" y="3244"/>
                  </a:lnTo>
                  <a:lnTo>
                    <a:pt x="964" y="3299"/>
                  </a:lnTo>
                  <a:lnTo>
                    <a:pt x="1056" y="3349"/>
                  </a:lnTo>
                  <a:lnTo>
                    <a:pt x="1150" y="3393"/>
                  </a:lnTo>
                  <a:lnTo>
                    <a:pt x="1247" y="3432"/>
                  </a:lnTo>
                  <a:lnTo>
                    <a:pt x="1348" y="3464"/>
                  </a:lnTo>
                  <a:lnTo>
                    <a:pt x="1450" y="3491"/>
                  </a:lnTo>
                  <a:lnTo>
                    <a:pt x="1555" y="3512"/>
                  </a:lnTo>
                  <a:lnTo>
                    <a:pt x="1663" y="3525"/>
                  </a:lnTo>
                  <a:lnTo>
                    <a:pt x="1771" y="3533"/>
                  </a:lnTo>
                  <a:lnTo>
                    <a:pt x="1771" y="117"/>
                  </a:lnTo>
                  <a:close/>
                  <a:moveTo>
                    <a:pt x="1830" y="0"/>
                  </a:moveTo>
                  <a:lnTo>
                    <a:pt x="1934" y="3"/>
                  </a:lnTo>
                  <a:lnTo>
                    <a:pt x="2037" y="11"/>
                  </a:lnTo>
                  <a:lnTo>
                    <a:pt x="2139" y="25"/>
                  </a:lnTo>
                  <a:lnTo>
                    <a:pt x="2240" y="45"/>
                  </a:lnTo>
                  <a:lnTo>
                    <a:pt x="2339" y="71"/>
                  </a:lnTo>
                  <a:lnTo>
                    <a:pt x="2436" y="102"/>
                  </a:lnTo>
                  <a:lnTo>
                    <a:pt x="2531" y="138"/>
                  </a:lnTo>
                  <a:lnTo>
                    <a:pt x="2623" y="179"/>
                  </a:lnTo>
                  <a:lnTo>
                    <a:pt x="2714" y="226"/>
                  </a:lnTo>
                  <a:lnTo>
                    <a:pt x="2802" y="278"/>
                  </a:lnTo>
                  <a:lnTo>
                    <a:pt x="2887" y="335"/>
                  </a:lnTo>
                  <a:lnTo>
                    <a:pt x="2969" y="396"/>
                  </a:lnTo>
                  <a:lnTo>
                    <a:pt x="3048" y="463"/>
                  </a:lnTo>
                  <a:lnTo>
                    <a:pt x="3124" y="534"/>
                  </a:lnTo>
                  <a:lnTo>
                    <a:pt x="3195" y="611"/>
                  </a:lnTo>
                  <a:lnTo>
                    <a:pt x="3263" y="689"/>
                  </a:lnTo>
                  <a:lnTo>
                    <a:pt x="3324" y="771"/>
                  </a:lnTo>
                  <a:lnTo>
                    <a:pt x="3382" y="856"/>
                  </a:lnTo>
                  <a:lnTo>
                    <a:pt x="3434" y="943"/>
                  </a:lnTo>
                  <a:lnTo>
                    <a:pt x="3480" y="1034"/>
                  </a:lnTo>
                  <a:lnTo>
                    <a:pt x="3521" y="1126"/>
                  </a:lnTo>
                  <a:lnTo>
                    <a:pt x="3558" y="1221"/>
                  </a:lnTo>
                  <a:lnTo>
                    <a:pt x="3589" y="1317"/>
                  </a:lnTo>
                  <a:lnTo>
                    <a:pt x="3615" y="1416"/>
                  </a:lnTo>
                  <a:lnTo>
                    <a:pt x="3634" y="1516"/>
                  </a:lnTo>
                  <a:lnTo>
                    <a:pt x="3649" y="1618"/>
                  </a:lnTo>
                  <a:lnTo>
                    <a:pt x="3657" y="1721"/>
                  </a:lnTo>
                  <a:lnTo>
                    <a:pt x="3660" y="1825"/>
                  </a:lnTo>
                  <a:lnTo>
                    <a:pt x="3657" y="1929"/>
                  </a:lnTo>
                  <a:lnTo>
                    <a:pt x="3649" y="2032"/>
                  </a:lnTo>
                  <a:lnTo>
                    <a:pt x="3634" y="2134"/>
                  </a:lnTo>
                  <a:lnTo>
                    <a:pt x="3615" y="2234"/>
                  </a:lnTo>
                  <a:lnTo>
                    <a:pt x="3589" y="2333"/>
                  </a:lnTo>
                  <a:lnTo>
                    <a:pt x="3558" y="2429"/>
                  </a:lnTo>
                  <a:lnTo>
                    <a:pt x="3521" y="2524"/>
                  </a:lnTo>
                  <a:lnTo>
                    <a:pt x="3480" y="2616"/>
                  </a:lnTo>
                  <a:lnTo>
                    <a:pt x="3434" y="2707"/>
                  </a:lnTo>
                  <a:lnTo>
                    <a:pt x="3382" y="2794"/>
                  </a:lnTo>
                  <a:lnTo>
                    <a:pt x="3324" y="2879"/>
                  </a:lnTo>
                  <a:lnTo>
                    <a:pt x="3263" y="2961"/>
                  </a:lnTo>
                  <a:lnTo>
                    <a:pt x="3195" y="3039"/>
                  </a:lnTo>
                  <a:lnTo>
                    <a:pt x="3124" y="3116"/>
                  </a:lnTo>
                  <a:lnTo>
                    <a:pt x="3048" y="3187"/>
                  </a:lnTo>
                  <a:lnTo>
                    <a:pt x="2969" y="3254"/>
                  </a:lnTo>
                  <a:lnTo>
                    <a:pt x="2887" y="3315"/>
                  </a:lnTo>
                  <a:lnTo>
                    <a:pt x="2802" y="3372"/>
                  </a:lnTo>
                  <a:lnTo>
                    <a:pt x="2714" y="3424"/>
                  </a:lnTo>
                  <a:lnTo>
                    <a:pt x="2623" y="3471"/>
                  </a:lnTo>
                  <a:lnTo>
                    <a:pt x="2531" y="3512"/>
                  </a:lnTo>
                  <a:lnTo>
                    <a:pt x="2436" y="3548"/>
                  </a:lnTo>
                  <a:lnTo>
                    <a:pt x="2339" y="3579"/>
                  </a:lnTo>
                  <a:lnTo>
                    <a:pt x="2240" y="3605"/>
                  </a:lnTo>
                  <a:lnTo>
                    <a:pt x="2139" y="3625"/>
                  </a:lnTo>
                  <a:lnTo>
                    <a:pt x="2037" y="3639"/>
                  </a:lnTo>
                  <a:lnTo>
                    <a:pt x="1934" y="3647"/>
                  </a:lnTo>
                  <a:lnTo>
                    <a:pt x="1830" y="3650"/>
                  </a:lnTo>
                  <a:lnTo>
                    <a:pt x="1726" y="3647"/>
                  </a:lnTo>
                  <a:lnTo>
                    <a:pt x="1623" y="3639"/>
                  </a:lnTo>
                  <a:lnTo>
                    <a:pt x="1521" y="3625"/>
                  </a:lnTo>
                  <a:lnTo>
                    <a:pt x="1420" y="3605"/>
                  </a:lnTo>
                  <a:lnTo>
                    <a:pt x="1321" y="3579"/>
                  </a:lnTo>
                  <a:lnTo>
                    <a:pt x="1224" y="3548"/>
                  </a:lnTo>
                  <a:lnTo>
                    <a:pt x="1129" y="3512"/>
                  </a:lnTo>
                  <a:lnTo>
                    <a:pt x="1037" y="3471"/>
                  </a:lnTo>
                  <a:lnTo>
                    <a:pt x="946" y="3424"/>
                  </a:lnTo>
                  <a:lnTo>
                    <a:pt x="858" y="3372"/>
                  </a:lnTo>
                  <a:lnTo>
                    <a:pt x="773" y="3315"/>
                  </a:lnTo>
                  <a:lnTo>
                    <a:pt x="691" y="3254"/>
                  </a:lnTo>
                  <a:lnTo>
                    <a:pt x="612" y="3187"/>
                  </a:lnTo>
                  <a:lnTo>
                    <a:pt x="536" y="3116"/>
                  </a:lnTo>
                  <a:lnTo>
                    <a:pt x="465" y="3039"/>
                  </a:lnTo>
                  <a:lnTo>
                    <a:pt x="397" y="2961"/>
                  </a:lnTo>
                  <a:lnTo>
                    <a:pt x="336" y="2879"/>
                  </a:lnTo>
                  <a:lnTo>
                    <a:pt x="278" y="2794"/>
                  </a:lnTo>
                  <a:lnTo>
                    <a:pt x="226" y="2707"/>
                  </a:lnTo>
                  <a:lnTo>
                    <a:pt x="180" y="2616"/>
                  </a:lnTo>
                  <a:lnTo>
                    <a:pt x="139" y="2524"/>
                  </a:lnTo>
                  <a:lnTo>
                    <a:pt x="102" y="2429"/>
                  </a:lnTo>
                  <a:lnTo>
                    <a:pt x="71" y="2333"/>
                  </a:lnTo>
                  <a:lnTo>
                    <a:pt x="45" y="2234"/>
                  </a:lnTo>
                  <a:lnTo>
                    <a:pt x="26" y="2134"/>
                  </a:lnTo>
                  <a:lnTo>
                    <a:pt x="11" y="2032"/>
                  </a:lnTo>
                  <a:lnTo>
                    <a:pt x="3" y="1929"/>
                  </a:lnTo>
                  <a:lnTo>
                    <a:pt x="0" y="1825"/>
                  </a:lnTo>
                  <a:lnTo>
                    <a:pt x="3" y="1721"/>
                  </a:lnTo>
                  <a:lnTo>
                    <a:pt x="11" y="1618"/>
                  </a:lnTo>
                  <a:lnTo>
                    <a:pt x="26" y="1516"/>
                  </a:lnTo>
                  <a:lnTo>
                    <a:pt x="45" y="1416"/>
                  </a:lnTo>
                  <a:lnTo>
                    <a:pt x="71" y="1317"/>
                  </a:lnTo>
                  <a:lnTo>
                    <a:pt x="102" y="1221"/>
                  </a:lnTo>
                  <a:lnTo>
                    <a:pt x="139" y="1126"/>
                  </a:lnTo>
                  <a:lnTo>
                    <a:pt x="180" y="1034"/>
                  </a:lnTo>
                  <a:lnTo>
                    <a:pt x="226" y="943"/>
                  </a:lnTo>
                  <a:lnTo>
                    <a:pt x="278" y="856"/>
                  </a:lnTo>
                  <a:lnTo>
                    <a:pt x="336" y="771"/>
                  </a:lnTo>
                  <a:lnTo>
                    <a:pt x="397" y="689"/>
                  </a:lnTo>
                  <a:lnTo>
                    <a:pt x="465" y="611"/>
                  </a:lnTo>
                  <a:lnTo>
                    <a:pt x="536" y="534"/>
                  </a:lnTo>
                  <a:lnTo>
                    <a:pt x="612" y="463"/>
                  </a:lnTo>
                  <a:lnTo>
                    <a:pt x="691" y="396"/>
                  </a:lnTo>
                  <a:lnTo>
                    <a:pt x="773" y="335"/>
                  </a:lnTo>
                  <a:lnTo>
                    <a:pt x="858" y="278"/>
                  </a:lnTo>
                  <a:lnTo>
                    <a:pt x="946" y="226"/>
                  </a:lnTo>
                  <a:lnTo>
                    <a:pt x="1037" y="179"/>
                  </a:lnTo>
                  <a:lnTo>
                    <a:pt x="1129" y="138"/>
                  </a:lnTo>
                  <a:lnTo>
                    <a:pt x="1224" y="102"/>
                  </a:lnTo>
                  <a:lnTo>
                    <a:pt x="1321" y="71"/>
                  </a:lnTo>
                  <a:lnTo>
                    <a:pt x="1420" y="45"/>
                  </a:lnTo>
                  <a:lnTo>
                    <a:pt x="1521" y="25"/>
                  </a:lnTo>
                  <a:lnTo>
                    <a:pt x="1623" y="11"/>
                  </a:lnTo>
                  <a:lnTo>
                    <a:pt x="1726" y="3"/>
                  </a:lnTo>
                  <a:lnTo>
                    <a:pt x="1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47"/>
            <p:cNvSpPr>
              <a:spLocks/>
            </p:cNvSpPr>
            <p:nvPr/>
          </p:nvSpPr>
          <p:spPr bwMode="auto">
            <a:xfrm>
              <a:off x="7235825" y="2744788"/>
              <a:ext cx="200025" cy="458788"/>
            </a:xfrm>
            <a:custGeom>
              <a:avLst/>
              <a:gdLst>
                <a:gd name="T0" fmla="*/ 894 w 1259"/>
                <a:gd name="T1" fmla="*/ 14 h 2889"/>
                <a:gd name="T2" fmla="*/ 1024 w 1259"/>
                <a:gd name="T3" fmla="*/ 109 h 2889"/>
                <a:gd name="T4" fmla="*/ 1075 w 1259"/>
                <a:gd name="T5" fmla="*/ 264 h 2889"/>
                <a:gd name="T6" fmla="*/ 1029 w 1259"/>
                <a:gd name="T7" fmla="*/ 414 h 2889"/>
                <a:gd name="T8" fmla="*/ 941 w 1259"/>
                <a:gd name="T9" fmla="*/ 1342 h 2889"/>
                <a:gd name="T10" fmla="*/ 901 w 1259"/>
                <a:gd name="T11" fmla="*/ 1397 h 2889"/>
                <a:gd name="T12" fmla="*/ 836 w 1259"/>
                <a:gd name="T13" fmla="*/ 1376 h 2889"/>
                <a:gd name="T14" fmla="*/ 765 w 1259"/>
                <a:gd name="T15" fmla="*/ 1324 h 2889"/>
                <a:gd name="T16" fmla="*/ 537 w 1259"/>
                <a:gd name="T17" fmla="*/ 1327 h 2889"/>
                <a:gd name="T18" fmla="*/ 445 w 1259"/>
                <a:gd name="T19" fmla="*/ 1432 h 2889"/>
                <a:gd name="T20" fmla="*/ 378 w 1259"/>
                <a:gd name="T21" fmla="*/ 1557 h 2889"/>
                <a:gd name="T22" fmla="*/ 283 w 1259"/>
                <a:gd name="T23" fmla="*/ 1697 h 2889"/>
                <a:gd name="T24" fmla="*/ 491 w 1259"/>
                <a:gd name="T25" fmla="*/ 1698 h 2889"/>
                <a:gd name="T26" fmla="*/ 675 w 1259"/>
                <a:gd name="T27" fmla="*/ 1794 h 2889"/>
                <a:gd name="T28" fmla="*/ 793 w 1259"/>
                <a:gd name="T29" fmla="*/ 1961 h 2889"/>
                <a:gd name="T30" fmla="*/ 941 w 1259"/>
                <a:gd name="T31" fmla="*/ 2117 h 2889"/>
                <a:gd name="T32" fmla="*/ 1114 w 1259"/>
                <a:gd name="T33" fmla="*/ 2168 h 2889"/>
                <a:gd name="T34" fmla="*/ 1230 w 1259"/>
                <a:gd name="T35" fmla="*/ 2301 h 2889"/>
                <a:gd name="T36" fmla="*/ 1257 w 1259"/>
                <a:gd name="T37" fmla="*/ 2479 h 2889"/>
                <a:gd name="T38" fmla="*/ 1189 w 1259"/>
                <a:gd name="T39" fmla="*/ 2633 h 2889"/>
                <a:gd name="T40" fmla="*/ 1053 w 1259"/>
                <a:gd name="T41" fmla="*/ 2732 h 2889"/>
                <a:gd name="T42" fmla="*/ 1030 w 1259"/>
                <a:gd name="T43" fmla="*/ 2878 h 2889"/>
                <a:gd name="T44" fmla="*/ 960 w 1259"/>
                <a:gd name="T45" fmla="*/ 2878 h 2889"/>
                <a:gd name="T46" fmla="*/ 937 w 1259"/>
                <a:gd name="T47" fmla="*/ 2689 h 2889"/>
                <a:gd name="T48" fmla="*/ 968 w 1259"/>
                <a:gd name="T49" fmla="*/ 2637 h 2889"/>
                <a:gd name="T50" fmla="*/ 1074 w 1259"/>
                <a:gd name="T51" fmla="*/ 2586 h 2889"/>
                <a:gd name="T52" fmla="*/ 1139 w 1259"/>
                <a:gd name="T53" fmla="*/ 2470 h 2889"/>
                <a:gd name="T54" fmla="*/ 1115 w 1259"/>
                <a:gd name="T55" fmla="*/ 2333 h 2889"/>
                <a:gd name="T56" fmla="*/ 1012 w 1259"/>
                <a:gd name="T57" fmla="*/ 2247 h 2889"/>
                <a:gd name="T58" fmla="*/ 749 w 1259"/>
                <a:gd name="T59" fmla="*/ 2230 h 2889"/>
                <a:gd name="T60" fmla="*/ 709 w 1259"/>
                <a:gd name="T61" fmla="*/ 2175 h 2889"/>
                <a:gd name="T62" fmla="*/ 684 w 1259"/>
                <a:gd name="T63" fmla="*/ 2000 h 2889"/>
                <a:gd name="T64" fmla="*/ 583 w 1259"/>
                <a:gd name="T65" fmla="*/ 1870 h 2889"/>
                <a:gd name="T66" fmla="*/ 427 w 1259"/>
                <a:gd name="T67" fmla="*/ 1804 h 2889"/>
                <a:gd name="T68" fmla="*/ 253 w 1259"/>
                <a:gd name="T69" fmla="*/ 1829 h 2889"/>
                <a:gd name="T70" fmla="*/ 150 w 1259"/>
                <a:gd name="T71" fmla="*/ 1901 h 2889"/>
                <a:gd name="T72" fmla="*/ 86 w 1259"/>
                <a:gd name="T73" fmla="*/ 1954 h 2889"/>
                <a:gd name="T74" fmla="*/ 32 w 1259"/>
                <a:gd name="T75" fmla="*/ 1932 h 2889"/>
                <a:gd name="T76" fmla="*/ 24 w 1259"/>
                <a:gd name="T77" fmla="*/ 1874 h 2889"/>
                <a:gd name="T78" fmla="*/ 129 w 1259"/>
                <a:gd name="T79" fmla="*/ 1766 h 2889"/>
                <a:gd name="T80" fmla="*/ 100 w 1259"/>
                <a:gd name="T81" fmla="*/ 1579 h 2889"/>
                <a:gd name="T82" fmla="*/ 14 w 1259"/>
                <a:gd name="T83" fmla="*/ 1467 h 2889"/>
                <a:gd name="T84" fmla="*/ 4 w 1259"/>
                <a:gd name="T85" fmla="*/ 931 h 2889"/>
                <a:gd name="T86" fmla="*/ 59 w 1259"/>
                <a:gd name="T87" fmla="*/ 891 h 2889"/>
                <a:gd name="T88" fmla="*/ 115 w 1259"/>
                <a:gd name="T89" fmla="*/ 931 h 2889"/>
                <a:gd name="T90" fmla="*/ 128 w 1259"/>
                <a:gd name="T91" fmla="*/ 1440 h 2889"/>
                <a:gd name="T92" fmla="*/ 200 w 1259"/>
                <a:gd name="T93" fmla="*/ 1498 h 2889"/>
                <a:gd name="T94" fmla="*/ 292 w 1259"/>
                <a:gd name="T95" fmla="*/ 1477 h 2889"/>
                <a:gd name="T96" fmla="*/ 332 w 1259"/>
                <a:gd name="T97" fmla="*/ 1393 h 2889"/>
                <a:gd name="T98" fmla="*/ 354 w 1259"/>
                <a:gd name="T99" fmla="*/ 1218 h 2889"/>
                <a:gd name="T100" fmla="*/ 415 w 1259"/>
                <a:gd name="T101" fmla="*/ 1208 h 2889"/>
                <a:gd name="T102" fmla="*/ 532 w 1259"/>
                <a:gd name="T103" fmla="*/ 1209 h 2889"/>
                <a:gd name="T104" fmla="*/ 719 w 1259"/>
                <a:gd name="T105" fmla="*/ 1208 h 2889"/>
                <a:gd name="T106" fmla="*/ 827 w 1259"/>
                <a:gd name="T107" fmla="*/ 439 h 2889"/>
                <a:gd name="T108" fmla="*/ 886 w 1259"/>
                <a:gd name="T109" fmla="*/ 391 h 2889"/>
                <a:gd name="T110" fmla="*/ 950 w 1259"/>
                <a:gd name="T111" fmla="*/ 314 h 2889"/>
                <a:gd name="T112" fmla="*/ 947 w 1259"/>
                <a:gd name="T113" fmla="*/ 207 h 2889"/>
                <a:gd name="T114" fmla="*/ 869 w 1259"/>
                <a:gd name="T115" fmla="*/ 129 h 2889"/>
                <a:gd name="T116" fmla="*/ 757 w 1259"/>
                <a:gd name="T117" fmla="*/ 114 h 2889"/>
                <a:gd name="T118" fmla="*/ 717 w 1259"/>
                <a:gd name="T119" fmla="*/ 59 h 2889"/>
                <a:gd name="T120" fmla="*/ 757 w 1259"/>
                <a:gd name="T121" fmla="*/ 4 h 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9" h="2889">
                  <a:moveTo>
                    <a:pt x="775" y="0"/>
                  </a:moveTo>
                  <a:lnTo>
                    <a:pt x="811" y="0"/>
                  </a:lnTo>
                  <a:lnTo>
                    <a:pt x="854" y="4"/>
                  </a:lnTo>
                  <a:lnTo>
                    <a:pt x="894" y="14"/>
                  </a:lnTo>
                  <a:lnTo>
                    <a:pt x="932" y="30"/>
                  </a:lnTo>
                  <a:lnTo>
                    <a:pt x="968" y="51"/>
                  </a:lnTo>
                  <a:lnTo>
                    <a:pt x="998" y="78"/>
                  </a:lnTo>
                  <a:lnTo>
                    <a:pt x="1024" y="109"/>
                  </a:lnTo>
                  <a:lnTo>
                    <a:pt x="1046" y="143"/>
                  </a:lnTo>
                  <a:lnTo>
                    <a:pt x="1062" y="181"/>
                  </a:lnTo>
                  <a:lnTo>
                    <a:pt x="1072" y="222"/>
                  </a:lnTo>
                  <a:lnTo>
                    <a:pt x="1075" y="264"/>
                  </a:lnTo>
                  <a:lnTo>
                    <a:pt x="1072" y="305"/>
                  </a:lnTo>
                  <a:lnTo>
                    <a:pt x="1063" y="343"/>
                  </a:lnTo>
                  <a:lnTo>
                    <a:pt x="1049" y="380"/>
                  </a:lnTo>
                  <a:lnTo>
                    <a:pt x="1029" y="414"/>
                  </a:lnTo>
                  <a:lnTo>
                    <a:pt x="1003" y="445"/>
                  </a:lnTo>
                  <a:lnTo>
                    <a:pt x="974" y="472"/>
                  </a:lnTo>
                  <a:lnTo>
                    <a:pt x="941" y="494"/>
                  </a:lnTo>
                  <a:lnTo>
                    <a:pt x="941" y="1342"/>
                  </a:lnTo>
                  <a:lnTo>
                    <a:pt x="938" y="1360"/>
                  </a:lnTo>
                  <a:lnTo>
                    <a:pt x="930" y="1376"/>
                  </a:lnTo>
                  <a:lnTo>
                    <a:pt x="917" y="1388"/>
                  </a:lnTo>
                  <a:lnTo>
                    <a:pt x="901" y="1397"/>
                  </a:lnTo>
                  <a:lnTo>
                    <a:pt x="882" y="1400"/>
                  </a:lnTo>
                  <a:lnTo>
                    <a:pt x="864" y="1397"/>
                  </a:lnTo>
                  <a:lnTo>
                    <a:pt x="848" y="1388"/>
                  </a:lnTo>
                  <a:lnTo>
                    <a:pt x="836" y="1376"/>
                  </a:lnTo>
                  <a:lnTo>
                    <a:pt x="827" y="1360"/>
                  </a:lnTo>
                  <a:lnTo>
                    <a:pt x="825" y="1342"/>
                  </a:lnTo>
                  <a:lnTo>
                    <a:pt x="825" y="1323"/>
                  </a:lnTo>
                  <a:lnTo>
                    <a:pt x="765" y="1324"/>
                  </a:lnTo>
                  <a:lnTo>
                    <a:pt x="704" y="1325"/>
                  </a:lnTo>
                  <a:lnTo>
                    <a:pt x="646" y="1325"/>
                  </a:lnTo>
                  <a:lnTo>
                    <a:pt x="589" y="1327"/>
                  </a:lnTo>
                  <a:lnTo>
                    <a:pt x="537" y="1327"/>
                  </a:lnTo>
                  <a:lnTo>
                    <a:pt x="490" y="1327"/>
                  </a:lnTo>
                  <a:lnTo>
                    <a:pt x="449" y="1325"/>
                  </a:lnTo>
                  <a:lnTo>
                    <a:pt x="449" y="1393"/>
                  </a:lnTo>
                  <a:lnTo>
                    <a:pt x="445" y="1432"/>
                  </a:lnTo>
                  <a:lnTo>
                    <a:pt x="436" y="1467"/>
                  </a:lnTo>
                  <a:lnTo>
                    <a:pt x="422" y="1500"/>
                  </a:lnTo>
                  <a:lnTo>
                    <a:pt x="402" y="1530"/>
                  </a:lnTo>
                  <a:lnTo>
                    <a:pt x="378" y="1557"/>
                  </a:lnTo>
                  <a:lnTo>
                    <a:pt x="349" y="1579"/>
                  </a:lnTo>
                  <a:lnTo>
                    <a:pt x="318" y="1596"/>
                  </a:lnTo>
                  <a:lnTo>
                    <a:pt x="283" y="1610"/>
                  </a:lnTo>
                  <a:lnTo>
                    <a:pt x="283" y="1697"/>
                  </a:lnTo>
                  <a:lnTo>
                    <a:pt x="333" y="1688"/>
                  </a:lnTo>
                  <a:lnTo>
                    <a:pt x="384" y="1685"/>
                  </a:lnTo>
                  <a:lnTo>
                    <a:pt x="439" y="1689"/>
                  </a:lnTo>
                  <a:lnTo>
                    <a:pt x="491" y="1698"/>
                  </a:lnTo>
                  <a:lnTo>
                    <a:pt x="542" y="1715"/>
                  </a:lnTo>
                  <a:lnTo>
                    <a:pt x="589" y="1736"/>
                  </a:lnTo>
                  <a:lnTo>
                    <a:pt x="634" y="1762"/>
                  </a:lnTo>
                  <a:lnTo>
                    <a:pt x="675" y="1794"/>
                  </a:lnTo>
                  <a:lnTo>
                    <a:pt x="711" y="1830"/>
                  </a:lnTo>
                  <a:lnTo>
                    <a:pt x="744" y="1871"/>
                  </a:lnTo>
                  <a:lnTo>
                    <a:pt x="771" y="1914"/>
                  </a:lnTo>
                  <a:lnTo>
                    <a:pt x="793" y="1961"/>
                  </a:lnTo>
                  <a:lnTo>
                    <a:pt x="810" y="2011"/>
                  </a:lnTo>
                  <a:lnTo>
                    <a:pt x="821" y="2063"/>
                  </a:lnTo>
                  <a:lnTo>
                    <a:pt x="826" y="2117"/>
                  </a:lnTo>
                  <a:lnTo>
                    <a:pt x="941" y="2117"/>
                  </a:lnTo>
                  <a:lnTo>
                    <a:pt x="989" y="2121"/>
                  </a:lnTo>
                  <a:lnTo>
                    <a:pt x="1033" y="2131"/>
                  </a:lnTo>
                  <a:lnTo>
                    <a:pt x="1075" y="2147"/>
                  </a:lnTo>
                  <a:lnTo>
                    <a:pt x="1114" y="2168"/>
                  </a:lnTo>
                  <a:lnTo>
                    <a:pt x="1151" y="2195"/>
                  </a:lnTo>
                  <a:lnTo>
                    <a:pt x="1182" y="2227"/>
                  </a:lnTo>
                  <a:lnTo>
                    <a:pt x="1208" y="2262"/>
                  </a:lnTo>
                  <a:lnTo>
                    <a:pt x="1230" y="2301"/>
                  </a:lnTo>
                  <a:lnTo>
                    <a:pt x="1246" y="2343"/>
                  </a:lnTo>
                  <a:lnTo>
                    <a:pt x="1256" y="2388"/>
                  </a:lnTo>
                  <a:lnTo>
                    <a:pt x="1259" y="2435"/>
                  </a:lnTo>
                  <a:lnTo>
                    <a:pt x="1257" y="2479"/>
                  </a:lnTo>
                  <a:lnTo>
                    <a:pt x="1248" y="2521"/>
                  </a:lnTo>
                  <a:lnTo>
                    <a:pt x="1234" y="2561"/>
                  </a:lnTo>
                  <a:lnTo>
                    <a:pt x="1214" y="2599"/>
                  </a:lnTo>
                  <a:lnTo>
                    <a:pt x="1189" y="2633"/>
                  </a:lnTo>
                  <a:lnTo>
                    <a:pt x="1161" y="2665"/>
                  </a:lnTo>
                  <a:lnTo>
                    <a:pt x="1128" y="2691"/>
                  </a:lnTo>
                  <a:lnTo>
                    <a:pt x="1093" y="2715"/>
                  </a:lnTo>
                  <a:lnTo>
                    <a:pt x="1053" y="2732"/>
                  </a:lnTo>
                  <a:lnTo>
                    <a:pt x="1053" y="2832"/>
                  </a:lnTo>
                  <a:lnTo>
                    <a:pt x="1051" y="2850"/>
                  </a:lnTo>
                  <a:lnTo>
                    <a:pt x="1042" y="2866"/>
                  </a:lnTo>
                  <a:lnTo>
                    <a:pt x="1030" y="2878"/>
                  </a:lnTo>
                  <a:lnTo>
                    <a:pt x="1013" y="2887"/>
                  </a:lnTo>
                  <a:lnTo>
                    <a:pt x="995" y="2889"/>
                  </a:lnTo>
                  <a:lnTo>
                    <a:pt x="976" y="2887"/>
                  </a:lnTo>
                  <a:lnTo>
                    <a:pt x="960" y="2878"/>
                  </a:lnTo>
                  <a:lnTo>
                    <a:pt x="948" y="2866"/>
                  </a:lnTo>
                  <a:lnTo>
                    <a:pt x="940" y="2850"/>
                  </a:lnTo>
                  <a:lnTo>
                    <a:pt x="937" y="2832"/>
                  </a:lnTo>
                  <a:lnTo>
                    <a:pt x="937" y="2689"/>
                  </a:lnTo>
                  <a:lnTo>
                    <a:pt x="939" y="2673"/>
                  </a:lnTo>
                  <a:lnTo>
                    <a:pt x="945" y="2658"/>
                  </a:lnTo>
                  <a:lnTo>
                    <a:pt x="954" y="2646"/>
                  </a:lnTo>
                  <a:lnTo>
                    <a:pt x="968" y="2637"/>
                  </a:lnTo>
                  <a:lnTo>
                    <a:pt x="983" y="2632"/>
                  </a:lnTo>
                  <a:lnTo>
                    <a:pt x="1016" y="2622"/>
                  </a:lnTo>
                  <a:lnTo>
                    <a:pt x="1047" y="2606"/>
                  </a:lnTo>
                  <a:lnTo>
                    <a:pt x="1074" y="2586"/>
                  </a:lnTo>
                  <a:lnTo>
                    <a:pt x="1097" y="2562"/>
                  </a:lnTo>
                  <a:lnTo>
                    <a:pt x="1116" y="2533"/>
                  </a:lnTo>
                  <a:lnTo>
                    <a:pt x="1131" y="2503"/>
                  </a:lnTo>
                  <a:lnTo>
                    <a:pt x="1139" y="2470"/>
                  </a:lnTo>
                  <a:lnTo>
                    <a:pt x="1143" y="2435"/>
                  </a:lnTo>
                  <a:lnTo>
                    <a:pt x="1139" y="2398"/>
                  </a:lnTo>
                  <a:lnTo>
                    <a:pt x="1131" y="2365"/>
                  </a:lnTo>
                  <a:lnTo>
                    <a:pt x="1115" y="2333"/>
                  </a:lnTo>
                  <a:lnTo>
                    <a:pt x="1095" y="2305"/>
                  </a:lnTo>
                  <a:lnTo>
                    <a:pt x="1071" y="2281"/>
                  </a:lnTo>
                  <a:lnTo>
                    <a:pt x="1043" y="2261"/>
                  </a:lnTo>
                  <a:lnTo>
                    <a:pt x="1012" y="2247"/>
                  </a:lnTo>
                  <a:lnTo>
                    <a:pt x="978" y="2237"/>
                  </a:lnTo>
                  <a:lnTo>
                    <a:pt x="941" y="2234"/>
                  </a:lnTo>
                  <a:lnTo>
                    <a:pt x="768" y="2234"/>
                  </a:lnTo>
                  <a:lnTo>
                    <a:pt x="749" y="2230"/>
                  </a:lnTo>
                  <a:lnTo>
                    <a:pt x="732" y="2222"/>
                  </a:lnTo>
                  <a:lnTo>
                    <a:pt x="720" y="2210"/>
                  </a:lnTo>
                  <a:lnTo>
                    <a:pt x="712" y="2194"/>
                  </a:lnTo>
                  <a:lnTo>
                    <a:pt x="709" y="2175"/>
                  </a:lnTo>
                  <a:lnTo>
                    <a:pt x="709" y="2126"/>
                  </a:lnTo>
                  <a:lnTo>
                    <a:pt x="706" y="2082"/>
                  </a:lnTo>
                  <a:lnTo>
                    <a:pt x="697" y="2040"/>
                  </a:lnTo>
                  <a:lnTo>
                    <a:pt x="684" y="2000"/>
                  </a:lnTo>
                  <a:lnTo>
                    <a:pt x="665" y="1963"/>
                  </a:lnTo>
                  <a:lnTo>
                    <a:pt x="642" y="1928"/>
                  </a:lnTo>
                  <a:lnTo>
                    <a:pt x="614" y="1897"/>
                  </a:lnTo>
                  <a:lnTo>
                    <a:pt x="583" y="1870"/>
                  </a:lnTo>
                  <a:lnTo>
                    <a:pt x="548" y="1846"/>
                  </a:lnTo>
                  <a:lnTo>
                    <a:pt x="511" y="1828"/>
                  </a:lnTo>
                  <a:lnTo>
                    <a:pt x="470" y="1813"/>
                  </a:lnTo>
                  <a:lnTo>
                    <a:pt x="427" y="1804"/>
                  </a:lnTo>
                  <a:lnTo>
                    <a:pt x="384" y="1802"/>
                  </a:lnTo>
                  <a:lnTo>
                    <a:pt x="339" y="1805"/>
                  </a:lnTo>
                  <a:lnTo>
                    <a:pt x="294" y="1814"/>
                  </a:lnTo>
                  <a:lnTo>
                    <a:pt x="253" y="1829"/>
                  </a:lnTo>
                  <a:lnTo>
                    <a:pt x="246" y="1832"/>
                  </a:lnTo>
                  <a:lnTo>
                    <a:pt x="211" y="1851"/>
                  </a:lnTo>
                  <a:lnTo>
                    <a:pt x="179" y="1874"/>
                  </a:lnTo>
                  <a:lnTo>
                    <a:pt x="150" y="1901"/>
                  </a:lnTo>
                  <a:lnTo>
                    <a:pt x="125" y="1930"/>
                  </a:lnTo>
                  <a:lnTo>
                    <a:pt x="114" y="1942"/>
                  </a:lnTo>
                  <a:lnTo>
                    <a:pt x="100" y="1949"/>
                  </a:lnTo>
                  <a:lnTo>
                    <a:pt x="86" y="1954"/>
                  </a:lnTo>
                  <a:lnTo>
                    <a:pt x="70" y="1954"/>
                  </a:lnTo>
                  <a:lnTo>
                    <a:pt x="56" y="1950"/>
                  </a:lnTo>
                  <a:lnTo>
                    <a:pt x="43" y="1943"/>
                  </a:lnTo>
                  <a:lnTo>
                    <a:pt x="32" y="1932"/>
                  </a:lnTo>
                  <a:lnTo>
                    <a:pt x="24" y="1918"/>
                  </a:lnTo>
                  <a:lnTo>
                    <a:pt x="19" y="1904"/>
                  </a:lnTo>
                  <a:lnTo>
                    <a:pt x="19" y="1888"/>
                  </a:lnTo>
                  <a:lnTo>
                    <a:pt x="24" y="1874"/>
                  </a:lnTo>
                  <a:lnTo>
                    <a:pt x="32" y="1861"/>
                  </a:lnTo>
                  <a:lnTo>
                    <a:pt x="60" y="1825"/>
                  </a:lnTo>
                  <a:lnTo>
                    <a:pt x="94" y="1793"/>
                  </a:lnTo>
                  <a:lnTo>
                    <a:pt x="129" y="1766"/>
                  </a:lnTo>
                  <a:lnTo>
                    <a:pt x="167" y="1742"/>
                  </a:lnTo>
                  <a:lnTo>
                    <a:pt x="167" y="1609"/>
                  </a:lnTo>
                  <a:lnTo>
                    <a:pt x="132" y="1596"/>
                  </a:lnTo>
                  <a:lnTo>
                    <a:pt x="100" y="1579"/>
                  </a:lnTo>
                  <a:lnTo>
                    <a:pt x="73" y="1557"/>
                  </a:lnTo>
                  <a:lnTo>
                    <a:pt x="48" y="1530"/>
                  </a:lnTo>
                  <a:lnTo>
                    <a:pt x="28" y="1500"/>
                  </a:lnTo>
                  <a:lnTo>
                    <a:pt x="14" y="1467"/>
                  </a:lnTo>
                  <a:lnTo>
                    <a:pt x="4" y="1432"/>
                  </a:lnTo>
                  <a:lnTo>
                    <a:pt x="0" y="1393"/>
                  </a:lnTo>
                  <a:lnTo>
                    <a:pt x="0" y="948"/>
                  </a:lnTo>
                  <a:lnTo>
                    <a:pt x="4" y="931"/>
                  </a:lnTo>
                  <a:lnTo>
                    <a:pt x="12" y="914"/>
                  </a:lnTo>
                  <a:lnTo>
                    <a:pt x="25" y="902"/>
                  </a:lnTo>
                  <a:lnTo>
                    <a:pt x="40" y="893"/>
                  </a:lnTo>
                  <a:lnTo>
                    <a:pt x="59" y="891"/>
                  </a:lnTo>
                  <a:lnTo>
                    <a:pt x="78" y="893"/>
                  </a:lnTo>
                  <a:lnTo>
                    <a:pt x="94" y="902"/>
                  </a:lnTo>
                  <a:lnTo>
                    <a:pt x="106" y="914"/>
                  </a:lnTo>
                  <a:lnTo>
                    <a:pt x="115" y="931"/>
                  </a:lnTo>
                  <a:lnTo>
                    <a:pt x="118" y="948"/>
                  </a:lnTo>
                  <a:lnTo>
                    <a:pt x="118" y="1393"/>
                  </a:lnTo>
                  <a:lnTo>
                    <a:pt x="120" y="1418"/>
                  </a:lnTo>
                  <a:lnTo>
                    <a:pt x="128" y="1440"/>
                  </a:lnTo>
                  <a:lnTo>
                    <a:pt x="141" y="1460"/>
                  </a:lnTo>
                  <a:lnTo>
                    <a:pt x="158" y="1477"/>
                  </a:lnTo>
                  <a:lnTo>
                    <a:pt x="178" y="1489"/>
                  </a:lnTo>
                  <a:lnTo>
                    <a:pt x="200" y="1498"/>
                  </a:lnTo>
                  <a:lnTo>
                    <a:pt x="224" y="1500"/>
                  </a:lnTo>
                  <a:lnTo>
                    <a:pt x="249" y="1498"/>
                  </a:lnTo>
                  <a:lnTo>
                    <a:pt x="272" y="1489"/>
                  </a:lnTo>
                  <a:lnTo>
                    <a:pt x="292" y="1477"/>
                  </a:lnTo>
                  <a:lnTo>
                    <a:pt x="309" y="1460"/>
                  </a:lnTo>
                  <a:lnTo>
                    <a:pt x="321" y="1440"/>
                  </a:lnTo>
                  <a:lnTo>
                    <a:pt x="329" y="1418"/>
                  </a:lnTo>
                  <a:lnTo>
                    <a:pt x="332" y="1393"/>
                  </a:lnTo>
                  <a:lnTo>
                    <a:pt x="332" y="1265"/>
                  </a:lnTo>
                  <a:lnTo>
                    <a:pt x="334" y="1247"/>
                  </a:lnTo>
                  <a:lnTo>
                    <a:pt x="342" y="1230"/>
                  </a:lnTo>
                  <a:lnTo>
                    <a:pt x="354" y="1218"/>
                  </a:lnTo>
                  <a:lnTo>
                    <a:pt x="370" y="1209"/>
                  </a:lnTo>
                  <a:lnTo>
                    <a:pt x="386" y="1206"/>
                  </a:lnTo>
                  <a:lnTo>
                    <a:pt x="403" y="1207"/>
                  </a:lnTo>
                  <a:lnTo>
                    <a:pt x="415" y="1208"/>
                  </a:lnTo>
                  <a:lnTo>
                    <a:pt x="435" y="1209"/>
                  </a:lnTo>
                  <a:lnTo>
                    <a:pt x="461" y="1209"/>
                  </a:lnTo>
                  <a:lnTo>
                    <a:pt x="494" y="1209"/>
                  </a:lnTo>
                  <a:lnTo>
                    <a:pt x="532" y="1209"/>
                  </a:lnTo>
                  <a:lnTo>
                    <a:pt x="574" y="1209"/>
                  </a:lnTo>
                  <a:lnTo>
                    <a:pt x="619" y="1209"/>
                  </a:lnTo>
                  <a:lnTo>
                    <a:pt x="668" y="1209"/>
                  </a:lnTo>
                  <a:lnTo>
                    <a:pt x="719" y="1208"/>
                  </a:lnTo>
                  <a:lnTo>
                    <a:pt x="771" y="1208"/>
                  </a:lnTo>
                  <a:lnTo>
                    <a:pt x="825" y="1207"/>
                  </a:lnTo>
                  <a:lnTo>
                    <a:pt x="825" y="457"/>
                  </a:lnTo>
                  <a:lnTo>
                    <a:pt x="827" y="439"/>
                  </a:lnTo>
                  <a:lnTo>
                    <a:pt x="834" y="424"/>
                  </a:lnTo>
                  <a:lnTo>
                    <a:pt x="847" y="411"/>
                  </a:lnTo>
                  <a:lnTo>
                    <a:pt x="862" y="402"/>
                  </a:lnTo>
                  <a:lnTo>
                    <a:pt x="886" y="391"/>
                  </a:lnTo>
                  <a:lnTo>
                    <a:pt x="907" y="376"/>
                  </a:lnTo>
                  <a:lnTo>
                    <a:pt x="924" y="359"/>
                  </a:lnTo>
                  <a:lnTo>
                    <a:pt x="939" y="338"/>
                  </a:lnTo>
                  <a:lnTo>
                    <a:pt x="950" y="314"/>
                  </a:lnTo>
                  <a:lnTo>
                    <a:pt x="956" y="290"/>
                  </a:lnTo>
                  <a:lnTo>
                    <a:pt x="959" y="264"/>
                  </a:lnTo>
                  <a:lnTo>
                    <a:pt x="955" y="235"/>
                  </a:lnTo>
                  <a:lnTo>
                    <a:pt x="947" y="207"/>
                  </a:lnTo>
                  <a:lnTo>
                    <a:pt x="933" y="182"/>
                  </a:lnTo>
                  <a:lnTo>
                    <a:pt x="915" y="160"/>
                  </a:lnTo>
                  <a:lnTo>
                    <a:pt x="893" y="142"/>
                  </a:lnTo>
                  <a:lnTo>
                    <a:pt x="869" y="129"/>
                  </a:lnTo>
                  <a:lnTo>
                    <a:pt x="841" y="120"/>
                  </a:lnTo>
                  <a:lnTo>
                    <a:pt x="811" y="117"/>
                  </a:lnTo>
                  <a:lnTo>
                    <a:pt x="775" y="117"/>
                  </a:lnTo>
                  <a:lnTo>
                    <a:pt x="757" y="114"/>
                  </a:lnTo>
                  <a:lnTo>
                    <a:pt x="740" y="105"/>
                  </a:lnTo>
                  <a:lnTo>
                    <a:pt x="728" y="93"/>
                  </a:lnTo>
                  <a:lnTo>
                    <a:pt x="719" y="77"/>
                  </a:lnTo>
                  <a:lnTo>
                    <a:pt x="717" y="59"/>
                  </a:lnTo>
                  <a:lnTo>
                    <a:pt x="719" y="40"/>
                  </a:lnTo>
                  <a:lnTo>
                    <a:pt x="728" y="25"/>
                  </a:lnTo>
                  <a:lnTo>
                    <a:pt x="740" y="11"/>
                  </a:lnTo>
                  <a:lnTo>
                    <a:pt x="757" y="4"/>
                  </a:lnTo>
                  <a:lnTo>
                    <a:pt x="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48"/>
            <p:cNvSpPr>
              <a:spLocks/>
            </p:cNvSpPr>
            <p:nvPr/>
          </p:nvSpPr>
          <p:spPr bwMode="auto">
            <a:xfrm>
              <a:off x="7404100" y="2722563"/>
              <a:ext cx="46038" cy="42863"/>
            </a:xfrm>
            <a:custGeom>
              <a:avLst/>
              <a:gdLst>
                <a:gd name="T0" fmla="*/ 53 w 297"/>
                <a:gd name="T1" fmla="*/ 0 h 274"/>
                <a:gd name="T2" fmla="*/ 67 w 297"/>
                <a:gd name="T3" fmla="*/ 1 h 274"/>
                <a:gd name="T4" fmla="*/ 82 w 297"/>
                <a:gd name="T5" fmla="*/ 5 h 274"/>
                <a:gd name="T6" fmla="*/ 95 w 297"/>
                <a:gd name="T7" fmla="*/ 13 h 274"/>
                <a:gd name="T8" fmla="*/ 105 w 297"/>
                <a:gd name="T9" fmla="*/ 24 h 274"/>
                <a:gd name="T10" fmla="*/ 132 w 297"/>
                <a:gd name="T11" fmla="*/ 58 h 274"/>
                <a:gd name="T12" fmla="*/ 161 w 297"/>
                <a:gd name="T13" fmla="*/ 89 h 274"/>
                <a:gd name="T14" fmla="*/ 194 w 297"/>
                <a:gd name="T15" fmla="*/ 118 h 274"/>
                <a:gd name="T16" fmla="*/ 228 w 297"/>
                <a:gd name="T17" fmla="*/ 142 h 274"/>
                <a:gd name="T18" fmla="*/ 266 w 297"/>
                <a:gd name="T19" fmla="*/ 165 h 274"/>
                <a:gd name="T20" fmla="*/ 278 w 297"/>
                <a:gd name="T21" fmla="*/ 173 h 274"/>
                <a:gd name="T22" fmla="*/ 288 w 297"/>
                <a:gd name="T23" fmla="*/ 186 h 274"/>
                <a:gd name="T24" fmla="*/ 295 w 297"/>
                <a:gd name="T25" fmla="*/ 199 h 274"/>
                <a:gd name="T26" fmla="*/ 297 w 297"/>
                <a:gd name="T27" fmla="*/ 213 h 274"/>
                <a:gd name="T28" fmla="*/ 296 w 297"/>
                <a:gd name="T29" fmla="*/ 229 h 274"/>
                <a:gd name="T30" fmla="*/ 290 w 297"/>
                <a:gd name="T31" fmla="*/ 243 h 274"/>
                <a:gd name="T32" fmla="*/ 280 w 297"/>
                <a:gd name="T33" fmla="*/ 256 h 274"/>
                <a:gd name="T34" fmla="*/ 268 w 297"/>
                <a:gd name="T35" fmla="*/ 266 h 274"/>
                <a:gd name="T36" fmla="*/ 254 w 297"/>
                <a:gd name="T37" fmla="*/ 272 h 274"/>
                <a:gd name="T38" fmla="*/ 238 w 297"/>
                <a:gd name="T39" fmla="*/ 274 h 274"/>
                <a:gd name="T40" fmla="*/ 225 w 297"/>
                <a:gd name="T41" fmla="*/ 273 h 274"/>
                <a:gd name="T42" fmla="*/ 211 w 297"/>
                <a:gd name="T43" fmla="*/ 267 h 274"/>
                <a:gd name="T44" fmla="*/ 165 w 297"/>
                <a:gd name="T45" fmla="*/ 241 h 274"/>
                <a:gd name="T46" fmla="*/ 120 w 297"/>
                <a:gd name="T47" fmla="*/ 209 h 274"/>
                <a:gd name="T48" fmla="*/ 80 w 297"/>
                <a:gd name="T49" fmla="*/ 173 h 274"/>
                <a:gd name="T50" fmla="*/ 43 w 297"/>
                <a:gd name="T51" fmla="*/ 134 h 274"/>
                <a:gd name="T52" fmla="*/ 10 w 297"/>
                <a:gd name="T53" fmla="*/ 92 h 274"/>
                <a:gd name="T54" fmla="*/ 3 w 297"/>
                <a:gd name="T55" fmla="*/ 77 h 274"/>
                <a:gd name="T56" fmla="*/ 0 w 297"/>
                <a:gd name="T57" fmla="*/ 63 h 274"/>
                <a:gd name="T58" fmla="*/ 0 w 297"/>
                <a:gd name="T59" fmla="*/ 47 h 274"/>
                <a:gd name="T60" fmla="*/ 4 w 297"/>
                <a:gd name="T61" fmla="*/ 34 h 274"/>
                <a:gd name="T62" fmla="*/ 13 w 297"/>
                <a:gd name="T63" fmla="*/ 21 h 274"/>
                <a:gd name="T64" fmla="*/ 24 w 297"/>
                <a:gd name="T65" fmla="*/ 10 h 274"/>
                <a:gd name="T66" fmla="*/ 37 w 297"/>
                <a:gd name="T67" fmla="*/ 3 h 274"/>
                <a:gd name="T68" fmla="*/ 53 w 297"/>
                <a:gd name="T6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7" h="274">
                  <a:moveTo>
                    <a:pt x="53" y="0"/>
                  </a:moveTo>
                  <a:lnTo>
                    <a:pt x="67" y="1"/>
                  </a:lnTo>
                  <a:lnTo>
                    <a:pt x="82" y="5"/>
                  </a:lnTo>
                  <a:lnTo>
                    <a:pt x="95" y="13"/>
                  </a:lnTo>
                  <a:lnTo>
                    <a:pt x="105" y="24"/>
                  </a:lnTo>
                  <a:lnTo>
                    <a:pt x="132" y="58"/>
                  </a:lnTo>
                  <a:lnTo>
                    <a:pt x="161" y="89"/>
                  </a:lnTo>
                  <a:lnTo>
                    <a:pt x="194" y="118"/>
                  </a:lnTo>
                  <a:lnTo>
                    <a:pt x="228" y="142"/>
                  </a:lnTo>
                  <a:lnTo>
                    <a:pt x="266" y="165"/>
                  </a:lnTo>
                  <a:lnTo>
                    <a:pt x="278" y="173"/>
                  </a:lnTo>
                  <a:lnTo>
                    <a:pt x="288" y="186"/>
                  </a:lnTo>
                  <a:lnTo>
                    <a:pt x="295" y="199"/>
                  </a:lnTo>
                  <a:lnTo>
                    <a:pt x="297" y="213"/>
                  </a:lnTo>
                  <a:lnTo>
                    <a:pt x="296" y="229"/>
                  </a:lnTo>
                  <a:lnTo>
                    <a:pt x="290" y="243"/>
                  </a:lnTo>
                  <a:lnTo>
                    <a:pt x="280" y="256"/>
                  </a:lnTo>
                  <a:lnTo>
                    <a:pt x="268" y="266"/>
                  </a:lnTo>
                  <a:lnTo>
                    <a:pt x="254" y="272"/>
                  </a:lnTo>
                  <a:lnTo>
                    <a:pt x="238" y="274"/>
                  </a:lnTo>
                  <a:lnTo>
                    <a:pt x="225" y="273"/>
                  </a:lnTo>
                  <a:lnTo>
                    <a:pt x="211" y="267"/>
                  </a:lnTo>
                  <a:lnTo>
                    <a:pt x="165" y="241"/>
                  </a:lnTo>
                  <a:lnTo>
                    <a:pt x="120" y="209"/>
                  </a:lnTo>
                  <a:lnTo>
                    <a:pt x="80" y="173"/>
                  </a:lnTo>
                  <a:lnTo>
                    <a:pt x="43" y="134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63"/>
                  </a:lnTo>
                  <a:lnTo>
                    <a:pt x="0" y="47"/>
                  </a:lnTo>
                  <a:lnTo>
                    <a:pt x="4" y="34"/>
                  </a:lnTo>
                  <a:lnTo>
                    <a:pt x="13" y="21"/>
                  </a:lnTo>
                  <a:lnTo>
                    <a:pt x="24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49"/>
            <p:cNvSpPr>
              <a:spLocks/>
            </p:cNvSpPr>
            <p:nvPr/>
          </p:nvSpPr>
          <p:spPr bwMode="auto">
            <a:xfrm>
              <a:off x="7327900" y="2971800"/>
              <a:ext cx="19050" cy="22225"/>
            </a:xfrm>
            <a:custGeom>
              <a:avLst/>
              <a:gdLst>
                <a:gd name="T0" fmla="*/ 57 w 116"/>
                <a:gd name="T1" fmla="*/ 0 h 140"/>
                <a:gd name="T2" fmla="*/ 76 w 116"/>
                <a:gd name="T3" fmla="*/ 3 h 140"/>
                <a:gd name="T4" fmla="*/ 92 w 116"/>
                <a:gd name="T5" fmla="*/ 12 h 140"/>
                <a:gd name="T6" fmla="*/ 105 w 116"/>
                <a:gd name="T7" fmla="*/ 24 h 140"/>
                <a:gd name="T8" fmla="*/ 113 w 116"/>
                <a:gd name="T9" fmla="*/ 39 h 140"/>
                <a:gd name="T10" fmla="*/ 116 w 116"/>
                <a:gd name="T11" fmla="*/ 58 h 140"/>
                <a:gd name="T12" fmla="*/ 116 w 116"/>
                <a:gd name="T13" fmla="*/ 81 h 140"/>
                <a:gd name="T14" fmla="*/ 113 w 116"/>
                <a:gd name="T15" fmla="*/ 100 h 140"/>
                <a:gd name="T16" fmla="*/ 105 w 116"/>
                <a:gd name="T17" fmla="*/ 116 h 140"/>
                <a:gd name="T18" fmla="*/ 92 w 116"/>
                <a:gd name="T19" fmla="*/ 128 h 140"/>
                <a:gd name="T20" fmla="*/ 76 w 116"/>
                <a:gd name="T21" fmla="*/ 137 h 140"/>
                <a:gd name="T22" fmla="*/ 57 w 116"/>
                <a:gd name="T23" fmla="*/ 140 h 140"/>
                <a:gd name="T24" fmla="*/ 40 w 116"/>
                <a:gd name="T25" fmla="*/ 137 h 140"/>
                <a:gd name="T26" fmla="*/ 23 w 116"/>
                <a:gd name="T27" fmla="*/ 128 h 140"/>
                <a:gd name="T28" fmla="*/ 11 w 116"/>
                <a:gd name="T29" fmla="*/ 116 h 140"/>
                <a:gd name="T30" fmla="*/ 2 w 116"/>
                <a:gd name="T31" fmla="*/ 100 h 140"/>
                <a:gd name="T32" fmla="*/ 0 w 116"/>
                <a:gd name="T33" fmla="*/ 81 h 140"/>
                <a:gd name="T34" fmla="*/ 0 w 116"/>
                <a:gd name="T35" fmla="*/ 58 h 140"/>
                <a:gd name="T36" fmla="*/ 2 w 116"/>
                <a:gd name="T37" fmla="*/ 39 h 140"/>
                <a:gd name="T38" fmla="*/ 11 w 116"/>
                <a:gd name="T39" fmla="*/ 24 h 140"/>
                <a:gd name="T40" fmla="*/ 23 w 116"/>
                <a:gd name="T41" fmla="*/ 12 h 140"/>
                <a:gd name="T42" fmla="*/ 40 w 116"/>
                <a:gd name="T43" fmla="*/ 3 h 140"/>
                <a:gd name="T44" fmla="*/ 57 w 116"/>
                <a:gd name="T4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40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6" y="81"/>
                  </a:lnTo>
                  <a:lnTo>
                    <a:pt x="113" y="100"/>
                  </a:lnTo>
                  <a:lnTo>
                    <a:pt x="105" y="116"/>
                  </a:lnTo>
                  <a:lnTo>
                    <a:pt x="92" y="128"/>
                  </a:lnTo>
                  <a:lnTo>
                    <a:pt x="76" y="137"/>
                  </a:lnTo>
                  <a:lnTo>
                    <a:pt x="57" y="140"/>
                  </a:lnTo>
                  <a:lnTo>
                    <a:pt x="40" y="137"/>
                  </a:lnTo>
                  <a:lnTo>
                    <a:pt x="23" y="128"/>
                  </a:lnTo>
                  <a:lnTo>
                    <a:pt x="11" y="116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6" name="Group 835"/>
          <p:cNvGrpSpPr/>
          <p:nvPr/>
        </p:nvGrpSpPr>
        <p:grpSpPr>
          <a:xfrm>
            <a:off x="6320996" y="2676525"/>
            <a:ext cx="476251" cy="579437"/>
            <a:chOff x="6353175" y="2676525"/>
            <a:chExt cx="476251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9" name="Freeform 154"/>
            <p:cNvSpPr>
              <a:spLocks noEditPoints="1"/>
            </p:cNvSpPr>
            <p:nvPr/>
          </p:nvSpPr>
          <p:spPr bwMode="auto">
            <a:xfrm>
              <a:off x="6353175" y="2676525"/>
              <a:ext cx="411163" cy="579437"/>
            </a:xfrm>
            <a:custGeom>
              <a:avLst/>
              <a:gdLst>
                <a:gd name="T0" fmla="*/ 901 w 2332"/>
                <a:gd name="T1" fmla="*/ 3098 h 3285"/>
                <a:gd name="T2" fmla="*/ 833 w 2332"/>
                <a:gd name="T3" fmla="*/ 3181 h 3285"/>
                <a:gd name="T4" fmla="*/ 2101 w 2332"/>
                <a:gd name="T5" fmla="*/ 3114 h 3285"/>
                <a:gd name="T6" fmla="*/ 1999 w 2332"/>
                <a:gd name="T7" fmla="*/ 3076 h 3285"/>
                <a:gd name="T8" fmla="*/ 960 w 2332"/>
                <a:gd name="T9" fmla="*/ 4 h 3285"/>
                <a:gd name="T10" fmla="*/ 1016 w 2332"/>
                <a:gd name="T11" fmla="*/ 97 h 3285"/>
                <a:gd name="T12" fmla="*/ 1008 w 2332"/>
                <a:gd name="T13" fmla="*/ 148 h 3285"/>
                <a:gd name="T14" fmla="*/ 959 w 2332"/>
                <a:gd name="T15" fmla="*/ 169 h 3285"/>
                <a:gd name="T16" fmla="*/ 918 w 2332"/>
                <a:gd name="T17" fmla="*/ 137 h 3285"/>
                <a:gd name="T18" fmla="*/ 694 w 2332"/>
                <a:gd name="T19" fmla="*/ 246 h 3285"/>
                <a:gd name="T20" fmla="*/ 451 w 2332"/>
                <a:gd name="T21" fmla="*/ 463 h 3285"/>
                <a:gd name="T22" fmla="*/ 268 w 2332"/>
                <a:gd name="T23" fmla="*/ 726 h 3285"/>
                <a:gd name="T24" fmla="*/ 152 w 2332"/>
                <a:gd name="T25" fmla="*/ 1022 h 3285"/>
                <a:gd name="T26" fmla="*/ 105 w 2332"/>
                <a:gd name="T27" fmla="*/ 1339 h 3285"/>
                <a:gd name="T28" fmla="*/ 135 w 2332"/>
                <a:gd name="T29" fmla="*/ 1664 h 3285"/>
                <a:gd name="T30" fmla="*/ 246 w 2332"/>
                <a:gd name="T31" fmla="*/ 1984 h 3285"/>
                <a:gd name="T32" fmla="*/ 432 w 2332"/>
                <a:gd name="T33" fmla="*/ 2267 h 3285"/>
                <a:gd name="T34" fmla="*/ 674 w 2332"/>
                <a:gd name="T35" fmla="*/ 2491 h 3285"/>
                <a:gd name="T36" fmla="*/ 959 w 2332"/>
                <a:gd name="T37" fmla="*/ 2650 h 3285"/>
                <a:gd name="T38" fmla="*/ 1274 w 2332"/>
                <a:gd name="T39" fmla="*/ 2739 h 3285"/>
                <a:gd name="T40" fmla="*/ 1440 w 2332"/>
                <a:gd name="T41" fmla="*/ 2722 h 3285"/>
                <a:gd name="T42" fmla="*/ 1491 w 2332"/>
                <a:gd name="T43" fmla="*/ 2686 h 3285"/>
                <a:gd name="T44" fmla="*/ 1540 w 2332"/>
                <a:gd name="T45" fmla="*/ 2722 h 3285"/>
                <a:gd name="T46" fmla="*/ 1715 w 2332"/>
                <a:gd name="T47" fmla="*/ 2738 h 3285"/>
                <a:gd name="T48" fmla="*/ 1965 w 2332"/>
                <a:gd name="T49" fmla="*/ 2655 h 3285"/>
                <a:gd name="T50" fmla="*/ 1972 w 2332"/>
                <a:gd name="T51" fmla="*/ 2603 h 3285"/>
                <a:gd name="T52" fmla="*/ 2021 w 2332"/>
                <a:gd name="T53" fmla="*/ 2583 h 3285"/>
                <a:gd name="T54" fmla="*/ 2062 w 2332"/>
                <a:gd name="T55" fmla="*/ 2615 h 3285"/>
                <a:gd name="T56" fmla="*/ 2089 w 2332"/>
                <a:gd name="T57" fmla="*/ 2720 h 3285"/>
                <a:gd name="T58" fmla="*/ 1976 w 2332"/>
                <a:gd name="T59" fmla="*/ 2781 h 3285"/>
                <a:gd name="T60" fmla="*/ 1629 w 2332"/>
                <a:gd name="T61" fmla="*/ 2856 h 3285"/>
                <a:gd name="T62" fmla="*/ 2036 w 2332"/>
                <a:gd name="T63" fmla="*/ 2974 h 3285"/>
                <a:gd name="T64" fmla="*/ 2167 w 2332"/>
                <a:gd name="T65" fmla="*/ 3031 h 3285"/>
                <a:gd name="T66" fmla="*/ 2247 w 2332"/>
                <a:gd name="T67" fmla="*/ 3146 h 3285"/>
                <a:gd name="T68" fmla="*/ 2310 w 2332"/>
                <a:gd name="T69" fmla="*/ 3191 h 3285"/>
                <a:gd name="T70" fmla="*/ 2329 w 2332"/>
                <a:gd name="T71" fmla="*/ 3249 h 3285"/>
                <a:gd name="T72" fmla="*/ 2279 w 2332"/>
                <a:gd name="T73" fmla="*/ 3285 h 3285"/>
                <a:gd name="T74" fmla="*/ 659 w 2332"/>
                <a:gd name="T75" fmla="*/ 3264 h 3285"/>
                <a:gd name="T76" fmla="*/ 659 w 2332"/>
                <a:gd name="T77" fmla="*/ 3202 h 3285"/>
                <a:gd name="T78" fmla="*/ 724 w 2332"/>
                <a:gd name="T79" fmla="*/ 3181 h 3285"/>
                <a:gd name="T80" fmla="*/ 789 w 2332"/>
                <a:gd name="T81" fmla="*/ 3055 h 3285"/>
                <a:gd name="T82" fmla="*/ 908 w 2332"/>
                <a:gd name="T83" fmla="*/ 2981 h 3285"/>
                <a:gd name="T84" fmla="*/ 1437 w 2332"/>
                <a:gd name="T85" fmla="*/ 2861 h 3285"/>
                <a:gd name="T86" fmla="*/ 1105 w 2332"/>
                <a:gd name="T87" fmla="*/ 2811 h 3285"/>
                <a:gd name="T88" fmla="*/ 794 w 2332"/>
                <a:gd name="T89" fmla="*/ 2688 h 3285"/>
                <a:gd name="T90" fmla="*/ 516 w 2332"/>
                <a:gd name="T91" fmla="*/ 2500 h 3285"/>
                <a:gd name="T92" fmla="*/ 285 w 2332"/>
                <a:gd name="T93" fmla="*/ 2250 h 3285"/>
                <a:gd name="T94" fmla="*/ 114 w 2332"/>
                <a:gd name="T95" fmla="*/ 1945 h 3285"/>
                <a:gd name="T96" fmla="*/ 17 w 2332"/>
                <a:gd name="T97" fmla="*/ 1602 h 3285"/>
                <a:gd name="T98" fmla="*/ 4 w 2332"/>
                <a:gd name="T99" fmla="*/ 1259 h 3285"/>
                <a:gd name="T100" fmla="*/ 70 w 2332"/>
                <a:gd name="T101" fmla="*/ 927 h 3285"/>
                <a:gd name="T102" fmla="*/ 209 w 2332"/>
                <a:gd name="T103" fmla="*/ 619 h 3285"/>
                <a:gd name="T104" fmla="*/ 414 w 2332"/>
                <a:gd name="T105" fmla="*/ 348 h 3285"/>
                <a:gd name="T106" fmla="*/ 682 w 2332"/>
                <a:gd name="T107" fmla="*/ 128 h 3285"/>
                <a:gd name="T108" fmla="*/ 933 w 2332"/>
                <a:gd name="T109" fmla="*/ 0 h 3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32" h="3285">
                  <a:moveTo>
                    <a:pt x="981" y="3076"/>
                  </a:moveTo>
                  <a:lnTo>
                    <a:pt x="953" y="3078"/>
                  </a:lnTo>
                  <a:lnTo>
                    <a:pt x="926" y="3086"/>
                  </a:lnTo>
                  <a:lnTo>
                    <a:pt x="901" y="3098"/>
                  </a:lnTo>
                  <a:lnTo>
                    <a:pt x="879" y="3114"/>
                  </a:lnTo>
                  <a:lnTo>
                    <a:pt x="860" y="3133"/>
                  </a:lnTo>
                  <a:lnTo>
                    <a:pt x="845" y="3156"/>
                  </a:lnTo>
                  <a:lnTo>
                    <a:pt x="833" y="3181"/>
                  </a:lnTo>
                  <a:lnTo>
                    <a:pt x="2148" y="3181"/>
                  </a:lnTo>
                  <a:lnTo>
                    <a:pt x="2136" y="3156"/>
                  </a:lnTo>
                  <a:lnTo>
                    <a:pt x="2120" y="3133"/>
                  </a:lnTo>
                  <a:lnTo>
                    <a:pt x="2101" y="3114"/>
                  </a:lnTo>
                  <a:lnTo>
                    <a:pt x="2079" y="3098"/>
                  </a:lnTo>
                  <a:lnTo>
                    <a:pt x="2054" y="3086"/>
                  </a:lnTo>
                  <a:lnTo>
                    <a:pt x="2028" y="3078"/>
                  </a:lnTo>
                  <a:lnTo>
                    <a:pt x="1999" y="3076"/>
                  </a:lnTo>
                  <a:lnTo>
                    <a:pt x="981" y="3076"/>
                  </a:lnTo>
                  <a:close/>
                  <a:moveTo>
                    <a:pt x="933" y="0"/>
                  </a:moveTo>
                  <a:lnTo>
                    <a:pt x="947" y="0"/>
                  </a:lnTo>
                  <a:lnTo>
                    <a:pt x="960" y="4"/>
                  </a:lnTo>
                  <a:lnTo>
                    <a:pt x="971" y="10"/>
                  </a:lnTo>
                  <a:lnTo>
                    <a:pt x="981" y="20"/>
                  </a:lnTo>
                  <a:lnTo>
                    <a:pt x="988" y="32"/>
                  </a:lnTo>
                  <a:lnTo>
                    <a:pt x="1016" y="97"/>
                  </a:lnTo>
                  <a:lnTo>
                    <a:pt x="1019" y="110"/>
                  </a:lnTo>
                  <a:lnTo>
                    <a:pt x="1019" y="124"/>
                  </a:lnTo>
                  <a:lnTo>
                    <a:pt x="1016" y="137"/>
                  </a:lnTo>
                  <a:lnTo>
                    <a:pt x="1008" y="148"/>
                  </a:lnTo>
                  <a:lnTo>
                    <a:pt x="999" y="158"/>
                  </a:lnTo>
                  <a:lnTo>
                    <a:pt x="987" y="165"/>
                  </a:lnTo>
                  <a:lnTo>
                    <a:pt x="973" y="169"/>
                  </a:lnTo>
                  <a:lnTo>
                    <a:pt x="959" y="169"/>
                  </a:lnTo>
                  <a:lnTo>
                    <a:pt x="946" y="165"/>
                  </a:lnTo>
                  <a:lnTo>
                    <a:pt x="935" y="158"/>
                  </a:lnTo>
                  <a:lnTo>
                    <a:pt x="925" y="149"/>
                  </a:lnTo>
                  <a:lnTo>
                    <a:pt x="918" y="137"/>
                  </a:lnTo>
                  <a:lnTo>
                    <a:pt x="912" y="121"/>
                  </a:lnTo>
                  <a:lnTo>
                    <a:pt x="836" y="159"/>
                  </a:lnTo>
                  <a:lnTo>
                    <a:pt x="763" y="201"/>
                  </a:lnTo>
                  <a:lnTo>
                    <a:pt x="694" y="246"/>
                  </a:lnTo>
                  <a:lnTo>
                    <a:pt x="628" y="295"/>
                  </a:lnTo>
                  <a:lnTo>
                    <a:pt x="566" y="348"/>
                  </a:lnTo>
                  <a:lnTo>
                    <a:pt x="506" y="404"/>
                  </a:lnTo>
                  <a:lnTo>
                    <a:pt x="451" y="463"/>
                  </a:lnTo>
                  <a:lnTo>
                    <a:pt x="400" y="525"/>
                  </a:lnTo>
                  <a:lnTo>
                    <a:pt x="352" y="590"/>
                  </a:lnTo>
                  <a:lnTo>
                    <a:pt x="308" y="657"/>
                  </a:lnTo>
                  <a:lnTo>
                    <a:pt x="268" y="726"/>
                  </a:lnTo>
                  <a:lnTo>
                    <a:pt x="233" y="798"/>
                  </a:lnTo>
                  <a:lnTo>
                    <a:pt x="202" y="871"/>
                  </a:lnTo>
                  <a:lnTo>
                    <a:pt x="175" y="946"/>
                  </a:lnTo>
                  <a:lnTo>
                    <a:pt x="152" y="1022"/>
                  </a:lnTo>
                  <a:lnTo>
                    <a:pt x="134" y="1100"/>
                  </a:lnTo>
                  <a:lnTo>
                    <a:pt x="120" y="1179"/>
                  </a:lnTo>
                  <a:lnTo>
                    <a:pt x="110" y="1258"/>
                  </a:lnTo>
                  <a:lnTo>
                    <a:pt x="105" y="1339"/>
                  </a:lnTo>
                  <a:lnTo>
                    <a:pt x="105" y="1419"/>
                  </a:lnTo>
                  <a:lnTo>
                    <a:pt x="110" y="1501"/>
                  </a:lnTo>
                  <a:lnTo>
                    <a:pt x="121" y="1582"/>
                  </a:lnTo>
                  <a:lnTo>
                    <a:pt x="135" y="1664"/>
                  </a:lnTo>
                  <a:lnTo>
                    <a:pt x="155" y="1745"/>
                  </a:lnTo>
                  <a:lnTo>
                    <a:pt x="180" y="1825"/>
                  </a:lnTo>
                  <a:lnTo>
                    <a:pt x="210" y="1905"/>
                  </a:lnTo>
                  <a:lnTo>
                    <a:pt x="246" y="1984"/>
                  </a:lnTo>
                  <a:lnTo>
                    <a:pt x="286" y="2060"/>
                  </a:lnTo>
                  <a:lnTo>
                    <a:pt x="331" y="2133"/>
                  </a:lnTo>
                  <a:lnTo>
                    <a:pt x="380" y="2202"/>
                  </a:lnTo>
                  <a:lnTo>
                    <a:pt x="432" y="2267"/>
                  </a:lnTo>
                  <a:lnTo>
                    <a:pt x="487" y="2329"/>
                  </a:lnTo>
                  <a:lnTo>
                    <a:pt x="546" y="2387"/>
                  </a:lnTo>
                  <a:lnTo>
                    <a:pt x="609" y="2441"/>
                  </a:lnTo>
                  <a:lnTo>
                    <a:pt x="674" y="2491"/>
                  </a:lnTo>
                  <a:lnTo>
                    <a:pt x="742" y="2537"/>
                  </a:lnTo>
                  <a:lnTo>
                    <a:pt x="812" y="2579"/>
                  </a:lnTo>
                  <a:lnTo>
                    <a:pt x="885" y="2617"/>
                  </a:lnTo>
                  <a:lnTo>
                    <a:pt x="959" y="2650"/>
                  </a:lnTo>
                  <a:lnTo>
                    <a:pt x="1036" y="2679"/>
                  </a:lnTo>
                  <a:lnTo>
                    <a:pt x="1114" y="2704"/>
                  </a:lnTo>
                  <a:lnTo>
                    <a:pt x="1193" y="2724"/>
                  </a:lnTo>
                  <a:lnTo>
                    <a:pt x="1274" y="2739"/>
                  </a:lnTo>
                  <a:lnTo>
                    <a:pt x="1355" y="2750"/>
                  </a:lnTo>
                  <a:lnTo>
                    <a:pt x="1437" y="2756"/>
                  </a:lnTo>
                  <a:lnTo>
                    <a:pt x="1437" y="2739"/>
                  </a:lnTo>
                  <a:lnTo>
                    <a:pt x="1440" y="2722"/>
                  </a:lnTo>
                  <a:lnTo>
                    <a:pt x="1447" y="2708"/>
                  </a:lnTo>
                  <a:lnTo>
                    <a:pt x="1459" y="2696"/>
                  </a:lnTo>
                  <a:lnTo>
                    <a:pt x="1474" y="2689"/>
                  </a:lnTo>
                  <a:lnTo>
                    <a:pt x="1491" y="2686"/>
                  </a:lnTo>
                  <a:lnTo>
                    <a:pt x="1507" y="2689"/>
                  </a:lnTo>
                  <a:lnTo>
                    <a:pt x="1522" y="2696"/>
                  </a:lnTo>
                  <a:lnTo>
                    <a:pt x="1533" y="2708"/>
                  </a:lnTo>
                  <a:lnTo>
                    <a:pt x="1540" y="2722"/>
                  </a:lnTo>
                  <a:lnTo>
                    <a:pt x="1543" y="2739"/>
                  </a:lnTo>
                  <a:lnTo>
                    <a:pt x="1543" y="2756"/>
                  </a:lnTo>
                  <a:lnTo>
                    <a:pt x="1629" y="2750"/>
                  </a:lnTo>
                  <a:lnTo>
                    <a:pt x="1715" y="2738"/>
                  </a:lnTo>
                  <a:lnTo>
                    <a:pt x="1801" y="2721"/>
                  </a:lnTo>
                  <a:lnTo>
                    <a:pt x="1886" y="2699"/>
                  </a:lnTo>
                  <a:lnTo>
                    <a:pt x="1972" y="2670"/>
                  </a:lnTo>
                  <a:lnTo>
                    <a:pt x="1965" y="2655"/>
                  </a:lnTo>
                  <a:lnTo>
                    <a:pt x="1962" y="2642"/>
                  </a:lnTo>
                  <a:lnTo>
                    <a:pt x="1962" y="2628"/>
                  </a:lnTo>
                  <a:lnTo>
                    <a:pt x="1965" y="2615"/>
                  </a:lnTo>
                  <a:lnTo>
                    <a:pt x="1972" y="2603"/>
                  </a:lnTo>
                  <a:lnTo>
                    <a:pt x="1982" y="2594"/>
                  </a:lnTo>
                  <a:lnTo>
                    <a:pt x="1994" y="2587"/>
                  </a:lnTo>
                  <a:lnTo>
                    <a:pt x="2007" y="2583"/>
                  </a:lnTo>
                  <a:lnTo>
                    <a:pt x="2021" y="2583"/>
                  </a:lnTo>
                  <a:lnTo>
                    <a:pt x="2034" y="2587"/>
                  </a:lnTo>
                  <a:lnTo>
                    <a:pt x="2046" y="2593"/>
                  </a:lnTo>
                  <a:lnTo>
                    <a:pt x="2055" y="2603"/>
                  </a:lnTo>
                  <a:lnTo>
                    <a:pt x="2062" y="2615"/>
                  </a:lnTo>
                  <a:lnTo>
                    <a:pt x="2089" y="2680"/>
                  </a:lnTo>
                  <a:lnTo>
                    <a:pt x="2093" y="2693"/>
                  </a:lnTo>
                  <a:lnTo>
                    <a:pt x="2093" y="2706"/>
                  </a:lnTo>
                  <a:lnTo>
                    <a:pt x="2089" y="2720"/>
                  </a:lnTo>
                  <a:lnTo>
                    <a:pt x="2082" y="2732"/>
                  </a:lnTo>
                  <a:lnTo>
                    <a:pt x="2073" y="2741"/>
                  </a:lnTo>
                  <a:lnTo>
                    <a:pt x="2061" y="2749"/>
                  </a:lnTo>
                  <a:lnTo>
                    <a:pt x="1976" y="2781"/>
                  </a:lnTo>
                  <a:lnTo>
                    <a:pt x="1889" y="2808"/>
                  </a:lnTo>
                  <a:lnTo>
                    <a:pt x="1803" y="2829"/>
                  </a:lnTo>
                  <a:lnTo>
                    <a:pt x="1717" y="2845"/>
                  </a:lnTo>
                  <a:lnTo>
                    <a:pt x="1629" y="2856"/>
                  </a:lnTo>
                  <a:lnTo>
                    <a:pt x="1543" y="2861"/>
                  </a:lnTo>
                  <a:lnTo>
                    <a:pt x="1543" y="2971"/>
                  </a:lnTo>
                  <a:lnTo>
                    <a:pt x="1999" y="2971"/>
                  </a:lnTo>
                  <a:lnTo>
                    <a:pt x="2036" y="2974"/>
                  </a:lnTo>
                  <a:lnTo>
                    <a:pt x="2072" y="2981"/>
                  </a:lnTo>
                  <a:lnTo>
                    <a:pt x="2106" y="2994"/>
                  </a:lnTo>
                  <a:lnTo>
                    <a:pt x="2138" y="3010"/>
                  </a:lnTo>
                  <a:lnTo>
                    <a:pt x="2167" y="3031"/>
                  </a:lnTo>
                  <a:lnTo>
                    <a:pt x="2192" y="3055"/>
                  </a:lnTo>
                  <a:lnTo>
                    <a:pt x="2214" y="3083"/>
                  </a:lnTo>
                  <a:lnTo>
                    <a:pt x="2233" y="3113"/>
                  </a:lnTo>
                  <a:lnTo>
                    <a:pt x="2247" y="3146"/>
                  </a:lnTo>
                  <a:lnTo>
                    <a:pt x="2257" y="3181"/>
                  </a:lnTo>
                  <a:lnTo>
                    <a:pt x="2279" y="3181"/>
                  </a:lnTo>
                  <a:lnTo>
                    <a:pt x="2296" y="3183"/>
                  </a:lnTo>
                  <a:lnTo>
                    <a:pt x="2310" y="3191"/>
                  </a:lnTo>
                  <a:lnTo>
                    <a:pt x="2322" y="3202"/>
                  </a:lnTo>
                  <a:lnTo>
                    <a:pt x="2329" y="3216"/>
                  </a:lnTo>
                  <a:lnTo>
                    <a:pt x="2332" y="3233"/>
                  </a:lnTo>
                  <a:lnTo>
                    <a:pt x="2329" y="3249"/>
                  </a:lnTo>
                  <a:lnTo>
                    <a:pt x="2322" y="3264"/>
                  </a:lnTo>
                  <a:lnTo>
                    <a:pt x="2310" y="3275"/>
                  </a:lnTo>
                  <a:lnTo>
                    <a:pt x="2296" y="3283"/>
                  </a:lnTo>
                  <a:lnTo>
                    <a:pt x="2279" y="3285"/>
                  </a:lnTo>
                  <a:lnTo>
                    <a:pt x="701" y="3285"/>
                  </a:lnTo>
                  <a:lnTo>
                    <a:pt x="684" y="3283"/>
                  </a:lnTo>
                  <a:lnTo>
                    <a:pt x="670" y="3275"/>
                  </a:lnTo>
                  <a:lnTo>
                    <a:pt x="659" y="3264"/>
                  </a:lnTo>
                  <a:lnTo>
                    <a:pt x="651" y="3249"/>
                  </a:lnTo>
                  <a:lnTo>
                    <a:pt x="649" y="3233"/>
                  </a:lnTo>
                  <a:lnTo>
                    <a:pt x="651" y="3216"/>
                  </a:lnTo>
                  <a:lnTo>
                    <a:pt x="659" y="3202"/>
                  </a:lnTo>
                  <a:lnTo>
                    <a:pt x="670" y="3191"/>
                  </a:lnTo>
                  <a:lnTo>
                    <a:pt x="684" y="3183"/>
                  </a:lnTo>
                  <a:lnTo>
                    <a:pt x="701" y="3181"/>
                  </a:lnTo>
                  <a:lnTo>
                    <a:pt x="724" y="3181"/>
                  </a:lnTo>
                  <a:lnTo>
                    <a:pt x="733" y="3146"/>
                  </a:lnTo>
                  <a:lnTo>
                    <a:pt x="748" y="3113"/>
                  </a:lnTo>
                  <a:lnTo>
                    <a:pt x="766" y="3083"/>
                  </a:lnTo>
                  <a:lnTo>
                    <a:pt x="789" y="3055"/>
                  </a:lnTo>
                  <a:lnTo>
                    <a:pt x="815" y="3031"/>
                  </a:lnTo>
                  <a:lnTo>
                    <a:pt x="843" y="3010"/>
                  </a:lnTo>
                  <a:lnTo>
                    <a:pt x="875" y="2994"/>
                  </a:lnTo>
                  <a:lnTo>
                    <a:pt x="908" y="2981"/>
                  </a:lnTo>
                  <a:lnTo>
                    <a:pt x="944" y="2974"/>
                  </a:lnTo>
                  <a:lnTo>
                    <a:pt x="981" y="2971"/>
                  </a:lnTo>
                  <a:lnTo>
                    <a:pt x="1437" y="2971"/>
                  </a:lnTo>
                  <a:lnTo>
                    <a:pt x="1437" y="2861"/>
                  </a:lnTo>
                  <a:lnTo>
                    <a:pt x="1353" y="2856"/>
                  </a:lnTo>
                  <a:lnTo>
                    <a:pt x="1270" y="2845"/>
                  </a:lnTo>
                  <a:lnTo>
                    <a:pt x="1186" y="2830"/>
                  </a:lnTo>
                  <a:lnTo>
                    <a:pt x="1105" y="2811"/>
                  </a:lnTo>
                  <a:lnTo>
                    <a:pt x="1025" y="2787"/>
                  </a:lnTo>
                  <a:lnTo>
                    <a:pt x="946" y="2759"/>
                  </a:lnTo>
                  <a:lnTo>
                    <a:pt x="869" y="2725"/>
                  </a:lnTo>
                  <a:lnTo>
                    <a:pt x="794" y="2688"/>
                  </a:lnTo>
                  <a:lnTo>
                    <a:pt x="720" y="2647"/>
                  </a:lnTo>
                  <a:lnTo>
                    <a:pt x="650" y="2602"/>
                  </a:lnTo>
                  <a:lnTo>
                    <a:pt x="582" y="2553"/>
                  </a:lnTo>
                  <a:lnTo>
                    <a:pt x="516" y="2500"/>
                  </a:lnTo>
                  <a:lnTo>
                    <a:pt x="453" y="2443"/>
                  </a:lnTo>
                  <a:lnTo>
                    <a:pt x="394" y="2383"/>
                  </a:lnTo>
                  <a:lnTo>
                    <a:pt x="338" y="2318"/>
                  </a:lnTo>
                  <a:lnTo>
                    <a:pt x="285" y="2250"/>
                  </a:lnTo>
                  <a:lnTo>
                    <a:pt x="236" y="2179"/>
                  </a:lnTo>
                  <a:lnTo>
                    <a:pt x="191" y="2104"/>
                  </a:lnTo>
                  <a:lnTo>
                    <a:pt x="150" y="2026"/>
                  </a:lnTo>
                  <a:lnTo>
                    <a:pt x="114" y="1945"/>
                  </a:lnTo>
                  <a:lnTo>
                    <a:pt x="80" y="1860"/>
                  </a:lnTo>
                  <a:lnTo>
                    <a:pt x="54" y="1775"/>
                  </a:lnTo>
                  <a:lnTo>
                    <a:pt x="33" y="1690"/>
                  </a:lnTo>
                  <a:lnTo>
                    <a:pt x="17" y="1602"/>
                  </a:lnTo>
                  <a:lnTo>
                    <a:pt x="6" y="1516"/>
                  </a:lnTo>
                  <a:lnTo>
                    <a:pt x="0" y="1430"/>
                  </a:lnTo>
                  <a:lnTo>
                    <a:pt x="0" y="1345"/>
                  </a:lnTo>
                  <a:lnTo>
                    <a:pt x="4" y="1259"/>
                  </a:lnTo>
                  <a:lnTo>
                    <a:pt x="14" y="1175"/>
                  </a:lnTo>
                  <a:lnTo>
                    <a:pt x="28" y="1091"/>
                  </a:lnTo>
                  <a:lnTo>
                    <a:pt x="46" y="1008"/>
                  </a:lnTo>
                  <a:lnTo>
                    <a:pt x="70" y="927"/>
                  </a:lnTo>
                  <a:lnTo>
                    <a:pt x="98" y="847"/>
                  </a:lnTo>
                  <a:lnTo>
                    <a:pt x="131" y="769"/>
                  </a:lnTo>
                  <a:lnTo>
                    <a:pt x="168" y="693"/>
                  </a:lnTo>
                  <a:lnTo>
                    <a:pt x="209" y="619"/>
                  </a:lnTo>
                  <a:lnTo>
                    <a:pt x="254" y="548"/>
                  </a:lnTo>
                  <a:lnTo>
                    <a:pt x="303" y="478"/>
                  </a:lnTo>
                  <a:lnTo>
                    <a:pt x="357" y="411"/>
                  </a:lnTo>
                  <a:lnTo>
                    <a:pt x="414" y="348"/>
                  </a:lnTo>
                  <a:lnTo>
                    <a:pt x="475" y="288"/>
                  </a:lnTo>
                  <a:lnTo>
                    <a:pt x="540" y="231"/>
                  </a:lnTo>
                  <a:lnTo>
                    <a:pt x="610" y="177"/>
                  </a:lnTo>
                  <a:lnTo>
                    <a:pt x="682" y="128"/>
                  </a:lnTo>
                  <a:lnTo>
                    <a:pt x="757" y="82"/>
                  </a:lnTo>
                  <a:lnTo>
                    <a:pt x="837" y="41"/>
                  </a:lnTo>
                  <a:lnTo>
                    <a:pt x="920" y="4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55"/>
            <p:cNvSpPr>
              <a:spLocks noEditPoints="1"/>
            </p:cNvSpPr>
            <p:nvPr/>
          </p:nvSpPr>
          <p:spPr bwMode="auto">
            <a:xfrm>
              <a:off x="6402388" y="2706688"/>
              <a:ext cx="427038" cy="425450"/>
            </a:xfrm>
            <a:custGeom>
              <a:avLst/>
              <a:gdLst>
                <a:gd name="T0" fmla="*/ 1134 w 2420"/>
                <a:gd name="T1" fmla="*/ 2305 h 2412"/>
                <a:gd name="T2" fmla="*/ 1111 w 2420"/>
                <a:gd name="T3" fmla="*/ 2155 h 2412"/>
                <a:gd name="T4" fmla="*/ 1162 w 2420"/>
                <a:gd name="T5" fmla="*/ 1963 h 2412"/>
                <a:gd name="T6" fmla="*/ 1370 w 2420"/>
                <a:gd name="T7" fmla="*/ 2202 h 2412"/>
                <a:gd name="T8" fmla="*/ 1957 w 2420"/>
                <a:gd name="T9" fmla="*/ 1707 h 2412"/>
                <a:gd name="T10" fmla="*/ 1955 w 2420"/>
                <a:gd name="T11" fmla="*/ 2020 h 2412"/>
                <a:gd name="T12" fmla="*/ 2030 w 2420"/>
                <a:gd name="T13" fmla="*/ 1715 h 2412"/>
                <a:gd name="T14" fmla="*/ 1501 w 2420"/>
                <a:gd name="T15" fmla="*/ 1769 h 2412"/>
                <a:gd name="T16" fmla="*/ 1816 w 2420"/>
                <a:gd name="T17" fmla="*/ 1985 h 2412"/>
                <a:gd name="T18" fmla="*/ 211 w 2420"/>
                <a:gd name="T19" fmla="*/ 1676 h 2412"/>
                <a:gd name="T20" fmla="*/ 546 w 2420"/>
                <a:gd name="T21" fmla="*/ 2086 h 2412"/>
                <a:gd name="T22" fmla="*/ 922 w 2420"/>
                <a:gd name="T23" fmla="*/ 2061 h 2412"/>
                <a:gd name="T24" fmla="*/ 648 w 2420"/>
                <a:gd name="T25" fmla="*/ 1496 h 2412"/>
                <a:gd name="T26" fmla="*/ 984 w 2420"/>
                <a:gd name="T27" fmla="*/ 1864 h 2412"/>
                <a:gd name="T28" fmla="*/ 1181 w 2420"/>
                <a:gd name="T29" fmla="*/ 1274 h 2412"/>
                <a:gd name="T30" fmla="*/ 1867 w 2420"/>
                <a:gd name="T31" fmla="*/ 1242 h 2412"/>
                <a:gd name="T32" fmla="*/ 1775 w 2420"/>
                <a:gd name="T33" fmla="*/ 1225 h 2412"/>
                <a:gd name="T34" fmla="*/ 1691 w 2420"/>
                <a:gd name="T35" fmla="*/ 1613 h 2412"/>
                <a:gd name="T36" fmla="*/ 1827 w 2420"/>
                <a:gd name="T37" fmla="*/ 1391 h 2412"/>
                <a:gd name="T38" fmla="*/ 1921 w 2420"/>
                <a:gd name="T39" fmla="*/ 1388 h 2412"/>
                <a:gd name="T40" fmla="*/ 2155 w 2420"/>
                <a:gd name="T41" fmla="*/ 1632 h 2412"/>
                <a:gd name="T42" fmla="*/ 2315 w 2420"/>
                <a:gd name="T43" fmla="*/ 1167 h 2412"/>
                <a:gd name="T44" fmla="*/ 161 w 2420"/>
                <a:gd name="T45" fmla="*/ 862 h 2412"/>
                <a:gd name="T46" fmla="*/ 127 w 2420"/>
                <a:gd name="T47" fmla="*/ 1421 h 2412"/>
                <a:gd name="T48" fmla="*/ 504 w 2420"/>
                <a:gd name="T49" fmla="*/ 1057 h 2412"/>
                <a:gd name="T50" fmla="*/ 199 w 2420"/>
                <a:gd name="T51" fmla="*/ 763 h 2412"/>
                <a:gd name="T52" fmla="*/ 583 w 2420"/>
                <a:gd name="T53" fmla="*/ 900 h 2412"/>
                <a:gd name="T54" fmla="*/ 960 w 2420"/>
                <a:gd name="T55" fmla="*/ 741 h 2412"/>
                <a:gd name="T56" fmla="*/ 1239 w 2420"/>
                <a:gd name="T57" fmla="*/ 1137 h 2412"/>
                <a:gd name="T58" fmla="*/ 1381 w 2420"/>
                <a:gd name="T59" fmla="*/ 480 h 2412"/>
                <a:gd name="T60" fmla="*/ 246 w 2420"/>
                <a:gd name="T61" fmla="*/ 668 h 2412"/>
                <a:gd name="T62" fmla="*/ 480 w 2420"/>
                <a:gd name="T63" fmla="*/ 493 h 2412"/>
                <a:gd name="T64" fmla="*/ 664 w 2420"/>
                <a:gd name="T65" fmla="*/ 293 h 2412"/>
                <a:gd name="T66" fmla="*/ 572 w 2420"/>
                <a:gd name="T67" fmla="*/ 613 h 2412"/>
                <a:gd name="T68" fmla="*/ 919 w 2420"/>
                <a:gd name="T69" fmla="*/ 644 h 2412"/>
                <a:gd name="T70" fmla="*/ 1515 w 2420"/>
                <a:gd name="T71" fmla="*/ 477 h 2412"/>
                <a:gd name="T72" fmla="*/ 2174 w 2420"/>
                <a:gd name="T73" fmla="*/ 668 h 2412"/>
                <a:gd name="T74" fmla="*/ 1813 w 2420"/>
                <a:gd name="T75" fmla="*/ 282 h 2412"/>
                <a:gd name="T76" fmla="*/ 1081 w 2420"/>
                <a:gd name="T77" fmla="*/ 571 h 2412"/>
                <a:gd name="T78" fmla="*/ 1193 w 2420"/>
                <a:gd name="T79" fmla="*/ 296 h 2412"/>
                <a:gd name="T80" fmla="*/ 878 w 2420"/>
                <a:gd name="T81" fmla="*/ 170 h 2412"/>
                <a:gd name="T82" fmla="*/ 1310 w 2420"/>
                <a:gd name="T83" fmla="*/ 257 h 2412"/>
                <a:gd name="T84" fmla="*/ 1362 w 2420"/>
                <a:gd name="T85" fmla="*/ 115 h 2412"/>
                <a:gd name="T86" fmla="*/ 1527 w 2420"/>
                <a:gd name="T87" fmla="*/ 42 h 2412"/>
                <a:gd name="T88" fmla="*/ 2007 w 2420"/>
                <a:gd name="T89" fmla="*/ 297 h 2412"/>
                <a:gd name="T90" fmla="*/ 2329 w 2420"/>
                <a:gd name="T91" fmla="*/ 745 h 2412"/>
                <a:gd name="T92" fmla="*/ 2414 w 2420"/>
                <a:gd name="T93" fmla="*/ 1332 h 2412"/>
                <a:gd name="T94" fmla="*/ 2296 w 2420"/>
                <a:gd name="T95" fmla="*/ 1737 h 2412"/>
                <a:gd name="T96" fmla="*/ 2013 w 2420"/>
                <a:gd name="T97" fmla="*/ 2109 h 2412"/>
                <a:gd name="T98" fmla="*/ 1523 w 2420"/>
                <a:gd name="T99" fmla="*/ 2371 h 2412"/>
                <a:gd name="T100" fmla="*/ 971 w 2420"/>
                <a:gd name="T101" fmla="*/ 2388 h 2412"/>
                <a:gd name="T102" fmla="*/ 474 w 2420"/>
                <a:gd name="T103" fmla="*/ 2164 h 2412"/>
                <a:gd name="T104" fmla="*/ 126 w 2420"/>
                <a:gd name="T105" fmla="*/ 1742 h 2412"/>
                <a:gd name="T106" fmla="*/ 0 w 2420"/>
                <a:gd name="T107" fmla="*/ 1163 h 2412"/>
                <a:gd name="T108" fmla="*/ 163 w 2420"/>
                <a:gd name="T109" fmla="*/ 602 h 2412"/>
                <a:gd name="T110" fmla="*/ 537 w 2420"/>
                <a:gd name="T111" fmla="*/ 204 h 2412"/>
                <a:gd name="T112" fmla="*/ 1052 w 2420"/>
                <a:gd name="T113" fmla="*/ 10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20" h="2412">
                  <a:moveTo>
                    <a:pt x="1037" y="2086"/>
                  </a:moveTo>
                  <a:lnTo>
                    <a:pt x="992" y="2143"/>
                  </a:lnTo>
                  <a:lnTo>
                    <a:pt x="949" y="2203"/>
                  </a:lnTo>
                  <a:lnTo>
                    <a:pt x="911" y="2266"/>
                  </a:lnTo>
                  <a:lnTo>
                    <a:pt x="984" y="2284"/>
                  </a:lnTo>
                  <a:lnTo>
                    <a:pt x="1058" y="2297"/>
                  </a:lnTo>
                  <a:lnTo>
                    <a:pt x="1134" y="2305"/>
                  </a:lnTo>
                  <a:lnTo>
                    <a:pt x="1211" y="2307"/>
                  </a:lnTo>
                  <a:lnTo>
                    <a:pt x="1272" y="2305"/>
                  </a:lnTo>
                  <a:lnTo>
                    <a:pt x="1333" y="2300"/>
                  </a:lnTo>
                  <a:lnTo>
                    <a:pt x="1278" y="2273"/>
                  </a:lnTo>
                  <a:lnTo>
                    <a:pt x="1223" y="2240"/>
                  </a:lnTo>
                  <a:lnTo>
                    <a:pt x="1167" y="2201"/>
                  </a:lnTo>
                  <a:lnTo>
                    <a:pt x="1111" y="2155"/>
                  </a:lnTo>
                  <a:lnTo>
                    <a:pt x="1074" y="2122"/>
                  </a:lnTo>
                  <a:lnTo>
                    <a:pt x="1037" y="2086"/>
                  </a:lnTo>
                  <a:close/>
                  <a:moveTo>
                    <a:pt x="1403" y="1809"/>
                  </a:moveTo>
                  <a:lnTo>
                    <a:pt x="1339" y="1842"/>
                  </a:lnTo>
                  <a:lnTo>
                    <a:pt x="1278" y="1878"/>
                  </a:lnTo>
                  <a:lnTo>
                    <a:pt x="1219" y="1919"/>
                  </a:lnTo>
                  <a:lnTo>
                    <a:pt x="1162" y="1963"/>
                  </a:lnTo>
                  <a:lnTo>
                    <a:pt x="1110" y="2010"/>
                  </a:lnTo>
                  <a:lnTo>
                    <a:pt x="1144" y="2044"/>
                  </a:lnTo>
                  <a:lnTo>
                    <a:pt x="1179" y="2076"/>
                  </a:lnTo>
                  <a:lnTo>
                    <a:pt x="1229" y="2116"/>
                  </a:lnTo>
                  <a:lnTo>
                    <a:pt x="1277" y="2150"/>
                  </a:lnTo>
                  <a:lnTo>
                    <a:pt x="1324" y="2179"/>
                  </a:lnTo>
                  <a:lnTo>
                    <a:pt x="1370" y="2202"/>
                  </a:lnTo>
                  <a:lnTo>
                    <a:pt x="1416" y="2221"/>
                  </a:lnTo>
                  <a:lnTo>
                    <a:pt x="1460" y="2233"/>
                  </a:lnTo>
                  <a:lnTo>
                    <a:pt x="1502" y="2240"/>
                  </a:lnTo>
                  <a:lnTo>
                    <a:pt x="1543" y="2242"/>
                  </a:lnTo>
                  <a:lnTo>
                    <a:pt x="1582" y="2238"/>
                  </a:lnTo>
                  <a:lnTo>
                    <a:pt x="1403" y="1809"/>
                  </a:lnTo>
                  <a:close/>
                  <a:moveTo>
                    <a:pt x="1957" y="1707"/>
                  </a:moveTo>
                  <a:lnTo>
                    <a:pt x="1956" y="1779"/>
                  </a:lnTo>
                  <a:lnTo>
                    <a:pt x="1951" y="1849"/>
                  </a:lnTo>
                  <a:lnTo>
                    <a:pt x="1941" y="1915"/>
                  </a:lnTo>
                  <a:lnTo>
                    <a:pt x="1928" y="1978"/>
                  </a:lnTo>
                  <a:lnTo>
                    <a:pt x="1915" y="2023"/>
                  </a:lnTo>
                  <a:lnTo>
                    <a:pt x="1901" y="2066"/>
                  </a:lnTo>
                  <a:lnTo>
                    <a:pt x="1955" y="2020"/>
                  </a:lnTo>
                  <a:lnTo>
                    <a:pt x="2006" y="1970"/>
                  </a:lnTo>
                  <a:lnTo>
                    <a:pt x="2053" y="1918"/>
                  </a:lnTo>
                  <a:lnTo>
                    <a:pt x="2098" y="1863"/>
                  </a:lnTo>
                  <a:lnTo>
                    <a:pt x="2137" y="1805"/>
                  </a:lnTo>
                  <a:lnTo>
                    <a:pt x="2174" y="1745"/>
                  </a:lnTo>
                  <a:lnTo>
                    <a:pt x="2102" y="1727"/>
                  </a:lnTo>
                  <a:lnTo>
                    <a:pt x="2030" y="1715"/>
                  </a:lnTo>
                  <a:lnTo>
                    <a:pt x="1957" y="1707"/>
                  </a:lnTo>
                  <a:close/>
                  <a:moveTo>
                    <a:pt x="1851" y="1704"/>
                  </a:moveTo>
                  <a:lnTo>
                    <a:pt x="1780" y="1708"/>
                  </a:lnTo>
                  <a:lnTo>
                    <a:pt x="1710" y="1716"/>
                  </a:lnTo>
                  <a:lnTo>
                    <a:pt x="1640" y="1729"/>
                  </a:lnTo>
                  <a:lnTo>
                    <a:pt x="1569" y="1747"/>
                  </a:lnTo>
                  <a:lnTo>
                    <a:pt x="1501" y="1769"/>
                  </a:lnTo>
                  <a:lnTo>
                    <a:pt x="1680" y="2198"/>
                  </a:lnTo>
                  <a:lnTo>
                    <a:pt x="1709" y="2173"/>
                  </a:lnTo>
                  <a:lnTo>
                    <a:pt x="1736" y="2145"/>
                  </a:lnTo>
                  <a:lnTo>
                    <a:pt x="1760" y="2111"/>
                  </a:lnTo>
                  <a:lnTo>
                    <a:pt x="1781" y="2073"/>
                  </a:lnTo>
                  <a:lnTo>
                    <a:pt x="1800" y="2031"/>
                  </a:lnTo>
                  <a:lnTo>
                    <a:pt x="1816" y="1985"/>
                  </a:lnTo>
                  <a:lnTo>
                    <a:pt x="1829" y="1936"/>
                  </a:lnTo>
                  <a:lnTo>
                    <a:pt x="1839" y="1883"/>
                  </a:lnTo>
                  <a:lnTo>
                    <a:pt x="1846" y="1826"/>
                  </a:lnTo>
                  <a:lnTo>
                    <a:pt x="1850" y="1767"/>
                  </a:lnTo>
                  <a:lnTo>
                    <a:pt x="1851" y="1704"/>
                  </a:lnTo>
                  <a:close/>
                  <a:moveTo>
                    <a:pt x="648" y="1496"/>
                  </a:moveTo>
                  <a:lnTo>
                    <a:pt x="211" y="1676"/>
                  </a:lnTo>
                  <a:lnTo>
                    <a:pt x="246" y="1745"/>
                  </a:lnTo>
                  <a:lnTo>
                    <a:pt x="287" y="1811"/>
                  </a:lnTo>
                  <a:lnTo>
                    <a:pt x="331" y="1874"/>
                  </a:lnTo>
                  <a:lnTo>
                    <a:pt x="379" y="1933"/>
                  </a:lnTo>
                  <a:lnTo>
                    <a:pt x="431" y="1988"/>
                  </a:lnTo>
                  <a:lnTo>
                    <a:pt x="487" y="2039"/>
                  </a:lnTo>
                  <a:lnTo>
                    <a:pt x="546" y="2086"/>
                  </a:lnTo>
                  <a:lnTo>
                    <a:pt x="608" y="2130"/>
                  </a:lnTo>
                  <a:lnTo>
                    <a:pt x="672" y="2169"/>
                  </a:lnTo>
                  <a:lnTo>
                    <a:pt x="740" y="2203"/>
                  </a:lnTo>
                  <a:lnTo>
                    <a:pt x="810" y="2233"/>
                  </a:lnTo>
                  <a:lnTo>
                    <a:pt x="844" y="2173"/>
                  </a:lnTo>
                  <a:lnTo>
                    <a:pt x="881" y="2116"/>
                  </a:lnTo>
                  <a:lnTo>
                    <a:pt x="922" y="2061"/>
                  </a:lnTo>
                  <a:lnTo>
                    <a:pt x="966" y="2009"/>
                  </a:lnTo>
                  <a:lnTo>
                    <a:pt x="905" y="1935"/>
                  </a:lnTo>
                  <a:lnTo>
                    <a:pt x="848" y="1857"/>
                  </a:lnTo>
                  <a:lnTo>
                    <a:pt x="794" y="1773"/>
                  </a:lnTo>
                  <a:lnTo>
                    <a:pt x="742" y="1684"/>
                  </a:lnTo>
                  <a:lnTo>
                    <a:pt x="693" y="1592"/>
                  </a:lnTo>
                  <a:lnTo>
                    <a:pt x="648" y="1496"/>
                  </a:lnTo>
                  <a:close/>
                  <a:moveTo>
                    <a:pt x="1181" y="1274"/>
                  </a:moveTo>
                  <a:lnTo>
                    <a:pt x="745" y="1454"/>
                  </a:lnTo>
                  <a:lnTo>
                    <a:pt x="787" y="1545"/>
                  </a:lnTo>
                  <a:lnTo>
                    <a:pt x="832" y="1631"/>
                  </a:lnTo>
                  <a:lnTo>
                    <a:pt x="880" y="1713"/>
                  </a:lnTo>
                  <a:lnTo>
                    <a:pt x="930" y="1791"/>
                  </a:lnTo>
                  <a:lnTo>
                    <a:pt x="984" y="1864"/>
                  </a:lnTo>
                  <a:lnTo>
                    <a:pt x="1039" y="1933"/>
                  </a:lnTo>
                  <a:lnTo>
                    <a:pt x="1097" y="1881"/>
                  </a:lnTo>
                  <a:lnTo>
                    <a:pt x="1159" y="1832"/>
                  </a:lnTo>
                  <a:lnTo>
                    <a:pt x="1225" y="1788"/>
                  </a:lnTo>
                  <a:lnTo>
                    <a:pt x="1293" y="1748"/>
                  </a:lnTo>
                  <a:lnTo>
                    <a:pt x="1363" y="1712"/>
                  </a:lnTo>
                  <a:lnTo>
                    <a:pt x="1181" y="1274"/>
                  </a:lnTo>
                  <a:close/>
                  <a:moveTo>
                    <a:pt x="2250" y="834"/>
                  </a:moveTo>
                  <a:lnTo>
                    <a:pt x="1813" y="1014"/>
                  </a:lnTo>
                  <a:lnTo>
                    <a:pt x="1846" y="1104"/>
                  </a:lnTo>
                  <a:lnTo>
                    <a:pt x="1876" y="1195"/>
                  </a:lnTo>
                  <a:lnTo>
                    <a:pt x="1878" y="1212"/>
                  </a:lnTo>
                  <a:lnTo>
                    <a:pt x="1875" y="1228"/>
                  </a:lnTo>
                  <a:lnTo>
                    <a:pt x="1867" y="1242"/>
                  </a:lnTo>
                  <a:lnTo>
                    <a:pt x="1855" y="1253"/>
                  </a:lnTo>
                  <a:lnTo>
                    <a:pt x="1840" y="1260"/>
                  </a:lnTo>
                  <a:lnTo>
                    <a:pt x="1823" y="1262"/>
                  </a:lnTo>
                  <a:lnTo>
                    <a:pt x="1807" y="1259"/>
                  </a:lnTo>
                  <a:lnTo>
                    <a:pt x="1793" y="1252"/>
                  </a:lnTo>
                  <a:lnTo>
                    <a:pt x="1782" y="1240"/>
                  </a:lnTo>
                  <a:lnTo>
                    <a:pt x="1775" y="1225"/>
                  </a:lnTo>
                  <a:lnTo>
                    <a:pt x="1747" y="1139"/>
                  </a:lnTo>
                  <a:lnTo>
                    <a:pt x="1716" y="1054"/>
                  </a:lnTo>
                  <a:lnTo>
                    <a:pt x="1279" y="1234"/>
                  </a:lnTo>
                  <a:lnTo>
                    <a:pt x="1461" y="1672"/>
                  </a:lnTo>
                  <a:lnTo>
                    <a:pt x="1536" y="1647"/>
                  </a:lnTo>
                  <a:lnTo>
                    <a:pt x="1612" y="1628"/>
                  </a:lnTo>
                  <a:lnTo>
                    <a:pt x="1691" y="1613"/>
                  </a:lnTo>
                  <a:lnTo>
                    <a:pt x="1768" y="1604"/>
                  </a:lnTo>
                  <a:lnTo>
                    <a:pt x="1847" y="1599"/>
                  </a:lnTo>
                  <a:lnTo>
                    <a:pt x="1841" y="1542"/>
                  </a:lnTo>
                  <a:lnTo>
                    <a:pt x="1833" y="1484"/>
                  </a:lnTo>
                  <a:lnTo>
                    <a:pt x="1823" y="1423"/>
                  </a:lnTo>
                  <a:lnTo>
                    <a:pt x="1822" y="1407"/>
                  </a:lnTo>
                  <a:lnTo>
                    <a:pt x="1827" y="1391"/>
                  </a:lnTo>
                  <a:lnTo>
                    <a:pt x="1836" y="1378"/>
                  </a:lnTo>
                  <a:lnTo>
                    <a:pt x="1849" y="1368"/>
                  </a:lnTo>
                  <a:lnTo>
                    <a:pt x="1866" y="1362"/>
                  </a:lnTo>
                  <a:lnTo>
                    <a:pt x="1882" y="1362"/>
                  </a:lnTo>
                  <a:lnTo>
                    <a:pt x="1898" y="1366"/>
                  </a:lnTo>
                  <a:lnTo>
                    <a:pt x="1911" y="1376"/>
                  </a:lnTo>
                  <a:lnTo>
                    <a:pt x="1921" y="1388"/>
                  </a:lnTo>
                  <a:lnTo>
                    <a:pt x="1927" y="1404"/>
                  </a:lnTo>
                  <a:lnTo>
                    <a:pt x="1938" y="1471"/>
                  </a:lnTo>
                  <a:lnTo>
                    <a:pt x="1947" y="1537"/>
                  </a:lnTo>
                  <a:lnTo>
                    <a:pt x="1953" y="1602"/>
                  </a:lnTo>
                  <a:lnTo>
                    <a:pt x="2020" y="1608"/>
                  </a:lnTo>
                  <a:lnTo>
                    <a:pt x="2088" y="1618"/>
                  </a:lnTo>
                  <a:lnTo>
                    <a:pt x="2155" y="1632"/>
                  </a:lnTo>
                  <a:lnTo>
                    <a:pt x="2221" y="1650"/>
                  </a:lnTo>
                  <a:lnTo>
                    <a:pt x="2251" y="1573"/>
                  </a:lnTo>
                  <a:lnTo>
                    <a:pt x="2276" y="1495"/>
                  </a:lnTo>
                  <a:lnTo>
                    <a:pt x="2294" y="1414"/>
                  </a:lnTo>
                  <a:lnTo>
                    <a:pt x="2308" y="1333"/>
                  </a:lnTo>
                  <a:lnTo>
                    <a:pt x="2315" y="1250"/>
                  </a:lnTo>
                  <a:lnTo>
                    <a:pt x="2315" y="1167"/>
                  </a:lnTo>
                  <a:lnTo>
                    <a:pt x="2309" y="1083"/>
                  </a:lnTo>
                  <a:lnTo>
                    <a:pt x="2295" y="1000"/>
                  </a:lnTo>
                  <a:lnTo>
                    <a:pt x="2276" y="916"/>
                  </a:lnTo>
                  <a:lnTo>
                    <a:pt x="2250" y="834"/>
                  </a:lnTo>
                  <a:close/>
                  <a:moveTo>
                    <a:pt x="199" y="763"/>
                  </a:moveTo>
                  <a:lnTo>
                    <a:pt x="189" y="785"/>
                  </a:lnTo>
                  <a:lnTo>
                    <a:pt x="161" y="862"/>
                  </a:lnTo>
                  <a:lnTo>
                    <a:pt x="138" y="941"/>
                  </a:lnTo>
                  <a:lnTo>
                    <a:pt x="121" y="1020"/>
                  </a:lnTo>
                  <a:lnTo>
                    <a:pt x="110" y="1100"/>
                  </a:lnTo>
                  <a:lnTo>
                    <a:pt x="105" y="1180"/>
                  </a:lnTo>
                  <a:lnTo>
                    <a:pt x="107" y="1261"/>
                  </a:lnTo>
                  <a:lnTo>
                    <a:pt x="114" y="1341"/>
                  </a:lnTo>
                  <a:lnTo>
                    <a:pt x="127" y="1421"/>
                  </a:lnTo>
                  <a:lnTo>
                    <a:pt x="146" y="1501"/>
                  </a:lnTo>
                  <a:lnTo>
                    <a:pt x="171" y="1579"/>
                  </a:lnTo>
                  <a:lnTo>
                    <a:pt x="607" y="1398"/>
                  </a:lnTo>
                  <a:lnTo>
                    <a:pt x="576" y="1312"/>
                  </a:lnTo>
                  <a:lnTo>
                    <a:pt x="548" y="1227"/>
                  </a:lnTo>
                  <a:lnTo>
                    <a:pt x="525" y="1142"/>
                  </a:lnTo>
                  <a:lnTo>
                    <a:pt x="504" y="1057"/>
                  </a:lnTo>
                  <a:lnTo>
                    <a:pt x="488" y="974"/>
                  </a:lnTo>
                  <a:lnTo>
                    <a:pt x="475" y="892"/>
                  </a:lnTo>
                  <a:lnTo>
                    <a:pt x="467" y="811"/>
                  </a:lnTo>
                  <a:lnTo>
                    <a:pt x="400" y="805"/>
                  </a:lnTo>
                  <a:lnTo>
                    <a:pt x="333" y="795"/>
                  </a:lnTo>
                  <a:lnTo>
                    <a:pt x="265" y="781"/>
                  </a:lnTo>
                  <a:lnTo>
                    <a:pt x="199" y="763"/>
                  </a:lnTo>
                  <a:close/>
                  <a:moveTo>
                    <a:pt x="960" y="741"/>
                  </a:moveTo>
                  <a:lnTo>
                    <a:pt x="884" y="766"/>
                  </a:lnTo>
                  <a:lnTo>
                    <a:pt x="808" y="785"/>
                  </a:lnTo>
                  <a:lnTo>
                    <a:pt x="730" y="800"/>
                  </a:lnTo>
                  <a:lnTo>
                    <a:pt x="652" y="809"/>
                  </a:lnTo>
                  <a:lnTo>
                    <a:pt x="574" y="813"/>
                  </a:lnTo>
                  <a:lnTo>
                    <a:pt x="583" y="900"/>
                  </a:lnTo>
                  <a:lnTo>
                    <a:pt x="598" y="990"/>
                  </a:lnTo>
                  <a:lnTo>
                    <a:pt x="617" y="1080"/>
                  </a:lnTo>
                  <a:lnTo>
                    <a:pt x="641" y="1172"/>
                  </a:lnTo>
                  <a:lnTo>
                    <a:pt x="671" y="1265"/>
                  </a:lnTo>
                  <a:lnTo>
                    <a:pt x="704" y="1358"/>
                  </a:lnTo>
                  <a:lnTo>
                    <a:pt x="1141" y="1178"/>
                  </a:lnTo>
                  <a:lnTo>
                    <a:pt x="960" y="741"/>
                  </a:lnTo>
                  <a:close/>
                  <a:moveTo>
                    <a:pt x="1381" y="480"/>
                  </a:moveTo>
                  <a:lnTo>
                    <a:pt x="1323" y="532"/>
                  </a:lnTo>
                  <a:lnTo>
                    <a:pt x="1261" y="581"/>
                  </a:lnTo>
                  <a:lnTo>
                    <a:pt x="1197" y="625"/>
                  </a:lnTo>
                  <a:lnTo>
                    <a:pt x="1128" y="665"/>
                  </a:lnTo>
                  <a:lnTo>
                    <a:pt x="1057" y="701"/>
                  </a:lnTo>
                  <a:lnTo>
                    <a:pt x="1239" y="1137"/>
                  </a:lnTo>
                  <a:lnTo>
                    <a:pt x="1676" y="957"/>
                  </a:lnTo>
                  <a:lnTo>
                    <a:pt x="1634" y="868"/>
                  </a:lnTo>
                  <a:lnTo>
                    <a:pt x="1588" y="782"/>
                  </a:lnTo>
                  <a:lnTo>
                    <a:pt x="1540" y="699"/>
                  </a:lnTo>
                  <a:lnTo>
                    <a:pt x="1490" y="622"/>
                  </a:lnTo>
                  <a:lnTo>
                    <a:pt x="1437" y="548"/>
                  </a:lnTo>
                  <a:lnTo>
                    <a:pt x="1381" y="480"/>
                  </a:lnTo>
                  <a:close/>
                  <a:moveTo>
                    <a:pt x="521" y="345"/>
                  </a:moveTo>
                  <a:lnTo>
                    <a:pt x="466" y="392"/>
                  </a:lnTo>
                  <a:lnTo>
                    <a:pt x="416" y="441"/>
                  </a:lnTo>
                  <a:lnTo>
                    <a:pt x="368" y="493"/>
                  </a:lnTo>
                  <a:lnTo>
                    <a:pt x="324" y="548"/>
                  </a:lnTo>
                  <a:lnTo>
                    <a:pt x="284" y="607"/>
                  </a:lnTo>
                  <a:lnTo>
                    <a:pt x="246" y="668"/>
                  </a:lnTo>
                  <a:lnTo>
                    <a:pt x="319" y="685"/>
                  </a:lnTo>
                  <a:lnTo>
                    <a:pt x="391" y="698"/>
                  </a:lnTo>
                  <a:lnTo>
                    <a:pt x="463" y="706"/>
                  </a:lnTo>
                  <a:lnTo>
                    <a:pt x="464" y="655"/>
                  </a:lnTo>
                  <a:lnTo>
                    <a:pt x="466" y="605"/>
                  </a:lnTo>
                  <a:lnTo>
                    <a:pt x="472" y="548"/>
                  </a:lnTo>
                  <a:lnTo>
                    <a:pt x="480" y="493"/>
                  </a:lnTo>
                  <a:lnTo>
                    <a:pt x="491" y="441"/>
                  </a:lnTo>
                  <a:lnTo>
                    <a:pt x="504" y="392"/>
                  </a:lnTo>
                  <a:lnTo>
                    <a:pt x="521" y="345"/>
                  </a:lnTo>
                  <a:close/>
                  <a:moveTo>
                    <a:pt x="742" y="214"/>
                  </a:moveTo>
                  <a:lnTo>
                    <a:pt x="713" y="236"/>
                  </a:lnTo>
                  <a:lnTo>
                    <a:pt x="688" y="262"/>
                  </a:lnTo>
                  <a:lnTo>
                    <a:pt x="664" y="293"/>
                  </a:lnTo>
                  <a:lnTo>
                    <a:pt x="644" y="327"/>
                  </a:lnTo>
                  <a:lnTo>
                    <a:pt x="625" y="366"/>
                  </a:lnTo>
                  <a:lnTo>
                    <a:pt x="609" y="409"/>
                  </a:lnTo>
                  <a:lnTo>
                    <a:pt x="596" y="454"/>
                  </a:lnTo>
                  <a:lnTo>
                    <a:pt x="585" y="504"/>
                  </a:lnTo>
                  <a:lnTo>
                    <a:pt x="577" y="557"/>
                  </a:lnTo>
                  <a:lnTo>
                    <a:pt x="572" y="613"/>
                  </a:lnTo>
                  <a:lnTo>
                    <a:pt x="569" y="660"/>
                  </a:lnTo>
                  <a:lnTo>
                    <a:pt x="569" y="709"/>
                  </a:lnTo>
                  <a:lnTo>
                    <a:pt x="640" y="705"/>
                  </a:lnTo>
                  <a:lnTo>
                    <a:pt x="710" y="697"/>
                  </a:lnTo>
                  <a:lnTo>
                    <a:pt x="782" y="684"/>
                  </a:lnTo>
                  <a:lnTo>
                    <a:pt x="851" y="666"/>
                  </a:lnTo>
                  <a:lnTo>
                    <a:pt x="919" y="644"/>
                  </a:lnTo>
                  <a:lnTo>
                    <a:pt x="742" y="214"/>
                  </a:lnTo>
                  <a:close/>
                  <a:moveTo>
                    <a:pt x="1611" y="179"/>
                  </a:moveTo>
                  <a:lnTo>
                    <a:pt x="1577" y="239"/>
                  </a:lnTo>
                  <a:lnTo>
                    <a:pt x="1539" y="296"/>
                  </a:lnTo>
                  <a:lnTo>
                    <a:pt x="1499" y="351"/>
                  </a:lnTo>
                  <a:lnTo>
                    <a:pt x="1455" y="404"/>
                  </a:lnTo>
                  <a:lnTo>
                    <a:pt x="1515" y="477"/>
                  </a:lnTo>
                  <a:lnTo>
                    <a:pt x="1572" y="556"/>
                  </a:lnTo>
                  <a:lnTo>
                    <a:pt x="1627" y="640"/>
                  </a:lnTo>
                  <a:lnTo>
                    <a:pt x="1679" y="728"/>
                  </a:lnTo>
                  <a:lnTo>
                    <a:pt x="1728" y="821"/>
                  </a:lnTo>
                  <a:lnTo>
                    <a:pt x="1773" y="917"/>
                  </a:lnTo>
                  <a:lnTo>
                    <a:pt x="2210" y="737"/>
                  </a:lnTo>
                  <a:lnTo>
                    <a:pt x="2174" y="668"/>
                  </a:lnTo>
                  <a:lnTo>
                    <a:pt x="2134" y="602"/>
                  </a:lnTo>
                  <a:lnTo>
                    <a:pt x="2090" y="539"/>
                  </a:lnTo>
                  <a:lnTo>
                    <a:pt x="2041" y="480"/>
                  </a:lnTo>
                  <a:lnTo>
                    <a:pt x="1989" y="425"/>
                  </a:lnTo>
                  <a:lnTo>
                    <a:pt x="1934" y="374"/>
                  </a:lnTo>
                  <a:lnTo>
                    <a:pt x="1875" y="325"/>
                  </a:lnTo>
                  <a:lnTo>
                    <a:pt x="1813" y="282"/>
                  </a:lnTo>
                  <a:lnTo>
                    <a:pt x="1748" y="243"/>
                  </a:lnTo>
                  <a:lnTo>
                    <a:pt x="1681" y="209"/>
                  </a:lnTo>
                  <a:lnTo>
                    <a:pt x="1611" y="179"/>
                  </a:lnTo>
                  <a:close/>
                  <a:moveTo>
                    <a:pt x="878" y="170"/>
                  </a:moveTo>
                  <a:lnTo>
                    <a:pt x="838" y="174"/>
                  </a:lnTo>
                  <a:lnTo>
                    <a:pt x="1017" y="604"/>
                  </a:lnTo>
                  <a:lnTo>
                    <a:pt x="1081" y="571"/>
                  </a:lnTo>
                  <a:lnTo>
                    <a:pt x="1142" y="535"/>
                  </a:lnTo>
                  <a:lnTo>
                    <a:pt x="1202" y="494"/>
                  </a:lnTo>
                  <a:lnTo>
                    <a:pt x="1258" y="450"/>
                  </a:lnTo>
                  <a:lnTo>
                    <a:pt x="1311" y="402"/>
                  </a:lnTo>
                  <a:lnTo>
                    <a:pt x="1276" y="368"/>
                  </a:lnTo>
                  <a:lnTo>
                    <a:pt x="1241" y="336"/>
                  </a:lnTo>
                  <a:lnTo>
                    <a:pt x="1193" y="296"/>
                  </a:lnTo>
                  <a:lnTo>
                    <a:pt x="1144" y="262"/>
                  </a:lnTo>
                  <a:lnTo>
                    <a:pt x="1097" y="233"/>
                  </a:lnTo>
                  <a:lnTo>
                    <a:pt x="1051" y="209"/>
                  </a:lnTo>
                  <a:lnTo>
                    <a:pt x="1006" y="191"/>
                  </a:lnTo>
                  <a:lnTo>
                    <a:pt x="962" y="179"/>
                  </a:lnTo>
                  <a:lnTo>
                    <a:pt x="918" y="171"/>
                  </a:lnTo>
                  <a:lnTo>
                    <a:pt x="878" y="170"/>
                  </a:lnTo>
                  <a:close/>
                  <a:moveTo>
                    <a:pt x="1210" y="105"/>
                  </a:moveTo>
                  <a:lnTo>
                    <a:pt x="1148" y="106"/>
                  </a:lnTo>
                  <a:lnTo>
                    <a:pt x="1088" y="111"/>
                  </a:lnTo>
                  <a:lnTo>
                    <a:pt x="1142" y="139"/>
                  </a:lnTo>
                  <a:lnTo>
                    <a:pt x="1198" y="172"/>
                  </a:lnTo>
                  <a:lnTo>
                    <a:pt x="1254" y="211"/>
                  </a:lnTo>
                  <a:lnTo>
                    <a:pt x="1310" y="257"/>
                  </a:lnTo>
                  <a:lnTo>
                    <a:pt x="1347" y="290"/>
                  </a:lnTo>
                  <a:lnTo>
                    <a:pt x="1383" y="325"/>
                  </a:lnTo>
                  <a:lnTo>
                    <a:pt x="1430" y="269"/>
                  </a:lnTo>
                  <a:lnTo>
                    <a:pt x="1472" y="209"/>
                  </a:lnTo>
                  <a:lnTo>
                    <a:pt x="1510" y="146"/>
                  </a:lnTo>
                  <a:lnTo>
                    <a:pt x="1437" y="128"/>
                  </a:lnTo>
                  <a:lnTo>
                    <a:pt x="1362" y="115"/>
                  </a:lnTo>
                  <a:lnTo>
                    <a:pt x="1287" y="107"/>
                  </a:lnTo>
                  <a:lnTo>
                    <a:pt x="1210" y="105"/>
                  </a:lnTo>
                  <a:close/>
                  <a:moveTo>
                    <a:pt x="1210" y="0"/>
                  </a:moveTo>
                  <a:lnTo>
                    <a:pt x="1291" y="2"/>
                  </a:lnTo>
                  <a:lnTo>
                    <a:pt x="1371" y="10"/>
                  </a:lnTo>
                  <a:lnTo>
                    <a:pt x="1451" y="24"/>
                  </a:lnTo>
                  <a:lnTo>
                    <a:pt x="1527" y="42"/>
                  </a:lnTo>
                  <a:lnTo>
                    <a:pt x="1603" y="65"/>
                  </a:lnTo>
                  <a:lnTo>
                    <a:pt x="1677" y="92"/>
                  </a:lnTo>
                  <a:lnTo>
                    <a:pt x="1748" y="125"/>
                  </a:lnTo>
                  <a:lnTo>
                    <a:pt x="1816" y="161"/>
                  </a:lnTo>
                  <a:lnTo>
                    <a:pt x="1883" y="202"/>
                  </a:lnTo>
                  <a:lnTo>
                    <a:pt x="1946" y="248"/>
                  </a:lnTo>
                  <a:lnTo>
                    <a:pt x="2007" y="297"/>
                  </a:lnTo>
                  <a:lnTo>
                    <a:pt x="2064" y="350"/>
                  </a:lnTo>
                  <a:lnTo>
                    <a:pt x="2118" y="408"/>
                  </a:lnTo>
                  <a:lnTo>
                    <a:pt x="2168" y="469"/>
                  </a:lnTo>
                  <a:lnTo>
                    <a:pt x="2214" y="533"/>
                  </a:lnTo>
                  <a:lnTo>
                    <a:pt x="2256" y="600"/>
                  </a:lnTo>
                  <a:lnTo>
                    <a:pt x="2294" y="671"/>
                  </a:lnTo>
                  <a:lnTo>
                    <a:pt x="2329" y="745"/>
                  </a:lnTo>
                  <a:lnTo>
                    <a:pt x="2360" y="828"/>
                  </a:lnTo>
                  <a:lnTo>
                    <a:pt x="2384" y="911"/>
                  </a:lnTo>
                  <a:lnTo>
                    <a:pt x="2402" y="996"/>
                  </a:lnTo>
                  <a:lnTo>
                    <a:pt x="2414" y="1080"/>
                  </a:lnTo>
                  <a:lnTo>
                    <a:pt x="2420" y="1164"/>
                  </a:lnTo>
                  <a:lnTo>
                    <a:pt x="2420" y="1248"/>
                  </a:lnTo>
                  <a:lnTo>
                    <a:pt x="2414" y="1332"/>
                  </a:lnTo>
                  <a:lnTo>
                    <a:pt x="2402" y="1414"/>
                  </a:lnTo>
                  <a:lnTo>
                    <a:pt x="2385" y="1496"/>
                  </a:lnTo>
                  <a:lnTo>
                    <a:pt x="2362" y="1576"/>
                  </a:lnTo>
                  <a:lnTo>
                    <a:pt x="2334" y="1654"/>
                  </a:lnTo>
                  <a:lnTo>
                    <a:pt x="2299" y="1730"/>
                  </a:lnTo>
                  <a:lnTo>
                    <a:pt x="2299" y="1731"/>
                  </a:lnTo>
                  <a:lnTo>
                    <a:pt x="2296" y="1737"/>
                  </a:lnTo>
                  <a:lnTo>
                    <a:pt x="2293" y="1743"/>
                  </a:lnTo>
                  <a:lnTo>
                    <a:pt x="2257" y="1811"/>
                  </a:lnTo>
                  <a:lnTo>
                    <a:pt x="2216" y="1876"/>
                  </a:lnTo>
                  <a:lnTo>
                    <a:pt x="2172" y="1938"/>
                  </a:lnTo>
                  <a:lnTo>
                    <a:pt x="2123" y="1998"/>
                  </a:lnTo>
                  <a:lnTo>
                    <a:pt x="2069" y="2055"/>
                  </a:lnTo>
                  <a:lnTo>
                    <a:pt x="2013" y="2109"/>
                  </a:lnTo>
                  <a:lnTo>
                    <a:pt x="1952" y="2159"/>
                  </a:lnTo>
                  <a:lnTo>
                    <a:pt x="1888" y="2205"/>
                  </a:lnTo>
                  <a:lnTo>
                    <a:pt x="1819" y="2248"/>
                  </a:lnTo>
                  <a:lnTo>
                    <a:pt x="1748" y="2286"/>
                  </a:lnTo>
                  <a:lnTo>
                    <a:pt x="1674" y="2320"/>
                  </a:lnTo>
                  <a:lnTo>
                    <a:pt x="1598" y="2348"/>
                  </a:lnTo>
                  <a:lnTo>
                    <a:pt x="1523" y="2371"/>
                  </a:lnTo>
                  <a:lnTo>
                    <a:pt x="1447" y="2389"/>
                  </a:lnTo>
                  <a:lnTo>
                    <a:pt x="1368" y="2402"/>
                  </a:lnTo>
                  <a:lnTo>
                    <a:pt x="1290" y="2409"/>
                  </a:lnTo>
                  <a:lnTo>
                    <a:pt x="1211" y="2412"/>
                  </a:lnTo>
                  <a:lnTo>
                    <a:pt x="1129" y="2409"/>
                  </a:lnTo>
                  <a:lnTo>
                    <a:pt x="1049" y="2401"/>
                  </a:lnTo>
                  <a:lnTo>
                    <a:pt x="971" y="2388"/>
                  </a:lnTo>
                  <a:lnTo>
                    <a:pt x="893" y="2370"/>
                  </a:lnTo>
                  <a:lnTo>
                    <a:pt x="818" y="2347"/>
                  </a:lnTo>
                  <a:lnTo>
                    <a:pt x="745" y="2319"/>
                  </a:lnTo>
                  <a:lnTo>
                    <a:pt x="673" y="2287"/>
                  </a:lnTo>
                  <a:lnTo>
                    <a:pt x="604" y="2250"/>
                  </a:lnTo>
                  <a:lnTo>
                    <a:pt x="538" y="2209"/>
                  </a:lnTo>
                  <a:lnTo>
                    <a:pt x="474" y="2164"/>
                  </a:lnTo>
                  <a:lnTo>
                    <a:pt x="414" y="2115"/>
                  </a:lnTo>
                  <a:lnTo>
                    <a:pt x="357" y="2062"/>
                  </a:lnTo>
                  <a:lnTo>
                    <a:pt x="303" y="2005"/>
                  </a:lnTo>
                  <a:lnTo>
                    <a:pt x="252" y="1944"/>
                  </a:lnTo>
                  <a:lnTo>
                    <a:pt x="206" y="1880"/>
                  </a:lnTo>
                  <a:lnTo>
                    <a:pt x="164" y="1812"/>
                  </a:lnTo>
                  <a:lnTo>
                    <a:pt x="126" y="1742"/>
                  </a:lnTo>
                  <a:lnTo>
                    <a:pt x="93" y="1668"/>
                  </a:lnTo>
                  <a:lnTo>
                    <a:pt x="62" y="1586"/>
                  </a:lnTo>
                  <a:lnTo>
                    <a:pt x="37" y="1503"/>
                  </a:lnTo>
                  <a:lnTo>
                    <a:pt x="18" y="1418"/>
                  </a:lnTo>
                  <a:lnTo>
                    <a:pt x="6" y="1334"/>
                  </a:lnTo>
                  <a:lnTo>
                    <a:pt x="0" y="1248"/>
                  </a:lnTo>
                  <a:lnTo>
                    <a:pt x="0" y="1163"/>
                  </a:lnTo>
                  <a:lnTo>
                    <a:pt x="6" y="1078"/>
                  </a:lnTo>
                  <a:lnTo>
                    <a:pt x="18" y="994"/>
                  </a:lnTo>
                  <a:lnTo>
                    <a:pt x="37" y="910"/>
                  </a:lnTo>
                  <a:lnTo>
                    <a:pt x="62" y="827"/>
                  </a:lnTo>
                  <a:lnTo>
                    <a:pt x="93" y="745"/>
                  </a:lnTo>
                  <a:lnTo>
                    <a:pt x="126" y="672"/>
                  </a:lnTo>
                  <a:lnTo>
                    <a:pt x="163" y="602"/>
                  </a:lnTo>
                  <a:lnTo>
                    <a:pt x="205" y="535"/>
                  </a:lnTo>
                  <a:lnTo>
                    <a:pt x="250" y="471"/>
                  </a:lnTo>
                  <a:lnTo>
                    <a:pt x="301" y="411"/>
                  </a:lnTo>
                  <a:lnTo>
                    <a:pt x="354" y="353"/>
                  </a:lnTo>
                  <a:lnTo>
                    <a:pt x="411" y="299"/>
                  </a:lnTo>
                  <a:lnTo>
                    <a:pt x="472" y="250"/>
                  </a:lnTo>
                  <a:lnTo>
                    <a:pt x="537" y="204"/>
                  </a:lnTo>
                  <a:lnTo>
                    <a:pt x="604" y="162"/>
                  </a:lnTo>
                  <a:lnTo>
                    <a:pt x="674" y="125"/>
                  </a:lnTo>
                  <a:lnTo>
                    <a:pt x="748" y="92"/>
                  </a:lnTo>
                  <a:lnTo>
                    <a:pt x="822" y="64"/>
                  </a:lnTo>
                  <a:lnTo>
                    <a:pt x="897" y="41"/>
                  </a:lnTo>
                  <a:lnTo>
                    <a:pt x="975" y="23"/>
                  </a:lnTo>
                  <a:lnTo>
                    <a:pt x="1052" y="10"/>
                  </a:lnTo>
                  <a:lnTo>
                    <a:pt x="1130" y="2"/>
                  </a:lnTo>
                  <a:lnTo>
                    <a:pt x="1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7" name="Group 836"/>
          <p:cNvGrpSpPr/>
          <p:nvPr/>
        </p:nvGrpSpPr>
        <p:grpSpPr>
          <a:xfrm>
            <a:off x="5333908" y="2676525"/>
            <a:ext cx="579438" cy="579438"/>
            <a:chOff x="5334000" y="2676525"/>
            <a:chExt cx="579438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4" name="Freeform 160"/>
            <p:cNvSpPr>
              <a:spLocks noEditPoints="1"/>
            </p:cNvSpPr>
            <p:nvPr/>
          </p:nvSpPr>
          <p:spPr bwMode="auto">
            <a:xfrm>
              <a:off x="5334000" y="2676525"/>
              <a:ext cx="579438" cy="579438"/>
            </a:xfrm>
            <a:custGeom>
              <a:avLst/>
              <a:gdLst>
                <a:gd name="T0" fmla="*/ 116 w 3650"/>
                <a:gd name="T1" fmla="*/ 116 h 3650"/>
                <a:gd name="T2" fmla="*/ 116 w 3650"/>
                <a:gd name="T3" fmla="*/ 3534 h 3650"/>
                <a:gd name="T4" fmla="*/ 3534 w 3650"/>
                <a:gd name="T5" fmla="*/ 3534 h 3650"/>
                <a:gd name="T6" fmla="*/ 3534 w 3650"/>
                <a:gd name="T7" fmla="*/ 116 h 3650"/>
                <a:gd name="T8" fmla="*/ 116 w 3650"/>
                <a:gd name="T9" fmla="*/ 116 h 3650"/>
                <a:gd name="T10" fmla="*/ 59 w 3650"/>
                <a:gd name="T11" fmla="*/ 0 h 3650"/>
                <a:gd name="T12" fmla="*/ 3591 w 3650"/>
                <a:gd name="T13" fmla="*/ 0 h 3650"/>
                <a:gd name="T14" fmla="*/ 3610 w 3650"/>
                <a:gd name="T15" fmla="*/ 3 h 3650"/>
                <a:gd name="T16" fmla="*/ 3626 w 3650"/>
                <a:gd name="T17" fmla="*/ 11 h 3650"/>
                <a:gd name="T18" fmla="*/ 3639 w 3650"/>
                <a:gd name="T19" fmla="*/ 24 h 3650"/>
                <a:gd name="T20" fmla="*/ 3647 w 3650"/>
                <a:gd name="T21" fmla="*/ 40 h 3650"/>
                <a:gd name="T22" fmla="*/ 3650 w 3650"/>
                <a:gd name="T23" fmla="*/ 59 h 3650"/>
                <a:gd name="T24" fmla="*/ 3650 w 3650"/>
                <a:gd name="T25" fmla="*/ 3591 h 3650"/>
                <a:gd name="T26" fmla="*/ 3647 w 3650"/>
                <a:gd name="T27" fmla="*/ 3610 h 3650"/>
                <a:gd name="T28" fmla="*/ 3639 w 3650"/>
                <a:gd name="T29" fmla="*/ 3626 h 3650"/>
                <a:gd name="T30" fmla="*/ 3626 w 3650"/>
                <a:gd name="T31" fmla="*/ 3639 h 3650"/>
                <a:gd name="T32" fmla="*/ 3610 w 3650"/>
                <a:gd name="T33" fmla="*/ 3647 h 3650"/>
                <a:gd name="T34" fmla="*/ 3591 w 3650"/>
                <a:gd name="T35" fmla="*/ 3650 h 3650"/>
                <a:gd name="T36" fmla="*/ 59 w 3650"/>
                <a:gd name="T37" fmla="*/ 3650 h 3650"/>
                <a:gd name="T38" fmla="*/ 40 w 3650"/>
                <a:gd name="T39" fmla="*/ 3647 h 3650"/>
                <a:gd name="T40" fmla="*/ 24 w 3650"/>
                <a:gd name="T41" fmla="*/ 3639 h 3650"/>
                <a:gd name="T42" fmla="*/ 11 w 3650"/>
                <a:gd name="T43" fmla="*/ 3626 h 3650"/>
                <a:gd name="T44" fmla="*/ 3 w 3650"/>
                <a:gd name="T45" fmla="*/ 3610 h 3650"/>
                <a:gd name="T46" fmla="*/ 0 w 3650"/>
                <a:gd name="T47" fmla="*/ 3591 h 3650"/>
                <a:gd name="T48" fmla="*/ 0 w 3650"/>
                <a:gd name="T49" fmla="*/ 59 h 3650"/>
                <a:gd name="T50" fmla="*/ 3 w 3650"/>
                <a:gd name="T51" fmla="*/ 40 h 3650"/>
                <a:gd name="T52" fmla="*/ 11 w 3650"/>
                <a:gd name="T53" fmla="*/ 24 h 3650"/>
                <a:gd name="T54" fmla="*/ 24 w 3650"/>
                <a:gd name="T55" fmla="*/ 11 h 3650"/>
                <a:gd name="T56" fmla="*/ 40 w 3650"/>
                <a:gd name="T57" fmla="*/ 3 h 3650"/>
                <a:gd name="T58" fmla="*/ 59 w 3650"/>
                <a:gd name="T59" fmla="*/ 0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50" h="3650">
                  <a:moveTo>
                    <a:pt x="116" y="116"/>
                  </a:moveTo>
                  <a:lnTo>
                    <a:pt x="116" y="3534"/>
                  </a:lnTo>
                  <a:lnTo>
                    <a:pt x="3534" y="3534"/>
                  </a:lnTo>
                  <a:lnTo>
                    <a:pt x="3534" y="116"/>
                  </a:lnTo>
                  <a:lnTo>
                    <a:pt x="116" y="116"/>
                  </a:lnTo>
                  <a:close/>
                  <a:moveTo>
                    <a:pt x="59" y="0"/>
                  </a:moveTo>
                  <a:lnTo>
                    <a:pt x="3591" y="0"/>
                  </a:lnTo>
                  <a:lnTo>
                    <a:pt x="3610" y="3"/>
                  </a:lnTo>
                  <a:lnTo>
                    <a:pt x="3626" y="11"/>
                  </a:lnTo>
                  <a:lnTo>
                    <a:pt x="3639" y="24"/>
                  </a:lnTo>
                  <a:lnTo>
                    <a:pt x="3647" y="40"/>
                  </a:lnTo>
                  <a:lnTo>
                    <a:pt x="3650" y="59"/>
                  </a:lnTo>
                  <a:lnTo>
                    <a:pt x="3650" y="3591"/>
                  </a:lnTo>
                  <a:lnTo>
                    <a:pt x="3647" y="3610"/>
                  </a:lnTo>
                  <a:lnTo>
                    <a:pt x="3639" y="3626"/>
                  </a:lnTo>
                  <a:lnTo>
                    <a:pt x="3626" y="3639"/>
                  </a:lnTo>
                  <a:lnTo>
                    <a:pt x="3610" y="3647"/>
                  </a:lnTo>
                  <a:lnTo>
                    <a:pt x="3591" y="3650"/>
                  </a:lnTo>
                  <a:lnTo>
                    <a:pt x="59" y="3650"/>
                  </a:lnTo>
                  <a:lnTo>
                    <a:pt x="40" y="3647"/>
                  </a:lnTo>
                  <a:lnTo>
                    <a:pt x="24" y="3639"/>
                  </a:lnTo>
                  <a:lnTo>
                    <a:pt x="11" y="3626"/>
                  </a:lnTo>
                  <a:lnTo>
                    <a:pt x="3" y="3610"/>
                  </a:lnTo>
                  <a:lnTo>
                    <a:pt x="0" y="3591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61"/>
            <p:cNvSpPr>
              <a:spLocks/>
            </p:cNvSpPr>
            <p:nvPr/>
          </p:nvSpPr>
          <p:spPr bwMode="auto">
            <a:xfrm>
              <a:off x="5580063" y="3138488"/>
              <a:ext cx="19050" cy="19050"/>
            </a:xfrm>
            <a:custGeom>
              <a:avLst/>
              <a:gdLst>
                <a:gd name="T0" fmla="*/ 57 w 116"/>
                <a:gd name="T1" fmla="*/ 0 h 117"/>
                <a:gd name="T2" fmla="*/ 76 w 116"/>
                <a:gd name="T3" fmla="*/ 3 h 117"/>
                <a:gd name="T4" fmla="*/ 93 w 116"/>
                <a:gd name="T5" fmla="*/ 12 h 117"/>
                <a:gd name="T6" fmla="*/ 105 w 116"/>
                <a:gd name="T7" fmla="*/ 24 h 117"/>
                <a:gd name="T8" fmla="*/ 112 w 116"/>
                <a:gd name="T9" fmla="*/ 40 h 117"/>
                <a:gd name="T10" fmla="*/ 116 w 116"/>
                <a:gd name="T11" fmla="*/ 58 h 117"/>
                <a:gd name="T12" fmla="*/ 112 w 116"/>
                <a:gd name="T13" fmla="*/ 77 h 117"/>
                <a:gd name="T14" fmla="*/ 105 w 116"/>
                <a:gd name="T15" fmla="*/ 93 h 117"/>
                <a:gd name="T16" fmla="*/ 93 w 116"/>
                <a:gd name="T17" fmla="*/ 106 h 117"/>
                <a:gd name="T18" fmla="*/ 76 w 116"/>
                <a:gd name="T19" fmla="*/ 114 h 117"/>
                <a:gd name="T20" fmla="*/ 57 w 116"/>
                <a:gd name="T21" fmla="*/ 117 h 117"/>
                <a:gd name="T22" fmla="*/ 39 w 116"/>
                <a:gd name="T23" fmla="*/ 114 h 117"/>
                <a:gd name="T24" fmla="*/ 23 w 116"/>
                <a:gd name="T25" fmla="*/ 106 h 117"/>
                <a:gd name="T26" fmla="*/ 11 w 116"/>
                <a:gd name="T27" fmla="*/ 93 h 117"/>
                <a:gd name="T28" fmla="*/ 2 w 116"/>
                <a:gd name="T29" fmla="*/ 77 h 117"/>
                <a:gd name="T30" fmla="*/ 0 w 116"/>
                <a:gd name="T31" fmla="*/ 58 h 117"/>
                <a:gd name="T32" fmla="*/ 2 w 116"/>
                <a:gd name="T33" fmla="*/ 40 h 117"/>
                <a:gd name="T34" fmla="*/ 11 w 116"/>
                <a:gd name="T35" fmla="*/ 24 h 117"/>
                <a:gd name="T36" fmla="*/ 23 w 116"/>
                <a:gd name="T37" fmla="*/ 12 h 117"/>
                <a:gd name="T38" fmla="*/ 39 w 116"/>
                <a:gd name="T39" fmla="*/ 3 h 117"/>
                <a:gd name="T40" fmla="*/ 57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7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7"/>
                  </a:lnTo>
                  <a:lnTo>
                    <a:pt x="105" y="93"/>
                  </a:lnTo>
                  <a:lnTo>
                    <a:pt x="93" y="106"/>
                  </a:lnTo>
                  <a:lnTo>
                    <a:pt x="76" y="114"/>
                  </a:lnTo>
                  <a:lnTo>
                    <a:pt x="57" y="117"/>
                  </a:lnTo>
                  <a:lnTo>
                    <a:pt x="39" y="114"/>
                  </a:lnTo>
                  <a:lnTo>
                    <a:pt x="23" y="106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62"/>
            <p:cNvSpPr>
              <a:spLocks/>
            </p:cNvSpPr>
            <p:nvPr/>
          </p:nvSpPr>
          <p:spPr bwMode="auto">
            <a:xfrm>
              <a:off x="5546725" y="3089275"/>
              <a:ext cx="19050" cy="68263"/>
            </a:xfrm>
            <a:custGeom>
              <a:avLst/>
              <a:gdLst>
                <a:gd name="T0" fmla="*/ 59 w 117"/>
                <a:gd name="T1" fmla="*/ 0 h 427"/>
                <a:gd name="T2" fmla="*/ 77 w 117"/>
                <a:gd name="T3" fmla="*/ 4 h 427"/>
                <a:gd name="T4" fmla="*/ 93 w 117"/>
                <a:gd name="T5" fmla="*/ 12 h 427"/>
                <a:gd name="T6" fmla="*/ 106 w 117"/>
                <a:gd name="T7" fmla="*/ 25 h 427"/>
                <a:gd name="T8" fmla="*/ 114 w 117"/>
                <a:gd name="T9" fmla="*/ 40 h 427"/>
                <a:gd name="T10" fmla="*/ 117 w 117"/>
                <a:gd name="T11" fmla="*/ 59 h 427"/>
                <a:gd name="T12" fmla="*/ 117 w 117"/>
                <a:gd name="T13" fmla="*/ 370 h 427"/>
                <a:gd name="T14" fmla="*/ 114 w 117"/>
                <a:gd name="T15" fmla="*/ 388 h 427"/>
                <a:gd name="T16" fmla="*/ 106 w 117"/>
                <a:gd name="T17" fmla="*/ 404 h 427"/>
                <a:gd name="T18" fmla="*/ 93 w 117"/>
                <a:gd name="T19" fmla="*/ 416 h 427"/>
                <a:gd name="T20" fmla="*/ 77 w 117"/>
                <a:gd name="T21" fmla="*/ 425 h 427"/>
                <a:gd name="T22" fmla="*/ 59 w 117"/>
                <a:gd name="T23" fmla="*/ 427 h 427"/>
                <a:gd name="T24" fmla="*/ 40 w 117"/>
                <a:gd name="T25" fmla="*/ 425 h 427"/>
                <a:gd name="T26" fmla="*/ 25 w 117"/>
                <a:gd name="T27" fmla="*/ 416 h 427"/>
                <a:gd name="T28" fmla="*/ 12 w 117"/>
                <a:gd name="T29" fmla="*/ 404 h 427"/>
                <a:gd name="T30" fmla="*/ 4 w 117"/>
                <a:gd name="T31" fmla="*/ 388 h 427"/>
                <a:gd name="T32" fmla="*/ 0 w 117"/>
                <a:gd name="T33" fmla="*/ 370 h 427"/>
                <a:gd name="T34" fmla="*/ 0 w 117"/>
                <a:gd name="T35" fmla="*/ 59 h 427"/>
                <a:gd name="T36" fmla="*/ 4 w 117"/>
                <a:gd name="T37" fmla="*/ 40 h 427"/>
                <a:gd name="T38" fmla="*/ 12 w 117"/>
                <a:gd name="T39" fmla="*/ 25 h 427"/>
                <a:gd name="T40" fmla="*/ 25 w 117"/>
                <a:gd name="T41" fmla="*/ 12 h 427"/>
                <a:gd name="T42" fmla="*/ 40 w 117"/>
                <a:gd name="T43" fmla="*/ 4 h 427"/>
                <a:gd name="T44" fmla="*/ 59 w 117"/>
                <a:gd name="T45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427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4" y="40"/>
                  </a:lnTo>
                  <a:lnTo>
                    <a:pt x="117" y="59"/>
                  </a:lnTo>
                  <a:lnTo>
                    <a:pt x="117" y="370"/>
                  </a:lnTo>
                  <a:lnTo>
                    <a:pt x="114" y="388"/>
                  </a:lnTo>
                  <a:lnTo>
                    <a:pt x="106" y="404"/>
                  </a:lnTo>
                  <a:lnTo>
                    <a:pt x="93" y="416"/>
                  </a:lnTo>
                  <a:lnTo>
                    <a:pt x="77" y="425"/>
                  </a:lnTo>
                  <a:lnTo>
                    <a:pt x="59" y="427"/>
                  </a:lnTo>
                  <a:lnTo>
                    <a:pt x="40" y="425"/>
                  </a:lnTo>
                  <a:lnTo>
                    <a:pt x="25" y="416"/>
                  </a:lnTo>
                  <a:lnTo>
                    <a:pt x="12" y="404"/>
                  </a:lnTo>
                  <a:lnTo>
                    <a:pt x="4" y="388"/>
                  </a:lnTo>
                  <a:lnTo>
                    <a:pt x="0" y="370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63"/>
            <p:cNvSpPr>
              <a:spLocks/>
            </p:cNvSpPr>
            <p:nvPr/>
          </p:nvSpPr>
          <p:spPr bwMode="auto">
            <a:xfrm>
              <a:off x="5681663" y="3089275"/>
              <a:ext cx="19050" cy="68263"/>
            </a:xfrm>
            <a:custGeom>
              <a:avLst/>
              <a:gdLst>
                <a:gd name="T0" fmla="*/ 58 w 117"/>
                <a:gd name="T1" fmla="*/ 0 h 427"/>
                <a:gd name="T2" fmla="*/ 77 w 117"/>
                <a:gd name="T3" fmla="*/ 4 h 427"/>
                <a:gd name="T4" fmla="*/ 92 w 117"/>
                <a:gd name="T5" fmla="*/ 12 h 427"/>
                <a:gd name="T6" fmla="*/ 106 w 117"/>
                <a:gd name="T7" fmla="*/ 25 h 427"/>
                <a:gd name="T8" fmla="*/ 113 w 117"/>
                <a:gd name="T9" fmla="*/ 40 h 427"/>
                <a:gd name="T10" fmla="*/ 117 w 117"/>
                <a:gd name="T11" fmla="*/ 59 h 427"/>
                <a:gd name="T12" fmla="*/ 117 w 117"/>
                <a:gd name="T13" fmla="*/ 370 h 427"/>
                <a:gd name="T14" fmla="*/ 113 w 117"/>
                <a:gd name="T15" fmla="*/ 388 h 427"/>
                <a:gd name="T16" fmla="*/ 106 w 117"/>
                <a:gd name="T17" fmla="*/ 404 h 427"/>
                <a:gd name="T18" fmla="*/ 92 w 117"/>
                <a:gd name="T19" fmla="*/ 416 h 427"/>
                <a:gd name="T20" fmla="*/ 77 w 117"/>
                <a:gd name="T21" fmla="*/ 425 h 427"/>
                <a:gd name="T22" fmla="*/ 58 w 117"/>
                <a:gd name="T23" fmla="*/ 427 h 427"/>
                <a:gd name="T24" fmla="*/ 40 w 117"/>
                <a:gd name="T25" fmla="*/ 425 h 427"/>
                <a:gd name="T26" fmla="*/ 24 w 117"/>
                <a:gd name="T27" fmla="*/ 416 h 427"/>
                <a:gd name="T28" fmla="*/ 11 w 117"/>
                <a:gd name="T29" fmla="*/ 404 h 427"/>
                <a:gd name="T30" fmla="*/ 3 w 117"/>
                <a:gd name="T31" fmla="*/ 388 h 427"/>
                <a:gd name="T32" fmla="*/ 0 w 117"/>
                <a:gd name="T33" fmla="*/ 370 h 427"/>
                <a:gd name="T34" fmla="*/ 0 w 117"/>
                <a:gd name="T35" fmla="*/ 59 h 427"/>
                <a:gd name="T36" fmla="*/ 3 w 117"/>
                <a:gd name="T37" fmla="*/ 40 h 427"/>
                <a:gd name="T38" fmla="*/ 11 w 117"/>
                <a:gd name="T39" fmla="*/ 25 h 427"/>
                <a:gd name="T40" fmla="*/ 24 w 117"/>
                <a:gd name="T41" fmla="*/ 12 h 427"/>
                <a:gd name="T42" fmla="*/ 40 w 117"/>
                <a:gd name="T43" fmla="*/ 4 h 427"/>
                <a:gd name="T44" fmla="*/ 58 w 117"/>
                <a:gd name="T45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427">
                  <a:moveTo>
                    <a:pt x="58" y="0"/>
                  </a:moveTo>
                  <a:lnTo>
                    <a:pt x="77" y="4"/>
                  </a:lnTo>
                  <a:lnTo>
                    <a:pt x="92" y="12"/>
                  </a:lnTo>
                  <a:lnTo>
                    <a:pt x="106" y="25"/>
                  </a:lnTo>
                  <a:lnTo>
                    <a:pt x="113" y="40"/>
                  </a:lnTo>
                  <a:lnTo>
                    <a:pt x="117" y="59"/>
                  </a:lnTo>
                  <a:lnTo>
                    <a:pt x="117" y="370"/>
                  </a:lnTo>
                  <a:lnTo>
                    <a:pt x="113" y="388"/>
                  </a:lnTo>
                  <a:lnTo>
                    <a:pt x="106" y="404"/>
                  </a:lnTo>
                  <a:lnTo>
                    <a:pt x="92" y="416"/>
                  </a:lnTo>
                  <a:lnTo>
                    <a:pt x="77" y="425"/>
                  </a:lnTo>
                  <a:lnTo>
                    <a:pt x="58" y="427"/>
                  </a:lnTo>
                  <a:lnTo>
                    <a:pt x="40" y="425"/>
                  </a:lnTo>
                  <a:lnTo>
                    <a:pt x="24" y="416"/>
                  </a:lnTo>
                  <a:lnTo>
                    <a:pt x="11" y="404"/>
                  </a:lnTo>
                  <a:lnTo>
                    <a:pt x="3" y="388"/>
                  </a:lnTo>
                  <a:lnTo>
                    <a:pt x="0" y="370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64"/>
            <p:cNvSpPr>
              <a:spLocks noEditPoints="1"/>
            </p:cNvSpPr>
            <p:nvPr/>
          </p:nvSpPr>
          <p:spPr bwMode="auto">
            <a:xfrm>
              <a:off x="5608638" y="3089275"/>
              <a:ext cx="55563" cy="68263"/>
            </a:xfrm>
            <a:custGeom>
              <a:avLst/>
              <a:gdLst>
                <a:gd name="T0" fmla="*/ 175 w 350"/>
                <a:gd name="T1" fmla="*/ 117 h 427"/>
                <a:gd name="T2" fmla="*/ 156 w 350"/>
                <a:gd name="T3" fmla="*/ 120 h 427"/>
                <a:gd name="T4" fmla="*/ 141 w 350"/>
                <a:gd name="T5" fmla="*/ 129 h 427"/>
                <a:gd name="T6" fmla="*/ 127 w 350"/>
                <a:gd name="T7" fmla="*/ 141 h 427"/>
                <a:gd name="T8" fmla="*/ 120 w 350"/>
                <a:gd name="T9" fmla="*/ 156 h 427"/>
                <a:gd name="T10" fmla="*/ 116 w 350"/>
                <a:gd name="T11" fmla="*/ 175 h 427"/>
                <a:gd name="T12" fmla="*/ 116 w 350"/>
                <a:gd name="T13" fmla="*/ 253 h 427"/>
                <a:gd name="T14" fmla="*/ 120 w 350"/>
                <a:gd name="T15" fmla="*/ 271 h 427"/>
                <a:gd name="T16" fmla="*/ 127 w 350"/>
                <a:gd name="T17" fmla="*/ 287 h 427"/>
                <a:gd name="T18" fmla="*/ 141 w 350"/>
                <a:gd name="T19" fmla="*/ 300 h 427"/>
                <a:gd name="T20" fmla="*/ 156 w 350"/>
                <a:gd name="T21" fmla="*/ 308 h 427"/>
                <a:gd name="T22" fmla="*/ 175 w 350"/>
                <a:gd name="T23" fmla="*/ 311 h 427"/>
                <a:gd name="T24" fmla="*/ 193 w 350"/>
                <a:gd name="T25" fmla="*/ 308 h 427"/>
                <a:gd name="T26" fmla="*/ 209 w 350"/>
                <a:gd name="T27" fmla="*/ 300 h 427"/>
                <a:gd name="T28" fmla="*/ 221 w 350"/>
                <a:gd name="T29" fmla="*/ 287 h 427"/>
                <a:gd name="T30" fmla="*/ 230 w 350"/>
                <a:gd name="T31" fmla="*/ 271 h 427"/>
                <a:gd name="T32" fmla="*/ 232 w 350"/>
                <a:gd name="T33" fmla="*/ 253 h 427"/>
                <a:gd name="T34" fmla="*/ 232 w 350"/>
                <a:gd name="T35" fmla="*/ 175 h 427"/>
                <a:gd name="T36" fmla="*/ 230 w 350"/>
                <a:gd name="T37" fmla="*/ 156 h 427"/>
                <a:gd name="T38" fmla="*/ 221 w 350"/>
                <a:gd name="T39" fmla="*/ 141 h 427"/>
                <a:gd name="T40" fmla="*/ 209 w 350"/>
                <a:gd name="T41" fmla="*/ 129 h 427"/>
                <a:gd name="T42" fmla="*/ 193 w 350"/>
                <a:gd name="T43" fmla="*/ 120 h 427"/>
                <a:gd name="T44" fmla="*/ 175 w 350"/>
                <a:gd name="T45" fmla="*/ 117 h 427"/>
                <a:gd name="T46" fmla="*/ 175 w 350"/>
                <a:gd name="T47" fmla="*/ 0 h 427"/>
                <a:gd name="T48" fmla="*/ 206 w 350"/>
                <a:gd name="T49" fmla="*/ 4 h 427"/>
                <a:gd name="T50" fmla="*/ 236 w 350"/>
                <a:gd name="T51" fmla="*/ 12 h 427"/>
                <a:gd name="T52" fmla="*/ 262 w 350"/>
                <a:gd name="T53" fmla="*/ 25 h 427"/>
                <a:gd name="T54" fmla="*/ 287 w 350"/>
                <a:gd name="T55" fmla="*/ 41 h 427"/>
                <a:gd name="T56" fmla="*/ 308 w 350"/>
                <a:gd name="T57" fmla="*/ 62 h 427"/>
                <a:gd name="T58" fmla="*/ 325 w 350"/>
                <a:gd name="T59" fmla="*/ 87 h 427"/>
                <a:gd name="T60" fmla="*/ 339 w 350"/>
                <a:gd name="T61" fmla="*/ 114 h 427"/>
                <a:gd name="T62" fmla="*/ 346 w 350"/>
                <a:gd name="T63" fmla="*/ 144 h 427"/>
                <a:gd name="T64" fmla="*/ 350 w 350"/>
                <a:gd name="T65" fmla="*/ 175 h 427"/>
                <a:gd name="T66" fmla="*/ 350 w 350"/>
                <a:gd name="T67" fmla="*/ 253 h 427"/>
                <a:gd name="T68" fmla="*/ 346 w 350"/>
                <a:gd name="T69" fmla="*/ 285 h 427"/>
                <a:gd name="T70" fmla="*/ 339 w 350"/>
                <a:gd name="T71" fmla="*/ 313 h 427"/>
                <a:gd name="T72" fmla="*/ 325 w 350"/>
                <a:gd name="T73" fmla="*/ 341 h 427"/>
                <a:gd name="T74" fmla="*/ 308 w 350"/>
                <a:gd name="T75" fmla="*/ 365 h 427"/>
                <a:gd name="T76" fmla="*/ 287 w 350"/>
                <a:gd name="T77" fmla="*/ 386 h 427"/>
                <a:gd name="T78" fmla="*/ 262 w 350"/>
                <a:gd name="T79" fmla="*/ 404 h 427"/>
                <a:gd name="T80" fmla="*/ 236 w 350"/>
                <a:gd name="T81" fmla="*/ 416 h 427"/>
                <a:gd name="T82" fmla="*/ 206 w 350"/>
                <a:gd name="T83" fmla="*/ 425 h 427"/>
                <a:gd name="T84" fmla="*/ 175 w 350"/>
                <a:gd name="T85" fmla="*/ 427 h 427"/>
                <a:gd name="T86" fmla="*/ 143 w 350"/>
                <a:gd name="T87" fmla="*/ 425 h 427"/>
                <a:gd name="T88" fmla="*/ 114 w 350"/>
                <a:gd name="T89" fmla="*/ 416 h 427"/>
                <a:gd name="T90" fmla="*/ 86 w 350"/>
                <a:gd name="T91" fmla="*/ 404 h 427"/>
                <a:gd name="T92" fmla="*/ 62 w 350"/>
                <a:gd name="T93" fmla="*/ 386 h 427"/>
                <a:gd name="T94" fmla="*/ 41 w 350"/>
                <a:gd name="T95" fmla="*/ 365 h 427"/>
                <a:gd name="T96" fmla="*/ 23 w 350"/>
                <a:gd name="T97" fmla="*/ 341 h 427"/>
                <a:gd name="T98" fmla="*/ 11 w 350"/>
                <a:gd name="T99" fmla="*/ 313 h 427"/>
                <a:gd name="T100" fmla="*/ 2 w 350"/>
                <a:gd name="T101" fmla="*/ 285 h 427"/>
                <a:gd name="T102" fmla="*/ 0 w 350"/>
                <a:gd name="T103" fmla="*/ 253 h 427"/>
                <a:gd name="T104" fmla="*/ 0 w 350"/>
                <a:gd name="T105" fmla="*/ 175 h 427"/>
                <a:gd name="T106" fmla="*/ 2 w 350"/>
                <a:gd name="T107" fmla="*/ 144 h 427"/>
                <a:gd name="T108" fmla="*/ 11 w 350"/>
                <a:gd name="T109" fmla="*/ 114 h 427"/>
                <a:gd name="T110" fmla="*/ 23 w 350"/>
                <a:gd name="T111" fmla="*/ 87 h 427"/>
                <a:gd name="T112" fmla="*/ 41 w 350"/>
                <a:gd name="T113" fmla="*/ 62 h 427"/>
                <a:gd name="T114" fmla="*/ 62 w 350"/>
                <a:gd name="T115" fmla="*/ 41 h 427"/>
                <a:gd name="T116" fmla="*/ 86 w 350"/>
                <a:gd name="T117" fmla="*/ 25 h 427"/>
                <a:gd name="T118" fmla="*/ 114 w 350"/>
                <a:gd name="T119" fmla="*/ 12 h 427"/>
                <a:gd name="T120" fmla="*/ 143 w 350"/>
                <a:gd name="T121" fmla="*/ 4 h 427"/>
                <a:gd name="T122" fmla="*/ 175 w 350"/>
                <a:gd name="T12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0" h="427">
                  <a:moveTo>
                    <a:pt x="175" y="117"/>
                  </a:moveTo>
                  <a:lnTo>
                    <a:pt x="156" y="120"/>
                  </a:lnTo>
                  <a:lnTo>
                    <a:pt x="141" y="129"/>
                  </a:lnTo>
                  <a:lnTo>
                    <a:pt x="127" y="141"/>
                  </a:lnTo>
                  <a:lnTo>
                    <a:pt x="120" y="156"/>
                  </a:lnTo>
                  <a:lnTo>
                    <a:pt x="116" y="175"/>
                  </a:lnTo>
                  <a:lnTo>
                    <a:pt x="116" y="253"/>
                  </a:lnTo>
                  <a:lnTo>
                    <a:pt x="120" y="271"/>
                  </a:lnTo>
                  <a:lnTo>
                    <a:pt x="127" y="287"/>
                  </a:lnTo>
                  <a:lnTo>
                    <a:pt x="141" y="300"/>
                  </a:lnTo>
                  <a:lnTo>
                    <a:pt x="156" y="308"/>
                  </a:lnTo>
                  <a:lnTo>
                    <a:pt x="175" y="311"/>
                  </a:lnTo>
                  <a:lnTo>
                    <a:pt x="193" y="308"/>
                  </a:lnTo>
                  <a:lnTo>
                    <a:pt x="209" y="300"/>
                  </a:lnTo>
                  <a:lnTo>
                    <a:pt x="221" y="287"/>
                  </a:lnTo>
                  <a:lnTo>
                    <a:pt x="230" y="271"/>
                  </a:lnTo>
                  <a:lnTo>
                    <a:pt x="232" y="253"/>
                  </a:lnTo>
                  <a:lnTo>
                    <a:pt x="232" y="175"/>
                  </a:lnTo>
                  <a:lnTo>
                    <a:pt x="230" y="156"/>
                  </a:lnTo>
                  <a:lnTo>
                    <a:pt x="221" y="141"/>
                  </a:lnTo>
                  <a:lnTo>
                    <a:pt x="209" y="129"/>
                  </a:lnTo>
                  <a:lnTo>
                    <a:pt x="193" y="120"/>
                  </a:lnTo>
                  <a:lnTo>
                    <a:pt x="175" y="117"/>
                  </a:lnTo>
                  <a:close/>
                  <a:moveTo>
                    <a:pt x="175" y="0"/>
                  </a:moveTo>
                  <a:lnTo>
                    <a:pt x="206" y="4"/>
                  </a:lnTo>
                  <a:lnTo>
                    <a:pt x="236" y="12"/>
                  </a:lnTo>
                  <a:lnTo>
                    <a:pt x="262" y="25"/>
                  </a:lnTo>
                  <a:lnTo>
                    <a:pt x="287" y="41"/>
                  </a:lnTo>
                  <a:lnTo>
                    <a:pt x="308" y="62"/>
                  </a:lnTo>
                  <a:lnTo>
                    <a:pt x="325" y="87"/>
                  </a:lnTo>
                  <a:lnTo>
                    <a:pt x="339" y="114"/>
                  </a:lnTo>
                  <a:lnTo>
                    <a:pt x="346" y="144"/>
                  </a:lnTo>
                  <a:lnTo>
                    <a:pt x="350" y="175"/>
                  </a:lnTo>
                  <a:lnTo>
                    <a:pt x="350" y="253"/>
                  </a:lnTo>
                  <a:lnTo>
                    <a:pt x="346" y="285"/>
                  </a:lnTo>
                  <a:lnTo>
                    <a:pt x="339" y="313"/>
                  </a:lnTo>
                  <a:lnTo>
                    <a:pt x="325" y="341"/>
                  </a:lnTo>
                  <a:lnTo>
                    <a:pt x="308" y="365"/>
                  </a:lnTo>
                  <a:lnTo>
                    <a:pt x="287" y="386"/>
                  </a:lnTo>
                  <a:lnTo>
                    <a:pt x="262" y="404"/>
                  </a:lnTo>
                  <a:lnTo>
                    <a:pt x="236" y="416"/>
                  </a:lnTo>
                  <a:lnTo>
                    <a:pt x="206" y="425"/>
                  </a:lnTo>
                  <a:lnTo>
                    <a:pt x="175" y="427"/>
                  </a:lnTo>
                  <a:lnTo>
                    <a:pt x="143" y="425"/>
                  </a:lnTo>
                  <a:lnTo>
                    <a:pt x="114" y="416"/>
                  </a:lnTo>
                  <a:lnTo>
                    <a:pt x="86" y="404"/>
                  </a:lnTo>
                  <a:lnTo>
                    <a:pt x="62" y="386"/>
                  </a:lnTo>
                  <a:lnTo>
                    <a:pt x="41" y="365"/>
                  </a:lnTo>
                  <a:lnTo>
                    <a:pt x="23" y="341"/>
                  </a:lnTo>
                  <a:lnTo>
                    <a:pt x="11" y="313"/>
                  </a:lnTo>
                  <a:lnTo>
                    <a:pt x="2" y="285"/>
                  </a:lnTo>
                  <a:lnTo>
                    <a:pt x="0" y="253"/>
                  </a:lnTo>
                  <a:lnTo>
                    <a:pt x="0" y="175"/>
                  </a:lnTo>
                  <a:lnTo>
                    <a:pt x="2" y="144"/>
                  </a:lnTo>
                  <a:lnTo>
                    <a:pt x="11" y="114"/>
                  </a:lnTo>
                  <a:lnTo>
                    <a:pt x="23" y="87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6" y="25"/>
                  </a:lnTo>
                  <a:lnTo>
                    <a:pt x="114" y="12"/>
                  </a:lnTo>
                  <a:lnTo>
                    <a:pt x="143" y="4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65"/>
            <p:cNvSpPr>
              <a:spLocks/>
            </p:cNvSpPr>
            <p:nvPr/>
          </p:nvSpPr>
          <p:spPr bwMode="auto">
            <a:xfrm>
              <a:off x="5475288" y="3008313"/>
              <a:ext cx="296863" cy="55563"/>
            </a:xfrm>
            <a:custGeom>
              <a:avLst/>
              <a:gdLst>
                <a:gd name="T0" fmla="*/ 513 w 1876"/>
                <a:gd name="T1" fmla="*/ 1 h 349"/>
                <a:gd name="T2" fmla="*/ 540 w 1876"/>
                <a:gd name="T3" fmla="*/ 18 h 349"/>
                <a:gd name="T4" fmla="*/ 896 w 1876"/>
                <a:gd name="T5" fmla="*/ 18 h 349"/>
                <a:gd name="T6" fmla="*/ 923 w 1876"/>
                <a:gd name="T7" fmla="*/ 1 h 349"/>
                <a:gd name="T8" fmla="*/ 953 w 1876"/>
                <a:gd name="T9" fmla="*/ 1 h 349"/>
                <a:gd name="T10" fmla="*/ 980 w 1876"/>
                <a:gd name="T11" fmla="*/ 18 h 349"/>
                <a:gd name="T12" fmla="*/ 1336 w 1876"/>
                <a:gd name="T13" fmla="*/ 18 h 349"/>
                <a:gd name="T14" fmla="*/ 1363 w 1876"/>
                <a:gd name="T15" fmla="*/ 1 h 349"/>
                <a:gd name="T16" fmla="*/ 1394 w 1876"/>
                <a:gd name="T17" fmla="*/ 1 h 349"/>
                <a:gd name="T18" fmla="*/ 1420 w 1876"/>
                <a:gd name="T19" fmla="*/ 18 h 349"/>
                <a:gd name="T20" fmla="*/ 1775 w 1876"/>
                <a:gd name="T21" fmla="*/ 18 h 349"/>
                <a:gd name="T22" fmla="*/ 1802 w 1876"/>
                <a:gd name="T23" fmla="*/ 2 h 349"/>
                <a:gd name="T24" fmla="*/ 1832 w 1876"/>
                <a:gd name="T25" fmla="*/ 1 h 349"/>
                <a:gd name="T26" fmla="*/ 1858 w 1876"/>
                <a:gd name="T27" fmla="*/ 15 h 349"/>
                <a:gd name="T28" fmla="*/ 1874 w 1876"/>
                <a:gd name="T29" fmla="*/ 41 h 349"/>
                <a:gd name="T30" fmla="*/ 1875 w 1876"/>
                <a:gd name="T31" fmla="*/ 71 h 349"/>
                <a:gd name="T32" fmla="*/ 1860 w 1876"/>
                <a:gd name="T33" fmla="*/ 97 h 349"/>
                <a:gd name="T34" fmla="*/ 1628 w 1876"/>
                <a:gd name="T35" fmla="*/ 341 h 349"/>
                <a:gd name="T36" fmla="*/ 1598 w 1876"/>
                <a:gd name="T37" fmla="*/ 349 h 349"/>
                <a:gd name="T38" fmla="*/ 1568 w 1876"/>
                <a:gd name="T39" fmla="*/ 341 h 349"/>
                <a:gd name="T40" fmla="*/ 1378 w 1876"/>
                <a:gd name="T41" fmla="*/ 143 h 349"/>
                <a:gd name="T42" fmla="*/ 1188 w 1876"/>
                <a:gd name="T43" fmla="*/ 341 h 349"/>
                <a:gd name="T44" fmla="*/ 1158 w 1876"/>
                <a:gd name="T45" fmla="*/ 349 h 349"/>
                <a:gd name="T46" fmla="*/ 1128 w 1876"/>
                <a:gd name="T47" fmla="*/ 341 h 349"/>
                <a:gd name="T48" fmla="*/ 937 w 1876"/>
                <a:gd name="T49" fmla="*/ 143 h 349"/>
                <a:gd name="T50" fmla="*/ 748 w 1876"/>
                <a:gd name="T51" fmla="*/ 341 h 349"/>
                <a:gd name="T52" fmla="*/ 718 w 1876"/>
                <a:gd name="T53" fmla="*/ 349 h 349"/>
                <a:gd name="T54" fmla="*/ 688 w 1876"/>
                <a:gd name="T55" fmla="*/ 341 h 349"/>
                <a:gd name="T56" fmla="*/ 498 w 1876"/>
                <a:gd name="T57" fmla="*/ 143 h 349"/>
                <a:gd name="T58" fmla="*/ 308 w 1876"/>
                <a:gd name="T59" fmla="*/ 341 h 349"/>
                <a:gd name="T60" fmla="*/ 278 w 1876"/>
                <a:gd name="T61" fmla="*/ 349 h 349"/>
                <a:gd name="T62" fmla="*/ 248 w 1876"/>
                <a:gd name="T63" fmla="*/ 341 h 349"/>
                <a:gd name="T64" fmla="*/ 16 w 1876"/>
                <a:gd name="T65" fmla="*/ 97 h 349"/>
                <a:gd name="T66" fmla="*/ 1 w 1876"/>
                <a:gd name="T67" fmla="*/ 71 h 349"/>
                <a:gd name="T68" fmla="*/ 2 w 1876"/>
                <a:gd name="T69" fmla="*/ 41 h 349"/>
                <a:gd name="T70" fmla="*/ 18 w 1876"/>
                <a:gd name="T71" fmla="*/ 15 h 349"/>
                <a:gd name="T72" fmla="*/ 44 w 1876"/>
                <a:gd name="T73" fmla="*/ 1 h 349"/>
                <a:gd name="T74" fmla="*/ 74 w 1876"/>
                <a:gd name="T75" fmla="*/ 2 h 349"/>
                <a:gd name="T76" fmla="*/ 101 w 1876"/>
                <a:gd name="T77" fmla="*/ 18 h 349"/>
                <a:gd name="T78" fmla="*/ 456 w 1876"/>
                <a:gd name="T79" fmla="*/ 18 h 349"/>
                <a:gd name="T80" fmla="*/ 482 w 1876"/>
                <a:gd name="T81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6" h="349">
                  <a:moveTo>
                    <a:pt x="498" y="0"/>
                  </a:moveTo>
                  <a:lnTo>
                    <a:pt x="513" y="1"/>
                  </a:lnTo>
                  <a:lnTo>
                    <a:pt x="528" y="8"/>
                  </a:lnTo>
                  <a:lnTo>
                    <a:pt x="540" y="18"/>
                  </a:lnTo>
                  <a:lnTo>
                    <a:pt x="718" y="206"/>
                  </a:lnTo>
                  <a:lnTo>
                    <a:pt x="896" y="18"/>
                  </a:lnTo>
                  <a:lnTo>
                    <a:pt x="908" y="8"/>
                  </a:lnTo>
                  <a:lnTo>
                    <a:pt x="923" y="1"/>
                  </a:lnTo>
                  <a:lnTo>
                    <a:pt x="937" y="0"/>
                  </a:lnTo>
                  <a:lnTo>
                    <a:pt x="953" y="1"/>
                  </a:lnTo>
                  <a:lnTo>
                    <a:pt x="968" y="8"/>
                  </a:lnTo>
                  <a:lnTo>
                    <a:pt x="980" y="18"/>
                  </a:lnTo>
                  <a:lnTo>
                    <a:pt x="1158" y="206"/>
                  </a:lnTo>
                  <a:lnTo>
                    <a:pt x="1336" y="18"/>
                  </a:lnTo>
                  <a:lnTo>
                    <a:pt x="1348" y="8"/>
                  </a:lnTo>
                  <a:lnTo>
                    <a:pt x="1363" y="1"/>
                  </a:lnTo>
                  <a:lnTo>
                    <a:pt x="1378" y="0"/>
                  </a:lnTo>
                  <a:lnTo>
                    <a:pt x="1394" y="1"/>
                  </a:lnTo>
                  <a:lnTo>
                    <a:pt x="1408" y="8"/>
                  </a:lnTo>
                  <a:lnTo>
                    <a:pt x="1420" y="18"/>
                  </a:lnTo>
                  <a:lnTo>
                    <a:pt x="1598" y="206"/>
                  </a:lnTo>
                  <a:lnTo>
                    <a:pt x="1775" y="18"/>
                  </a:lnTo>
                  <a:lnTo>
                    <a:pt x="1787" y="8"/>
                  </a:lnTo>
                  <a:lnTo>
                    <a:pt x="1802" y="2"/>
                  </a:lnTo>
                  <a:lnTo>
                    <a:pt x="1816" y="0"/>
                  </a:lnTo>
                  <a:lnTo>
                    <a:pt x="1832" y="1"/>
                  </a:lnTo>
                  <a:lnTo>
                    <a:pt x="1845" y="7"/>
                  </a:lnTo>
                  <a:lnTo>
                    <a:pt x="1858" y="15"/>
                  </a:lnTo>
                  <a:lnTo>
                    <a:pt x="1868" y="28"/>
                  </a:lnTo>
                  <a:lnTo>
                    <a:pt x="1874" y="41"/>
                  </a:lnTo>
                  <a:lnTo>
                    <a:pt x="1876" y="56"/>
                  </a:lnTo>
                  <a:lnTo>
                    <a:pt x="1875" y="71"/>
                  </a:lnTo>
                  <a:lnTo>
                    <a:pt x="1869" y="85"/>
                  </a:lnTo>
                  <a:lnTo>
                    <a:pt x="1860" y="97"/>
                  </a:lnTo>
                  <a:lnTo>
                    <a:pt x="1640" y="331"/>
                  </a:lnTo>
                  <a:lnTo>
                    <a:pt x="1628" y="341"/>
                  </a:lnTo>
                  <a:lnTo>
                    <a:pt x="1614" y="347"/>
                  </a:lnTo>
                  <a:lnTo>
                    <a:pt x="1598" y="349"/>
                  </a:lnTo>
                  <a:lnTo>
                    <a:pt x="1583" y="347"/>
                  </a:lnTo>
                  <a:lnTo>
                    <a:pt x="1568" y="341"/>
                  </a:lnTo>
                  <a:lnTo>
                    <a:pt x="1556" y="331"/>
                  </a:lnTo>
                  <a:lnTo>
                    <a:pt x="1378" y="143"/>
                  </a:lnTo>
                  <a:lnTo>
                    <a:pt x="1200" y="331"/>
                  </a:lnTo>
                  <a:lnTo>
                    <a:pt x="1188" y="341"/>
                  </a:lnTo>
                  <a:lnTo>
                    <a:pt x="1174" y="347"/>
                  </a:lnTo>
                  <a:lnTo>
                    <a:pt x="1158" y="349"/>
                  </a:lnTo>
                  <a:lnTo>
                    <a:pt x="1143" y="347"/>
                  </a:lnTo>
                  <a:lnTo>
                    <a:pt x="1128" y="341"/>
                  </a:lnTo>
                  <a:lnTo>
                    <a:pt x="1116" y="331"/>
                  </a:lnTo>
                  <a:lnTo>
                    <a:pt x="937" y="143"/>
                  </a:lnTo>
                  <a:lnTo>
                    <a:pt x="760" y="331"/>
                  </a:lnTo>
                  <a:lnTo>
                    <a:pt x="748" y="341"/>
                  </a:lnTo>
                  <a:lnTo>
                    <a:pt x="733" y="347"/>
                  </a:lnTo>
                  <a:lnTo>
                    <a:pt x="718" y="349"/>
                  </a:lnTo>
                  <a:lnTo>
                    <a:pt x="702" y="347"/>
                  </a:lnTo>
                  <a:lnTo>
                    <a:pt x="688" y="341"/>
                  </a:lnTo>
                  <a:lnTo>
                    <a:pt x="676" y="331"/>
                  </a:lnTo>
                  <a:lnTo>
                    <a:pt x="498" y="143"/>
                  </a:lnTo>
                  <a:lnTo>
                    <a:pt x="320" y="331"/>
                  </a:lnTo>
                  <a:lnTo>
                    <a:pt x="308" y="341"/>
                  </a:lnTo>
                  <a:lnTo>
                    <a:pt x="293" y="347"/>
                  </a:lnTo>
                  <a:lnTo>
                    <a:pt x="278" y="349"/>
                  </a:lnTo>
                  <a:lnTo>
                    <a:pt x="262" y="347"/>
                  </a:lnTo>
                  <a:lnTo>
                    <a:pt x="248" y="341"/>
                  </a:lnTo>
                  <a:lnTo>
                    <a:pt x="236" y="331"/>
                  </a:lnTo>
                  <a:lnTo>
                    <a:pt x="16" y="97"/>
                  </a:lnTo>
                  <a:lnTo>
                    <a:pt x="7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8" y="15"/>
                  </a:lnTo>
                  <a:lnTo>
                    <a:pt x="31" y="7"/>
                  </a:lnTo>
                  <a:lnTo>
                    <a:pt x="44" y="1"/>
                  </a:lnTo>
                  <a:lnTo>
                    <a:pt x="60" y="0"/>
                  </a:lnTo>
                  <a:lnTo>
                    <a:pt x="74" y="2"/>
                  </a:lnTo>
                  <a:lnTo>
                    <a:pt x="89" y="8"/>
                  </a:lnTo>
                  <a:lnTo>
                    <a:pt x="101" y="18"/>
                  </a:lnTo>
                  <a:lnTo>
                    <a:pt x="278" y="206"/>
                  </a:lnTo>
                  <a:lnTo>
                    <a:pt x="456" y="18"/>
                  </a:lnTo>
                  <a:lnTo>
                    <a:pt x="468" y="8"/>
                  </a:lnTo>
                  <a:lnTo>
                    <a:pt x="482" y="1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66"/>
            <p:cNvSpPr>
              <a:spLocks noEditPoints="1"/>
            </p:cNvSpPr>
            <p:nvPr/>
          </p:nvSpPr>
          <p:spPr bwMode="auto">
            <a:xfrm>
              <a:off x="5537200" y="2776538"/>
              <a:ext cx="173038" cy="207963"/>
            </a:xfrm>
            <a:custGeom>
              <a:avLst/>
              <a:gdLst>
                <a:gd name="T0" fmla="*/ 116 w 1095"/>
                <a:gd name="T1" fmla="*/ 1195 h 1311"/>
                <a:gd name="T2" fmla="*/ 233 w 1095"/>
                <a:gd name="T3" fmla="*/ 772 h 1311"/>
                <a:gd name="T4" fmla="*/ 244 w 1095"/>
                <a:gd name="T5" fmla="*/ 738 h 1311"/>
                <a:gd name="T6" fmla="*/ 273 w 1095"/>
                <a:gd name="T7" fmla="*/ 717 h 1311"/>
                <a:gd name="T8" fmla="*/ 804 w 1095"/>
                <a:gd name="T9" fmla="*/ 713 h 1311"/>
                <a:gd name="T10" fmla="*/ 838 w 1095"/>
                <a:gd name="T11" fmla="*/ 725 h 1311"/>
                <a:gd name="T12" fmla="*/ 859 w 1095"/>
                <a:gd name="T13" fmla="*/ 753 h 1311"/>
                <a:gd name="T14" fmla="*/ 861 w 1095"/>
                <a:gd name="T15" fmla="*/ 1195 h 1311"/>
                <a:gd name="T16" fmla="*/ 978 w 1095"/>
                <a:gd name="T17" fmla="*/ 116 h 1311"/>
                <a:gd name="T18" fmla="*/ 861 w 1095"/>
                <a:gd name="T19" fmla="*/ 539 h 1311"/>
                <a:gd name="T20" fmla="*/ 850 w 1095"/>
                <a:gd name="T21" fmla="*/ 573 h 1311"/>
                <a:gd name="T22" fmla="*/ 821 w 1095"/>
                <a:gd name="T23" fmla="*/ 594 h 1311"/>
                <a:gd name="T24" fmla="*/ 290 w 1095"/>
                <a:gd name="T25" fmla="*/ 597 h 1311"/>
                <a:gd name="T26" fmla="*/ 256 w 1095"/>
                <a:gd name="T27" fmla="*/ 586 h 1311"/>
                <a:gd name="T28" fmla="*/ 235 w 1095"/>
                <a:gd name="T29" fmla="*/ 557 h 1311"/>
                <a:gd name="T30" fmla="*/ 233 w 1095"/>
                <a:gd name="T31" fmla="*/ 116 h 1311"/>
                <a:gd name="T32" fmla="*/ 58 w 1095"/>
                <a:gd name="T33" fmla="*/ 0 h 1311"/>
                <a:gd name="T34" fmla="*/ 309 w 1095"/>
                <a:gd name="T35" fmla="*/ 3 h 1311"/>
                <a:gd name="T36" fmla="*/ 338 w 1095"/>
                <a:gd name="T37" fmla="*/ 24 h 1311"/>
                <a:gd name="T38" fmla="*/ 349 w 1095"/>
                <a:gd name="T39" fmla="*/ 59 h 1311"/>
                <a:gd name="T40" fmla="*/ 745 w 1095"/>
                <a:gd name="T41" fmla="*/ 481 h 1311"/>
                <a:gd name="T42" fmla="*/ 748 w 1095"/>
                <a:gd name="T43" fmla="*/ 40 h 1311"/>
                <a:gd name="T44" fmla="*/ 769 w 1095"/>
                <a:gd name="T45" fmla="*/ 11 h 1311"/>
                <a:gd name="T46" fmla="*/ 804 w 1095"/>
                <a:gd name="T47" fmla="*/ 0 h 1311"/>
                <a:gd name="T48" fmla="*/ 1055 w 1095"/>
                <a:gd name="T49" fmla="*/ 3 h 1311"/>
                <a:gd name="T50" fmla="*/ 1083 w 1095"/>
                <a:gd name="T51" fmla="*/ 24 h 1311"/>
                <a:gd name="T52" fmla="*/ 1095 w 1095"/>
                <a:gd name="T53" fmla="*/ 59 h 1311"/>
                <a:gd name="T54" fmla="*/ 1091 w 1095"/>
                <a:gd name="T55" fmla="*/ 1271 h 1311"/>
                <a:gd name="T56" fmla="*/ 1070 w 1095"/>
                <a:gd name="T57" fmla="*/ 1300 h 1311"/>
                <a:gd name="T58" fmla="*/ 1036 w 1095"/>
                <a:gd name="T59" fmla="*/ 1311 h 1311"/>
                <a:gd name="T60" fmla="*/ 785 w 1095"/>
                <a:gd name="T61" fmla="*/ 1307 h 1311"/>
                <a:gd name="T62" fmla="*/ 756 w 1095"/>
                <a:gd name="T63" fmla="*/ 1286 h 1311"/>
                <a:gd name="T64" fmla="*/ 745 w 1095"/>
                <a:gd name="T65" fmla="*/ 1252 h 1311"/>
                <a:gd name="T66" fmla="*/ 349 w 1095"/>
                <a:gd name="T67" fmla="*/ 830 h 1311"/>
                <a:gd name="T68" fmla="*/ 346 w 1095"/>
                <a:gd name="T69" fmla="*/ 1271 h 1311"/>
                <a:gd name="T70" fmla="*/ 325 w 1095"/>
                <a:gd name="T71" fmla="*/ 1300 h 1311"/>
                <a:gd name="T72" fmla="*/ 290 w 1095"/>
                <a:gd name="T73" fmla="*/ 1311 h 1311"/>
                <a:gd name="T74" fmla="*/ 39 w 1095"/>
                <a:gd name="T75" fmla="*/ 1307 h 1311"/>
                <a:gd name="T76" fmla="*/ 11 w 1095"/>
                <a:gd name="T77" fmla="*/ 1286 h 1311"/>
                <a:gd name="T78" fmla="*/ 0 w 1095"/>
                <a:gd name="T79" fmla="*/ 1252 h 1311"/>
                <a:gd name="T80" fmla="*/ 3 w 1095"/>
                <a:gd name="T81" fmla="*/ 40 h 1311"/>
                <a:gd name="T82" fmla="*/ 24 w 1095"/>
                <a:gd name="T83" fmla="*/ 11 h 1311"/>
                <a:gd name="T84" fmla="*/ 58 w 1095"/>
                <a:gd name="T85" fmla="*/ 0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5" h="1311">
                  <a:moveTo>
                    <a:pt x="116" y="116"/>
                  </a:moveTo>
                  <a:lnTo>
                    <a:pt x="116" y="1195"/>
                  </a:lnTo>
                  <a:lnTo>
                    <a:pt x="233" y="1195"/>
                  </a:lnTo>
                  <a:lnTo>
                    <a:pt x="233" y="772"/>
                  </a:lnTo>
                  <a:lnTo>
                    <a:pt x="235" y="753"/>
                  </a:lnTo>
                  <a:lnTo>
                    <a:pt x="244" y="738"/>
                  </a:lnTo>
                  <a:lnTo>
                    <a:pt x="256" y="725"/>
                  </a:lnTo>
                  <a:lnTo>
                    <a:pt x="273" y="717"/>
                  </a:lnTo>
                  <a:lnTo>
                    <a:pt x="290" y="713"/>
                  </a:lnTo>
                  <a:lnTo>
                    <a:pt x="804" y="713"/>
                  </a:lnTo>
                  <a:lnTo>
                    <a:pt x="821" y="717"/>
                  </a:lnTo>
                  <a:lnTo>
                    <a:pt x="838" y="725"/>
                  </a:lnTo>
                  <a:lnTo>
                    <a:pt x="850" y="738"/>
                  </a:lnTo>
                  <a:lnTo>
                    <a:pt x="859" y="753"/>
                  </a:lnTo>
                  <a:lnTo>
                    <a:pt x="861" y="772"/>
                  </a:lnTo>
                  <a:lnTo>
                    <a:pt x="861" y="1195"/>
                  </a:lnTo>
                  <a:lnTo>
                    <a:pt x="978" y="1195"/>
                  </a:lnTo>
                  <a:lnTo>
                    <a:pt x="978" y="116"/>
                  </a:lnTo>
                  <a:lnTo>
                    <a:pt x="861" y="116"/>
                  </a:lnTo>
                  <a:lnTo>
                    <a:pt x="861" y="539"/>
                  </a:lnTo>
                  <a:lnTo>
                    <a:pt x="859" y="557"/>
                  </a:lnTo>
                  <a:lnTo>
                    <a:pt x="850" y="573"/>
                  </a:lnTo>
                  <a:lnTo>
                    <a:pt x="838" y="586"/>
                  </a:lnTo>
                  <a:lnTo>
                    <a:pt x="821" y="594"/>
                  </a:lnTo>
                  <a:lnTo>
                    <a:pt x="804" y="597"/>
                  </a:lnTo>
                  <a:lnTo>
                    <a:pt x="290" y="597"/>
                  </a:lnTo>
                  <a:lnTo>
                    <a:pt x="273" y="594"/>
                  </a:lnTo>
                  <a:lnTo>
                    <a:pt x="256" y="586"/>
                  </a:lnTo>
                  <a:lnTo>
                    <a:pt x="244" y="573"/>
                  </a:lnTo>
                  <a:lnTo>
                    <a:pt x="235" y="557"/>
                  </a:lnTo>
                  <a:lnTo>
                    <a:pt x="233" y="539"/>
                  </a:lnTo>
                  <a:lnTo>
                    <a:pt x="233" y="116"/>
                  </a:lnTo>
                  <a:lnTo>
                    <a:pt x="116" y="116"/>
                  </a:lnTo>
                  <a:close/>
                  <a:moveTo>
                    <a:pt x="58" y="0"/>
                  </a:moveTo>
                  <a:lnTo>
                    <a:pt x="290" y="0"/>
                  </a:lnTo>
                  <a:lnTo>
                    <a:pt x="309" y="3"/>
                  </a:lnTo>
                  <a:lnTo>
                    <a:pt x="325" y="11"/>
                  </a:lnTo>
                  <a:lnTo>
                    <a:pt x="338" y="24"/>
                  </a:lnTo>
                  <a:lnTo>
                    <a:pt x="346" y="40"/>
                  </a:lnTo>
                  <a:lnTo>
                    <a:pt x="349" y="59"/>
                  </a:lnTo>
                  <a:lnTo>
                    <a:pt x="349" y="481"/>
                  </a:lnTo>
                  <a:lnTo>
                    <a:pt x="745" y="481"/>
                  </a:lnTo>
                  <a:lnTo>
                    <a:pt x="745" y="59"/>
                  </a:lnTo>
                  <a:lnTo>
                    <a:pt x="748" y="40"/>
                  </a:lnTo>
                  <a:lnTo>
                    <a:pt x="756" y="24"/>
                  </a:lnTo>
                  <a:lnTo>
                    <a:pt x="769" y="11"/>
                  </a:lnTo>
                  <a:lnTo>
                    <a:pt x="785" y="3"/>
                  </a:lnTo>
                  <a:lnTo>
                    <a:pt x="804" y="0"/>
                  </a:lnTo>
                  <a:lnTo>
                    <a:pt x="1036" y="0"/>
                  </a:lnTo>
                  <a:lnTo>
                    <a:pt x="1055" y="3"/>
                  </a:lnTo>
                  <a:lnTo>
                    <a:pt x="1070" y="11"/>
                  </a:lnTo>
                  <a:lnTo>
                    <a:pt x="1083" y="24"/>
                  </a:lnTo>
                  <a:lnTo>
                    <a:pt x="1091" y="40"/>
                  </a:lnTo>
                  <a:lnTo>
                    <a:pt x="1095" y="59"/>
                  </a:lnTo>
                  <a:lnTo>
                    <a:pt x="1095" y="1252"/>
                  </a:lnTo>
                  <a:lnTo>
                    <a:pt x="1091" y="1271"/>
                  </a:lnTo>
                  <a:lnTo>
                    <a:pt x="1083" y="1286"/>
                  </a:lnTo>
                  <a:lnTo>
                    <a:pt x="1070" y="1300"/>
                  </a:lnTo>
                  <a:lnTo>
                    <a:pt x="1055" y="1307"/>
                  </a:lnTo>
                  <a:lnTo>
                    <a:pt x="1036" y="1311"/>
                  </a:lnTo>
                  <a:lnTo>
                    <a:pt x="804" y="1311"/>
                  </a:lnTo>
                  <a:lnTo>
                    <a:pt x="785" y="1307"/>
                  </a:lnTo>
                  <a:lnTo>
                    <a:pt x="769" y="1300"/>
                  </a:lnTo>
                  <a:lnTo>
                    <a:pt x="756" y="1286"/>
                  </a:lnTo>
                  <a:lnTo>
                    <a:pt x="748" y="1271"/>
                  </a:lnTo>
                  <a:lnTo>
                    <a:pt x="745" y="1252"/>
                  </a:lnTo>
                  <a:lnTo>
                    <a:pt x="745" y="830"/>
                  </a:lnTo>
                  <a:lnTo>
                    <a:pt x="349" y="830"/>
                  </a:lnTo>
                  <a:lnTo>
                    <a:pt x="349" y="1252"/>
                  </a:lnTo>
                  <a:lnTo>
                    <a:pt x="346" y="1271"/>
                  </a:lnTo>
                  <a:lnTo>
                    <a:pt x="338" y="1286"/>
                  </a:lnTo>
                  <a:lnTo>
                    <a:pt x="325" y="1300"/>
                  </a:lnTo>
                  <a:lnTo>
                    <a:pt x="309" y="1307"/>
                  </a:lnTo>
                  <a:lnTo>
                    <a:pt x="290" y="1311"/>
                  </a:lnTo>
                  <a:lnTo>
                    <a:pt x="58" y="1311"/>
                  </a:lnTo>
                  <a:lnTo>
                    <a:pt x="39" y="1307"/>
                  </a:lnTo>
                  <a:lnTo>
                    <a:pt x="24" y="1300"/>
                  </a:lnTo>
                  <a:lnTo>
                    <a:pt x="11" y="1286"/>
                  </a:lnTo>
                  <a:lnTo>
                    <a:pt x="3" y="1271"/>
                  </a:lnTo>
                  <a:lnTo>
                    <a:pt x="0" y="1252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67"/>
            <p:cNvSpPr>
              <a:spLocks/>
            </p:cNvSpPr>
            <p:nvPr/>
          </p:nvSpPr>
          <p:spPr bwMode="auto">
            <a:xfrm>
              <a:off x="5370513" y="2713038"/>
              <a:ext cx="506413" cy="506413"/>
            </a:xfrm>
            <a:custGeom>
              <a:avLst/>
              <a:gdLst>
                <a:gd name="T0" fmla="*/ 58 w 3184"/>
                <a:gd name="T1" fmla="*/ 0 h 3184"/>
                <a:gd name="T2" fmla="*/ 3126 w 3184"/>
                <a:gd name="T3" fmla="*/ 0 h 3184"/>
                <a:gd name="T4" fmla="*/ 3144 w 3184"/>
                <a:gd name="T5" fmla="*/ 3 h 3184"/>
                <a:gd name="T6" fmla="*/ 3160 w 3184"/>
                <a:gd name="T7" fmla="*/ 11 h 3184"/>
                <a:gd name="T8" fmla="*/ 3173 w 3184"/>
                <a:gd name="T9" fmla="*/ 24 h 3184"/>
                <a:gd name="T10" fmla="*/ 3181 w 3184"/>
                <a:gd name="T11" fmla="*/ 40 h 3184"/>
                <a:gd name="T12" fmla="*/ 3184 w 3184"/>
                <a:gd name="T13" fmla="*/ 58 h 3184"/>
                <a:gd name="T14" fmla="*/ 3184 w 3184"/>
                <a:gd name="T15" fmla="*/ 2427 h 3184"/>
                <a:gd name="T16" fmla="*/ 3181 w 3184"/>
                <a:gd name="T17" fmla="*/ 2445 h 3184"/>
                <a:gd name="T18" fmla="*/ 3173 w 3184"/>
                <a:gd name="T19" fmla="*/ 2461 h 3184"/>
                <a:gd name="T20" fmla="*/ 3160 w 3184"/>
                <a:gd name="T21" fmla="*/ 2474 h 3184"/>
                <a:gd name="T22" fmla="*/ 3144 w 3184"/>
                <a:gd name="T23" fmla="*/ 2482 h 3184"/>
                <a:gd name="T24" fmla="*/ 3126 w 3184"/>
                <a:gd name="T25" fmla="*/ 2485 h 3184"/>
                <a:gd name="T26" fmla="*/ 3107 w 3184"/>
                <a:gd name="T27" fmla="*/ 2482 h 3184"/>
                <a:gd name="T28" fmla="*/ 3092 w 3184"/>
                <a:gd name="T29" fmla="*/ 2474 h 3184"/>
                <a:gd name="T30" fmla="*/ 3079 w 3184"/>
                <a:gd name="T31" fmla="*/ 2461 h 3184"/>
                <a:gd name="T32" fmla="*/ 3071 w 3184"/>
                <a:gd name="T33" fmla="*/ 2445 h 3184"/>
                <a:gd name="T34" fmla="*/ 3067 w 3184"/>
                <a:gd name="T35" fmla="*/ 2427 h 3184"/>
                <a:gd name="T36" fmla="*/ 3067 w 3184"/>
                <a:gd name="T37" fmla="*/ 117 h 3184"/>
                <a:gd name="T38" fmla="*/ 117 w 3184"/>
                <a:gd name="T39" fmla="*/ 117 h 3184"/>
                <a:gd name="T40" fmla="*/ 117 w 3184"/>
                <a:gd name="T41" fmla="*/ 3067 h 3184"/>
                <a:gd name="T42" fmla="*/ 3067 w 3184"/>
                <a:gd name="T43" fmla="*/ 3067 h 3184"/>
                <a:gd name="T44" fmla="*/ 3067 w 3184"/>
                <a:gd name="T45" fmla="*/ 2659 h 3184"/>
                <a:gd name="T46" fmla="*/ 3071 w 3184"/>
                <a:gd name="T47" fmla="*/ 2642 h 3184"/>
                <a:gd name="T48" fmla="*/ 3079 w 3184"/>
                <a:gd name="T49" fmla="*/ 2625 h 3184"/>
                <a:gd name="T50" fmla="*/ 3092 w 3184"/>
                <a:gd name="T51" fmla="*/ 2613 h 3184"/>
                <a:gd name="T52" fmla="*/ 3107 w 3184"/>
                <a:gd name="T53" fmla="*/ 2604 h 3184"/>
                <a:gd name="T54" fmla="*/ 3126 w 3184"/>
                <a:gd name="T55" fmla="*/ 2602 h 3184"/>
                <a:gd name="T56" fmla="*/ 3144 w 3184"/>
                <a:gd name="T57" fmla="*/ 2604 h 3184"/>
                <a:gd name="T58" fmla="*/ 3160 w 3184"/>
                <a:gd name="T59" fmla="*/ 2613 h 3184"/>
                <a:gd name="T60" fmla="*/ 3173 w 3184"/>
                <a:gd name="T61" fmla="*/ 2625 h 3184"/>
                <a:gd name="T62" fmla="*/ 3181 w 3184"/>
                <a:gd name="T63" fmla="*/ 2642 h 3184"/>
                <a:gd name="T64" fmla="*/ 3184 w 3184"/>
                <a:gd name="T65" fmla="*/ 2659 h 3184"/>
                <a:gd name="T66" fmla="*/ 3184 w 3184"/>
                <a:gd name="T67" fmla="*/ 3126 h 3184"/>
                <a:gd name="T68" fmla="*/ 3181 w 3184"/>
                <a:gd name="T69" fmla="*/ 3144 h 3184"/>
                <a:gd name="T70" fmla="*/ 3173 w 3184"/>
                <a:gd name="T71" fmla="*/ 3160 h 3184"/>
                <a:gd name="T72" fmla="*/ 3160 w 3184"/>
                <a:gd name="T73" fmla="*/ 3173 h 3184"/>
                <a:gd name="T74" fmla="*/ 3144 w 3184"/>
                <a:gd name="T75" fmla="*/ 3181 h 3184"/>
                <a:gd name="T76" fmla="*/ 3126 w 3184"/>
                <a:gd name="T77" fmla="*/ 3184 h 3184"/>
                <a:gd name="T78" fmla="*/ 58 w 3184"/>
                <a:gd name="T79" fmla="*/ 3184 h 3184"/>
                <a:gd name="T80" fmla="*/ 40 w 3184"/>
                <a:gd name="T81" fmla="*/ 3181 h 3184"/>
                <a:gd name="T82" fmla="*/ 24 w 3184"/>
                <a:gd name="T83" fmla="*/ 3173 h 3184"/>
                <a:gd name="T84" fmla="*/ 11 w 3184"/>
                <a:gd name="T85" fmla="*/ 3160 h 3184"/>
                <a:gd name="T86" fmla="*/ 3 w 3184"/>
                <a:gd name="T87" fmla="*/ 3144 h 3184"/>
                <a:gd name="T88" fmla="*/ 0 w 3184"/>
                <a:gd name="T89" fmla="*/ 3126 h 3184"/>
                <a:gd name="T90" fmla="*/ 0 w 3184"/>
                <a:gd name="T91" fmla="*/ 58 h 3184"/>
                <a:gd name="T92" fmla="*/ 3 w 3184"/>
                <a:gd name="T93" fmla="*/ 40 h 3184"/>
                <a:gd name="T94" fmla="*/ 11 w 3184"/>
                <a:gd name="T95" fmla="*/ 24 h 3184"/>
                <a:gd name="T96" fmla="*/ 24 w 3184"/>
                <a:gd name="T97" fmla="*/ 11 h 3184"/>
                <a:gd name="T98" fmla="*/ 40 w 3184"/>
                <a:gd name="T99" fmla="*/ 3 h 3184"/>
                <a:gd name="T100" fmla="*/ 58 w 3184"/>
                <a:gd name="T101" fmla="*/ 0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4" h="3184">
                  <a:moveTo>
                    <a:pt x="58" y="0"/>
                  </a:moveTo>
                  <a:lnTo>
                    <a:pt x="3126" y="0"/>
                  </a:lnTo>
                  <a:lnTo>
                    <a:pt x="3144" y="3"/>
                  </a:lnTo>
                  <a:lnTo>
                    <a:pt x="3160" y="11"/>
                  </a:lnTo>
                  <a:lnTo>
                    <a:pt x="3173" y="24"/>
                  </a:lnTo>
                  <a:lnTo>
                    <a:pt x="3181" y="40"/>
                  </a:lnTo>
                  <a:lnTo>
                    <a:pt x="3184" y="58"/>
                  </a:lnTo>
                  <a:lnTo>
                    <a:pt x="3184" y="2427"/>
                  </a:lnTo>
                  <a:lnTo>
                    <a:pt x="3181" y="2445"/>
                  </a:lnTo>
                  <a:lnTo>
                    <a:pt x="3173" y="2461"/>
                  </a:lnTo>
                  <a:lnTo>
                    <a:pt x="3160" y="2474"/>
                  </a:lnTo>
                  <a:lnTo>
                    <a:pt x="3144" y="2482"/>
                  </a:lnTo>
                  <a:lnTo>
                    <a:pt x="3126" y="2485"/>
                  </a:lnTo>
                  <a:lnTo>
                    <a:pt x="3107" y="2482"/>
                  </a:lnTo>
                  <a:lnTo>
                    <a:pt x="3092" y="2474"/>
                  </a:lnTo>
                  <a:lnTo>
                    <a:pt x="3079" y="2461"/>
                  </a:lnTo>
                  <a:lnTo>
                    <a:pt x="3071" y="2445"/>
                  </a:lnTo>
                  <a:lnTo>
                    <a:pt x="3067" y="2427"/>
                  </a:lnTo>
                  <a:lnTo>
                    <a:pt x="3067" y="117"/>
                  </a:lnTo>
                  <a:lnTo>
                    <a:pt x="117" y="117"/>
                  </a:lnTo>
                  <a:lnTo>
                    <a:pt x="117" y="3067"/>
                  </a:lnTo>
                  <a:lnTo>
                    <a:pt x="3067" y="3067"/>
                  </a:lnTo>
                  <a:lnTo>
                    <a:pt x="3067" y="2659"/>
                  </a:lnTo>
                  <a:lnTo>
                    <a:pt x="3071" y="2642"/>
                  </a:lnTo>
                  <a:lnTo>
                    <a:pt x="3079" y="2625"/>
                  </a:lnTo>
                  <a:lnTo>
                    <a:pt x="3092" y="2613"/>
                  </a:lnTo>
                  <a:lnTo>
                    <a:pt x="3107" y="2604"/>
                  </a:lnTo>
                  <a:lnTo>
                    <a:pt x="3126" y="2602"/>
                  </a:lnTo>
                  <a:lnTo>
                    <a:pt x="3144" y="2604"/>
                  </a:lnTo>
                  <a:lnTo>
                    <a:pt x="3160" y="2613"/>
                  </a:lnTo>
                  <a:lnTo>
                    <a:pt x="3173" y="2625"/>
                  </a:lnTo>
                  <a:lnTo>
                    <a:pt x="3181" y="2642"/>
                  </a:lnTo>
                  <a:lnTo>
                    <a:pt x="3184" y="2659"/>
                  </a:lnTo>
                  <a:lnTo>
                    <a:pt x="3184" y="3126"/>
                  </a:lnTo>
                  <a:lnTo>
                    <a:pt x="3181" y="3144"/>
                  </a:lnTo>
                  <a:lnTo>
                    <a:pt x="3173" y="3160"/>
                  </a:lnTo>
                  <a:lnTo>
                    <a:pt x="3160" y="3173"/>
                  </a:lnTo>
                  <a:lnTo>
                    <a:pt x="3144" y="3181"/>
                  </a:lnTo>
                  <a:lnTo>
                    <a:pt x="3126" y="3184"/>
                  </a:lnTo>
                  <a:lnTo>
                    <a:pt x="58" y="3184"/>
                  </a:lnTo>
                  <a:lnTo>
                    <a:pt x="40" y="3181"/>
                  </a:lnTo>
                  <a:lnTo>
                    <a:pt x="24" y="3173"/>
                  </a:lnTo>
                  <a:lnTo>
                    <a:pt x="11" y="3160"/>
                  </a:lnTo>
                  <a:lnTo>
                    <a:pt x="3" y="3144"/>
                  </a:lnTo>
                  <a:lnTo>
                    <a:pt x="0" y="312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68"/>
            <p:cNvSpPr>
              <a:spLocks/>
            </p:cNvSpPr>
            <p:nvPr/>
          </p:nvSpPr>
          <p:spPr bwMode="auto">
            <a:xfrm>
              <a:off x="5432425" y="2774950"/>
              <a:ext cx="19050" cy="68263"/>
            </a:xfrm>
            <a:custGeom>
              <a:avLst/>
              <a:gdLst>
                <a:gd name="T0" fmla="*/ 57 w 116"/>
                <a:gd name="T1" fmla="*/ 0 h 427"/>
                <a:gd name="T2" fmla="*/ 76 w 116"/>
                <a:gd name="T3" fmla="*/ 2 h 427"/>
                <a:gd name="T4" fmla="*/ 91 w 116"/>
                <a:gd name="T5" fmla="*/ 11 h 427"/>
                <a:gd name="T6" fmla="*/ 105 w 116"/>
                <a:gd name="T7" fmla="*/ 23 h 427"/>
                <a:gd name="T8" fmla="*/ 112 w 116"/>
                <a:gd name="T9" fmla="*/ 39 h 427"/>
                <a:gd name="T10" fmla="*/ 116 w 116"/>
                <a:gd name="T11" fmla="*/ 57 h 427"/>
                <a:gd name="T12" fmla="*/ 116 w 116"/>
                <a:gd name="T13" fmla="*/ 368 h 427"/>
                <a:gd name="T14" fmla="*/ 112 w 116"/>
                <a:gd name="T15" fmla="*/ 387 h 427"/>
                <a:gd name="T16" fmla="*/ 105 w 116"/>
                <a:gd name="T17" fmla="*/ 402 h 427"/>
                <a:gd name="T18" fmla="*/ 91 w 116"/>
                <a:gd name="T19" fmla="*/ 415 h 427"/>
                <a:gd name="T20" fmla="*/ 76 w 116"/>
                <a:gd name="T21" fmla="*/ 423 h 427"/>
                <a:gd name="T22" fmla="*/ 57 w 116"/>
                <a:gd name="T23" fmla="*/ 427 h 427"/>
                <a:gd name="T24" fmla="*/ 39 w 116"/>
                <a:gd name="T25" fmla="*/ 423 h 427"/>
                <a:gd name="T26" fmla="*/ 23 w 116"/>
                <a:gd name="T27" fmla="*/ 415 h 427"/>
                <a:gd name="T28" fmla="*/ 11 w 116"/>
                <a:gd name="T29" fmla="*/ 402 h 427"/>
                <a:gd name="T30" fmla="*/ 2 w 116"/>
                <a:gd name="T31" fmla="*/ 387 h 427"/>
                <a:gd name="T32" fmla="*/ 0 w 116"/>
                <a:gd name="T33" fmla="*/ 368 h 427"/>
                <a:gd name="T34" fmla="*/ 0 w 116"/>
                <a:gd name="T35" fmla="*/ 57 h 427"/>
                <a:gd name="T36" fmla="*/ 2 w 116"/>
                <a:gd name="T37" fmla="*/ 39 h 427"/>
                <a:gd name="T38" fmla="*/ 11 w 116"/>
                <a:gd name="T39" fmla="*/ 23 h 427"/>
                <a:gd name="T40" fmla="*/ 23 w 116"/>
                <a:gd name="T41" fmla="*/ 11 h 427"/>
                <a:gd name="T42" fmla="*/ 39 w 116"/>
                <a:gd name="T43" fmla="*/ 2 h 427"/>
                <a:gd name="T44" fmla="*/ 57 w 116"/>
                <a:gd name="T45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427">
                  <a:moveTo>
                    <a:pt x="57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6" y="368"/>
                  </a:lnTo>
                  <a:lnTo>
                    <a:pt x="112" y="387"/>
                  </a:lnTo>
                  <a:lnTo>
                    <a:pt x="105" y="402"/>
                  </a:lnTo>
                  <a:lnTo>
                    <a:pt x="91" y="415"/>
                  </a:lnTo>
                  <a:lnTo>
                    <a:pt x="76" y="423"/>
                  </a:lnTo>
                  <a:lnTo>
                    <a:pt x="57" y="427"/>
                  </a:lnTo>
                  <a:lnTo>
                    <a:pt x="39" y="423"/>
                  </a:lnTo>
                  <a:lnTo>
                    <a:pt x="23" y="415"/>
                  </a:lnTo>
                  <a:lnTo>
                    <a:pt x="11" y="402"/>
                  </a:lnTo>
                  <a:lnTo>
                    <a:pt x="2" y="387"/>
                  </a:lnTo>
                  <a:lnTo>
                    <a:pt x="0" y="368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8" name="Group 837"/>
          <p:cNvGrpSpPr/>
          <p:nvPr/>
        </p:nvGrpSpPr>
        <p:grpSpPr>
          <a:xfrm>
            <a:off x="4397621" y="2676525"/>
            <a:ext cx="581024" cy="579438"/>
            <a:chOff x="4392613" y="2676525"/>
            <a:chExt cx="581024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173"/>
            <p:cNvSpPr>
              <a:spLocks/>
            </p:cNvSpPr>
            <p:nvPr/>
          </p:nvSpPr>
          <p:spPr bwMode="auto">
            <a:xfrm>
              <a:off x="4654550" y="2713038"/>
              <a:ext cx="319087" cy="542925"/>
            </a:xfrm>
            <a:custGeom>
              <a:avLst/>
              <a:gdLst>
                <a:gd name="T0" fmla="*/ 1196 w 1807"/>
                <a:gd name="T1" fmla="*/ 11 h 3418"/>
                <a:gd name="T2" fmla="*/ 1278 w 1807"/>
                <a:gd name="T3" fmla="*/ 87 h 3418"/>
                <a:gd name="T4" fmla="*/ 1297 w 1807"/>
                <a:gd name="T5" fmla="*/ 208 h 3418"/>
                <a:gd name="T6" fmla="*/ 1238 w 1807"/>
                <a:gd name="T7" fmla="*/ 314 h 3418"/>
                <a:gd name="T8" fmla="*/ 1159 w 1807"/>
                <a:gd name="T9" fmla="*/ 1242 h 3418"/>
                <a:gd name="T10" fmla="*/ 1411 w 1807"/>
                <a:gd name="T11" fmla="*/ 1398 h 3418"/>
                <a:gd name="T12" fmla="*/ 1609 w 1807"/>
                <a:gd name="T13" fmla="*/ 1622 h 3418"/>
                <a:gd name="T14" fmla="*/ 1744 w 1807"/>
                <a:gd name="T15" fmla="*/ 1899 h 3418"/>
                <a:gd name="T16" fmla="*/ 1805 w 1807"/>
                <a:gd name="T17" fmla="*/ 2210 h 3418"/>
                <a:gd name="T18" fmla="*/ 1781 w 1807"/>
                <a:gd name="T19" fmla="*/ 2550 h 3418"/>
                <a:gd name="T20" fmla="*/ 1669 w 1807"/>
                <a:gd name="T21" fmla="*/ 2859 h 3418"/>
                <a:gd name="T22" fmla="*/ 1483 w 1807"/>
                <a:gd name="T23" fmla="*/ 3116 h 3418"/>
                <a:gd name="T24" fmla="*/ 1237 w 1807"/>
                <a:gd name="T25" fmla="*/ 3303 h 3418"/>
                <a:gd name="T26" fmla="*/ 948 w 1807"/>
                <a:gd name="T27" fmla="*/ 3405 h 3418"/>
                <a:gd name="T28" fmla="*/ 635 w 1807"/>
                <a:gd name="T29" fmla="*/ 3405 h 3418"/>
                <a:gd name="T30" fmla="*/ 397 w 1807"/>
                <a:gd name="T31" fmla="*/ 3327 h 3418"/>
                <a:gd name="T32" fmla="*/ 377 w 1807"/>
                <a:gd name="T33" fmla="*/ 3274 h 3418"/>
                <a:gd name="T34" fmla="*/ 408 w 1807"/>
                <a:gd name="T35" fmla="*/ 3227 h 3418"/>
                <a:gd name="T36" fmla="*/ 515 w 1807"/>
                <a:gd name="T37" fmla="*/ 3254 h 3418"/>
                <a:gd name="T38" fmla="*/ 791 w 1807"/>
                <a:gd name="T39" fmla="*/ 3302 h 3418"/>
                <a:gd name="T40" fmla="*/ 1079 w 1807"/>
                <a:gd name="T41" fmla="*/ 3249 h 3418"/>
                <a:gd name="T42" fmla="*/ 1329 w 1807"/>
                <a:gd name="T43" fmla="*/ 3106 h 3418"/>
                <a:gd name="T44" fmla="*/ 1527 w 1807"/>
                <a:gd name="T45" fmla="*/ 2888 h 3418"/>
                <a:gd name="T46" fmla="*/ 1656 w 1807"/>
                <a:gd name="T47" fmla="*/ 2611 h 3418"/>
                <a:gd name="T48" fmla="*/ 1702 w 1807"/>
                <a:gd name="T49" fmla="*/ 2291 h 3418"/>
                <a:gd name="T50" fmla="*/ 1658 w 1807"/>
                <a:gd name="T51" fmla="*/ 1981 h 3418"/>
                <a:gd name="T52" fmla="*/ 1534 w 1807"/>
                <a:gd name="T53" fmla="*/ 1706 h 3418"/>
                <a:gd name="T54" fmla="*/ 1340 w 1807"/>
                <a:gd name="T55" fmla="*/ 1485 h 3418"/>
                <a:gd name="T56" fmla="*/ 1089 w 1807"/>
                <a:gd name="T57" fmla="*/ 1337 h 3418"/>
                <a:gd name="T58" fmla="*/ 1054 w 1807"/>
                <a:gd name="T59" fmla="*/ 1282 h 3418"/>
                <a:gd name="T60" fmla="*/ 1005 w 1807"/>
                <a:gd name="T61" fmla="*/ 338 h 3418"/>
                <a:gd name="T62" fmla="*/ 986 w 1807"/>
                <a:gd name="T63" fmla="*/ 273 h 3418"/>
                <a:gd name="T64" fmla="*/ 1036 w 1807"/>
                <a:gd name="T65" fmla="*/ 234 h 3418"/>
                <a:gd name="T66" fmla="*/ 1184 w 1807"/>
                <a:gd name="T67" fmla="*/ 209 h 3418"/>
                <a:gd name="T68" fmla="*/ 1184 w 1807"/>
                <a:gd name="T69" fmla="*/ 141 h 3418"/>
                <a:gd name="T70" fmla="*/ 441 w 1807"/>
                <a:gd name="T71" fmla="*/ 116 h 3418"/>
                <a:gd name="T72" fmla="*/ 391 w 1807"/>
                <a:gd name="T73" fmla="*/ 156 h 3418"/>
                <a:gd name="T74" fmla="*/ 410 w 1807"/>
                <a:gd name="T75" fmla="*/ 222 h 3418"/>
                <a:gd name="T76" fmla="*/ 843 w 1807"/>
                <a:gd name="T77" fmla="*/ 236 h 3418"/>
                <a:gd name="T78" fmla="*/ 879 w 1807"/>
                <a:gd name="T79" fmla="*/ 291 h 3418"/>
                <a:gd name="T80" fmla="*/ 843 w 1807"/>
                <a:gd name="T81" fmla="*/ 347 h 3418"/>
                <a:gd name="T82" fmla="*/ 526 w 1807"/>
                <a:gd name="T83" fmla="*/ 1300 h 3418"/>
                <a:gd name="T84" fmla="*/ 428 w 1807"/>
                <a:gd name="T85" fmla="*/ 1365 h 3418"/>
                <a:gd name="T86" fmla="*/ 192 w 1807"/>
                <a:gd name="T87" fmla="*/ 1531 h 3418"/>
                <a:gd name="T88" fmla="*/ 67 w 1807"/>
                <a:gd name="T89" fmla="*/ 1661 h 3418"/>
                <a:gd name="T90" fmla="*/ 19 w 1807"/>
                <a:gd name="T91" fmla="*/ 1650 h 3418"/>
                <a:gd name="T92" fmla="*/ 0 w 1807"/>
                <a:gd name="T93" fmla="*/ 1596 h 3418"/>
                <a:gd name="T94" fmla="*/ 114 w 1807"/>
                <a:gd name="T95" fmla="*/ 1452 h 3418"/>
                <a:gd name="T96" fmla="*/ 356 w 1807"/>
                <a:gd name="T97" fmla="*/ 1273 h 3418"/>
                <a:gd name="T98" fmla="*/ 368 w 1807"/>
                <a:gd name="T99" fmla="*/ 330 h 3418"/>
                <a:gd name="T100" fmla="*/ 294 w 1807"/>
                <a:gd name="T101" fmla="*/ 238 h 3418"/>
                <a:gd name="T102" fmla="*/ 293 w 1807"/>
                <a:gd name="T103" fmla="*/ 114 h 3418"/>
                <a:gd name="T104" fmla="*/ 361 w 1807"/>
                <a:gd name="T105" fmla="*/ 24 h 3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7" h="3418">
                  <a:moveTo>
                    <a:pt x="441" y="0"/>
                  </a:moveTo>
                  <a:lnTo>
                    <a:pt x="1141" y="0"/>
                  </a:lnTo>
                  <a:lnTo>
                    <a:pt x="1169" y="3"/>
                  </a:lnTo>
                  <a:lnTo>
                    <a:pt x="1196" y="11"/>
                  </a:lnTo>
                  <a:lnTo>
                    <a:pt x="1221" y="24"/>
                  </a:lnTo>
                  <a:lnTo>
                    <a:pt x="1243" y="42"/>
                  </a:lnTo>
                  <a:lnTo>
                    <a:pt x="1262" y="63"/>
                  </a:lnTo>
                  <a:lnTo>
                    <a:pt x="1278" y="87"/>
                  </a:lnTo>
                  <a:lnTo>
                    <a:pt x="1290" y="114"/>
                  </a:lnTo>
                  <a:lnTo>
                    <a:pt x="1297" y="144"/>
                  </a:lnTo>
                  <a:lnTo>
                    <a:pt x="1300" y="175"/>
                  </a:lnTo>
                  <a:lnTo>
                    <a:pt x="1297" y="208"/>
                  </a:lnTo>
                  <a:lnTo>
                    <a:pt x="1289" y="238"/>
                  </a:lnTo>
                  <a:lnTo>
                    <a:pt x="1276" y="267"/>
                  </a:lnTo>
                  <a:lnTo>
                    <a:pt x="1258" y="291"/>
                  </a:lnTo>
                  <a:lnTo>
                    <a:pt x="1238" y="314"/>
                  </a:lnTo>
                  <a:lnTo>
                    <a:pt x="1214" y="330"/>
                  </a:lnTo>
                  <a:lnTo>
                    <a:pt x="1187" y="343"/>
                  </a:lnTo>
                  <a:lnTo>
                    <a:pt x="1159" y="349"/>
                  </a:lnTo>
                  <a:lnTo>
                    <a:pt x="1159" y="1242"/>
                  </a:lnTo>
                  <a:lnTo>
                    <a:pt x="1226" y="1273"/>
                  </a:lnTo>
                  <a:lnTo>
                    <a:pt x="1291" y="1311"/>
                  </a:lnTo>
                  <a:lnTo>
                    <a:pt x="1353" y="1352"/>
                  </a:lnTo>
                  <a:lnTo>
                    <a:pt x="1411" y="1398"/>
                  </a:lnTo>
                  <a:lnTo>
                    <a:pt x="1466" y="1448"/>
                  </a:lnTo>
                  <a:lnTo>
                    <a:pt x="1517" y="1503"/>
                  </a:lnTo>
                  <a:lnTo>
                    <a:pt x="1565" y="1561"/>
                  </a:lnTo>
                  <a:lnTo>
                    <a:pt x="1609" y="1622"/>
                  </a:lnTo>
                  <a:lnTo>
                    <a:pt x="1649" y="1688"/>
                  </a:lnTo>
                  <a:lnTo>
                    <a:pt x="1685" y="1755"/>
                  </a:lnTo>
                  <a:lnTo>
                    <a:pt x="1716" y="1825"/>
                  </a:lnTo>
                  <a:lnTo>
                    <a:pt x="1744" y="1899"/>
                  </a:lnTo>
                  <a:lnTo>
                    <a:pt x="1766" y="1973"/>
                  </a:lnTo>
                  <a:lnTo>
                    <a:pt x="1784" y="2050"/>
                  </a:lnTo>
                  <a:lnTo>
                    <a:pt x="1797" y="2129"/>
                  </a:lnTo>
                  <a:lnTo>
                    <a:pt x="1805" y="2210"/>
                  </a:lnTo>
                  <a:lnTo>
                    <a:pt x="1807" y="2291"/>
                  </a:lnTo>
                  <a:lnTo>
                    <a:pt x="1804" y="2379"/>
                  </a:lnTo>
                  <a:lnTo>
                    <a:pt x="1795" y="2465"/>
                  </a:lnTo>
                  <a:lnTo>
                    <a:pt x="1781" y="2550"/>
                  </a:lnTo>
                  <a:lnTo>
                    <a:pt x="1760" y="2631"/>
                  </a:lnTo>
                  <a:lnTo>
                    <a:pt x="1735" y="2710"/>
                  </a:lnTo>
                  <a:lnTo>
                    <a:pt x="1704" y="2786"/>
                  </a:lnTo>
                  <a:lnTo>
                    <a:pt x="1669" y="2859"/>
                  </a:lnTo>
                  <a:lnTo>
                    <a:pt x="1629" y="2929"/>
                  </a:lnTo>
                  <a:lnTo>
                    <a:pt x="1584" y="2995"/>
                  </a:lnTo>
                  <a:lnTo>
                    <a:pt x="1536" y="3058"/>
                  </a:lnTo>
                  <a:lnTo>
                    <a:pt x="1483" y="3116"/>
                  </a:lnTo>
                  <a:lnTo>
                    <a:pt x="1427" y="3170"/>
                  </a:lnTo>
                  <a:lnTo>
                    <a:pt x="1367" y="3219"/>
                  </a:lnTo>
                  <a:lnTo>
                    <a:pt x="1304" y="3264"/>
                  </a:lnTo>
                  <a:lnTo>
                    <a:pt x="1237" y="3303"/>
                  </a:lnTo>
                  <a:lnTo>
                    <a:pt x="1168" y="3337"/>
                  </a:lnTo>
                  <a:lnTo>
                    <a:pt x="1097" y="3365"/>
                  </a:lnTo>
                  <a:lnTo>
                    <a:pt x="1024" y="3388"/>
                  </a:lnTo>
                  <a:lnTo>
                    <a:pt x="948" y="3405"/>
                  </a:lnTo>
                  <a:lnTo>
                    <a:pt x="870" y="3415"/>
                  </a:lnTo>
                  <a:lnTo>
                    <a:pt x="791" y="3418"/>
                  </a:lnTo>
                  <a:lnTo>
                    <a:pt x="712" y="3415"/>
                  </a:lnTo>
                  <a:lnTo>
                    <a:pt x="635" y="3405"/>
                  </a:lnTo>
                  <a:lnTo>
                    <a:pt x="558" y="3388"/>
                  </a:lnTo>
                  <a:lnTo>
                    <a:pt x="483" y="3365"/>
                  </a:lnTo>
                  <a:lnTo>
                    <a:pt x="409" y="3335"/>
                  </a:lnTo>
                  <a:lnTo>
                    <a:pt x="397" y="3327"/>
                  </a:lnTo>
                  <a:lnTo>
                    <a:pt x="387" y="3317"/>
                  </a:lnTo>
                  <a:lnTo>
                    <a:pt x="381" y="3304"/>
                  </a:lnTo>
                  <a:lnTo>
                    <a:pt x="377" y="3289"/>
                  </a:lnTo>
                  <a:lnTo>
                    <a:pt x="377" y="3274"/>
                  </a:lnTo>
                  <a:lnTo>
                    <a:pt x="380" y="3259"/>
                  </a:lnTo>
                  <a:lnTo>
                    <a:pt x="387" y="3246"/>
                  </a:lnTo>
                  <a:lnTo>
                    <a:pt x="397" y="3235"/>
                  </a:lnTo>
                  <a:lnTo>
                    <a:pt x="408" y="3227"/>
                  </a:lnTo>
                  <a:lnTo>
                    <a:pt x="421" y="3224"/>
                  </a:lnTo>
                  <a:lnTo>
                    <a:pt x="435" y="3223"/>
                  </a:lnTo>
                  <a:lnTo>
                    <a:pt x="449" y="3227"/>
                  </a:lnTo>
                  <a:lnTo>
                    <a:pt x="515" y="3254"/>
                  </a:lnTo>
                  <a:lnTo>
                    <a:pt x="582" y="3275"/>
                  </a:lnTo>
                  <a:lnTo>
                    <a:pt x="651" y="3289"/>
                  </a:lnTo>
                  <a:lnTo>
                    <a:pt x="720" y="3298"/>
                  </a:lnTo>
                  <a:lnTo>
                    <a:pt x="791" y="3302"/>
                  </a:lnTo>
                  <a:lnTo>
                    <a:pt x="866" y="3298"/>
                  </a:lnTo>
                  <a:lnTo>
                    <a:pt x="939" y="3288"/>
                  </a:lnTo>
                  <a:lnTo>
                    <a:pt x="1010" y="3272"/>
                  </a:lnTo>
                  <a:lnTo>
                    <a:pt x="1079" y="3249"/>
                  </a:lnTo>
                  <a:lnTo>
                    <a:pt x="1145" y="3222"/>
                  </a:lnTo>
                  <a:lnTo>
                    <a:pt x="1209" y="3188"/>
                  </a:lnTo>
                  <a:lnTo>
                    <a:pt x="1271" y="3150"/>
                  </a:lnTo>
                  <a:lnTo>
                    <a:pt x="1329" y="3106"/>
                  </a:lnTo>
                  <a:lnTo>
                    <a:pt x="1384" y="3058"/>
                  </a:lnTo>
                  <a:lnTo>
                    <a:pt x="1435" y="3005"/>
                  </a:lnTo>
                  <a:lnTo>
                    <a:pt x="1483" y="2948"/>
                  </a:lnTo>
                  <a:lnTo>
                    <a:pt x="1527" y="2888"/>
                  </a:lnTo>
                  <a:lnTo>
                    <a:pt x="1566" y="2822"/>
                  </a:lnTo>
                  <a:lnTo>
                    <a:pt x="1601" y="2755"/>
                  </a:lnTo>
                  <a:lnTo>
                    <a:pt x="1631" y="2684"/>
                  </a:lnTo>
                  <a:lnTo>
                    <a:pt x="1656" y="2611"/>
                  </a:lnTo>
                  <a:lnTo>
                    <a:pt x="1676" y="2534"/>
                  </a:lnTo>
                  <a:lnTo>
                    <a:pt x="1690" y="2455"/>
                  </a:lnTo>
                  <a:lnTo>
                    <a:pt x="1699" y="2374"/>
                  </a:lnTo>
                  <a:lnTo>
                    <a:pt x="1702" y="2291"/>
                  </a:lnTo>
                  <a:lnTo>
                    <a:pt x="1700" y="2211"/>
                  </a:lnTo>
                  <a:lnTo>
                    <a:pt x="1691" y="2133"/>
                  </a:lnTo>
                  <a:lnTo>
                    <a:pt x="1677" y="2056"/>
                  </a:lnTo>
                  <a:lnTo>
                    <a:pt x="1658" y="1981"/>
                  </a:lnTo>
                  <a:lnTo>
                    <a:pt x="1634" y="1907"/>
                  </a:lnTo>
                  <a:lnTo>
                    <a:pt x="1605" y="1838"/>
                  </a:lnTo>
                  <a:lnTo>
                    <a:pt x="1572" y="1770"/>
                  </a:lnTo>
                  <a:lnTo>
                    <a:pt x="1534" y="1706"/>
                  </a:lnTo>
                  <a:lnTo>
                    <a:pt x="1491" y="1645"/>
                  </a:lnTo>
                  <a:lnTo>
                    <a:pt x="1445" y="1588"/>
                  </a:lnTo>
                  <a:lnTo>
                    <a:pt x="1394" y="1534"/>
                  </a:lnTo>
                  <a:lnTo>
                    <a:pt x="1340" y="1485"/>
                  </a:lnTo>
                  <a:lnTo>
                    <a:pt x="1283" y="1441"/>
                  </a:lnTo>
                  <a:lnTo>
                    <a:pt x="1220" y="1401"/>
                  </a:lnTo>
                  <a:lnTo>
                    <a:pt x="1156" y="1366"/>
                  </a:lnTo>
                  <a:lnTo>
                    <a:pt x="1089" y="1337"/>
                  </a:lnTo>
                  <a:lnTo>
                    <a:pt x="1075" y="1328"/>
                  </a:lnTo>
                  <a:lnTo>
                    <a:pt x="1063" y="1316"/>
                  </a:lnTo>
                  <a:lnTo>
                    <a:pt x="1056" y="1300"/>
                  </a:lnTo>
                  <a:lnTo>
                    <a:pt x="1054" y="1282"/>
                  </a:lnTo>
                  <a:lnTo>
                    <a:pt x="1054" y="350"/>
                  </a:lnTo>
                  <a:lnTo>
                    <a:pt x="1036" y="350"/>
                  </a:lnTo>
                  <a:lnTo>
                    <a:pt x="1020" y="347"/>
                  </a:lnTo>
                  <a:lnTo>
                    <a:pt x="1005" y="338"/>
                  </a:lnTo>
                  <a:lnTo>
                    <a:pt x="994" y="326"/>
                  </a:lnTo>
                  <a:lnTo>
                    <a:pt x="986" y="310"/>
                  </a:lnTo>
                  <a:lnTo>
                    <a:pt x="984" y="291"/>
                  </a:lnTo>
                  <a:lnTo>
                    <a:pt x="986" y="273"/>
                  </a:lnTo>
                  <a:lnTo>
                    <a:pt x="994" y="257"/>
                  </a:lnTo>
                  <a:lnTo>
                    <a:pt x="1005" y="245"/>
                  </a:lnTo>
                  <a:lnTo>
                    <a:pt x="1020" y="236"/>
                  </a:lnTo>
                  <a:lnTo>
                    <a:pt x="1036" y="234"/>
                  </a:lnTo>
                  <a:lnTo>
                    <a:pt x="1141" y="234"/>
                  </a:lnTo>
                  <a:lnTo>
                    <a:pt x="1158" y="230"/>
                  </a:lnTo>
                  <a:lnTo>
                    <a:pt x="1172" y="222"/>
                  </a:lnTo>
                  <a:lnTo>
                    <a:pt x="1184" y="209"/>
                  </a:lnTo>
                  <a:lnTo>
                    <a:pt x="1191" y="194"/>
                  </a:lnTo>
                  <a:lnTo>
                    <a:pt x="1194" y="175"/>
                  </a:lnTo>
                  <a:lnTo>
                    <a:pt x="1191" y="156"/>
                  </a:lnTo>
                  <a:lnTo>
                    <a:pt x="1184" y="141"/>
                  </a:lnTo>
                  <a:lnTo>
                    <a:pt x="1172" y="128"/>
                  </a:lnTo>
                  <a:lnTo>
                    <a:pt x="1158" y="120"/>
                  </a:lnTo>
                  <a:lnTo>
                    <a:pt x="1141" y="116"/>
                  </a:lnTo>
                  <a:lnTo>
                    <a:pt x="441" y="116"/>
                  </a:lnTo>
                  <a:lnTo>
                    <a:pt x="424" y="120"/>
                  </a:lnTo>
                  <a:lnTo>
                    <a:pt x="410" y="128"/>
                  </a:lnTo>
                  <a:lnTo>
                    <a:pt x="399" y="141"/>
                  </a:lnTo>
                  <a:lnTo>
                    <a:pt x="391" y="156"/>
                  </a:lnTo>
                  <a:lnTo>
                    <a:pt x="388" y="175"/>
                  </a:lnTo>
                  <a:lnTo>
                    <a:pt x="391" y="194"/>
                  </a:lnTo>
                  <a:lnTo>
                    <a:pt x="399" y="209"/>
                  </a:lnTo>
                  <a:lnTo>
                    <a:pt x="410" y="222"/>
                  </a:lnTo>
                  <a:lnTo>
                    <a:pt x="424" y="230"/>
                  </a:lnTo>
                  <a:lnTo>
                    <a:pt x="441" y="234"/>
                  </a:lnTo>
                  <a:lnTo>
                    <a:pt x="826" y="234"/>
                  </a:lnTo>
                  <a:lnTo>
                    <a:pt x="843" y="236"/>
                  </a:lnTo>
                  <a:lnTo>
                    <a:pt x="857" y="245"/>
                  </a:lnTo>
                  <a:lnTo>
                    <a:pt x="868" y="257"/>
                  </a:lnTo>
                  <a:lnTo>
                    <a:pt x="876" y="273"/>
                  </a:lnTo>
                  <a:lnTo>
                    <a:pt x="879" y="291"/>
                  </a:lnTo>
                  <a:lnTo>
                    <a:pt x="876" y="310"/>
                  </a:lnTo>
                  <a:lnTo>
                    <a:pt x="868" y="326"/>
                  </a:lnTo>
                  <a:lnTo>
                    <a:pt x="857" y="338"/>
                  </a:lnTo>
                  <a:lnTo>
                    <a:pt x="843" y="347"/>
                  </a:lnTo>
                  <a:lnTo>
                    <a:pt x="826" y="350"/>
                  </a:lnTo>
                  <a:lnTo>
                    <a:pt x="528" y="350"/>
                  </a:lnTo>
                  <a:lnTo>
                    <a:pt x="528" y="1282"/>
                  </a:lnTo>
                  <a:lnTo>
                    <a:pt x="526" y="1300"/>
                  </a:lnTo>
                  <a:lnTo>
                    <a:pt x="519" y="1316"/>
                  </a:lnTo>
                  <a:lnTo>
                    <a:pt x="508" y="1328"/>
                  </a:lnTo>
                  <a:lnTo>
                    <a:pt x="493" y="1337"/>
                  </a:lnTo>
                  <a:lnTo>
                    <a:pt x="428" y="1365"/>
                  </a:lnTo>
                  <a:lnTo>
                    <a:pt x="365" y="1399"/>
                  </a:lnTo>
                  <a:lnTo>
                    <a:pt x="304" y="1438"/>
                  </a:lnTo>
                  <a:lnTo>
                    <a:pt x="246" y="1483"/>
                  </a:lnTo>
                  <a:lnTo>
                    <a:pt x="192" y="1531"/>
                  </a:lnTo>
                  <a:lnTo>
                    <a:pt x="140" y="1585"/>
                  </a:lnTo>
                  <a:lnTo>
                    <a:pt x="92" y="1642"/>
                  </a:lnTo>
                  <a:lnTo>
                    <a:pt x="81" y="1655"/>
                  </a:lnTo>
                  <a:lnTo>
                    <a:pt x="67" y="1661"/>
                  </a:lnTo>
                  <a:lnTo>
                    <a:pt x="52" y="1663"/>
                  </a:lnTo>
                  <a:lnTo>
                    <a:pt x="40" y="1662"/>
                  </a:lnTo>
                  <a:lnTo>
                    <a:pt x="29" y="1658"/>
                  </a:lnTo>
                  <a:lnTo>
                    <a:pt x="19" y="1650"/>
                  </a:lnTo>
                  <a:lnTo>
                    <a:pt x="9" y="1638"/>
                  </a:lnTo>
                  <a:lnTo>
                    <a:pt x="3" y="1625"/>
                  </a:lnTo>
                  <a:lnTo>
                    <a:pt x="0" y="1610"/>
                  </a:lnTo>
                  <a:lnTo>
                    <a:pt x="0" y="1596"/>
                  </a:lnTo>
                  <a:lnTo>
                    <a:pt x="5" y="1581"/>
                  </a:lnTo>
                  <a:lnTo>
                    <a:pt x="12" y="1568"/>
                  </a:lnTo>
                  <a:lnTo>
                    <a:pt x="61" y="1507"/>
                  </a:lnTo>
                  <a:lnTo>
                    <a:pt x="114" y="1452"/>
                  </a:lnTo>
                  <a:lnTo>
                    <a:pt x="171" y="1399"/>
                  </a:lnTo>
                  <a:lnTo>
                    <a:pt x="230" y="1353"/>
                  </a:lnTo>
                  <a:lnTo>
                    <a:pt x="292" y="1311"/>
                  </a:lnTo>
                  <a:lnTo>
                    <a:pt x="356" y="1273"/>
                  </a:lnTo>
                  <a:lnTo>
                    <a:pt x="423" y="1242"/>
                  </a:lnTo>
                  <a:lnTo>
                    <a:pt x="423" y="349"/>
                  </a:lnTo>
                  <a:lnTo>
                    <a:pt x="395" y="343"/>
                  </a:lnTo>
                  <a:lnTo>
                    <a:pt x="368" y="330"/>
                  </a:lnTo>
                  <a:lnTo>
                    <a:pt x="345" y="314"/>
                  </a:lnTo>
                  <a:lnTo>
                    <a:pt x="324" y="291"/>
                  </a:lnTo>
                  <a:lnTo>
                    <a:pt x="307" y="267"/>
                  </a:lnTo>
                  <a:lnTo>
                    <a:pt x="294" y="238"/>
                  </a:lnTo>
                  <a:lnTo>
                    <a:pt x="286" y="208"/>
                  </a:lnTo>
                  <a:lnTo>
                    <a:pt x="283" y="175"/>
                  </a:lnTo>
                  <a:lnTo>
                    <a:pt x="286" y="144"/>
                  </a:lnTo>
                  <a:lnTo>
                    <a:pt x="293" y="114"/>
                  </a:lnTo>
                  <a:lnTo>
                    <a:pt x="305" y="87"/>
                  </a:lnTo>
                  <a:lnTo>
                    <a:pt x="320" y="63"/>
                  </a:lnTo>
                  <a:lnTo>
                    <a:pt x="339" y="42"/>
                  </a:lnTo>
                  <a:lnTo>
                    <a:pt x="361" y="24"/>
                  </a:lnTo>
                  <a:lnTo>
                    <a:pt x="386" y="11"/>
                  </a:lnTo>
                  <a:lnTo>
                    <a:pt x="413" y="3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74"/>
            <p:cNvSpPr>
              <a:spLocks/>
            </p:cNvSpPr>
            <p:nvPr/>
          </p:nvSpPr>
          <p:spPr bwMode="auto">
            <a:xfrm>
              <a:off x="4854575" y="3100388"/>
              <a:ext cx="17462" cy="19050"/>
            </a:xfrm>
            <a:custGeom>
              <a:avLst/>
              <a:gdLst>
                <a:gd name="T0" fmla="*/ 52 w 105"/>
                <a:gd name="T1" fmla="*/ 0 h 116"/>
                <a:gd name="T2" fmla="*/ 69 w 105"/>
                <a:gd name="T3" fmla="*/ 3 h 116"/>
                <a:gd name="T4" fmla="*/ 83 w 105"/>
                <a:gd name="T5" fmla="*/ 12 h 116"/>
                <a:gd name="T6" fmla="*/ 95 w 105"/>
                <a:gd name="T7" fmla="*/ 24 h 116"/>
                <a:gd name="T8" fmla="*/ 102 w 105"/>
                <a:gd name="T9" fmla="*/ 39 h 116"/>
                <a:gd name="T10" fmla="*/ 105 w 105"/>
                <a:gd name="T11" fmla="*/ 58 h 116"/>
                <a:gd name="T12" fmla="*/ 102 w 105"/>
                <a:gd name="T13" fmla="*/ 77 h 116"/>
                <a:gd name="T14" fmla="*/ 95 w 105"/>
                <a:gd name="T15" fmla="*/ 93 h 116"/>
                <a:gd name="T16" fmla="*/ 83 w 105"/>
                <a:gd name="T17" fmla="*/ 105 h 116"/>
                <a:gd name="T18" fmla="*/ 69 w 105"/>
                <a:gd name="T19" fmla="*/ 114 h 116"/>
                <a:gd name="T20" fmla="*/ 52 w 105"/>
                <a:gd name="T21" fmla="*/ 116 h 116"/>
                <a:gd name="T22" fmla="*/ 36 w 105"/>
                <a:gd name="T23" fmla="*/ 114 h 116"/>
                <a:gd name="T24" fmla="*/ 21 w 105"/>
                <a:gd name="T25" fmla="*/ 105 h 116"/>
                <a:gd name="T26" fmla="*/ 10 w 105"/>
                <a:gd name="T27" fmla="*/ 93 h 116"/>
                <a:gd name="T28" fmla="*/ 3 w 105"/>
                <a:gd name="T29" fmla="*/ 77 h 116"/>
                <a:gd name="T30" fmla="*/ 0 w 105"/>
                <a:gd name="T31" fmla="*/ 58 h 116"/>
                <a:gd name="T32" fmla="*/ 3 w 105"/>
                <a:gd name="T33" fmla="*/ 39 h 116"/>
                <a:gd name="T34" fmla="*/ 10 w 105"/>
                <a:gd name="T35" fmla="*/ 24 h 116"/>
                <a:gd name="T36" fmla="*/ 21 w 105"/>
                <a:gd name="T37" fmla="*/ 12 h 116"/>
                <a:gd name="T38" fmla="*/ 36 w 105"/>
                <a:gd name="T39" fmla="*/ 3 h 116"/>
                <a:gd name="T40" fmla="*/ 52 w 10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16">
                  <a:moveTo>
                    <a:pt x="52" y="0"/>
                  </a:moveTo>
                  <a:lnTo>
                    <a:pt x="69" y="3"/>
                  </a:lnTo>
                  <a:lnTo>
                    <a:pt x="83" y="12"/>
                  </a:lnTo>
                  <a:lnTo>
                    <a:pt x="95" y="24"/>
                  </a:lnTo>
                  <a:lnTo>
                    <a:pt x="102" y="39"/>
                  </a:lnTo>
                  <a:lnTo>
                    <a:pt x="105" y="58"/>
                  </a:lnTo>
                  <a:lnTo>
                    <a:pt x="102" y="77"/>
                  </a:lnTo>
                  <a:lnTo>
                    <a:pt x="95" y="93"/>
                  </a:lnTo>
                  <a:lnTo>
                    <a:pt x="83" y="105"/>
                  </a:lnTo>
                  <a:lnTo>
                    <a:pt x="69" y="114"/>
                  </a:lnTo>
                  <a:lnTo>
                    <a:pt x="52" y="116"/>
                  </a:lnTo>
                  <a:lnTo>
                    <a:pt x="36" y="114"/>
                  </a:lnTo>
                  <a:lnTo>
                    <a:pt x="21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1" y="12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75"/>
            <p:cNvSpPr>
              <a:spLocks/>
            </p:cNvSpPr>
            <p:nvPr/>
          </p:nvSpPr>
          <p:spPr bwMode="auto">
            <a:xfrm>
              <a:off x="4816475" y="3136900"/>
              <a:ext cx="19050" cy="19050"/>
            </a:xfrm>
            <a:custGeom>
              <a:avLst/>
              <a:gdLst>
                <a:gd name="T0" fmla="*/ 52 w 105"/>
                <a:gd name="T1" fmla="*/ 0 h 116"/>
                <a:gd name="T2" fmla="*/ 69 w 105"/>
                <a:gd name="T3" fmla="*/ 2 h 116"/>
                <a:gd name="T4" fmla="*/ 83 w 105"/>
                <a:gd name="T5" fmla="*/ 11 h 116"/>
                <a:gd name="T6" fmla="*/ 95 w 105"/>
                <a:gd name="T7" fmla="*/ 23 h 116"/>
                <a:gd name="T8" fmla="*/ 102 w 105"/>
                <a:gd name="T9" fmla="*/ 38 h 116"/>
                <a:gd name="T10" fmla="*/ 105 w 105"/>
                <a:gd name="T11" fmla="*/ 57 h 116"/>
                <a:gd name="T12" fmla="*/ 102 w 105"/>
                <a:gd name="T13" fmla="*/ 76 h 116"/>
                <a:gd name="T14" fmla="*/ 95 w 105"/>
                <a:gd name="T15" fmla="*/ 92 h 116"/>
                <a:gd name="T16" fmla="*/ 83 w 105"/>
                <a:gd name="T17" fmla="*/ 104 h 116"/>
                <a:gd name="T18" fmla="*/ 69 w 105"/>
                <a:gd name="T19" fmla="*/ 113 h 116"/>
                <a:gd name="T20" fmla="*/ 52 w 105"/>
                <a:gd name="T21" fmla="*/ 116 h 116"/>
                <a:gd name="T22" fmla="*/ 36 w 105"/>
                <a:gd name="T23" fmla="*/ 113 h 116"/>
                <a:gd name="T24" fmla="*/ 21 w 105"/>
                <a:gd name="T25" fmla="*/ 104 h 116"/>
                <a:gd name="T26" fmla="*/ 10 w 105"/>
                <a:gd name="T27" fmla="*/ 92 h 116"/>
                <a:gd name="T28" fmla="*/ 3 w 105"/>
                <a:gd name="T29" fmla="*/ 76 h 116"/>
                <a:gd name="T30" fmla="*/ 0 w 105"/>
                <a:gd name="T31" fmla="*/ 57 h 116"/>
                <a:gd name="T32" fmla="*/ 3 w 105"/>
                <a:gd name="T33" fmla="*/ 38 h 116"/>
                <a:gd name="T34" fmla="*/ 10 w 105"/>
                <a:gd name="T35" fmla="*/ 23 h 116"/>
                <a:gd name="T36" fmla="*/ 21 w 105"/>
                <a:gd name="T37" fmla="*/ 11 h 116"/>
                <a:gd name="T38" fmla="*/ 36 w 105"/>
                <a:gd name="T39" fmla="*/ 2 h 116"/>
                <a:gd name="T40" fmla="*/ 52 w 10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16">
                  <a:moveTo>
                    <a:pt x="52" y="0"/>
                  </a:moveTo>
                  <a:lnTo>
                    <a:pt x="69" y="2"/>
                  </a:lnTo>
                  <a:lnTo>
                    <a:pt x="83" y="11"/>
                  </a:lnTo>
                  <a:lnTo>
                    <a:pt x="95" y="23"/>
                  </a:lnTo>
                  <a:lnTo>
                    <a:pt x="102" y="38"/>
                  </a:lnTo>
                  <a:lnTo>
                    <a:pt x="105" y="57"/>
                  </a:lnTo>
                  <a:lnTo>
                    <a:pt x="102" y="76"/>
                  </a:lnTo>
                  <a:lnTo>
                    <a:pt x="95" y="92"/>
                  </a:lnTo>
                  <a:lnTo>
                    <a:pt x="83" y="104"/>
                  </a:lnTo>
                  <a:lnTo>
                    <a:pt x="69" y="113"/>
                  </a:lnTo>
                  <a:lnTo>
                    <a:pt x="52" y="116"/>
                  </a:lnTo>
                  <a:lnTo>
                    <a:pt x="36" y="113"/>
                  </a:lnTo>
                  <a:lnTo>
                    <a:pt x="21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1" y="11"/>
                  </a:lnTo>
                  <a:lnTo>
                    <a:pt x="36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76"/>
            <p:cNvSpPr>
              <a:spLocks/>
            </p:cNvSpPr>
            <p:nvPr/>
          </p:nvSpPr>
          <p:spPr bwMode="auto">
            <a:xfrm>
              <a:off x="4670425" y="3001963"/>
              <a:ext cx="266700" cy="217488"/>
            </a:xfrm>
            <a:custGeom>
              <a:avLst/>
              <a:gdLst>
                <a:gd name="T0" fmla="*/ 794 w 1513"/>
                <a:gd name="T1" fmla="*/ 16 h 1370"/>
                <a:gd name="T2" fmla="*/ 874 w 1513"/>
                <a:gd name="T3" fmla="*/ 65 h 1370"/>
                <a:gd name="T4" fmla="*/ 936 w 1513"/>
                <a:gd name="T5" fmla="*/ 121 h 1370"/>
                <a:gd name="T6" fmla="*/ 1008 w 1513"/>
                <a:gd name="T7" fmla="*/ 155 h 1370"/>
                <a:gd name="T8" fmla="*/ 1098 w 1513"/>
                <a:gd name="T9" fmla="*/ 147 h 1370"/>
                <a:gd name="T10" fmla="*/ 1155 w 1513"/>
                <a:gd name="T11" fmla="*/ 112 h 1370"/>
                <a:gd name="T12" fmla="*/ 1221 w 1513"/>
                <a:gd name="T13" fmla="*/ 58 h 1370"/>
                <a:gd name="T14" fmla="*/ 1327 w 1513"/>
                <a:gd name="T15" fmla="*/ 6 h 1370"/>
                <a:gd name="T16" fmla="*/ 1383 w 1513"/>
                <a:gd name="T17" fmla="*/ 7 h 1370"/>
                <a:gd name="T18" fmla="*/ 1458 w 1513"/>
                <a:gd name="T19" fmla="*/ 150 h 1370"/>
                <a:gd name="T20" fmla="*/ 1511 w 1513"/>
                <a:gd name="T21" fmla="*/ 410 h 1370"/>
                <a:gd name="T22" fmla="*/ 1487 w 1513"/>
                <a:gd name="T23" fmla="*/ 701 h 1370"/>
                <a:gd name="T24" fmla="*/ 1380 w 1513"/>
                <a:gd name="T25" fmla="*/ 967 h 1370"/>
                <a:gd name="T26" fmla="*/ 1204 w 1513"/>
                <a:gd name="T27" fmla="*/ 1179 h 1370"/>
                <a:gd name="T28" fmla="*/ 974 w 1513"/>
                <a:gd name="T29" fmla="*/ 1319 h 1370"/>
                <a:gd name="T30" fmla="*/ 707 w 1513"/>
                <a:gd name="T31" fmla="*/ 1370 h 1370"/>
                <a:gd name="T32" fmla="*/ 431 w 1513"/>
                <a:gd name="T33" fmla="*/ 1316 h 1370"/>
                <a:gd name="T34" fmla="*/ 339 w 1513"/>
                <a:gd name="T35" fmla="*/ 1253 h 1370"/>
                <a:gd name="T36" fmla="*/ 348 w 1513"/>
                <a:gd name="T37" fmla="*/ 1195 h 1370"/>
                <a:gd name="T38" fmla="*/ 397 w 1513"/>
                <a:gd name="T39" fmla="*/ 1175 h 1370"/>
                <a:gd name="T40" fmla="*/ 585 w 1513"/>
                <a:gd name="T41" fmla="*/ 1241 h 1370"/>
                <a:gd name="T42" fmla="*/ 833 w 1513"/>
                <a:gd name="T43" fmla="*/ 1240 h 1370"/>
                <a:gd name="T44" fmla="*/ 1060 w 1513"/>
                <a:gd name="T45" fmla="*/ 1147 h 1370"/>
                <a:gd name="T46" fmla="*/ 1243 w 1513"/>
                <a:gd name="T47" fmla="*/ 976 h 1370"/>
                <a:gd name="T48" fmla="*/ 1364 w 1513"/>
                <a:gd name="T49" fmla="*/ 747 h 1370"/>
                <a:gd name="T50" fmla="*/ 1408 w 1513"/>
                <a:gd name="T51" fmla="*/ 476 h 1370"/>
                <a:gd name="T52" fmla="*/ 1375 w 1513"/>
                <a:gd name="T53" fmla="*/ 238 h 1370"/>
                <a:gd name="T54" fmla="*/ 1287 w 1513"/>
                <a:gd name="T55" fmla="*/ 149 h 1370"/>
                <a:gd name="T56" fmla="*/ 1221 w 1513"/>
                <a:gd name="T57" fmla="*/ 204 h 1370"/>
                <a:gd name="T58" fmla="*/ 1147 w 1513"/>
                <a:gd name="T59" fmla="*/ 252 h 1370"/>
                <a:gd name="T60" fmla="*/ 1033 w 1513"/>
                <a:gd name="T61" fmla="*/ 272 h 1370"/>
                <a:gd name="T62" fmla="*/ 923 w 1513"/>
                <a:gd name="T63" fmla="*/ 248 h 1370"/>
                <a:gd name="T64" fmla="*/ 851 w 1513"/>
                <a:gd name="T65" fmla="*/ 194 h 1370"/>
                <a:gd name="T66" fmla="*/ 788 w 1513"/>
                <a:gd name="T67" fmla="*/ 140 h 1370"/>
                <a:gd name="T68" fmla="*/ 707 w 1513"/>
                <a:gd name="T69" fmla="*/ 117 h 1370"/>
                <a:gd name="T70" fmla="*/ 626 w 1513"/>
                <a:gd name="T71" fmla="*/ 140 h 1370"/>
                <a:gd name="T72" fmla="*/ 564 w 1513"/>
                <a:gd name="T73" fmla="*/ 194 h 1370"/>
                <a:gd name="T74" fmla="*/ 491 w 1513"/>
                <a:gd name="T75" fmla="*/ 248 h 1370"/>
                <a:gd name="T76" fmla="*/ 381 w 1513"/>
                <a:gd name="T77" fmla="*/ 272 h 1370"/>
                <a:gd name="T78" fmla="*/ 267 w 1513"/>
                <a:gd name="T79" fmla="*/ 252 h 1370"/>
                <a:gd name="T80" fmla="*/ 195 w 1513"/>
                <a:gd name="T81" fmla="*/ 204 h 1370"/>
                <a:gd name="T82" fmla="*/ 131 w 1513"/>
                <a:gd name="T83" fmla="*/ 151 h 1370"/>
                <a:gd name="T84" fmla="*/ 61 w 1513"/>
                <a:gd name="T85" fmla="*/ 119 h 1370"/>
                <a:gd name="T86" fmla="*/ 15 w 1513"/>
                <a:gd name="T87" fmla="*/ 102 h 1370"/>
                <a:gd name="T88" fmla="*/ 2 w 1513"/>
                <a:gd name="T89" fmla="*/ 47 h 1370"/>
                <a:gd name="T90" fmla="*/ 31 w 1513"/>
                <a:gd name="T91" fmla="*/ 7 h 1370"/>
                <a:gd name="T92" fmla="*/ 88 w 1513"/>
                <a:gd name="T93" fmla="*/ 6 h 1370"/>
                <a:gd name="T94" fmla="*/ 194 w 1513"/>
                <a:gd name="T95" fmla="*/ 58 h 1370"/>
                <a:gd name="T96" fmla="*/ 259 w 1513"/>
                <a:gd name="T97" fmla="*/ 112 h 1370"/>
                <a:gd name="T98" fmla="*/ 316 w 1513"/>
                <a:gd name="T99" fmla="*/ 147 h 1370"/>
                <a:gd name="T100" fmla="*/ 406 w 1513"/>
                <a:gd name="T101" fmla="*/ 155 h 1370"/>
                <a:gd name="T102" fmla="*/ 478 w 1513"/>
                <a:gd name="T103" fmla="*/ 121 h 1370"/>
                <a:gd name="T104" fmla="*/ 540 w 1513"/>
                <a:gd name="T105" fmla="*/ 65 h 1370"/>
                <a:gd name="T106" fmla="*/ 621 w 1513"/>
                <a:gd name="T107" fmla="*/ 16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3" h="1370">
                  <a:moveTo>
                    <a:pt x="707" y="0"/>
                  </a:moveTo>
                  <a:lnTo>
                    <a:pt x="739" y="3"/>
                  </a:lnTo>
                  <a:lnTo>
                    <a:pt x="768" y="8"/>
                  </a:lnTo>
                  <a:lnTo>
                    <a:pt x="794" y="16"/>
                  </a:lnTo>
                  <a:lnTo>
                    <a:pt x="817" y="26"/>
                  </a:lnTo>
                  <a:lnTo>
                    <a:pt x="838" y="37"/>
                  </a:lnTo>
                  <a:lnTo>
                    <a:pt x="857" y="50"/>
                  </a:lnTo>
                  <a:lnTo>
                    <a:pt x="874" y="65"/>
                  </a:lnTo>
                  <a:lnTo>
                    <a:pt x="890" y="78"/>
                  </a:lnTo>
                  <a:lnTo>
                    <a:pt x="904" y="92"/>
                  </a:lnTo>
                  <a:lnTo>
                    <a:pt x="920" y="108"/>
                  </a:lnTo>
                  <a:lnTo>
                    <a:pt x="936" y="121"/>
                  </a:lnTo>
                  <a:lnTo>
                    <a:pt x="952" y="133"/>
                  </a:lnTo>
                  <a:lnTo>
                    <a:pt x="969" y="142"/>
                  </a:lnTo>
                  <a:lnTo>
                    <a:pt x="987" y="150"/>
                  </a:lnTo>
                  <a:lnTo>
                    <a:pt x="1008" y="155"/>
                  </a:lnTo>
                  <a:lnTo>
                    <a:pt x="1033" y="156"/>
                  </a:lnTo>
                  <a:lnTo>
                    <a:pt x="1058" y="155"/>
                  </a:lnTo>
                  <a:lnTo>
                    <a:pt x="1080" y="152"/>
                  </a:lnTo>
                  <a:lnTo>
                    <a:pt x="1098" y="147"/>
                  </a:lnTo>
                  <a:lnTo>
                    <a:pt x="1114" y="140"/>
                  </a:lnTo>
                  <a:lnTo>
                    <a:pt x="1128" y="132"/>
                  </a:lnTo>
                  <a:lnTo>
                    <a:pt x="1142" y="122"/>
                  </a:lnTo>
                  <a:lnTo>
                    <a:pt x="1155" y="112"/>
                  </a:lnTo>
                  <a:lnTo>
                    <a:pt x="1169" y="100"/>
                  </a:lnTo>
                  <a:lnTo>
                    <a:pt x="1185" y="86"/>
                  </a:lnTo>
                  <a:lnTo>
                    <a:pt x="1202" y="72"/>
                  </a:lnTo>
                  <a:lnTo>
                    <a:pt x="1221" y="58"/>
                  </a:lnTo>
                  <a:lnTo>
                    <a:pt x="1243" y="44"/>
                  </a:lnTo>
                  <a:lnTo>
                    <a:pt x="1267" y="30"/>
                  </a:lnTo>
                  <a:lnTo>
                    <a:pt x="1295" y="17"/>
                  </a:lnTo>
                  <a:lnTo>
                    <a:pt x="1327" y="6"/>
                  </a:lnTo>
                  <a:lnTo>
                    <a:pt x="1334" y="5"/>
                  </a:lnTo>
                  <a:lnTo>
                    <a:pt x="1353" y="1"/>
                  </a:lnTo>
                  <a:lnTo>
                    <a:pt x="1369" y="1"/>
                  </a:lnTo>
                  <a:lnTo>
                    <a:pt x="1383" y="7"/>
                  </a:lnTo>
                  <a:lnTo>
                    <a:pt x="1396" y="16"/>
                  </a:lnTo>
                  <a:lnTo>
                    <a:pt x="1406" y="30"/>
                  </a:lnTo>
                  <a:lnTo>
                    <a:pt x="1434" y="89"/>
                  </a:lnTo>
                  <a:lnTo>
                    <a:pt x="1458" y="150"/>
                  </a:lnTo>
                  <a:lnTo>
                    <a:pt x="1478" y="213"/>
                  </a:lnTo>
                  <a:lnTo>
                    <a:pt x="1493" y="278"/>
                  </a:lnTo>
                  <a:lnTo>
                    <a:pt x="1504" y="343"/>
                  </a:lnTo>
                  <a:lnTo>
                    <a:pt x="1511" y="410"/>
                  </a:lnTo>
                  <a:lnTo>
                    <a:pt x="1513" y="476"/>
                  </a:lnTo>
                  <a:lnTo>
                    <a:pt x="1510" y="554"/>
                  </a:lnTo>
                  <a:lnTo>
                    <a:pt x="1502" y="628"/>
                  </a:lnTo>
                  <a:lnTo>
                    <a:pt x="1487" y="701"/>
                  </a:lnTo>
                  <a:lnTo>
                    <a:pt x="1468" y="772"/>
                  </a:lnTo>
                  <a:lnTo>
                    <a:pt x="1443" y="841"/>
                  </a:lnTo>
                  <a:lnTo>
                    <a:pt x="1414" y="905"/>
                  </a:lnTo>
                  <a:lnTo>
                    <a:pt x="1380" y="967"/>
                  </a:lnTo>
                  <a:lnTo>
                    <a:pt x="1342" y="1026"/>
                  </a:lnTo>
                  <a:lnTo>
                    <a:pt x="1300" y="1082"/>
                  </a:lnTo>
                  <a:lnTo>
                    <a:pt x="1254" y="1133"/>
                  </a:lnTo>
                  <a:lnTo>
                    <a:pt x="1204" y="1179"/>
                  </a:lnTo>
                  <a:lnTo>
                    <a:pt x="1150" y="1221"/>
                  </a:lnTo>
                  <a:lnTo>
                    <a:pt x="1094" y="1259"/>
                  </a:lnTo>
                  <a:lnTo>
                    <a:pt x="1035" y="1292"/>
                  </a:lnTo>
                  <a:lnTo>
                    <a:pt x="974" y="1319"/>
                  </a:lnTo>
                  <a:lnTo>
                    <a:pt x="910" y="1341"/>
                  </a:lnTo>
                  <a:lnTo>
                    <a:pt x="844" y="1357"/>
                  </a:lnTo>
                  <a:lnTo>
                    <a:pt x="776" y="1367"/>
                  </a:lnTo>
                  <a:lnTo>
                    <a:pt x="707" y="1370"/>
                  </a:lnTo>
                  <a:lnTo>
                    <a:pt x="636" y="1366"/>
                  </a:lnTo>
                  <a:lnTo>
                    <a:pt x="566" y="1356"/>
                  </a:lnTo>
                  <a:lnTo>
                    <a:pt x="498" y="1339"/>
                  </a:lnTo>
                  <a:lnTo>
                    <a:pt x="431" y="1316"/>
                  </a:lnTo>
                  <a:lnTo>
                    <a:pt x="366" y="1286"/>
                  </a:lnTo>
                  <a:lnTo>
                    <a:pt x="354" y="1277"/>
                  </a:lnTo>
                  <a:lnTo>
                    <a:pt x="345" y="1266"/>
                  </a:lnTo>
                  <a:lnTo>
                    <a:pt x="339" y="1253"/>
                  </a:lnTo>
                  <a:lnTo>
                    <a:pt x="336" y="1238"/>
                  </a:lnTo>
                  <a:lnTo>
                    <a:pt x="336" y="1223"/>
                  </a:lnTo>
                  <a:lnTo>
                    <a:pt x="341" y="1208"/>
                  </a:lnTo>
                  <a:lnTo>
                    <a:pt x="348" y="1195"/>
                  </a:lnTo>
                  <a:lnTo>
                    <a:pt x="358" y="1185"/>
                  </a:lnTo>
                  <a:lnTo>
                    <a:pt x="370" y="1178"/>
                  </a:lnTo>
                  <a:lnTo>
                    <a:pt x="383" y="1175"/>
                  </a:lnTo>
                  <a:lnTo>
                    <a:pt x="397" y="1175"/>
                  </a:lnTo>
                  <a:lnTo>
                    <a:pt x="410" y="1180"/>
                  </a:lnTo>
                  <a:lnTo>
                    <a:pt x="467" y="1206"/>
                  </a:lnTo>
                  <a:lnTo>
                    <a:pt x="525" y="1227"/>
                  </a:lnTo>
                  <a:lnTo>
                    <a:pt x="585" y="1241"/>
                  </a:lnTo>
                  <a:lnTo>
                    <a:pt x="645" y="1250"/>
                  </a:lnTo>
                  <a:lnTo>
                    <a:pt x="707" y="1254"/>
                  </a:lnTo>
                  <a:lnTo>
                    <a:pt x="771" y="1250"/>
                  </a:lnTo>
                  <a:lnTo>
                    <a:pt x="833" y="1240"/>
                  </a:lnTo>
                  <a:lnTo>
                    <a:pt x="893" y="1225"/>
                  </a:lnTo>
                  <a:lnTo>
                    <a:pt x="951" y="1205"/>
                  </a:lnTo>
                  <a:lnTo>
                    <a:pt x="1007" y="1178"/>
                  </a:lnTo>
                  <a:lnTo>
                    <a:pt x="1060" y="1147"/>
                  </a:lnTo>
                  <a:lnTo>
                    <a:pt x="1111" y="1111"/>
                  </a:lnTo>
                  <a:lnTo>
                    <a:pt x="1158" y="1071"/>
                  </a:lnTo>
                  <a:lnTo>
                    <a:pt x="1203" y="1025"/>
                  </a:lnTo>
                  <a:lnTo>
                    <a:pt x="1243" y="976"/>
                  </a:lnTo>
                  <a:lnTo>
                    <a:pt x="1280" y="924"/>
                  </a:lnTo>
                  <a:lnTo>
                    <a:pt x="1313" y="868"/>
                  </a:lnTo>
                  <a:lnTo>
                    <a:pt x="1341" y="809"/>
                  </a:lnTo>
                  <a:lnTo>
                    <a:pt x="1364" y="747"/>
                  </a:lnTo>
                  <a:lnTo>
                    <a:pt x="1383" y="682"/>
                  </a:lnTo>
                  <a:lnTo>
                    <a:pt x="1397" y="616"/>
                  </a:lnTo>
                  <a:lnTo>
                    <a:pt x="1405" y="547"/>
                  </a:lnTo>
                  <a:lnTo>
                    <a:pt x="1408" y="476"/>
                  </a:lnTo>
                  <a:lnTo>
                    <a:pt x="1406" y="415"/>
                  </a:lnTo>
                  <a:lnTo>
                    <a:pt x="1400" y="355"/>
                  </a:lnTo>
                  <a:lnTo>
                    <a:pt x="1389" y="295"/>
                  </a:lnTo>
                  <a:lnTo>
                    <a:pt x="1375" y="238"/>
                  </a:lnTo>
                  <a:lnTo>
                    <a:pt x="1356" y="181"/>
                  </a:lnTo>
                  <a:lnTo>
                    <a:pt x="1333" y="126"/>
                  </a:lnTo>
                  <a:lnTo>
                    <a:pt x="1308" y="137"/>
                  </a:lnTo>
                  <a:lnTo>
                    <a:pt x="1287" y="149"/>
                  </a:lnTo>
                  <a:lnTo>
                    <a:pt x="1269" y="162"/>
                  </a:lnTo>
                  <a:lnTo>
                    <a:pt x="1252" y="177"/>
                  </a:lnTo>
                  <a:lnTo>
                    <a:pt x="1236" y="190"/>
                  </a:lnTo>
                  <a:lnTo>
                    <a:pt x="1221" y="204"/>
                  </a:lnTo>
                  <a:lnTo>
                    <a:pt x="1205" y="217"/>
                  </a:lnTo>
                  <a:lnTo>
                    <a:pt x="1188" y="230"/>
                  </a:lnTo>
                  <a:lnTo>
                    <a:pt x="1168" y="241"/>
                  </a:lnTo>
                  <a:lnTo>
                    <a:pt x="1147" y="252"/>
                  </a:lnTo>
                  <a:lnTo>
                    <a:pt x="1124" y="260"/>
                  </a:lnTo>
                  <a:lnTo>
                    <a:pt x="1098" y="267"/>
                  </a:lnTo>
                  <a:lnTo>
                    <a:pt x="1067" y="271"/>
                  </a:lnTo>
                  <a:lnTo>
                    <a:pt x="1033" y="272"/>
                  </a:lnTo>
                  <a:lnTo>
                    <a:pt x="1001" y="271"/>
                  </a:lnTo>
                  <a:lnTo>
                    <a:pt x="972" y="265"/>
                  </a:lnTo>
                  <a:lnTo>
                    <a:pt x="947" y="258"/>
                  </a:lnTo>
                  <a:lnTo>
                    <a:pt x="923" y="248"/>
                  </a:lnTo>
                  <a:lnTo>
                    <a:pt x="902" y="235"/>
                  </a:lnTo>
                  <a:lnTo>
                    <a:pt x="884" y="223"/>
                  </a:lnTo>
                  <a:lnTo>
                    <a:pt x="866" y="209"/>
                  </a:lnTo>
                  <a:lnTo>
                    <a:pt x="851" y="194"/>
                  </a:lnTo>
                  <a:lnTo>
                    <a:pt x="836" y="181"/>
                  </a:lnTo>
                  <a:lnTo>
                    <a:pt x="820" y="166"/>
                  </a:lnTo>
                  <a:lnTo>
                    <a:pt x="804" y="152"/>
                  </a:lnTo>
                  <a:lnTo>
                    <a:pt x="788" y="140"/>
                  </a:lnTo>
                  <a:lnTo>
                    <a:pt x="772" y="130"/>
                  </a:lnTo>
                  <a:lnTo>
                    <a:pt x="753" y="123"/>
                  </a:lnTo>
                  <a:lnTo>
                    <a:pt x="732" y="119"/>
                  </a:lnTo>
                  <a:lnTo>
                    <a:pt x="707" y="117"/>
                  </a:lnTo>
                  <a:lnTo>
                    <a:pt x="682" y="119"/>
                  </a:lnTo>
                  <a:lnTo>
                    <a:pt x="661" y="123"/>
                  </a:lnTo>
                  <a:lnTo>
                    <a:pt x="643" y="130"/>
                  </a:lnTo>
                  <a:lnTo>
                    <a:pt x="626" y="140"/>
                  </a:lnTo>
                  <a:lnTo>
                    <a:pt x="610" y="152"/>
                  </a:lnTo>
                  <a:lnTo>
                    <a:pt x="594" y="166"/>
                  </a:lnTo>
                  <a:lnTo>
                    <a:pt x="578" y="181"/>
                  </a:lnTo>
                  <a:lnTo>
                    <a:pt x="564" y="194"/>
                  </a:lnTo>
                  <a:lnTo>
                    <a:pt x="548" y="209"/>
                  </a:lnTo>
                  <a:lnTo>
                    <a:pt x="531" y="223"/>
                  </a:lnTo>
                  <a:lnTo>
                    <a:pt x="512" y="235"/>
                  </a:lnTo>
                  <a:lnTo>
                    <a:pt x="491" y="248"/>
                  </a:lnTo>
                  <a:lnTo>
                    <a:pt x="468" y="258"/>
                  </a:lnTo>
                  <a:lnTo>
                    <a:pt x="442" y="265"/>
                  </a:lnTo>
                  <a:lnTo>
                    <a:pt x="413" y="271"/>
                  </a:lnTo>
                  <a:lnTo>
                    <a:pt x="381" y="272"/>
                  </a:lnTo>
                  <a:lnTo>
                    <a:pt x="347" y="271"/>
                  </a:lnTo>
                  <a:lnTo>
                    <a:pt x="317" y="267"/>
                  </a:lnTo>
                  <a:lnTo>
                    <a:pt x="290" y="260"/>
                  </a:lnTo>
                  <a:lnTo>
                    <a:pt x="267" y="252"/>
                  </a:lnTo>
                  <a:lnTo>
                    <a:pt x="246" y="241"/>
                  </a:lnTo>
                  <a:lnTo>
                    <a:pt x="227" y="230"/>
                  </a:lnTo>
                  <a:lnTo>
                    <a:pt x="210" y="217"/>
                  </a:lnTo>
                  <a:lnTo>
                    <a:pt x="195" y="204"/>
                  </a:lnTo>
                  <a:lnTo>
                    <a:pt x="179" y="190"/>
                  </a:lnTo>
                  <a:lnTo>
                    <a:pt x="164" y="177"/>
                  </a:lnTo>
                  <a:lnTo>
                    <a:pt x="148" y="165"/>
                  </a:lnTo>
                  <a:lnTo>
                    <a:pt x="131" y="151"/>
                  </a:lnTo>
                  <a:lnTo>
                    <a:pt x="112" y="140"/>
                  </a:lnTo>
                  <a:lnTo>
                    <a:pt x="89" y="129"/>
                  </a:lnTo>
                  <a:lnTo>
                    <a:pt x="62" y="119"/>
                  </a:lnTo>
                  <a:lnTo>
                    <a:pt x="61" y="119"/>
                  </a:lnTo>
                  <a:lnTo>
                    <a:pt x="50" y="120"/>
                  </a:lnTo>
                  <a:lnTo>
                    <a:pt x="38" y="117"/>
                  </a:lnTo>
                  <a:lnTo>
                    <a:pt x="27" y="112"/>
                  </a:lnTo>
                  <a:lnTo>
                    <a:pt x="15" y="102"/>
                  </a:lnTo>
                  <a:lnTo>
                    <a:pt x="7" y="90"/>
                  </a:lnTo>
                  <a:lnTo>
                    <a:pt x="2" y="77"/>
                  </a:lnTo>
                  <a:lnTo>
                    <a:pt x="0" y="61"/>
                  </a:lnTo>
                  <a:lnTo>
                    <a:pt x="2" y="47"/>
                  </a:lnTo>
                  <a:lnTo>
                    <a:pt x="7" y="33"/>
                  </a:lnTo>
                  <a:lnTo>
                    <a:pt x="9" y="29"/>
                  </a:lnTo>
                  <a:lnTo>
                    <a:pt x="18" y="16"/>
                  </a:lnTo>
                  <a:lnTo>
                    <a:pt x="31" y="7"/>
                  </a:lnTo>
                  <a:lnTo>
                    <a:pt x="46" y="1"/>
                  </a:lnTo>
                  <a:lnTo>
                    <a:pt x="61" y="1"/>
                  </a:lnTo>
                  <a:lnTo>
                    <a:pt x="81" y="5"/>
                  </a:lnTo>
                  <a:lnTo>
                    <a:pt x="88" y="6"/>
                  </a:lnTo>
                  <a:lnTo>
                    <a:pt x="120" y="17"/>
                  </a:lnTo>
                  <a:lnTo>
                    <a:pt x="148" y="30"/>
                  </a:lnTo>
                  <a:lnTo>
                    <a:pt x="173" y="44"/>
                  </a:lnTo>
                  <a:lnTo>
                    <a:pt x="194" y="58"/>
                  </a:lnTo>
                  <a:lnTo>
                    <a:pt x="213" y="72"/>
                  </a:lnTo>
                  <a:lnTo>
                    <a:pt x="230" y="86"/>
                  </a:lnTo>
                  <a:lnTo>
                    <a:pt x="245" y="100"/>
                  </a:lnTo>
                  <a:lnTo>
                    <a:pt x="259" y="112"/>
                  </a:lnTo>
                  <a:lnTo>
                    <a:pt x="272" y="122"/>
                  </a:lnTo>
                  <a:lnTo>
                    <a:pt x="286" y="132"/>
                  </a:lnTo>
                  <a:lnTo>
                    <a:pt x="300" y="140"/>
                  </a:lnTo>
                  <a:lnTo>
                    <a:pt x="316" y="147"/>
                  </a:lnTo>
                  <a:lnTo>
                    <a:pt x="335" y="152"/>
                  </a:lnTo>
                  <a:lnTo>
                    <a:pt x="356" y="155"/>
                  </a:lnTo>
                  <a:lnTo>
                    <a:pt x="381" y="156"/>
                  </a:lnTo>
                  <a:lnTo>
                    <a:pt x="406" y="155"/>
                  </a:lnTo>
                  <a:lnTo>
                    <a:pt x="427" y="150"/>
                  </a:lnTo>
                  <a:lnTo>
                    <a:pt x="446" y="142"/>
                  </a:lnTo>
                  <a:lnTo>
                    <a:pt x="462" y="133"/>
                  </a:lnTo>
                  <a:lnTo>
                    <a:pt x="478" y="121"/>
                  </a:lnTo>
                  <a:lnTo>
                    <a:pt x="494" y="108"/>
                  </a:lnTo>
                  <a:lnTo>
                    <a:pt x="510" y="92"/>
                  </a:lnTo>
                  <a:lnTo>
                    <a:pt x="525" y="78"/>
                  </a:lnTo>
                  <a:lnTo>
                    <a:pt x="540" y="65"/>
                  </a:lnTo>
                  <a:lnTo>
                    <a:pt x="558" y="50"/>
                  </a:lnTo>
                  <a:lnTo>
                    <a:pt x="576" y="37"/>
                  </a:lnTo>
                  <a:lnTo>
                    <a:pt x="597" y="26"/>
                  </a:lnTo>
                  <a:lnTo>
                    <a:pt x="621" y="16"/>
                  </a:lnTo>
                  <a:lnTo>
                    <a:pt x="646" y="8"/>
                  </a:lnTo>
                  <a:lnTo>
                    <a:pt x="675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77"/>
            <p:cNvSpPr>
              <a:spLocks/>
            </p:cNvSpPr>
            <p:nvPr/>
          </p:nvSpPr>
          <p:spPr bwMode="auto">
            <a:xfrm>
              <a:off x="4392613" y="2676525"/>
              <a:ext cx="317500" cy="579438"/>
            </a:xfrm>
            <a:custGeom>
              <a:avLst/>
              <a:gdLst>
                <a:gd name="T0" fmla="*/ 1279 w 1802"/>
                <a:gd name="T1" fmla="*/ 3 h 3651"/>
                <a:gd name="T2" fmla="*/ 1353 w 1802"/>
                <a:gd name="T3" fmla="*/ 41 h 3651"/>
                <a:gd name="T4" fmla="*/ 1399 w 1802"/>
                <a:gd name="T5" fmla="*/ 114 h 3651"/>
                <a:gd name="T6" fmla="*/ 1406 w 1802"/>
                <a:gd name="T7" fmla="*/ 208 h 3651"/>
                <a:gd name="T8" fmla="*/ 1368 w 1802"/>
                <a:gd name="T9" fmla="*/ 292 h 3651"/>
                <a:gd name="T10" fmla="*/ 1297 w 1802"/>
                <a:gd name="T11" fmla="*/ 343 h 3651"/>
                <a:gd name="T12" fmla="*/ 1777 w 1802"/>
                <a:gd name="T13" fmla="*/ 3133 h 3651"/>
                <a:gd name="T14" fmla="*/ 1802 w 1802"/>
                <a:gd name="T15" fmla="*/ 3282 h 3651"/>
                <a:gd name="T16" fmla="*/ 1782 w 1802"/>
                <a:gd name="T17" fmla="*/ 3417 h 3651"/>
                <a:gd name="T18" fmla="*/ 1718 w 1802"/>
                <a:gd name="T19" fmla="*/ 3532 h 3651"/>
                <a:gd name="T20" fmla="*/ 1618 w 1802"/>
                <a:gd name="T21" fmla="*/ 3611 h 3651"/>
                <a:gd name="T22" fmla="*/ 1491 w 1802"/>
                <a:gd name="T23" fmla="*/ 3648 h 3651"/>
                <a:gd name="T24" fmla="*/ 310 w 1802"/>
                <a:gd name="T25" fmla="*/ 3648 h 3651"/>
                <a:gd name="T26" fmla="*/ 183 w 1802"/>
                <a:gd name="T27" fmla="*/ 3611 h 3651"/>
                <a:gd name="T28" fmla="*/ 84 w 1802"/>
                <a:gd name="T29" fmla="*/ 3532 h 3651"/>
                <a:gd name="T30" fmla="*/ 20 w 1802"/>
                <a:gd name="T31" fmla="*/ 3417 h 3651"/>
                <a:gd name="T32" fmla="*/ 0 w 1802"/>
                <a:gd name="T33" fmla="*/ 3282 h 3651"/>
                <a:gd name="T34" fmla="*/ 25 w 1802"/>
                <a:gd name="T35" fmla="*/ 3133 h 3651"/>
                <a:gd name="T36" fmla="*/ 552 w 1802"/>
                <a:gd name="T37" fmla="*/ 1471 h 3651"/>
                <a:gd name="T38" fmla="*/ 589 w 1802"/>
                <a:gd name="T39" fmla="*/ 1457 h 3651"/>
                <a:gd name="T40" fmla="*/ 626 w 1802"/>
                <a:gd name="T41" fmla="*/ 1477 h 3651"/>
                <a:gd name="T42" fmla="*/ 638 w 1802"/>
                <a:gd name="T43" fmla="*/ 1519 h 3651"/>
                <a:gd name="T44" fmla="*/ 113 w 1802"/>
                <a:gd name="T45" fmla="*/ 3213 h 3651"/>
                <a:gd name="T46" fmla="*/ 108 w 1802"/>
                <a:gd name="T47" fmla="*/ 3330 h 3651"/>
                <a:gd name="T48" fmla="*/ 144 w 1802"/>
                <a:gd name="T49" fmla="*/ 3429 h 3651"/>
                <a:gd name="T50" fmla="*/ 216 w 1802"/>
                <a:gd name="T51" fmla="*/ 3499 h 3651"/>
                <a:gd name="T52" fmla="*/ 318 w 1802"/>
                <a:gd name="T53" fmla="*/ 3532 h 3651"/>
                <a:gd name="T54" fmla="*/ 1483 w 1802"/>
                <a:gd name="T55" fmla="*/ 3532 h 3651"/>
                <a:gd name="T56" fmla="*/ 1585 w 1802"/>
                <a:gd name="T57" fmla="*/ 3499 h 3651"/>
                <a:gd name="T58" fmla="*/ 1658 w 1802"/>
                <a:gd name="T59" fmla="*/ 3429 h 3651"/>
                <a:gd name="T60" fmla="*/ 1694 w 1802"/>
                <a:gd name="T61" fmla="*/ 3330 h 3651"/>
                <a:gd name="T62" fmla="*/ 1689 w 1802"/>
                <a:gd name="T63" fmla="*/ 3213 h 3651"/>
                <a:gd name="T64" fmla="*/ 1164 w 1802"/>
                <a:gd name="T65" fmla="*/ 1515 h 3651"/>
                <a:gd name="T66" fmla="*/ 1130 w 1802"/>
                <a:gd name="T67" fmla="*/ 347 h 3651"/>
                <a:gd name="T68" fmla="*/ 1096 w 1802"/>
                <a:gd name="T69" fmla="*/ 310 h 3651"/>
                <a:gd name="T70" fmla="*/ 1104 w 1802"/>
                <a:gd name="T71" fmla="*/ 257 h 3651"/>
                <a:gd name="T72" fmla="*/ 1146 w 1802"/>
                <a:gd name="T73" fmla="*/ 233 h 3651"/>
                <a:gd name="T74" fmla="*/ 1282 w 1802"/>
                <a:gd name="T75" fmla="*/ 222 h 3651"/>
                <a:gd name="T76" fmla="*/ 1304 w 1802"/>
                <a:gd name="T77" fmla="*/ 175 h 3651"/>
                <a:gd name="T78" fmla="*/ 1282 w 1802"/>
                <a:gd name="T79" fmla="*/ 129 h 3651"/>
                <a:gd name="T80" fmla="*/ 551 w 1802"/>
                <a:gd name="T81" fmla="*/ 116 h 3651"/>
                <a:gd name="T82" fmla="*/ 508 w 1802"/>
                <a:gd name="T83" fmla="*/ 141 h 3651"/>
                <a:gd name="T84" fmla="*/ 500 w 1802"/>
                <a:gd name="T85" fmla="*/ 194 h 3651"/>
                <a:gd name="T86" fmla="*/ 533 w 1802"/>
                <a:gd name="T87" fmla="*/ 231 h 3651"/>
                <a:gd name="T88" fmla="*/ 953 w 1802"/>
                <a:gd name="T89" fmla="*/ 236 h 3651"/>
                <a:gd name="T90" fmla="*/ 986 w 1802"/>
                <a:gd name="T91" fmla="*/ 273 h 3651"/>
                <a:gd name="T92" fmla="*/ 978 w 1802"/>
                <a:gd name="T93" fmla="*/ 326 h 3651"/>
                <a:gd name="T94" fmla="*/ 936 w 1802"/>
                <a:gd name="T95" fmla="*/ 349 h 3651"/>
                <a:gd name="T96" fmla="*/ 636 w 1802"/>
                <a:gd name="T97" fmla="*/ 1301 h 3651"/>
                <a:gd name="T98" fmla="*/ 603 w 1802"/>
                <a:gd name="T99" fmla="*/ 1337 h 3651"/>
                <a:gd name="T100" fmla="*/ 555 w 1802"/>
                <a:gd name="T101" fmla="*/ 1330 h 3651"/>
                <a:gd name="T102" fmla="*/ 532 w 1802"/>
                <a:gd name="T103" fmla="*/ 1282 h 3651"/>
                <a:gd name="T104" fmla="*/ 477 w 1802"/>
                <a:gd name="T105" fmla="*/ 330 h 3651"/>
                <a:gd name="T106" fmla="*/ 416 w 1802"/>
                <a:gd name="T107" fmla="*/ 267 h 3651"/>
                <a:gd name="T108" fmla="*/ 392 w 1802"/>
                <a:gd name="T109" fmla="*/ 175 h 3651"/>
                <a:gd name="T110" fmla="*/ 414 w 1802"/>
                <a:gd name="T111" fmla="*/ 86 h 3651"/>
                <a:gd name="T112" fmla="*/ 470 w 1802"/>
                <a:gd name="T113" fmla="*/ 24 h 3651"/>
                <a:gd name="T114" fmla="*/ 551 w 1802"/>
                <a:gd name="T115" fmla="*/ 0 h 3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2" h="3651">
                  <a:moveTo>
                    <a:pt x="551" y="0"/>
                  </a:moveTo>
                  <a:lnTo>
                    <a:pt x="1251" y="0"/>
                  </a:lnTo>
                  <a:lnTo>
                    <a:pt x="1279" y="3"/>
                  </a:lnTo>
                  <a:lnTo>
                    <a:pt x="1306" y="11"/>
                  </a:lnTo>
                  <a:lnTo>
                    <a:pt x="1331" y="24"/>
                  </a:lnTo>
                  <a:lnTo>
                    <a:pt x="1353" y="41"/>
                  </a:lnTo>
                  <a:lnTo>
                    <a:pt x="1372" y="62"/>
                  </a:lnTo>
                  <a:lnTo>
                    <a:pt x="1387" y="86"/>
                  </a:lnTo>
                  <a:lnTo>
                    <a:pt x="1399" y="114"/>
                  </a:lnTo>
                  <a:lnTo>
                    <a:pt x="1406" y="144"/>
                  </a:lnTo>
                  <a:lnTo>
                    <a:pt x="1409" y="175"/>
                  </a:lnTo>
                  <a:lnTo>
                    <a:pt x="1406" y="208"/>
                  </a:lnTo>
                  <a:lnTo>
                    <a:pt x="1398" y="238"/>
                  </a:lnTo>
                  <a:lnTo>
                    <a:pt x="1385" y="267"/>
                  </a:lnTo>
                  <a:lnTo>
                    <a:pt x="1368" y="292"/>
                  </a:lnTo>
                  <a:lnTo>
                    <a:pt x="1348" y="313"/>
                  </a:lnTo>
                  <a:lnTo>
                    <a:pt x="1324" y="330"/>
                  </a:lnTo>
                  <a:lnTo>
                    <a:pt x="1297" y="343"/>
                  </a:lnTo>
                  <a:lnTo>
                    <a:pt x="1269" y="349"/>
                  </a:lnTo>
                  <a:lnTo>
                    <a:pt x="1269" y="1505"/>
                  </a:lnTo>
                  <a:lnTo>
                    <a:pt x="1777" y="3133"/>
                  </a:lnTo>
                  <a:lnTo>
                    <a:pt x="1791" y="3183"/>
                  </a:lnTo>
                  <a:lnTo>
                    <a:pt x="1799" y="3233"/>
                  </a:lnTo>
                  <a:lnTo>
                    <a:pt x="1802" y="3282"/>
                  </a:lnTo>
                  <a:lnTo>
                    <a:pt x="1800" y="3328"/>
                  </a:lnTo>
                  <a:lnTo>
                    <a:pt x="1794" y="3374"/>
                  </a:lnTo>
                  <a:lnTo>
                    <a:pt x="1782" y="3417"/>
                  </a:lnTo>
                  <a:lnTo>
                    <a:pt x="1765" y="3458"/>
                  </a:lnTo>
                  <a:lnTo>
                    <a:pt x="1744" y="3497"/>
                  </a:lnTo>
                  <a:lnTo>
                    <a:pt x="1718" y="3532"/>
                  </a:lnTo>
                  <a:lnTo>
                    <a:pt x="1688" y="3562"/>
                  </a:lnTo>
                  <a:lnTo>
                    <a:pt x="1655" y="3589"/>
                  </a:lnTo>
                  <a:lnTo>
                    <a:pt x="1618" y="3611"/>
                  </a:lnTo>
                  <a:lnTo>
                    <a:pt x="1578" y="3628"/>
                  </a:lnTo>
                  <a:lnTo>
                    <a:pt x="1536" y="3641"/>
                  </a:lnTo>
                  <a:lnTo>
                    <a:pt x="1491" y="3648"/>
                  </a:lnTo>
                  <a:lnTo>
                    <a:pt x="1444" y="3651"/>
                  </a:lnTo>
                  <a:lnTo>
                    <a:pt x="357" y="3651"/>
                  </a:lnTo>
                  <a:lnTo>
                    <a:pt x="310" y="3648"/>
                  </a:lnTo>
                  <a:lnTo>
                    <a:pt x="265" y="3641"/>
                  </a:lnTo>
                  <a:lnTo>
                    <a:pt x="223" y="3628"/>
                  </a:lnTo>
                  <a:lnTo>
                    <a:pt x="183" y="3611"/>
                  </a:lnTo>
                  <a:lnTo>
                    <a:pt x="147" y="3589"/>
                  </a:lnTo>
                  <a:lnTo>
                    <a:pt x="114" y="3562"/>
                  </a:lnTo>
                  <a:lnTo>
                    <a:pt x="84" y="3532"/>
                  </a:lnTo>
                  <a:lnTo>
                    <a:pt x="58" y="3497"/>
                  </a:lnTo>
                  <a:lnTo>
                    <a:pt x="37" y="3458"/>
                  </a:lnTo>
                  <a:lnTo>
                    <a:pt x="20" y="3417"/>
                  </a:lnTo>
                  <a:lnTo>
                    <a:pt x="8" y="3374"/>
                  </a:lnTo>
                  <a:lnTo>
                    <a:pt x="2" y="3328"/>
                  </a:lnTo>
                  <a:lnTo>
                    <a:pt x="0" y="3282"/>
                  </a:lnTo>
                  <a:lnTo>
                    <a:pt x="3" y="3233"/>
                  </a:lnTo>
                  <a:lnTo>
                    <a:pt x="12" y="3183"/>
                  </a:lnTo>
                  <a:lnTo>
                    <a:pt x="25" y="3133"/>
                  </a:lnTo>
                  <a:lnTo>
                    <a:pt x="535" y="1496"/>
                  </a:lnTo>
                  <a:lnTo>
                    <a:pt x="542" y="1482"/>
                  </a:lnTo>
                  <a:lnTo>
                    <a:pt x="552" y="1471"/>
                  </a:lnTo>
                  <a:lnTo>
                    <a:pt x="563" y="1463"/>
                  </a:lnTo>
                  <a:lnTo>
                    <a:pt x="576" y="1458"/>
                  </a:lnTo>
                  <a:lnTo>
                    <a:pt x="589" y="1457"/>
                  </a:lnTo>
                  <a:lnTo>
                    <a:pt x="603" y="1461"/>
                  </a:lnTo>
                  <a:lnTo>
                    <a:pt x="616" y="1467"/>
                  </a:lnTo>
                  <a:lnTo>
                    <a:pt x="626" y="1477"/>
                  </a:lnTo>
                  <a:lnTo>
                    <a:pt x="633" y="1489"/>
                  </a:lnTo>
                  <a:lnTo>
                    <a:pt x="637" y="1504"/>
                  </a:lnTo>
                  <a:lnTo>
                    <a:pt x="638" y="1519"/>
                  </a:lnTo>
                  <a:lnTo>
                    <a:pt x="636" y="1534"/>
                  </a:lnTo>
                  <a:lnTo>
                    <a:pt x="124" y="3171"/>
                  </a:lnTo>
                  <a:lnTo>
                    <a:pt x="113" y="3213"/>
                  </a:lnTo>
                  <a:lnTo>
                    <a:pt x="107" y="3254"/>
                  </a:lnTo>
                  <a:lnTo>
                    <a:pt x="105" y="3293"/>
                  </a:lnTo>
                  <a:lnTo>
                    <a:pt x="108" y="3330"/>
                  </a:lnTo>
                  <a:lnTo>
                    <a:pt x="115" y="3366"/>
                  </a:lnTo>
                  <a:lnTo>
                    <a:pt x="127" y="3399"/>
                  </a:lnTo>
                  <a:lnTo>
                    <a:pt x="144" y="3429"/>
                  </a:lnTo>
                  <a:lnTo>
                    <a:pt x="164" y="3456"/>
                  </a:lnTo>
                  <a:lnTo>
                    <a:pt x="189" y="3479"/>
                  </a:lnTo>
                  <a:lnTo>
                    <a:pt x="216" y="3499"/>
                  </a:lnTo>
                  <a:lnTo>
                    <a:pt x="247" y="3515"/>
                  </a:lnTo>
                  <a:lnTo>
                    <a:pt x="281" y="3526"/>
                  </a:lnTo>
                  <a:lnTo>
                    <a:pt x="318" y="3532"/>
                  </a:lnTo>
                  <a:lnTo>
                    <a:pt x="357" y="3535"/>
                  </a:lnTo>
                  <a:lnTo>
                    <a:pt x="1444" y="3535"/>
                  </a:lnTo>
                  <a:lnTo>
                    <a:pt x="1483" y="3532"/>
                  </a:lnTo>
                  <a:lnTo>
                    <a:pt x="1520" y="3526"/>
                  </a:lnTo>
                  <a:lnTo>
                    <a:pt x="1554" y="3515"/>
                  </a:lnTo>
                  <a:lnTo>
                    <a:pt x="1585" y="3499"/>
                  </a:lnTo>
                  <a:lnTo>
                    <a:pt x="1613" y="3479"/>
                  </a:lnTo>
                  <a:lnTo>
                    <a:pt x="1637" y="3456"/>
                  </a:lnTo>
                  <a:lnTo>
                    <a:pt x="1658" y="3429"/>
                  </a:lnTo>
                  <a:lnTo>
                    <a:pt x="1675" y="3399"/>
                  </a:lnTo>
                  <a:lnTo>
                    <a:pt x="1687" y="3366"/>
                  </a:lnTo>
                  <a:lnTo>
                    <a:pt x="1694" y="3330"/>
                  </a:lnTo>
                  <a:lnTo>
                    <a:pt x="1697" y="3293"/>
                  </a:lnTo>
                  <a:lnTo>
                    <a:pt x="1695" y="3254"/>
                  </a:lnTo>
                  <a:lnTo>
                    <a:pt x="1689" y="3213"/>
                  </a:lnTo>
                  <a:lnTo>
                    <a:pt x="1678" y="3171"/>
                  </a:lnTo>
                  <a:lnTo>
                    <a:pt x="1167" y="1534"/>
                  </a:lnTo>
                  <a:lnTo>
                    <a:pt x="1164" y="1515"/>
                  </a:lnTo>
                  <a:lnTo>
                    <a:pt x="1164" y="349"/>
                  </a:lnTo>
                  <a:lnTo>
                    <a:pt x="1146" y="349"/>
                  </a:lnTo>
                  <a:lnTo>
                    <a:pt x="1130" y="347"/>
                  </a:lnTo>
                  <a:lnTo>
                    <a:pt x="1115" y="338"/>
                  </a:lnTo>
                  <a:lnTo>
                    <a:pt x="1104" y="326"/>
                  </a:lnTo>
                  <a:lnTo>
                    <a:pt x="1096" y="310"/>
                  </a:lnTo>
                  <a:lnTo>
                    <a:pt x="1094" y="292"/>
                  </a:lnTo>
                  <a:lnTo>
                    <a:pt x="1096" y="273"/>
                  </a:lnTo>
                  <a:lnTo>
                    <a:pt x="1104" y="257"/>
                  </a:lnTo>
                  <a:lnTo>
                    <a:pt x="1115" y="245"/>
                  </a:lnTo>
                  <a:lnTo>
                    <a:pt x="1130" y="236"/>
                  </a:lnTo>
                  <a:lnTo>
                    <a:pt x="1146" y="233"/>
                  </a:lnTo>
                  <a:lnTo>
                    <a:pt x="1251" y="233"/>
                  </a:lnTo>
                  <a:lnTo>
                    <a:pt x="1268" y="231"/>
                  </a:lnTo>
                  <a:lnTo>
                    <a:pt x="1282" y="222"/>
                  </a:lnTo>
                  <a:lnTo>
                    <a:pt x="1294" y="210"/>
                  </a:lnTo>
                  <a:lnTo>
                    <a:pt x="1301" y="194"/>
                  </a:lnTo>
                  <a:lnTo>
                    <a:pt x="1304" y="175"/>
                  </a:lnTo>
                  <a:lnTo>
                    <a:pt x="1301" y="156"/>
                  </a:lnTo>
                  <a:lnTo>
                    <a:pt x="1294" y="141"/>
                  </a:lnTo>
                  <a:lnTo>
                    <a:pt x="1282" y="129"/>
                  </a:lnTo>
                  <a:lnTo>
                    <a:pt x="1268" y="120"/>
                  </a:lnTo>
                  <a:lnTo>
                    <a:pt x="1251" y="116"/>
                  </a:lnTo>
                  <a:lnTo>
                    <a:pt x="551" y="116"/>
                  </a:lnTo>
                  <a:lnTo>
                    <a:pt x="533" y="120"/>
                  </a:lnTo>
                  <a:lnTo>
                    <a:pt x="519" y="129"/>
                  </a:lnTo>
                  <a:lnTo>
                    <a:pt x="508" y="141"/>
                  </a:lnTo>
                  <a:lnTo>
                    <a:pt x="500" y="156"/>
                  </a:lnTo>
                  <a:lnTo>
                    <a:pt x="497" y="175"/>
                  </a:lnTo>
                  <a:lnTo>
                    <a:pt x="500" y="194"/>
                  </a:lnTo>
                  <a:lnTo>
                    <a:pt x="508" y="210"/>
                  </a:lnTo>
                  <a:lnTo>
                    <a:pt x="519" y="222"/>
                  </a:lnTo>
                  <a:lnTo>
                    <a:pt x="533" y="231"/>
                  </a:lnTo>
                  <a:lnTo>
                    <a:pt x="551" y="233"/>
                  </a:lnTo>
                  <a:lnTo>
                    <a:pt x="936" y="233"/>
                  </a:lnTo>
                  <a:lnTo>
                    <a:pt x="953" y="236"/>
                  </a:lnTo>
                  <a:lnTo>
                    <a:pt x="967" y="245"/>
                  </a:lnTo>
                  <a:lnTo>
                    <a:pt x="978" y="257"/>
                  </a:lnTo>
                  <a:lnTo>
                    <a:pt x="986" y="273"/>
                  </a:lnTo>
                  <a:lnTo>
                    <a:pt x="989" y="292"/>
                  </a:lnTo>
                  <a:lnTo>
                    <a:pt x="986" y="310"/>
                  </a:lnTo>
                  <a:lnTo>
                    <a:pt x="978" y="326"/>
                  </a:lnTo>
                  <a:lnTo>
                    <a:pt x="967" y="338"/>
                  </a:lnTo>
                  <a:lnTo>
                    <a:pt x="953" y="347"/>
                  </a:lnTo>
                  <a:lnTo>
                    <a:pt x="936" y="349"/>
                  </a:lnTo>
                  <a:lnTo>
                    <a:pt x="638" y="349"/>
                  </a:lnTo>
                  <a:lnTo>
                    <a:pt x="638" y="1282"/>
                  </a:lnTo>
                  <a:lnTo>
                    <a:pt x="636" y="1301"/>
                  </a:lnTo>
                  <a:lnTo>
                    <a:pt x="628" y="1316"/>
                  </a:lnTo>
                  <a:lnTo>
                    <a:pt x="617" y="1330"/>
                  </a:lnTo>
                  <a:lnTo>
                    <a:pt x="603" y="1337"/>
                  </a:lnTo>
                  <a:lnTo>
                    <a:pt x="586" y="1341"/>
                  </a:lnTo>
                  <a:lnTo>
                    <a:pt x="569" y="1337"/>
                  </a:lnTo>
                  <a:lnTo>
                    <a:pt x="555" y="1330"/>
                  </a:lnTo>
                  <a:lnTo>
                    <a:pt x="543" y="1316"/>
                  </a:lnTo>
                  <a:lnTo>
                    <a:pt x="535" y="1301"/>
                  </a:lnTo>
                  <a:lnTo>
                    <a:pt x="532" y="1282"/>
                  </a:lnTo>
                  <a:lnTo>
                    <a:pt x="532" y="349"/>
                  </a:lnTo>
                  <a:lnTo>
                    <a:pt x="504" y="343"/>
                  </a:lnTo>
                  <a:lnTo>
                    <a:pt x="477" y="330"/>
                  </a:lnTo>
                  <a:lnTo>
                    <a:pt x="454" y="313"/>
                  </a:lnTo>
                  <a:lnTo>
                    <a:pt x="433" y="292"/>
                  </a:lnTo>
                  <a:lnTo>
                    <a:pt x="416" y="267"/>
                  </a:lnTo>
                  <a:lnTo>
                    <a:pt x="403" y="238"/>
                  </a:lnTo>
                  <a:lnTo>
                    <a:pt x="395" y="208"/>
                  </a:lnTo>
                  <a:lnTo>
                    <a:pt x="392" y="175"/>
                  </a:lnTo>
                  <a:lnTo>
                    <a:pt x="395" y="144"/>
                  </a:lnTo>
                  <a:lnTo>
                    <a:pt x="402" y="114"/>
                  </a:lnTo>
                  <a:lnTo>
                    <a:pt x="414" y="86"/>
                  </a:lnTo>
                  <a:lnTo>
                    <a:pt x="429" y="62"/>
                  </a:lnTo>
                  <a:lnTo>
                    <a:pt x="448" y="41"/>
                  </a:lnTo>
                  <a:lnTo>
                    <a:pt x="470" y="24"/>
                  </a:lnTo>
                  <a:lnTo>
                    <a:pt x="495" y="11"/>
                  </a:lnTo>
                  <a:lnTo>
                    <a:pt x="522" y="3"/>
                  </a:lnTo>
                  <a:lnTo>
                    <a:pt x="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78"/>
            <p:cNvSpPr>
              <a:spLocks noEditPoints="1"/>
            </p:cNvSpPr>
            <p:nvPr/>
          </p:nvSpPr>
          <p:spPr bwMode="auto">
            <a:xfrm>
              <a:off x="4429125" y="3089275"/>
              <a:ext cx="244475" cy="130175"/>
            </a:xfrm>
            <a:custGeom>
              <a:avLst/>
              <a:gdLst>
                <a:gd name="T0" fmla="*/ 645 w 1381"/>
                <a:gd name="T1" fmla="*/ 122 h 821"/>
                <a:gd name="T2" fmla="*/ 594 w 1381"/>
                <a:gd name="T3" fmla="*/ 151 h 821"/>
                <a:gd name="T4" fmla="*/ 548 w 1381"/>
                <a:gd name="T5" fmla="*/ 194 h 821"/>
                <a:gd name="T6" fmla="*/ 496 w 1381"/>
                <a:gd name="T7" fmla="*/ 235 h 821"/>
                <a:gd name="T8" fmla="*/ 426 w 1381"/>
                <a:gd name="T9" fmla="*/ 265 h 821"/>
                <a:gd name="T10" fmla="*/ 333 w 1381"/>
                <a:gd name="T11" fmla="*/ 271 h 821"/>
                <a:gd name="T12" fmla="*/ 258 w 1381"/>
                <a:gd name="T13" fmla="*/ 254 h 821"/>
                <a:gd name="T14" fmla="*/ 108 w 1381"/>
                <a:gd name="T15" fmla="*/ 667 h 821"/>
                <a:gd name="T16" fmla="*/ 106 w 1381"/>
                <a:gd name="T17" fmla="*/ 697 h 821"/>
                <a:gd name="T18" fmla="*/ 132 w 1381"/>
                <a:gd name="T19" fmla="*/ 704 h 821"/>
                <a:gd name="T20" fmla="*/ 1249 w 1381"/>
                <a:gd name="T21" fmla="*/ 704 h 821"/>
                <a:gd name="T22" fmla="*/ 1276 w 1381"/>
                <a:gd name="T23" fmla="*/ 697 h 821"/>
                <a:gd name="T24" fmla="*/ 1273 w 1381"/>
                <a:gd name="T25" fmla="*/ 667 h 821"/>
                <a:gd name="T26" fmla="*/ 1123 w 1381"/>
                <a:gd name="T27" fmla="*/ 254 h 821"/>
                <a:gd name="T28" fmla="*/ 1048 w 1381"/>
                <a:gd name="T29" fmla="*/ 271 h 821"/>
                <a:gd name="T30" fmla="*/ 956 w 1381"/>
                <a:gd name="T31" fmla="*/ 265 h 821"/>
                <a:gd name="T32" fmla="*/ 886 w 1381"/>
                <a:gd name="T33" fmla="*/ 235 h 821"/>
                <a:gd name="T34" fmla="*/ 835 w 1381"/>
                <a:gd name="T35" fmla="*/ 194 h 821"/>
                <a:gd name="T36" fmla="*/ 788 w 1381"/>
                <a:gd name="T37" fmla="*/ 151 h 821"/>
                <a:gd name="T38" fmla="*/ 737 w 1381"/>
                <a:gd name="T39" fmla="*/ 122 h 821"/>
                <a:gd name="T40" fmla="*/ 691 w 1381"/>
                <a:gd name="T41" fmla="*/ 0 h 821"/>
                <a:gd name="T42" fmla="*/ 777 w 1381"/>
                <a:gd name="T43" fmla="*/ 15 h 821"/>
                <a:gd name="T44" fmla="*/ 840 w 1381"/>
                <a:gd name="T45" fmla="*/ 50 h 821"/>
                <a:gd name="T46" fmla="*/ 888 w 1381"/>
                <a:gd name="T47" fmla="*/ 92 h 821"/>
                <a:gd name="T48" fmla="*/ 936 w 1381"/>
                <a:gd name="T49" fmla="*/ 132 h 821"/>
                <a:gd name="T50" fmla="*/ 992 w 1381"/>
                <a:gd name="T51" fmla="*/ 155 h 821"/>
                <a:gd name="T52" fmla="*/ 1065 w 1381"/>
                <a:gd name="T53" fmla="*/ 151 h 821"/>
                <a:gd name="T54" fmla="*/ 1113 w 1381"/>
                <a:gd name="T55" fmla="*/ 131 h 821"/>
                <a:gd name="T56" fmla="*/ 1153 w 1381"/>
                <a:gd name="T57" fmla="*/ 104 h 821"/>
                <a:gd name="T58" fmla="*/ 1200 w 1381"/>
                <a:gd name="T59" fmla="*/ 110 h 821"/>
                <a:gd name="T60" fmla="*/ 1368 w 1381"/>
                <a:gd name="T61" fmla="*/ 613 h 821"/>
                <a:gd name="T62" fmla="*/ 1381 w 1381"/>
                <a:gd name="T63" fmla="*/ 698 h 821"/>
                <a:gd name="T64" fmla="*/ 1362 w 1381"/>
                <a:gd name="T65" fmla="*/ 765 h 821"/>
                <a:gd name="T66" fmla="*/ 1311 w 1381"/>
                <a:gd name="T67" fmla="*/ 807 h 821"/>
                <a:gd name="T68" fmla="*/ 1234 w 1381"/>
                <a:gd name="T69" fmla="*/ 821 h 821"/>
                <a:gd name="T70" fmla="*/ 93 w 1381"/>
                <a:gd name="T71" fmla="*/ 814 h 821"/>
                <a:gd name="T72" fmla="*/ 33 w 1381"/>
                <a:gd name="T73" fmla="*/ 781 h 821"/>
                <a:gd name="T74" fmla="*/ 3 w 1381"/>
                <a:gd name="T75" fmla="*/ 722 h 821"/>
                <a:gd name="T76" fmla="*/ 5 w 1381"/>
                <a:gd name="T77" fmla="*/ 643 h 821"/>
                <a:gd name="T78" fmla="*/ 169 w 1381"/>
                <a:gd name="T79" fmla="*/ 122 h 821"/>
                <a:gd name="T80" fmla="*/ 212 w 1381"/>
                <a:gd name="T81" fmla="*/ 100 h 821"/>
                <a:gd name="T82" fmla="*/ 255 w 1381"/>
                <a:gd name="T83" fmla="*/ 122 h 821"/>
                <a:gd name="T84" fmla="*/ 298 w 1381"/>
                <a:gd name="T85" fmla="*/ 147 h 821"/>
                <a:gd name="T86" fmla="*/ 365 w 1381"/>
                <a:gd name="T87" fmla="*/ 156 h 821"/>
                <a:gd name="T88" fmla="*/ 430 w 1381"/>
                <a:gd name="T89" fmla="*/ 142 h 821"/>
                <a:gd name="T90" fmla="*/ 478 w 1381"/>
                <a:gd name="T91" fmla="*/ 107 h 821"/>
                <a:gd name="T92" fmla="*/ 524 w 1381"/>
                <a:gd name="T93" fmla="*/ 64 h 821"/>
                <a:gd name="T94" fmla="*/ 581 w 1381"/>
                <a:gd name="T95" fmla="*/ 25 h 821"/>
                <a:gd name="T96" fmla="*/ 659 w 1381"/>
                <a:gd name="T97" fmla="*/ 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1" h="821">
                  <a:moveTo>
                    <a:pt x="691" y="117"/>
                  </a:moveTo>
                  <a:lnTo>
                    <a:pt x="666" y="118"/>
                  </a:lnTo>
                  <a:lnTo>
                    <a:pt x="645" y="122"/>
                  </a:lnTo>
                  <a:lnTo>
                    <a:pt x="626" y="130"/>
                  </a:lnTo>
                  <a:lnTo>
                    <a:pt x="610" y="140"/>
                  </a:lnTo>
                  <a:lnTo>
                    <a:pt x="594" y="151"/>
                  </a:lnTo>
                  <a:lnTo>
                    <a:pt x="578" y="166"/>
                  </a:lnTo>
                  <a:lnTo>
                    <a:pt x="562" y="180"/>
                  </a:lnTo>
                  <a:lnTo>
                    <a:pt x="548" y="194"/>
                  </a:lnTo>
                  <a:lnTo>
                    <a:pt x="532" y="209"/>
                  </a:lnTo>
                  <a:lnTo>
                    <a:pt x="514" y="222"/>
                  </a:lnTo>
                  <a:lnTo>
                    <a:pt x="496" y="235"/>
                  </a:lnTo>
                  <a:lnTo>
                    <a:pt x="475" y="248"/>
                  </a:lnTo>
                  <a:lnTo>
                    <a:pt x="452" y="258"/>
                  </a:lnTo>
                  <a:lnTo>
                    <a:pt x="426" y="265"/>
                  </a:lnTo>
                  <a:lnTo>
                    <a:pt x="397" y="270"/>
                  </a:lnTo>
                  <a:lnTo>
                    <a:pt x="365" y="272"/>
                  </a:lnTo>
                  <a:lnTo>
                    <a:pt x="333" y="271"/>
                  </a:lnTo>
                  <a:lnTo>
                    <a:pt x="305" y="268"/>
                  </a:lnTo>
                  <a:lnTo>
                    <a:pt x="280" y="262"/>
                  </a:lnTo>
                  <a:lnTo>
                    <a:pt x="258" y="254"/>
                  </a:lnTo>
                  <a:lnTo>
                    <a:pt x="239" y="245"/>
                  </a:lnTo>
                  <a:lnTo>
                    <a:pt x="113" y="650"/>
                  </a:lnTo>
                  <a:lnTo>
                    <a:pt x="108" y="667"/>
                  </a:lnTo>
                  <a:lnTo>
                    <a:pt x="106" y="680"/>
                  </a:lnTo>
                  <a:lnTo>
                    <a:pt x="105" y="690"/>
                  </a:lnTo>
                  <a:lnTo>
                    <a:pt x="106" y="697"/>
                  </a:lnTo>
                  <a:lnTo>
                    <a:pt x="111" y="699"/>
                  </a:lnTo>
                  <a:lnTo>
                    <a:pt x="120" y="701"/>
                  </a:lnTo>
                  <a:lnTo>
                    <a:pt x="132" y="704"/>
                  </a:lnTo>
                  <a:lnTo>
                    <a:pt x="147" y="705"/>
                  </a:lnTo>
                  <a:lnTo>
                    <a:pt x="1234" y="705"/>
                  </a:lnTo>
                  <a:lnTo>
                    <a:pt x="1249" y="704"/>
                  </a:lnTo>
                  <a:lnTo>
                    <a:pt x="1261" y="701"/>
                  </a:lnTo>
                  <a:lnTo>
                    <a:pt x="1270" y="699"/>
                  </a:lnTo>
                  <a:lnTo>
                    <a:pt x="1276" y="697"/>
                  </a:lnTo>
                  <a:lnTo>
                    <a:pt x="1276" y="690"/>
                  </a:lnTo>
                  <a:lnTo>
                    <a:pt x="1275" y="680"/>
                  </a:lnTo>
                  <a:lnTo>
                    <a:pt x="1273" y="667"/>
                  </a:lnTo>
                  <a:lnTo>
                    <a:pt x="1268" y="650"/>
                  </a:lnTo>
                  <a:lnTo>
                    <a:pt x="1142" y="245"/>
                  </a:lnTo>
                  <a:lnTo>
                    <a:pt x="1123" y="254"/>
                  </a:lnTo>
                  <a:lnTo>
                    <a:pt x="1101" y="262"/>
                  </a:lnTo>
                  <a:lnTo>
                    <a:pt x="1076" y="268"/>
                  </a:lnTo>
                  <a:lnTo>
                    <a:pt x="1048" y="271"/>
                  </a:lnTo>
                  <a:lnTo>
                    <a:pt x="1017" y="272"/>
                  </a:lnTo>
                  <a:lnTo>
                    <a:pt x="985" y="270"/>
                  </a:lnTo>
                  <a:lnTo>
                    <a:pt x="956" y="265"/>
                  </a:lnTo>
                  <a:lnTo>
                    <a:pt x="931" y="258"/>
                  </a:lnTo>
                  <a:lnTo>
                    <a:pt x="907" y="248"/>
                  </a:lnTo>
                  <a:lnTo>
                    <a:pt x="886" y="235"/>
                  </a:lnTo>
                  <a:lnTo>
                    <a:pt x="868" y="222"/>
                  </a:lnTo>
                  <a:lnTo>
                    <a:pt x="850" y="209"/>
                  </a:lnTo>
                  <a:lnTo>
                    <a:pt x="835" y="194"/>
                  </a:lnTo>
                  <a:lnTo>
                    <a:pt x="820" y="180"/>
                  </a:lnTo>
                  <a:lnTo>
                    <a:pt x="804" y="166"/>
                  </a:lnTo>
                  <a:lnTo>
                    <a:pt x="788" y="151"/>
                  </a:lnTo>
                  <a:lnTo>
                    <a:pt x="772" y="140"/>
                  </a:lnTo>
                  <a:lnTo>
                    <a:pt x="756" y="130"/>
                  </a:lnTo>
                  <a:lnTo>
                    <a:pt x="737" y="122"/>
                  </a:lnTo>
                  <a:lnTo>
                    <a:pt x="716" y="118"/>
                  </a:lnTo>
                  <a:lnTo>
                    <a:pt x="691" y="117"/>
                  </a:lnTo>
                  <a:close/>
                  <a:moveTo>
                    <a:pt x="691" y="0"/>
                  </a:moveTo>
                  <a:lnTo>
                    <a:pt x="723" y="3"/>
                  </a:lnTo>
                  <a:lnTo>
                    <a:pt x="752" y="7"/>
                  </a:lnTo>
                  <a:lnTo>
                    <a:pt x="777" y="15"/>
                  </a:lnTo>
                  <a:lnTo>
                    <a:pt x="801" y="25"/>
                  </a:lnTo>
                  <a:lnTo>
                    <a:pt x="822" y="37"/>
                  </a:lnTo>
                  <a:lnTo>
                    <a:pt x="840" y="50"/>
                  </a:lnTo>
                  <a:lnTo>
                    <a:pt x="858" y="64"/>
                  </a:lnTo>
                  <a:lnTo>
                    <a:pt x="874" y="78"/>
                  </a:lnTo>
                  <a:lnTo>
                    <a:pt x="888" y="92"/>
                  </a:lnTo>
                  <a:lnTo>
                    <a:pt x="904" y="107"/>
                  </a:lnTo>
                  <a:lnTo>
                    <a:pt x="920" y="121"/>
                  </a:lnTo>
                  <a:lnTo>
                    <a:pt x="936" y="132"/>
                  </a:lnTo>
                  <a:lnTo>
                    <a:pt x="953" y="142"/>
                  </a:lnTo>
                  <a:lnTo>
                    <a:pt x="971" y="149"/>
                  </a:lnTo>
                  <a:lnTo>
                    <a:pt x="992" y="155"/>
                  </a:lnTo>
                  <a:lnTo>
                    <a:pt x="1017" y="156"/>
                  </a:lnTo>
                  <a:lnTo>
                    <a:pt x="1043" y="155"/>
                  </a:lnTo>
                  <a:lnTo>
                    <a:pt x="1065" y="151"/>
                  </a:lnTo>
                  <a:lnTo>
                    <a:pt x="1083" y="147"/>
                  </a:lnTo>
                  <a:lnTo>
                    <a:pt x="1099" y="139"/>
                  </a:lnTo>
                  <a:lnTo>
                    <a:pt x="1113" y="131"/>
                  </a:lnTo>
                  <a:lnTo>
                    <a:pt x="1126" y="122"/>
                  </a:lnTo>
                  <a:lnTo>
                    <a:pt x="1138" y="112"/>
                  </a:lnTo>
                  <a:lnTo>
                    <a:pt x="1153" y="104"/>
                  </a:lnTo>
                  <a:lnTo>
                    <a:pt x="1169" y="100"/>
                  </a:lnTo>
                  <a:lnTo>
                    <a:pt x="1186" y="102"/>
                  </a:lnTo>
                  <a:lnTo>
                    <a:pt x="1200" y="110"/>
                  </a:lnTo>
                  <a:lnTo>
                    <a:pt x="1212" y="122"/>
                  </a:lnTo>
                  <a:lnTo>
                    <a:pt x="1220" y="139"/>
                  </a:lnTo>
                  <a:lnTo>
                    <a:pt x="1368" y="613"/>
                  </a:lnTo>
                  <a:lnTo>
                    <a:pt x="1376" y="643"/>
                  </a:lnTo>
                  <a:lnTo>
                    <a:pt x="1380" y="671"/>
                  </a:lnTo>
                  <a:lnTo>
                    <a:pt x="1381" y="698"/>
                  </a:lnTo>
                  <a:lnTo>
                    <a:pt x="1378" y="722"/>
                  </a:lnTo>
                  <a:lnTo>
                    <a:pt x="1372" y="745"/>
                  </a:lnTo>
                  <a:lnTo>
                    <a:pt x="1362" y="765"/>
                  </a:lnTo>
                  <a:lnTo>
                    <a:pt x="1348" y="781"/>
                  </a:lnTo>
                  <a:lnTo>
                    <a:pt x="1332" y="796"/>
                  </a:lnTo>
                  <a:lnTo>
                    <a:pt x="1311" y="807"/>
                  </a:lnTo>
                  <a:lnTo>
                    <a:pt x="1288" y="814"/>
                  </a:lnTo>
                  <a:lnTo>
                    <a:pt x="1262" y="819"/>
                  </a:lnTo>
                  <a:lnTo>
                    <a:pt x="1234" y="821"/>
                  </a:lnTo>
                  <a:lnTo>
                    <a:pt x="147" y="821"/>
                  </a:lnTo>
                  <a:lnTo>
                    <a:pt x="119" y="819"/>
                  </a:lnTo>
                  <a:lnTo>
                    <a:pt x="93" y="814"/>
                  </a:lnTo>
                  <a:lnTo>
                    <a:pt x="70" y="807"/>
                  </a:lnTo>
                  <a:lnTo>
                    <a:pt x="50" y="796"/>
                  </a:lnTo>
                  <a:lnTo>
                    <a:pt x="33" y="781"/>
                  </a:lnTo>
                  <a:lnTo>
                    <a:pt x="19" y="765"/>
                  </a:lnTo>
                  <a:lnTo>
                    <a:pt x="9" y="745"/>
                  </a:lnTo>
                  <a:lnTo>
                    <a:pt x="3" y="722"/>
                  </a:lnTo>
                  <a:lnTo>
                    <a:pt x="0" y="698"/>
                  </a:lnTo>
                  <a:lnTo>
                    <a:pt x="1" y="671"/>
                  </a:lnTo>
                  <a:lnTo>
                    <a:pt x="5" y="643"/>
                  </a:lnTo>
                  <a:lnTo>
                    <a:pt x="13" y="613"/>
                  </a:lnTo>
                  <a:lnTo>
                    <a:pt x="161" y="139"/>
                  </a:lnTo>
                  <a:lnTo>
                    <a:pt x="169" y="122"/>
                  </a:lnTo>
                  <a:lnTo>
                    <a:pt x="181" y="110"/>
                  </a:lnTo>
                  <a:lnTo>
                    <a:pt x="196" y="102"/>
                  </a:lnTo>
                  <a:lnTo>
                    <a:pt x="212" y="100"/>
                  </a:lnTo>
                  <a:lnTo>
                    <a:pt x="228" y="104"/>
                  </a:lnTo>
                  <a:lnTo>
                    <a:pt x="243" y="112"/>
                  </a:lnTo>
                  <a:lnTo>
                    <a:pt x="255" y="122"/>
                  </a:lnTo>
                  <a:lnTo>
                    <a:pt x="268" y="131"/>
                  </a:lnTo>
                  <a:lnTo>
                    <a:pt x="282" y="139"/>
                  </a:lnTo>
                  <a:lnTo>
                    <a:pt x="298" y="147"/>
                  </a:lnTo>
                  <a:lnTo>
                    <a:pt x="316" y="151"/>
                  </a:lnTo>
                  <a:lnTo>
                    <a:pt x="338" y="155"/>
                  </a:lnTo>
                  <a:lnTo>
                    <a:pt x="365" y="156"/>
                  </a:lnTo>
                  <a:lnTo>
                    <a:pt x="390" y="155"/>
                  </a:lnTo>
                  <a:lnTo>
                    <a:pt x="411" y="149"/>
                  </a:lnTo>
                  <a:lnTo>
                    <a:pt x="430" y="142"/>
                  </a:lnTo>
                  <a:lnTo>
                    <a:pt x="446" y="132"/>
                  </a:lnTo>
                  <a:lnTo>
                    <a:pt x="462" y="121"/>
                  </a:lnTo>
                  <a:lnTo>
                    <a:pt x="478" y="107"/>
                  </a:lnTo>
                  <a:lnTo>
                    <a:pt x="494" y="92"/>
                  </a:lnTo>
                  <a:lnTo>
                    <a:pt x="509" y="78"/>
                  </a:lnTo>
                  <a:lnTo>
                    <a:pt x="524" y="64"/>
                  </a:lnTo>
                  <a:lnTo>
                    <a:pt x="542" y="50"/>
                  </a:lnTo>
                  <a:lnTo>
                    <a:pt x="560" y="37"/>
                  </a:lnTo>
                  <a:lnTo>
                    <a:pt x="581" y="25"/>
                  </a:lnTo>
                  <a:lnTo>
                    <a:pt x="605" y="15"/>
                  </a:lnTo>
                  <a:lnTo>
                    <a:pt x="630" y="7"/>
                  </a:lnTo>
                  <a:lnTo>
                    <a:pt x="659" y="3"/>
                  </a:lnTo>
                  <a:lnTo>
                    <a:pt x="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3499433" y="2676525"/>
            <a:ext cx="506412" cy="579438"/>
            <a:chOff x="3481388" y="2676525"/>
            <a:chExt cx="506412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183"/>
            <p:cNvSpPr>
              <a:spLocks noEditPoints="1"/>
            </p:cNvSpPr>
            <p:nvPr/>
          </p:nvSpPr>
          <p:spPr bwMode="auto">
            <a:xfrm>
              <a:off x="3481388" y="2676525"/>
              <a:ext cx="506412" cy="579438"/>
            </a:xfrm>
            <a:custGeom>
              <a:avLst/>
              <a:gdLst>
                <a:gd name="T0" fmla="*/ 2683 w 3190"/>
                <a:gd name="T1" fmla="*/ 702 h 3650"/>
                <a:gd name="T2" fmla="*/ 2723 w 3190"/>
                <a:gd name="T3" fmla="*/ 758 h 3650"/>
                <a:gd name="T4" fmla="*/ 2683 w 3190"/>
                <a:gd name="T5" fmla="*/ 813 h 3650"/>
                <a:gd name="T6" fmla="*/ 2176 w 3190"/>
                <a:gd name="T7" fmla="*/ 2121 h 3650"/>
                <a:gd name="T8" fmla="*/ 2099 w 3190"/>
                <a:gd name="T9" fmla="*/ 2351 h 3650"/>
                <a:gd name="T10" fmla="*/ 1940 w 3190"/>
                <a:gd name="T11" fmla="*/ 2528 h 3650"/>
                <a:gd name="T12" fmla="*/ 1720 w 3190"/>
                <a:gd name="T13" fmla="*/ 2627 h 3650"/>
                <a:gd name="T14" fmla="*/ 1470 w 3190"/>
                <a:gd name="T15" fmla="*/ 2627 h 3650"/>
                <a:gd name="T16" fmla="*/ 1250 w 3190"/>
                <a:gd name="T17" fmla="*/ 2528 h 3650"/>
                <a:gd name="T18" fmla="*/ 1091 w 3190"/>
                <a:gd name="T19" fmla="*/ 2351 h 3650"/>
                <a:gd name="T20" fmla="*/ 1014 w 3190"/>
                <a:gd name="T21" fmla="*/ 2121 h 3650"/>
                <a:gd name="T22" fmla="*/ 116 w 3190"/>
                <a:gd name="T23" fmla="*/ 2058 h 3650"/>
                <a:gd name="T24" fmla="*/ 170 w 3190"/>
                <a:gd name="T25" fmla="*/ 2450 h 3650"/>
                <a:gd name="T26" fmla="*/ 318 w 3190"/>
                <a:gd name="T27" fmla="*/ 2802 h 3650"/>
                <a:gd name="T28" fmla="*/ 550 w 3190"/>
                <a:gd name="T29" fmla="*/ 3101 h 3650"/>
                <a:gd name="T30" fmla="*/ 849 w 3190"/>
                <a:gd name="T31" fmla="*/ 3331 h 3650"/>
                <a:gd name="T32" fmla="*/ 1203 w 3190"/>
                <a:gd name="T33" fmla="*/ 3481 h 3650"/>
                <a:gd name="T34" fmla="*/ 1595 w 3190"/>
                <a:gd name="T35" fmla="*/ 3534 h 3650"/>
                <a:gd name="T36" fmla="*/ 1987 w 3190"/>
                <a:gd name="T37" fmla="*/ 3481 h 3650"/>
                <a:gd name="T38" fmla="*/ 2341 w 3190"/>
                <a:gd name="T39" fmla="*/ 3331 h 3650"/>
                <a:gd name="T40" fmla="*/ 2640 w 3190"/>
                <a:gd name="T41" fmla="*/ 3101 h 3650"/>
                <a:gd name="T42" fmla="*/ 2872 w 3190"/>
                <a:gd name="T43" fmla="*/ 2802 h 3650"/>
                <a:gd name="T44" fmla="*/ 3020 w 3190"/>
                <a:gd name="T45" fmla="*/ 2450 h 3650"/>
                <a:gd name="T46" fmla="*/ 3074 w 3190"/>
                <a:gd name="T47" fmla="*/ 2058 h 3650"/>
                <a:gd name="T48" fmla="*/ 2864 w 3190"/>
                <a:gd name="T49" fmla="*/ 804 h 3650"/>
                <a:gd name="T50" fmla="*/ 2843 w 3190"/>
                <a:gd name="T51" fmla="*/ 739 h 3650"/>
                <a:gd name="T52" fmla="*/ 2898 w 3190"/>
                <a:gd name="T53" fmla="*/ 699 h 3650"/>
                <a:gd name="T54" fmla="*/ 116 w 3190"/>
                <a:gd name="T55" fmla="*/ 116 h 3650"/>
                <a:gd name="T56" fmla="*/ 116 w 3190"/>
                <a:gd name="T57" fmla="*/ 116 h 3650"/>
                <a:gd name="T58" fmla="*/ 1104 w 3190"/>
                <a:gd name="T59" fmla="*/ 11 h 3650"/>
                <a:gd name="T60" fmla="*/ 1128 w 3190"/>
                <a:gd name="T61" fmla="*/ 2058 h 3650"/>
                <a:gd name="T62" fmla="*/ 1176 w 3190"/>
                <a:gd name="T63" fmla="*/ 2263 h 3650"/>
                <a:gd name="T64" fmla="*/ 1303 w 3190"/>
                <a:gd name="T65" fmla="*/ 2421 h 3650"/>
                <a:gd name="T66" fmla="*/ 1489 w 3190"/>
                <a:gd name="T67" fmla="*/ 2512 h 3650"/>
                <a:gd name="T68" fmla="*/ 1701 w 3190"/>
                <a:gd name="T69" fmla="*/ 2512 h 3650"/>
                <a:gd name="T70" fmla="*/ 1887 w 3190"/>
                <a:gd name="T71" fmla="*/ 2421 h 3650"/>
                <a:gd name="T72" fmla="*/ 2014 w 3190"/>
                <a:gd name="T73" fmla="*/ 2263 h 3650"/>
                <a:gd name="T74" fmla="*/ 2062 w 3190"/>
                <a:gd name="T75" fmla="*/ 2058 h 3650"/>
                <a:gd name="T76" fmla="*/ 2086 w 3190"/>
                <a:gd name="T77" fmla="*/ 11 h 3650"/>
                <a:gd name="T78" fmla="*/ 3150 w 3190"/>
                <a:gd name="T79" fmla="*/ 3 h 3650"/>
                <a:gd name="T80" fmla="*/ 3190 w 3190"/>
                <a:gd name="T81" fmla="*/ 59 h 3650"/>
                <a:gd name="T82" fmla="*/ 3160 w 3190"/>
                <a:gd name="T83" fmla="*/ 2366 h 3650"/>
                <a:gd name="T84" fmla="*/ 3034 w 3190"/>
                <a:gd name="T85" fmla="*/ 2745 h 3650"/>
                <a:gd name="T86" fmla="*/ 2822 w 3190"/>
                <a:gd name="T87" fmla="*/ 3075 h 3650"/>
                <a:gd name="T88" fmla="*/ 2537 w 3190"/>
                <a:gd name="T89" fmla="*/ 3343 h 3650"/>
                <a:gd name="T90" fmla="*/ 2192 w 3190"/>
                <a:gd name="T91" fmla="*/ 3534 h 3650"/>
                <a:gd name="T92" fmla="*/ 1802 w 3190"/>
                <a:gd name="T93" fmla="*/ 3637 h 3650"/>
                <a:gd name="T94" fmla="*/ 1388 w 3190"/>
                <a:gd name="T95" fmla="*/ 3637 h 3650"/>
                <a:gd name="T96" fmla="*/ 998 w 3190"/>
                <a:gd name="T97" fmla="*/ 3534 h 3650"/>
                <a:gd name="T98" fmla="*/ 653 w 3190"/>
                <a:gd name="T99" fmla="*/ 3343 h 3650"/>
                <a:gd name="T100" fmla="*/ 368 w 3190"/>
                <a:gd name="T101" fmla="*/ 3075 h 3650"/>
                <a:gd name="T102" fmla="*/ 156 w 3190"/>
                <a:gd name="T103" fmla="*/ 2745 h 3650"/>
                <a:gd name="T104" fmla="*/ 30 w 3190"/>
                <a:gd name="T105" fmla="*/ 2366 h 3650"/>
                <a:gd name="T106" fmla="*/ 0 w 3190"/>
                <a:gd name="T107" fmla="*/ 59 h 3650"/>
                <a:gd name="T108" fmla="*/ 40 w 3190"/>
                <a:gd name="T109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0" h="3650">
                  <a:moveTo>
                    <a:pt x="2179" y="116"/>
                  </a:moveTo>
                  <a:lnTo>
                    <a:pt x="2179" y="699"/>
                  </a:lnTo>
                  <a:lnTo>
                    <a:pt x="2665" y="699"/>
                  </a:lnTo>
                  <a:lnTo>
                    <a:pt x="2683" y="702"/>
                  </a:lnTo>
                  <a:lnTo>
                    <a:pt x="2700" y="710"/>
                  </a:lnTo>
                  <a:lnTo>
                    <a:pt x="2712" y="722"/>
                  </a:lnTo>
                  <a:lnTo>
                    <a:pt x="2720" y="739"/>
                  </a:lnTo>
                  <a:lnTo>
                    <a:pt x="2723" y="758"/>
                  </a:lnTo>
                  <a:lnTo>
                    <a:pt x="2720" y="775"/>
                  </a:lnTo>
                  <a:lnTo>
                    <a:pt x="2712" y="792"/>
                  </a:lnTo>
                  <a:lnTo>
                    <a:pt x="2700" y="804"/>
                  </a:lnTo>
                  <a:lnTo>
                    <a:pt x="2683" y="813"/>
                  </a:lnTo>
                  <a:lnTo>
                    <a:pt x="2665" y="815"/>
                  </a:lnTo>
                  <a:lnTo>
                    <a:pt x="2179" y="815"/>
                  </a:lnTo>
                  <a:lnTo>
                    <a:pt x="2179" y="2058"/>
                  </a:lnTo>
                  <a:lnTo>
                    <a:pt x="2176" y="2121"/>
                  </a:lnTo>
                  <a:lnTo>
                    <a:pt x="2165" y="2182"/>
                  </a:lnTo>
                  <a:lnTo>
                    <a:pt x="2149" y="2242"/>
                  </a:lnTo>
                  <a:lnTo>
                    <a:pt x="2127" y="2298"/>
                  </a:lnTo>
                  <a:lnTo>
                    <a:pt x="2099" y="2351"/>
                  </a:lnTo>
                  <a:lnTo>
                    <a:pt x="2066" y="2401"/>
                  </a:lnTo>
                  <a:lnTo>
                    <a:pt x="2028" y="2448"/>
                  </a:lnTo>
                  <a:lnTo>
                    <a:pt x="1986" y="2490"/>
                  </a:lnTo>
                  <a:lnTo>
                    <a:pt x="1940" y="2528"/>
                  </a:lnTo>
                  <a:lnTo>
                    <a:pt x="1890" y="2561"/>
                  </a:lnTo>
                  <a:lnTo>
                    <a:pt x="1836" y="2588"/>
                  </a:lnTo>
                  <a:lnTo>
                    <a:pt x="1779" y="2610"/>
                  </a:lnTo>
                  <a:lnTo>
                    <a:pt x="1720" y="2627"/>
                  </a:lnTo>
                  <a:lnTo>
                    <a:pt x="1658" y="2637"/>
                  </a:lnTo>
                  <a:lnTo>
                    <a:pt x="1595" y="2640"/>
                  </a:lnTo>
                  <a:lnTo>
                    <a:pt x="1532" y="2637"/>
                  </a:lnTo>
                  <a:lnTo>
                    <a:pt x="1470" y="2627"/>
                  </a:lnTo>
                  <a:lnTo>
                    <a:pt x="1411" y="2610"/>
                  </a:lnTo>
                  <a:lnTo>
                    <a:pt x="1354" y="2588"/>
                  </a:lnTo>
                  <a:lnTo>
                    <a:pt x="1300" y="2561"/>
                  </a:lnTo>
                  <a:lnTo>
                    <a:pt x="1250" y="2528"/>
                  </a:lnTo>
                  <a:lnTo>
                    <a:pt x="1204" y="2490"/>
                  </a:lnTo>
                  <a:lnTo>
                    <a:pt x="1162" y="2448"/>
                  </a:lnTo>
                  <a:lnTo>
                    <a:pt x="1124" y="2401"/>
                  </a:lnTo>
                  <a:lnTo>
                    <a:pt x="1091" y="2351"/>
                  </a:lnTo>
                  <a:lnTo>
                    <a:pt x="1063" y="2298"/>
                  </a:lnTo>
                  <a:lnTo>
                    <a:pt x="1041" y="2242"/>
                  </a:lnTo>
                  <a:lnTo>
                    <a:pt x="1025" y="2182"/>
                  </a:lnTo>
                  <a:lnTo>
                    <a:pt x="1014" y="2121"/>
                  </a:lnTo>
                  <a:lnTo>
                    <a:pt x="1011" y="2058"/>
                  </a:lnTo>
                  <a:lnTo>
                    <a:pt x="1011" y="815"/>
                  </a:lnTo>
                  <a:lnTo>
                    <a:pt x="116" y="815"/>
                  </a:lnTo>
                  <a:lnTo>
                    <a:pt x="116" y="2058"/>
                  </a:lnTo>
                  <a:lnTo>
                    <a:pt x="120" y="2159"/>
                  </a:lnTo>
                  <a:lnTo>
                    <a:pt x="130" y="2257"/>
                  </a:lnTo>
                  <a:lnTo>
                    <a:pt x="146" y="2355"/>
                  </a:lnTo>
                  <a:lnTo>
                    <a:pt x="170" y="2450"/>
                  </a:lnTo>
                  <a:lnTo>
                    <a:pt x="198" y="2542"/>
                  </a:lnTo>
                  <a:lnTo>
                    <a:pt x="233" y="2631"/>
                  </a:lnTo>
                  <a:lnTo>
                    <a:pt x="273" y="2719"/>
                  </a:lnTo>
                  <a:lnTo>
                    <a:pt x="318" y="2802"/>
                  </a:lnTo>
                  <a:lnTo>
                    <a:pt x="369" y="2882"/>
                  </a:lnTo>
                  <a:lnTo>
                    <a:pt x="425" y="2959"/>
                  </a:lnTo>
                  <a:lnTo>
                    <a:pt x="485" y="3032"/>
                  </a:lnTo>
                  <a:lnTo>
                    <a:pt x="550" y="3101"/>
                  </a:lnTo>
                  <a:lnTo>
                    <a:pt x="618" y="3166"/>
                  </a:lnTo>
                  <a:lnTo>
                    <a:pt x="692" y="3225"/>
                  </a:lnTo>
                  <a:lnTo>
                    <a:pt x="769" y="3282"/>
                  </a:lnTo>
                  <a:lnTo>
                    <a:pt x="849" y="3331"/>
                  </a:lnTo>
                  <a:lnTo>
                    <a:pt x="933" y="3377"/>
                  </a:lnTo>
                  <a:lnTo>
                    <a:pt x="1020" y="3418"/>
                  </a:lnTo>
                  <a:lnTo>
                    <a:pt x="1110" y="3452"/>
                  </a:lnTo>
                  <a:lnTo>
                    <a:pt x="1203" y="3481"/>
                  </a:lnTo>
                  <a:lnTo>
                    <a:pt x="1297" y="3504"/>
                  </a:lnTo>
                  <a:lnTo>
                    <a:pt x="1394" y="3519"/>
                  </a:lnTo>
                  <a:lnTo>
                    <a:pt x="1494" y="3531"/>
                  </a:lnTo>
                  <a:lnTo>
                    <a:pt x="1595" y="3534"/>
                  </a:lnTo>
                  <a:lnTo>
                    <a:pt x="1696" y="3531"/>
                  </a:lnTo>
                  <a:lnTo>
                    <a:pt x="1796" y="3519"/>
                  </a:lnTo>
                  <a:lnTo>
                    <a:pt x="1893" y="3504"/>
                  </a:lnTo>
                  <a:lnTo>
                    <a:pt x="1987" y="3481"/>
                  </a:lnTo>
                  <a:lnTo>
                    <a:pt x="2080" y="3452"/>
                  </a:lnTo>
                  <a:lnTo>
                    <a:pt x="2170" y="3418"/>
                  </a:lnTo>
                  <a:lnTo>
                    <a:pt x="2257" y="3377"/>
                  </a:lnTo>
                  <a:lnTo>
                    <a:pt x="2341" y="3331"/>
                  </a:lnTo>
                  <a:lnTo>
                    <a:pt x="2421" y="3282"/>
                  </a:lnTo>
                  <a:lnTo>
                    <a:pt x="2498" y="3225"/>
                  </a:lnTo>
                  <a:lnTo>
                    <a:pt x="2572" y="3166"/>
                  </a:lnTo>
                  <a:lnTo>
                    <a:pt x="2640" y="3101"/>
                  </a:lnTo>
                  <a:lnTo>
                    <a:pt x="2705" y="3032"/>
                  </a:lnTo>
                  <a:lnTo>
                    <a:pt x="2765" y="2959"/>
                  </a:lnTo>
                  <a:lnTo>
                    <a:pt x="2821" y="2882"/>
                  </a:lnTo>
                  <a:lnTo>
                    <a:pt x="2872" y="2802"/>
                  </a:lnTo>
                  <a:lnTo>
                    <a:pt x="2917" y="2719"/>
                  </a:lnTo>
                  <a:lnTo>
                    <a:pt x="2957" y="2631"/>
                  </a:lnTo>
                  <a:lnTo>
                    <a:pt x="2992" y="2542"/>
                  </a:lnTo>
                  <a:lnTo>
                    <a:pt x="3020" y="2450"/>
                  </a:lnTo>
                  <a:lnTo>
                    <a:pt x="3044" y="2355"/>
                  </a:lnTo>
                  <a:lnTo>
                    <a:pt x="3060" y="2257"/>
                  </a:lnTo>
                  <a:lnTo>
                    <a:pt x="3070" y="2159"/>
                  </a:lnTo>
                  <a:lnTo>
                    <a:pt x="3074" y="2058"/>
                  </a:lnTo>
                  <a:lnTo>
                    <a:pt x="3074" y="815"/>
                  </a:lnTo>
                  <a:lnTo>
                    <a:pt x="2898" y="815"/>
                  </a:lnTo>
                  <a:lnTo>
                    <a:pt x="2880" y="813"/>
                  </a:lnTo>
                  <a:lnTo>
                    <a:pt x="2864" y="804"/>
                  </a:lnTo>
                  <a:lnTo>
                    <a:pt x="2852" y="792"/>
                  </a:lnTo>
                  <a:lnTo>
                    <a:pt x="2843" y="775"/>
                  </a:lnTo>
                  <a:lnTo>
                    <a:pt x="2840" y="758"/>
                  </a:lnTo>
                  <a:lnTo>
                    <a:pt x="2843" y="739"/>
                  </a:lnTo>
                  <a:lnTo>
                    <a:pt x="2852" y="722"/>
                  </a:lnTo>
                  <a:lnTo>
                    <a:pt x="2864" y="710"/>
                  </a:lnTo>
                  <a:lnTo>
                    <a:pt x="2880" y="702"/>
                  </a:lnTo>
                  <a:lnTo>
                    <a:pt x="2898" y="699"/>
                  </a:lnTo>
                  <a:lnTo>
                    <a:pt x="3074" y="699"/>
                  </a:lnTo>
                  <a:lnTo>
                    <a:pt x="3074" y="116"/>
                  </a:lnTo>
                  <a:lnTo>
                    <a:pt x="2179" y="116"/>
                  </a:lnTo>
                  <a:close/>
                  <a:moveTo>
                    <a:pt x="116" y="116"/>
                  </a:moveTo>
                  <a:lnTo>
                    <a:pt x="116" y="699"/>
                  </a:lnTo>
                  <a:lnTo>
                    <a:pt x="1011" y="699"/>
                  </a:lnTo>
                  <a:lnTo>
                    <a:pt x="1011" y="116"/>
                  </a:lnTo>
                  <a:lnTo>
                    <a:pt x="116" y="116"/>
                  </a:lnTo>
                  <a:close/>
                  <a:moveTo>
                    <a:pt x="58" y="0"/>
                  </a:moveTo>
                  <a:lnTo>
                    <a:pt x="1070" y="0"/>
                  </a:lnTo>
                  <a:lnTo>
                    <a:pt x="1088" y="3"/>
                  </a:lnTo>
                  <a:lnTo>
                    <a:pt x="1104" y="11"/>
                  </a:lnTo>
                  <a:lnTo>
                    <a:pt x="1117" y="24"/>
                  </a:lnTo>
                  <a:lnTo>
                    <a:pt x="1125" y="40"/>
                  </a:lnTo>
                  <a:lnTo>
                    <a:pt x="1128" y="59"/>
                  </a:lnTo>
                  <a:lnTo>
                    <a:pt x="1128" y="2058"/>
                  </a:lnTo>
                  <a:lnTo>
                    <a:pt x="1132" y="2113"/>
                  </a:lnTo>
                  <a:lnTo>
                    <a:pt x="1141" y="2165"/>
                  </a:lnTo>
                  <a:lnTo>
                    <a:pt x="1155" y="2215"/>
                  </a:lnTo>
                  <a:lnTo>
                    <a:pt x="1176" y="2263"/>
                  </a:lnTo>
                  <a:lnTo>
                    <a:pt x="1200" y="2307"/>
                  </a:lnTo>
                  <a:lnTo>
                    <a:pt x="1230" y="2349"/>
                  </a:lnTo>
                  <a:lnTo>
                    <a:pt x="1265" y="2387"/>
                  </a:lnTo>
                  <a:lnTo>
                    <a:pt x="1303" y="2421"/>
                  </a:lnTo>
                  <a:lnTo>
                    <a:pt x="1344" y="2451"/>
                  </a:lnTo>
                  <a:lnTo>
                    <a:pt x="1390" y="2476"/>
                  </a:lnTo>
                  <a:lnTo>
                    <a:pt x="1438" y="2496"/>
                  </a:lnTo>
                  <a:lnTo>
                    <a:pt x="1489" y="2512"/>
                  </a:lnTo>
                  <a:lnTo>
                    <a:pt x="1541" y="2521"/>
                  </a:lnTo>
                  <a:lnTo>
                    <a:pt x="1595" y="2524"/>
                  </a:lnTo>
                  <a:lnTo>
                    <a:pt x="1649" y="2521"/>
                  </a:lnTo>
                  <a:lnTo>
                    <a:pt x="1701" y="2512"/>
                  </a:lnTo>
                  <a:lnTo>
                    <a:pt x="1752" y="2496"/>
                  </a:lnTo>
                  <a:lnTo>
                    <a:pt x="1800" y="2476"/>
                  </a:lnTo>
                  <a:lnTo>
                    <a:pt x="1846" y="2451"/>
                  </a:lnTo>
                  <a:lnTo>
                    <a:pt x="1887" y="2421"/>
                  </a:lnTo>
                  <a:lnTo>
                    <a:pt x="1925" y="2387"/>
                  </a:lnTo>
                  <a:lnTo>
                    <a:pt x="1960" y="2349"/>
                  </a:lnTo>
                  <a:lnTo>
                    <a:pt x="1990" y="2307"/>
                  </a:lnTo>
                  <a:lnTo>
                    <a:pt x="2014" y="2263"/>
                  </a:lnTo>
                  <a:lnTo>
                    <a:pt x="2035" y="2215"/>
                  </a:lnTo>
                  <a:lnTo>
                    <a:pt x="2049" y="2165"/>
                  </a:lnTo>
                  <a:lnTo>
                    <a:pt x="2058" y="2113"/>
                  </a:lnTo>
                  <a:lnTo>
                    <a:pt x="2062" y="2058"/>
                  </a:lnTo>
                  <a:lnTo>
                    <a:pt x="2062" y="59"/>
                  </a:lnTo>
                  <a:lnTo>
                    <a:pt x="2065" y="40"/>
                  </a:lnTo>
                  <a:lnTo>
                    <a:pt x="2073" y="24"/>
                  </a:lnTo>
                  <a:lnTo>
                    <a:pt x="2086" y="11"/>
                  </a:lnTo>
                  <a:lnTo>
                    <a:pt x="2102" y="3"/>
                  </a:lnTo>
                  <a:lnTo>
                    <a:pt x="2120" y="0"/>
                  </a:lnTo>
                  <a:lnTo>
                    <a:pt x="3132" y="0"/>
                  </a:lnTo>
                  <a:lnTo>
                    <a:pt x="3150" y="3"/>
                  </a:lnTo>
                  <a:lnTo>
                    <a:pt x="3167" y="11"/>
                  </a:lnTo>
                  <a:lnTo>
                    <a:pt x="3179" y="24"/>
                  </a:lnTo>
                  <a:lnTo>
                    <a:pt x="3188" y="40"/>
                  </a:lnTo>
                  <a:lnTo>
                    <a:pt x="3190" y="59"/>
                  </a:lnTo>
                  <a:lnTo>
                    <a:pt x="3190" y="2058"/>
                  </a:lnTo>
                  <a:lnTo>
                    <a:pt x="3187" y="2162"/>
                  </a:lnTo>
                  <a:lnTo>
                    <a:pt x="3177" y="2265"/>
                  </a:lnTo>
                  <a:lnTo>
                    <a:pt x="3160" y="2366"/>
                  </a:lnTo>
                  <a:lnTo>
                    <a:pt x="3138" y="2464"/>
                  </a:lnTo>
                  <a:lnTo>
                    <a:pt x="3109" y="2561"/>
                  </a:lnTo>
                  <a:lnTo>
                    <a:pt x="3075" y="2655"/>
                  </a:lnTo>
                  <a:lnTo>
                    <a:pt x="3034" y="2745"/>
                  </a:lnTo>
                  <a:lnTo>
                    <a:pt x="2988" y="2833"/>
                  </a:lnTo>
                  <a:lnTo>
                    <a:pt x="2938" y="2917"/>
                  </a:lnTo>
                  <a:lnTo>
                    <a:pt x="2882" y="2997"/>
                  </a:lnTo>
                  <a:lnTo>
                    <a:pt x="2822" y="3075"/>
                  </a:lnTo>
                  <a:lnTo>
                    <a:pt x="2757" y="3148"/>
                  </a:lnTo>
                  <a:lnTo>
                    <a:pt x="2688" y="3218"/>
                  </a:lnTo>
                  <a:lnTo>
                    <a:pt x="2614" y="3282"/>
                  </a:lnTo>
                  <a:lnTo>
                    <a:pt x="2537" y="3343"/>
                  </a:lnTo>
                  <a:lnTo>
                    <a:pt x="2455" y="3398"/>
                  </a:lnTo>
                  <a:lnTo>
                    <a:pt x="2371" y="3449"/>
                  </a:lnTo>
                  <a:lnTo>
                    <a:pt x="2283" y="3494"/>
                  </a:lnTo>
                  <a:lnTo>
                    <a:pt x="2192" y="3534"/>
                  </a:lnTo>
                  <a:lnTo>
                    <a:pt x="2098" y="3568"/>
                  </a:lnTo>
                  <a:lnTo>
                    <a:pt x="2003" y="3597"/>
                  </a:lnTo>
                  <a:lnTo>
                    <a:pt x="1903" y="3620"/>
                  </a:lnTo>
                  <a:lnTo>
                    <a:pt x="1802" y="3637"/>
                  </a:lnTo>
                  <a:lnTo>
                    <a:pt x="1699" y="3647"/>
                  </a:lnTo>
                  <a:lnTo>
                    <a:pt x="1595" y="3650"/>
                  </a:lnTo>
                  <a:lnTo>
                    <a:pt x="1491" y="3647"/>
                  </a:lnTo>
                  <a:lnTo>
                    <a:pt x="1388" y="3637"/>
                  </a:lnTo>
                  <a:lnTo>
                    <a:pt x="1287" y="3620"/>
                  </a:lnTo>
                  <a:lnTo>
                    <a:pt x="1187" y="3597"/>
                  </a:lnTo>
                  <a:lnTo>
                    <a:pt x="1092" y="3568"/>
                  </a:lnTo>
                  <a:lnTo>
                    <a:pt x="998" y="3534"/>
                  </a:lnTo>
                  <a:lnTo>
                    <a:pt x="907" y="3494"/>
                  </a:lnTo>
                  <a:lnTo>
                    <a:pt x="819" y="3449"/>
                  </a:lnTo>
                  <a:lnTo>
                    <a:pt x="735" y="3398"/>
                  </a:lnTo>
                  <a:lnTo>
                    <a:pt x="653" y="3343"/>
                  </a:lnTo>
                  <a:lnTo>
                    <a:pt x="576" y="3282"/>
                  </a:lnTo>
                  <a:lnTo>
                    <a:pt x="502" y="3218"/>
                  </a:lnTo>
                  <a:lnTo>
                    <a:pt x="433" y="3148"/>
                  </a:lnTo>
                  <a:lnTo>
                    <a:pt x="368" y="3075"/>
                  </a:lnTo>
                  <a:lnTo>
                    <a:pt x="308" y="2997"/>
                  </a:lnTo>
                  <a:lnTo>
                    <a:pt x="252" y="2917"/>
                  </a:lnTo>
                  <a:lnTo>
                    <a:pt x="202" y="2833"/>
                  </a:lnTo>
                  <a:lnTo>
                    <a:pt x="156" y="2745"/>
                  </a:lnTo>
                  <a:lnTo>
                    <a:pt x="115" y="2655"/>
                  </a:lnTo>
                  <a:lnTo>
                    <a:pt x="81" y="2561"/>
                  </a:lnTo>
                  <a:lnTo>
                    <a:pt x="52" y="2464"/>
                  </a:lnTo>
                  <a:lnTo>
                    <a:pt x="30" y="2366"/>
                  </a:lnTo>
                  <a:lnTo>
                    <a:pt x="13" y="2265"/>
                  </a:lnTo>
                  <a:lnTo>
                    <a:pt x="3" y="2162"/>
                  </a:lnTo>
                  <a:lnTo>
                    <a:pt x="0" y="205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84"/>
            <p:cNvSpPr>
              <a:spLocks/>
            </p:cNvSpPr>
            <p:nvPr/>
          </p:nvSpPr>
          <p:spPr bwMode="auto">
            <a:xfrm>
              <a:off x="3611563" y="3143250"/>
              <a:ext cx="19050" cy="19050"/>
            </a:xfrm>
            <a:custGeom>
              <a:avLst/>
              <a:gdLst>
                <a:gd name="T0" fmla="*/ 59 w 118"/>
                <a:gd name="T1" fmla="*/ 0 h 116"/>
                <a:gd name="T2" fmla="*/ 78 w 118"/>
                <a:gd name="T3" fmla="*/ 2 h 116"/>
                <a:gd name="T4" fmla="*/ 93 w 118"/>
                <a:gd name="T5" fmla="*/ 11 h 116"/>
                <a:gd name="T6" fmla="*/ 107 w 118"/>
                <a:gd name="T7" fmla="*/ 23 h 116"/>
                <a:gd name="T8" fmla="*/ 114 w 118"/>
                <a:gd name="T9" fmla="*/ 40 h 116"/>
                <a:gd name="T10" fmla="*/ 118 w 118"/>
                <a:gd name="T11" fmla="*/ 57 h 116"/>
                <a:gd name="T12" fmla="*/ 114 w 118"/>
                <a:gd name="T13" fmla="*/ 76 h 116"/>
                <a:gd name="T14" fmla="*/ 107 w 118"/>
                <a:gd name="T15" fmla="*/ 92 h 116"/>
                <a:gd name="T16" fmla="*/ 93 w 118"/>
                <a:gd name="T17" fmla="*/ 105 h 116"/>
                <a:gd name="T18" fmla="*/ 78 w 118"/>
                <a:gd name="T19" fmla="*/ 113 h 116"/>
                <a:gd name="T20" fmla="*/ 59 w 118"/>
                <a:gd name="T21" fmla="*/ 116 h 116"/>
                <a:gd name="T22" fmla="*/ 40 w 118"/>
                <a:gd name="T23" fmla="*/ 113 h 116"/>
                <a:gd name="T24" fmla="*/ 25 w 118"/>
                <a:gd name="T25" fmla="*/ 105 h 116"/>
                <a:gd name="T26" fmla="*/ 12 w 118"/>
                <a:gd name="T27" fmla="*/ 92 h 116"/>
                <a:gd name="T28" fmla="*/ 4 w 118"/>
                <a:gd name="T29" fmla="*/ 76 h 116"/>
                <a:gd name="T30" fmla="*/ 0 w 118"/>
                <a:gd name="T31" fmla="*/ 57 h 116"/>
                <a:gd name="T32" fmla="*/ 4 w 118"/>
                <a:gd name="T33" fmla="*/ 40 h 116"/>
                <a:gd name="T34" fmla="*/ 12 w 118"/>
                <a:gd name="T35" fmla="*/ 23 h 116"/>
                <a:gd name="T36" fmla="*/ 25 w 118"/>
                <a:gd name="T37" fmla="*/ 11 h 116"/>
                <a:gd name="T38" fmla="*/ 40 w 118"/>
                <a:gd name="T39" fmla="*/ 2 h 116"/>
                <a:gd name="T40" fmla="*/ 59 w 118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6">
                  <a:moveTo>
                    <a:pt x="59" y="0"/>
                  </a:moveTo>
                  <a:lnTo>
                    <a:pt x="78" y="2"/>
                  </a:lnTo>
                  <a:lnTo>
                    <a:pt x="93" y="11"/>
                  </a:lnTo>
                  <a:lnTo>
                    <a:pt x="107" y="23"/>
                  </a:lnTo>
                  <a:lnTo>
                    <a:pt x="114" y="40"/>
                  </a:lnTo>
                  <a:lnTo>
                    <a:pt x="118" y="57"/>
                  </a:lnTo>
                  <a:lnTo>
                    <a:pt x="114" y="76"/>
                  </a:lnTo>
                  <a:lnTo>
                    <a:pt x="107" y="92"/>
                  </a:lnTo>
                  <a:lnTo>
                    <a:pt x="93" y="105"/>
                  </a:lnTo>
                  <a:lnTo>
                    <a:pt x="78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85"/>
            <p:cNvSpPr>
              <a:spLocks/>
            </p:cNvSpPr>
            <p:nvPr/>
          </p:nvSpPr>
          <p:spPr bwMode="auto">
            <a:xfrm>
              <a:off x="3575050" y="3106738"/>
              <a:ext cx="17462" cy="17463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2 w 117"/>
                <a:gd name="T5" fmla="*/ 11 h 116"/>
                <a:gd name="T6" fmla="*/ 106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2 h 116"/>
                <a:gd name="T16" fmla="*/ 92 w 117"/>
                <a:gd name="T17" fmla="*/ 105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6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2" y="105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86"/>
            <p:cNvSpPr>
              <a:spLocks/>
            </p:cNvSpPr>
            <p:nvPr/>
          </p:nvSpPr>
          <p:spPr bwMode="auto">
            <a:xfrm>
              <a:off x="3913188" y="2878138"/>
              <a:ext cx="19050" cy="17463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2 h 116"/>
                <a:gd name="T4" fmla="*/ 93 w 117"/>
                <a:gd name="T5" fmla="*/ 11 h 116"/>
                <a:gd name="T6" fmla="*/ 105 w 117"/>
                <a:gd name="T7" fmla="*/ 23 h 116"/>
                <a:gd name="T8" fmla="*/ 114 w 117"/>
                <a:gd name="T9" fmla="*/ 39 h 116"/>
                <a:gd name="T10" fmla="*/ 117 w 117"/>
                <a:gd name="T11" fmla="*/ 57 h 116"/>
                <a:gd name="T12" fmla="*/ 114 w 117"/>
                <a:gd name="T13" fmla="*/ 76 h 116"/>
                <a:gd name="T14" fmla="*/ 105 w 117"/>
                <a:gd name="T15" fmla="*/ 91 h 116"/>
                <a:gd name="T16" fmla="*/ 93 w 117"/>
                <a:gd name="T17" fmla="*/ 105 h 116"/>
                <a:gd name="T18" fmla="*/ 77 w 117"/>
                <a:gd name="T19" fmla="*/ 112 h 116"/>
                <a:gd name="T20" fmla="*/ 59 w 117"/>
                <a:gd name="T21" fmla="*/ 116 h 116"/>
                <a:gd name="T22" fmla="*/ 40 w 117"/>
                <a:gd name="T23" fmla="*/ 112 h 116"/>
                <a:gd name="T24" fmla="*/ 25 w 117"/>
                <a:gd name="T25" fmla="*/ 105 h 116"/>
                <a:gd name="T26" fmla="*/ 11 w 117"/>
                <a:gd name="T27" fmla="*/ 91 h 116"/>
                <a:gd name="T28" fmla="*/ 3 w 117"/>
                <a:gd name="T29" fmla="*/ 76 h 116"/>
                <a:gd name="T30" fmla="*/ 0 w 117"/>
                <a:gd name="T31" fmla="*/ 57 h 116"/>
                <a:gd name="T32" fmla="*/ 3 w 117"/>
                <a:gd name="T33" fmla="*/ 39 h 116"/>
                <a:gd name="T34" fmla="*/ 11 w 117"/>
                <a:gd name="T35" fmla="*/ 23 h 116"/>
                <a:gd name="T36" fmla="*/ 25 w 117"/>
                <a:gd name="T37" fmla="*/ 11 h 116"/>
                <a:gd name="T38" fmla="*/ 40 w 117"/>
                <a:gd name="T39" fmla="*/ 2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7" y="57"/>
                  </a:lnTo>
                  <a:lnTo>
                    <a:pt x="114" y="76"/>
                  </a:lnTo>
                  <a:lnTo>
                    <a:pt x="105" y="91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9" y="116"/>
                  </a:lnTo>
                  <a:lnTo>
                    <a:pt x="40" y="112"/>
                  </a:lnTo>
                  <a:lnTo>
                    <a:pt x="25" y="105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Group 839"/>
          <p:cNvGrpSpPr/>
          <p:nvPr/>
        </p:nvGrpSpPr>
        <p:grpSpPr>
          <a:xfrm>
            <a:off x="2526633" y="2676525"/>
            <a:ext cx="581025" cy="579438"/>
            <a:chOff x="2524125" y="2676525"/>
            <a:chExt cx="5810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8" name="Freeform 191"/>
            <p:cNvSpPr>
              <a:spLocks noEditPoints="1"/>
            </p:cNvSpPr>
            <p:nvPr/>
          </p:nvSpPr>
          <p:spPr bwMode="auto">
            <a:xfrm>
              <a:off x="2524125" y="2676525"/>
              <a:ext cx="581025" cy="579438"/>
            </a:xfrm>
            <a:custGeom>
              <a:avLst/>
              <a:gdLst>
                <a:gd name="T0" fmla="*/ 1643 w 3660"/>
                <a:gd name="T1" fmla="*/ 2149 h 3650"/>
                <a:gd name="T2" fmla="*/ 2367 w 3660"/>
                <a:gd name="T3" fmla="*/ 129 h 3650"/>
                <a:gd name="T4" fmla="*/ 2066 w 3660"/>
                <a:gd name="T5" fmla="*/ 229 h 3650"/>
                <a:gd name="T6" fmla="*/ 1816 w 3660"/>
                <a:gd name="T7" fmla="*/ 413 h 3650"/>
                <a:gd name="T8" fmla="*/ 1631 w 3660"/>
                <a:gd name="T9" fmla="*/ 663 h 3650"/>
                <a:gd name="T10" fmla="*/ 1532 w 3660"/>
                <a:gd name="T11" fmla="*/ 962 h 3650"/>
                <a:gd name="T12" fmla="*/ 1532 w 3660"/>
                <a:gd name="T13" fmla="*/ 1290 h 3650"/>
                <a:gd name="T14" fmla="*/ 1631 w 3660"/>
                <a:gd name="T15" fmla="*/ 1589 h 3650"/>
                <a:gd name="T16" fmla="*/ 1816 w 3660"/>
                <a:gd name="T17" fmla="*/ 1839 h 3650"/>
                <a:gd name="T18" fmla="*/ 2066 w 3660"/>
                <a:gd name="T19" fmla="*/ 2023 h 3650"/>
                <a:gd name="T20" fmla="*/ 2367 w 3660"/>
                <a:gd name="T21" fmla="*/ 2123 h 3650"/>
                <a:gd name="T22" fmla="*/ 2695 w 3660"/>
                <a:gd name="T23" fmla="*/ 2123 h 3650"/>
                <a:gd name="T24" fmla="*/ 2996 w 3660"/>
                <a:gd name="T25" fmla="*/ 2023 h 3650"/>
                <a:gd name="T26" fmla="*/ 3246 w 3660"/>
                <a:gd name="T27" fmla="*/ 1839 h 3650"/>
                <a:gd name="T28" fmla="*/ 3430 w 3660"/>
                <a:gd name="T29" fmla="*/ 1589 h 3650"/>
                <a:gd name="T30" fmla="*/ 3530 w 3660"/>
                <a:gd name="T31" fmla="*/ 1290 h 3650"/>
                <a:gd name="T32" fmla="*/ 3530 w 3660"/>
                <a:gd name="T33" fmla="*/ 962 h 3650"/>
                <a:gd name="T34" fmla="*/ 3430 w 3660"/>
                <a:gd name="T35" fmla="*/ 663 h 3650"/>
                <a:gd name="T36" fmla="*/ 3246 w 3660"/>
                <a:gd name="T37" fmla="*/ 413 h 3650"/>
                <a:gd name="T38" fmla="*/ 2996 w 3660"/>
                <a:gd name="T39" fmla="*/ 229 h 3650"/>
                <a:gd name="T40" fmla="*/ 2695 w 3660"/>
                <a:gd name="T41" fmla="*/ 129 h 3650"/>
                <a:gd name="T42" fmla="*/ 2619 w 3660"/>
                <a:gd name="T43" fmla="*/ 3 h 3650"/>
                <a:gd name="T44" fmla="*/ 2950 w 3660"/>
                <a:gd name="T45" fmla="*/ 81 h 3650"/>
                <a:gd name="T46" fmla="*/ 3236 w 3660"/>
                <a:gd name="T47" fmla="*/ 248 h 3650"/>
                <a:gd name="T48" fmla="*/ 3461 w 3660"/>
                <a:gd name="T49" fmla="*/ 489 h 3650"/>
                <a:gd name="T50" fmla="*/ 3608 w 3660"/>
                <a:gd name="T51" fmla="*/ 786 h 3650"/>
                <a:gd name="T52" fmla="*/ 3660 w 3660"/>
                <a:gd name="T53" fmla="*/ 1126 h 3650"/>
                <a:gd name="T54" fmla="*/ 3608 w 3660"/>
                <a:gd name="T55" fmla="*/ 1466 h 3650"/>
                <a:gd name="T56" fmla="*/ 3461 w 3660"/>
                <a:gd name="T57" fmla="*/ 1764 h 3650"/>
                <a:gd name="T58" fmla="*/ 3236 w 3660"/>
                <a:gd name="T59" fmla="*/ 2004 h 3650"/>
                <a:gd name="T60" fmla="*/ 2950 w 3660"/>
                <a:gd name="T61" fmla="*/ 2171 h 3650"/>
                <a:gd name="T62" fmla="*/ 2619 w 3660"/>
                <a:gd name="T63" fmla="*/ 2249 h 3650"/>
                <a:gd name="T64" fmla="*/ 2277 w 3660"/>
                <a:gd name="T65" fmla="*/ 2223 h 3650"/>
                <a:gd name="T66" fmla="*/ 1972 w 3660"/>
                <a:gd name="T67" fmla="*/ 2104 h 3650"/>
                <a:gd name="T68" fmla="*/ 1698 w 3660"/>
                <a:gd name="T69" fmla="*/ 2040 h 3650"/>
                <a:gd name="T70" fmla="*/ 1838 w 3660"/>
                <a:gd name="T71" fmla="*/ 2205 h 3650"/>
                <a:gd name="T72" fmla="*/ 1808 w 3660"/>
                <a:gd name="T73" fmla="*/ 2255 h 3650"/>
                <a:gd name="T74" fmla="*/ 1750 w 3660"/>
                <a:gd name="T75" fmla="*/ 2255 h 3650"/>
                <a:gd name="T76" fmla="*/ 307 w 3660"/>
                <a:gd name="T77" fmla="*/ 3642 h 3650"/>
                <a:gd name="T78" fmla="*/ 250 w 3660"/>
                <a:gd name="T79" fmla="*/ 3642 h 3650"/>
                <a:gd name="T80" fmla="*/ 2 w 3660"/>
                <a:gd name="T81" fmla="*/ 3387 h 3650"/>
                <a:gd name="T82" fmla="*/ 17 w 3660"/>
                <a:gd name="T83" fmla="*/ 3331 h 3650"/>
                <a:gd name="T84" fmla="*/ 1394 w 3660"/>
                <a:gd name="T85" fmla="*/ 1888 h 3650"/>
                <a:gd name="T86" fmla="*/ 1410 w 3660"/>
                <a:gd name="T87" fmla="*/ 1833 h 3650"/>
                <a:gd name="T88" fmla="*/ 1466 w 3660"/>
                <a:gd name="T89" fmla="*/ 1817 h 3650"/>
                <a:gd name="T90" fmla="*/ 1547 w 3660"/>
                <a:gd name="T91" fmla="*/ 1887 h 3650"/>
                <a:gd name="T92" fmla="*/ 1640 w 3660"/>
                <a:gd name="T93" fmla="*/ 1818 h 3650"/>
                <a:gd name="T94" fmla="*/ 1480 w 3660"/>
                <a:gd name="T95" fmla="*/ 1536 h 3650"/>
                <a:gd name="T96" fmla="*/ 1405 w 3660"/>
                <a:gd name="T97" fmla="*/ 1212 h 3650"/>
                <a:gd name="T98" fmla="*/ 1432 w 3660"/>
                <a:gd name="T99" fmla="*/ 868 h 3650"/>
                <a:gd name="T100" fmla="*/ 1556 w 3660"/>
                <a:gd name="T101" fmla="*/ 559 h 3650"/>
                <a:gd name="T102" fmla="*/ 1762 w 3660"/>
                <a:gd name="T103" fmla="*/ 302 h 3650"/>
                <a:gd name="T104" fmla="*/ 2035 w 3660"/>
                <a:gd name="T105" fmla="*/ 115 h 3650"/>
                <a:gd name="T106" fmla="*/ 2357 w 3660"/>
                <a:gd name="T107" fmla="*/ 1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60" h="3650">
                  <a:moveTo>
                    <a:pt x="1505" y="2012"/>
                  </a:moveTo>
                  <a:lnTo>
                    <a:pt x="141" y="3372"/>
                  </a:lnTo>
                  <a:lnTo>
                    <a:pt x="278" y="3510"/>
                  </a:lnTo>
                  <a:lnTo>
                    <a:pt x="1643" y="2149"/>
                  </a:lnTo>
                  <a:lnTo>
                    <a:pt x="1505" y="2012"/>
                  </a:lnTo>
                  <a:close/>
                  <a:moveTo>
                    <a:pt x="2531" y="116"/>
                  </a:moveTo>
                  <a:lnTo>
                    <a:pt x="2448" y="119"/>
                  </a:lnTo>
                  <a:lnTo>
                    <a:pt x="2367" y="129"/>
                  </a:lnTo>
                  <a:lnTo>
                    <a:pt x="2288" y="146"/>
                  </a:lnTo>
                  <a:lnTo>
                    <a:pt x="2212" y="168"/>
                  </a:lnTo>
                  <a:lnTo>
                    <a:pt x="2137" y="196"/>
                  </a:lnTo>
                  <a:lnTo>
                    <a:pt x="2066" y="229"/>
                  </a:lnTo>
                  <a:lnTo>
                    <a:pt x="1997" y="268"/>
                  </a:lnTo>
                  <a:lnTo>
                    <a:pt x="1933" y="312"/>
                  </a:lnTo>
                  <a:lnTo>
                    <a:pt x="1872" y="359"/>
                  </a:lnTo>
                  <a:lnTo>
                    <a:pt x="1816" y="413"/>
                  </a:lnTo>
                  <a:lnTo>
                    <a:pt x="1762" y="469"/>
                  </a:lnTo>
                  <a:lnTo>
                    <a:pt x="1714" y="530"/>
                  </a:lnTo>
                  <a:lnTo>
                    <a:pt x="1670" y="595"/>
                  </a:lnTo>
                  <a:lnTo>
                    <a:pt x="1631" y="663"/>
                  </a:lnTo>
                  <a:lnTo>
                    <a:pt x="1598" y="733"/>
                  </a:lnTo>
                  <a:lnTo>
                    <a:pt x="1570" y="807"/>
                  </a:lnTo>
                  <a:lnTo>
                    <a:pt x="1548" y="884"/>
                  </a:lnTo>
                  <a:lnTo>
                    <a:pt x="1532" y="962"/>
                  </a:lnTo>
                  <a:lnTo>
                    <a:pt x="1522" y="1043"/>
                  </a:lnTo>
                  <a:lnTo>
                    <a:pt x="1518" y="1126"/>
                  </a:lnTo>
                  <a:lnTo>
                    <a:pt x="1522" y="1209"/>
                  </a:lnTo>
                  <a:lnTo>
                    <a:pt x="1532" y="1290"/>
                  </a:lnTo>
                  <a:lnTo>
                    <a:pt x="1548" y="1368"/>
                  </a:lnTo>
                  <a:lnTo>
                    <a:pt x="1570" y="1445"/>
                  </a:lnTo>
                  <a:lnTo>
                    <a:pt x="1598" y="1519"/>
                  </a:lnTo>
                  <a:lnTo>
                    <a:pt x="1631" y="1589"/>
                  </a:lnTo>
                  <a:lnTo>
                    <a:pt x="1670" y="1658"/>
                  </a:lnTo>
                  <a:lnTo>
                    <a:pt x="1714" y="1722"/>
                  </a:lnTo>
                  <a:lnTo>
                    <a:pt x="1762" y="1783"/>
                  </a:lnTo>
                  <a:lnTo>
                    <a:pt x="1816" y="1839"/>
                  </a:lnTo>
                  <a:lnTo>
                    <a:pt x="1872" y="1892"/>
                  </a:lnTo>
                  <a:lnTo>
                    <a:pt x="1933" y="1941"/>
                  </a:lnTo>
                  <a:lnTo>
                    <a:pt x="1997" y="1984"/>
                  </a:lnTo>
                  <a:lnTo>
                    <a:pt x="2066" y="2023"/>
                  </a:lnTo>
                  <a:lnTo>
                    <a:pt x="2137" y="2056"/>
                  </a:lnTo>
                  <a:lnTo>
                    <a:pt x="2212" y="2084"/>
                  </a:lnTo>
                  <a:lnTo>
                    <a:pt x="2288" y="2106"/>
                  </a:lnTo>
                  <a:lnTo>
                    <a:pt x="2367" y="2123"/>
                  </a:lnTo>
                  <a:lnTo>
                    <a:pt x="2448" y="2132"/>
                  </a:lnTo>
                  <a:lnTo>
                    <a:pt x="2531" y="2136"/>
                  </a:lnTo>
                  <a:lnTo>
                    <a:pt x="2614" y="2132"/>
                  </a:lnTo>
                  <a:lnTo>
                    <a:pt x="2695" y="2123"/>
                  </a:lnTo>
                  <a:lnTo>
                    <a:pt x="2774" y="2106"/>
                  </a:lnTo>
                  <a:lnTo>
                    <a:pt x="2850" y="2084"/>
                  </a:lnTo>
                  <a:lnTo>
                    <a:pt x="2925" y="2056"/>
                  </a:lnTo>
                  <a:lnTo>
                    <a:pt x="2996" y="2023"/>
                  </a:lnTo>
                  <a:lnTo>
                    <a:pt x="3063" y="1984"/>
                  </a:lnTo>
                  <a:lnTo>
                    <a:pt x="3129" y="1941"/>
                  </a:lnTo>
                  <a:lnTo>
                    <a:pt x="3190" y="1892"/>
                  </a:lnTo>
                  <a:lnTo>
                    <a:pt x="3246" y="1839"/>
                  </a:lnTo>
                  <a:lnTo>
                    <a:pt x="3300" y="1783"/>
                  </a:lnTo>
                  <a:lnTo>
                    <a:pt x="3347" y="1722"/>
                  </a:lnTo>
                  <a:lnTo>
                    <a:pt x="3392" y="1658"/>
                  </a:lnTo>
                  <a:lnTo>
                    <a:pt x="3430" y="1589"/>
                  </a:lnTo>
                  <a:lnTo>
                    <a:pt x="3464" y="1519"/>
                  </a:lnTo>
                  <a:lnTo>
                    <a:pt x="3491" y="1445"/>
                  </a:lnTo>
                  <a:lnTo>
                    <a:pt x="3514" y="1368"/>
                  </a:lnTo>
                  <a:lnTo>
                    <a:pt x="3530" y="1290"/>
                  </a:lnTo>
                  <a:lnTo>
                    <a:pt x="3540" y="1209"/>
                  </a:lnTo>
                  <a:lnTo>
                    <a:pt x="3544" y="1126"/>
                  </a:lnTo>
                  <a:lnTo>
                    <a:pt x="3540" y="1043"/>
                  </a:lnTo>
                  <a:lnTo>
                    <a:pt x="3530" y="962"/>
                  </a:lnTo>
                  <a:lnTo>
                    <a:pt x="3514" y="884"/>
                  </a:lnTo>
                  <a:lnTo>
                    <a:pt x="3491" y="807"/>
                  </a:lnTo>
                  <a:lnTo>
                    <a:pt x="3464" y="733"/>
                  </a:lnTo>
                  <a:lnTo>
                    <a:pt x="3430" y="663"/>
                  </a:lnTo>
                  <a:lnTo>
                    <a:pt x="3392" y="595"/>
                  </a:lnTo>
                  <a:lnTo>
                    <a:pt x="3347" y="530"/>
                  </a:lnTo>
                  <a:lnTo>
                    <a:pt x="3300" y="469"/>
                  </a:lnTo>
                  <a:lnTo>
                    <a:pt x="3246" y="413"/>
                  </a:lnTo>
                  <a:lnTo>
                    <a:pt x="3190" y="359"/>
                  </a:lnTo>
                  <a:lnTo>
                    <a:pt x="3129" y="312"/>
                  </a:lnTo>
                  <a:lnTo>
                    <a:pt x="3063" y="268"/>
                  </a:lnTo>
                  <a:lnTo>
                    <a:pt x="2996" y="229"/>
                  </a:lnTo>
                  <a:lnTo>
                    <a:pt x="2925" y="196"/>
                  </a:lnTo>
                  <a:lnTo>
                    <a:pt x="2850" y="168"/>
                  </a:lnTo>
                  <a:lnTo>
                    <a:pt x="2774" y="146"/>
                  </a:lnTo>
                  <a:lnTo>
                    <a:pt x="2695" y="129"/>
                  </a:lnTo>
                  <a:lnTo>
                    <a:pt x="2614" y="119"/>
                  </a:lnTo>
                  <a:lnTo>
                    <a:pt x="2531" y="116"/>
                  </a:lnTo>
                  <a:close/>
                  <a:moveTo>
                    <a:pt x="2531" y="0"/>
                  </a:moveTo>
                  <a:lnTo>
                    <a:pt x="2619" y="3"/>
                  </a:lnTo>
                  <a:lnTo>
                    <a:pt x="2705" y="13"/>
                  </a:lnTo>
                  <a:lnTo>
                    <a:pt x="2789" y="30"/>
                  </a:lnTo>
                  <a:lnTo>
                    <a:pt x="2871" y="52"/>
                  </a:lnTo>
                  <a:lnTo>
                    <a:pt x="2950" y="81"/>
                  </a:lnTo>
                  <a:lnTo>
                    <a:pt x="3027" y="115"/>
                  </a:lnTo>
                  <a:lnTo>
                    <a:pt x="3100" y="154"/>
                  </a:lnTo>
                  <a:lnTo>
                    <a:pt x="3170" y="198"/>
                  </a:lnTo>
                  <a:lnTo>
                    <a:pt x="3236" y="248"/>
                  </a:lnTo>
                  <a:lnTo>
                    <a:pt x="3300" y="302"/>
                  </a:lnTo>
                  <a:lnTo>
                    <a:pt x="3357" y="359"/>
                  </a:lnTo>
                  <a:lnTo>
                    <a:pt x="3412" y="423"/>
                  </a:lnTo>
                  <a:lnTo>
                    <a:pt x="3461" y="489"/>
                  </a:lnTo>
                  <a:lnTo>
                    <a:pt x="3506" y="559"/>
                  </a:lnTo>
                  <a:lnTo>
                    <a:pt x="3545" y="632"/>
                  </a:lnTo>
                  <a:lnTo>
                    <a:pt x="3579" y="708"/>
                  </a:lnTo>
                  <a:lnTo>
                    <a:pt x="3608" y="786"/>
                  </a:lnTo>
                  <a:lnTo>
                    <a:pt x="3630" y="868"/>
                  </a:lnTo>
                  <a:lnTo>
                    <a:pt x="3647" y="952"/>
                  </a:lnTo>
                  <a:lnTo>
                    <a:pt x="3657" y="1039"/>
                  </a:lnTo>
                  <a:lnTo>
                    <a:pt x="3660" y="1126"/>
                  </a:lnTo>
                  <a:lnTo>
                    <a:pt x="3657" y="1214"/>
                  </a:lnTo>
                  <a:lnTo>
                    <a:pt x="3647" y="1300"/>
                  </a:lnTo>
                  <a:lnTo>
                    <a:pt x="3630" y="1384"/>
                  </a:lnTo>
                  <a:lnTo>
                    <a:pt x="3608" y="1466"/>
                  </a:lnTo>
                  <a:lnTo>
                    <a:pt x="3579" y="1545"/>
                  </a:lnTo>
                  <a:lnTo>
                    <a:pt x="3545" y="1620"/>
                  </a:lnTo>
                  <a:lnTo>
                    <a:pt x="3506" y="1694"/>
                  </a:lnTo>
                  <a:lnTo>
                    <a:pt x="3461" y="1764"/>
                  </a:lnTo>
                  <a:lnTo>
                    <a:pt x="3412" y="1829"/>
                  </a:lnTo>
                  <a:lnTo>
                    <a:pt x="3357" y="1892"/>
                  </a:lnTo>
                  <a:lnTo>
                    <a:pt x="3300" y="1950"/>
                  </a:lnTo>
                  <a:lnTo>
                    <a:pt x="3236" y="2004"/>
                  </a:lnTo>
                  <a:lnTo>
                    <a:pt x="3170" y="2054"/>
                  </a:lnTo>
                  <a:lnTo>
                    <a:pt x="3100" y="2098"/>
                  </a:lnTo>
                  <a:lnTo>
                    <a:pt x="3027" y="2138"/>
                  </a:lnTo>
                  <a:lnTo>
                    <a:pt x="2950" y="2171"/>
                  </a:lnTo>
                  <a:lnTo>
                    <a:pt x="2871" y="2200"/>
                  </a:lnTo>
                  <a:lnTo>
                    <a:pt x="2789" y="2222"/>
                  </a:lnTo>
                  <a:lnTo>
                    <a:pt x="2705" y="2239"/>
                  </a:lnTo>
                  <a:lnTo>
                    <a:pt x="2619" y="2249"/>
                  </a:lnTo>
                  <a:lnTo>
                    <a:pt x="2531" y="2252"/>
                  </a:lnTo>
                  <a:lnTo>
                    <a:pt x="2444" y="2249"/>
                  </a:lnTo>
                  <a:lnTo>
                    <a:pt x="2360" y="2240"/>
                  </a:lnTo>
                  <a:lnTo>
                    <a:pt x="2277" y="2223"/>
                  </a:lnTo>
                  <a:lnTo>
                    <a:pt x="2197" y="2202"/>
                  </a:lnTo>
                  <a:lnTo>
                    <a:pt x="2119" y="2175"/>
                  </a:lnTo>
                  <a:lnTo>
                    <a:pt x="2044" y="2142"/>
                  </a:lnTo>
                  <a:lnTo>
                    <a:pt x="1972" y="2104"/>
                  </a:lnTo>
                  <a:lnTo>
                    <a:pt x="1903" y="2062"/>
                  </a:lnTo>
                  <a:lnTo>
                    <a:pt x="1837" y="2014"/>
                  </a:lnTo>
                  <a:lnTo>
                    <a:pt x="1776" y="1962"/>
                  </a:lnTo>
                  <a:lnTo>
                    <a:pt x="1698" y="2040"/>
                  </a:lnTo>
                  <a:lnTo>
                    <a:pt x="1821" y="2163"/>
                  </a:lnTo>
                  <a:lnTo>
                    <a:pt x="1830" y="2177"/>
                  </a:lnTo>
                  <a:lnTo>
                    <a:pt x="1837" y="2190"/>
                  </a:lnTo>
                  <a:lnTo>
                    <a:pt x="1838" y="2205"/>
                  </a:lnTo>
                  <a:lnTo>
                    <a:pt x="1836" y="2220"/>
                  </a:lnTo>
                  <a:lnTo>
                    <a:pt x="1830" y="2234"/>
                  </a:lnTo>
                  <a:lnTo>
                    <a:pt x="1821" y="2246"/>
                  </a:lnTo>
                  <a:lnTo>
                    <a:pt x="1808" y="2255"/>
                  </a:lnTo>
                  <a:lnTo>
                    <a:pt x="1795" y="2261"/>
                  </a:lnTo>
                  <a:lnTo>
                    <a:pt x="1780" y="2263"/>
                  </a:lnTo>
                  <a:lnTo>
                    <a:pt x="1765" y="2261"/>
                  </a:lnTo>
                  <a:lnTo>
                    <a:pt x="1750" y="2255"/>
                  </a:lnTo>
                  <a:lnTo>
                    <a:pt x="1738" y="2245"/>
                  </a:lnTo>
                  <a:lnTo>
                    <a:pt x="1725" y="2232"/>
                  </a:lnTo>
                  <a:lnTo>
                    <a:pt x="319" y="3633"/>
                  </a:lnTo>
                  <a:lnTo>
                    <a:pt x="307" y="3642"/>
                  </a:lnTo>
                  <a:lnTo>
                    <a:pt x="294" y="3648"/>
                  </a:lnTo>
                  <a:lnTo>
                    <a:pt x="278" y="3650"/>
                  </a:lnTo>
                  <a:lnTo>
                    <a:pt x="264" y="3648"/>
                  </a:lnTo>
                  <a:lnTo>
                    <a:pt x="250" y="3642"/>
                  </a:lnTo>
                  <a:lnTo>
                    <a:pt x="237" y="3633"/>
                  </a:lnTo>
                  <a:lnTo>
                    <a:pt x="17" y="3413"/>
                  </a:lnTo>
                  <a:lnTo>
                    <a:pt x="8" y="3401"/>
                  </a:lnTo>
                  <a:lnTo>
                    <a:pt x="2" y="3387"/>
                  </a:lnTo>
                  <a:lnTo>
                    <a:pt x="0" y="3372"/>
                  </a:lnTo>
                  <a:lnTo>
                    <a:pt x="2" y="3357"/>
                  </a:lnTo>
                  <a:lnTo>
                    <a:pt x="8" y="3344"/>
                  </a:lnTo>
                  <a:lnTo>
                    <a:pt x="17" y="3331"/>
                  </a:lnTo>
                  <a:lnTo>
                    <a:pt x="1423" y="1929"/>
                  </a:lnTo>
                  <a:lnTo>
                    <a:pt x="1410" y="1915"/>
                  </a:lnTo>
                  <a:lnTo>
                    <a:pt x="1400" y="1902"/>
                  </a:lnTo>
                  <a:lnTo>
                    <a:pt x="1394" y="1888"/>
                  </a:lnTo>
                  <a:lnTo>
                    <a:pt x="1392" y="1874"/>
                  </a:lnTo>
                  <a:lnTo>
                    <a:pt x="1394" y="1858"/>
                  </a:lnTo>
                  <a:lnTo>
                    <a:pt x="1400" y="1845"/>
                  </a:lnTo>
                  <a:lnTo>
                    <a:pt x="1410" y="1833"/>
                  </a:lnTo>
                  <a:lnTo>
                    <a:pt x="1422" y="1823"/>
                  </a:lnTo>
                  <a:lnTo>
                    <a:pt x="1436" y="1817"/>
                  </a:lnTo>
                  <a:lnTo>
                    <a:pt x="1451" y="1815"/>
                  </a:lnTo>
                  <a:lnTo>
                    <a:pt x="1466" y="1817"/>
                  </a:lnTo>
                  <a:lnTo>
                    <a:pt x="1480" y="1823"/>
                  </a:lnTo>
                  <a:lnTo>
                    <a:pt x="1493" y="1833"/>
                  </a:lnTo>
                  <a:lnTo>
                    <a:pt x="1543" y="1884"/>
                  </a:lnTo>
                  <a:lnTo>
                    <a:pt x="1547" y="1887"/>
                  </a:lnTo>
                  <a:lnTo>
                    <a:pt x="1552" y="1892"/>
                  </a:lnTo>
                  <a:lnTo>
                    <a:pt x="1615" y="1957"/>
                  </a:lnTo>
                  <a:lnTo>
                    <a:pt x="1692" y="1879"/>
                  </a:lnTo>
                  <a:lnTo>
                    <a:pt x="1640" y="1818"/>
                  </a:lnTo>
                  <a:lnTo>
                    <a:pt x="1593" y="1752"/>
                  </a:lnTo>
                  <a:lnTo>
                    <a:pt x="1551" y="1683"/>
                  </a:lnTo>
                  <a:lnTo>
                    <a:pt x="1512" y="1612"/>
                  </a:lnTo>
                  <a:lnTo>
                    <a:pt x="1480" y="1536"/>
                  </a:lnTo>
                  <a:lnTo>
                    <a:pt x="1452" y="1459"/>
                  </a:lnTo>
                  <a:lnTo>
                    <a:pt x="1431" y="1379"/>
                  </a:lnTo>
                  <a:lnTo>
                    <a:pt x="1414" y="1296"/>
                  </a:lnTo>
                  <a:lnTo>
                    <a:pt x="1405" y="1212"/>
                  </a:lnTo>
                  <a:lnTo>
                    <a:pt x="1402" y="1126"/>
                  </a:lnTo>
                  <a:lnTo>
                    <a:pt x="1405" y="1039"/>
                  </a:lnTo>
                  <a:lnTo>
                    <a:pt x="1415" y="952"/>
                  </a:lnTo>
                  <a:lnTo>
                    <a:pt x="1432" y="868"/>
                  </a:lnTo>
                  <a:lnTo>
                    <a:pt x="1454" y="786"/>
                  </a:lnTo>
                  <a:lnTo>
                    <a:pt x="1483" y="708"/>
                  </a:lnTo>
                  <a:lnTo>
                    <a:pt x="1516" y="632"/>
                  </a:lnTo>
                  <a:lnTo>
                    <a:pt x="1556" y="559"/>
                  </a:lnTo>
                  <a:lnTo>
                    <a:pt x="1600" y="489"/>
                  </a:lnTo>
                  <a:lnTo>
                    <a:pt x="1650" y="423"/>
                  </a:lnTo>
                  <a:lnTo>
                    <a:pt x="1705" y="359"/>
                  </a:lnTo>
                  <a:lnTo>
                    <a:pt x="1762" y="302"/>
                  </a:lnTo>
                  <a:lnTo>
                    <a:pt x="1826" y="248"/>
                  </a:lnTo>
                  <a:lnTo>
                    <a:pt x="1891" y="198"/>
                  </a:lnTo>
                  <a:lnTo>
                    <a:pt x="1961" y="154"/>
                  </a:lnTo>
                  <a:lnTo>
                    <a:pt x="2035" y="115"/>
                  </a:lnTo>
                  <a:lnTo>
                    <a:pt x="2111" y="81"/>
                  </a:lnTo>
                  <a:lnTo>
                    <a:pt x="2190" y="52"/>
                  </a:lnTo>
                  <a:lnTo>
                    <a:pt x="2273" y="30"/>
                  </a:lnTo>
                  <a:lnTo>
                    <a:pt x="2357" y="13"/>
                  </a:lnTo>
                  <a:lnTo>
                    <a:pt x="2442" y="3"/>
                  </a:lnTo>
                  <a:lnTo>
                    <a:pt x="2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192"/>
            <p:cNvSpPr>
              <a:spLocks/>
            </p:cNvSpPr>
            <p:nvPr/>
          </p:nvSpPr>
          <p:spPr bwMode="auto">
            <a:xfrm>
              <a:off x="2782888" y="2713038"/>
              <a:ext cx="285750" cy="284163"/>
            </a:xfrm>
            <a:custGeom>
              <a:avLst/>
              <a:gdLst>
                <a:gd name="T0" fmla="*/ 1048 w 1791"/>
                <a:gd name="T1" fmla="*/ 13 h 1787"/>
                <a:gd name="T2" fmla="*/ 1261 w 1791"/>
                <a:gd name="T3" fmla="*/ 78 h 1787"/>
                <a:gd name="T4" fmla="*/ 1447 w 1791"/>
                <a:gd name="T5" fmla="*/ 190 h 1787"/>
                <a:gd name="T6" fmla="*/ 1601 w 1791"/>
                <a:gd name="T7" fmla="*/ 343 h 1787"/>
                <a:gd name="T8" fmla="*/ 1713 w 1791"/>
                <a:gd name="T9" fmla="*/ 529 h 1787"/>
                <a:gd name="T10" fmla="*/ 1779 w 1791"/>
                <a:gd name="T11" fmla="*/ 741 h 1787"/>
                <a:gd name="T12" fmla="*/ 1789 w 1791"/>
                <a:gd name="T13" fmla="*/ 966 h 1787"/>
                <a:gd name="T14" fmla="*/ 1746 w 1791"/>
                <a:gd name="T15" fmla="*/ 1176 h 1787"/>
                <a:gd name="T16" fmla="*/ 1652 w 1791"/>
                <a:gd name="T17" fmla="*/ 1371 h 1787"/>
                <a:gd name="T18" fmla="*/ 1587 w 1791"/>
                <a:gd name="T19" fmla="*/ 1449 h 1787"/>
                <a:gd name="T20" fmla="*/ 1543 w 1791"/>
                <a:gd name="T21" fmla="*/ 1449 h 1787"/>
                <a:gd name="T22" fmla="*/ 1510 w 1791"/>
                <a:gd name="T23" fmla="*/ 1417 h 1787"/>
                <a:gd name="T24" fmla="*/ 1510 w 1791"/>
                <a:gd name="T25" fmla="*/ 1374 h 1787"/>
                <a:gd name="T26" fmla="*/ 1586 w 1791"/>
                <a:gd name="T27" fmla="*/ 1254 h 1787"/>
                <a:gd name="T28" fmla="*/ 1652 w 1791"/>
                <a:gd name="T29" fmla="*/ 1080 h 1787"/>
                <a:gd name="T30" fmla="*/ 1675 w 1791"/>
                <a:gd name="T31" fmla="*/ 893 h 1787"/>
                <a:gd name="T32" fmla="*/ 1647 w 1791"/>
                <a:gd name="T33" fmla="*/ 687 h 1787"/>
                <a:gd name="T34" fmla="*/ 1568 w 1791"/>
                <a:gd name="T35" fmla="*/ 501 h 1787"/>
                <a:gd name="T36" fmla="*/ 1446 w 1791"/>
                <a:gd name="T37" fmla="*/ 344 h 1787"/>
                <a:gd name="T38" fmla="*/ 1289 w 1791"/>
                <a:gd name="T39" fmla="*/ 223 h 1787"/>
                <a:gd name="T40" fmla="*/ 1102 w 1791"/>
                <a:gd name="T41" fmla="*/ 144 h 1787"/>
                <a:gd name="T42" fmla="*/ 896 w 1791"/>
                <a:gd name="T43" fmla="*/ 117 h 1787"/>
                <a:gd name="T44" fmla="*/ 689 w 1791"/>
                <a:gd name="T45" fmla="*/ 144 h 1787"/>
                <a:gd name="T46" fmla="*/ 503 w 1791"/>
                <a:gd name="T47" fmla="*/ 223 h 1787"/>
                <a:gd name="T48" fmla="*/ 346 w 1791"/>
                <a:gd name="T49" fmla="*/ 344 h 1787"/>
                <a:gd name="T50" fmla="*/ 224 w 1791"/>
                <a:gd name="T51" fmla="*/ 501 h 1787"/>
                <a:gd name="T52" fmla="*/ 145 w 1791"/>
                <a:gd name="T53" fmla="*/ 687 h 1787"/>
                <a:gd name="T54" fmla="*/ 117 w 1791"/>
                <a:gd name="T55" fmla="*/ 893 h 1787"/>
                <a:gd name="T56" fmla="*/ 145 w 1791"/>
                <a:gd name="T57" fmla="*/ 1100 h 1787"/>
                <a:gd name="T58" fmla="*/ 224 w 1791"/>
                <a:gd name="T59" fmla="*/ 1285 h 1787"/>
                <a:gd name="T60" fmla="*/ 346 w 1791"/>
                <a:gd name="T61" fmla="*/ 1442 h 1787"/>
                <a:gd name="T62" fmla="*/ 503 w 1791"/>
                <a:gd name="T63" fmla="*/ 1563 h 1787"/>
                <a:gd name="T64" fmla="*/ 689 w 1791"/>
                <a:gd name="T65" fmla="*/ 1642 h 1787"/>
                <a:gd name="T66" fmla="*/ 896 w 1791"/>
                <a:gd name="T67" fmla="*/ 1669 h 1787"/>
                <a:gd name="T68" fmla="*/ 1083 w 1791"/>
                <a:gd name="T69" fmla="*/ 1647 h 1787"/>
                <a:gd name="T70" fmla="*/ 1258 w 1791"/>
                <a:gd name="T71" fmla="*/ 1581 h 1787"/>
                <a:gd name="T72" fmla="*/ 1378 w 1791"/>
                <a:gd name="T73" fmla="*/ 1506 h 1787"/>
                <a:gd name="T74" fmla="*/ 1422 w 1791"/>
                <a:gd name="T75" fmla="*/ 1506 h 1787"/>
                <a:gd name="T76" fmla="*/ 1454 w 1791"/>
                <a:gd name="T77" fmla="*/ 1539 h 1787"/>
                <a:gd name="T78" fmla="*/ 1454 w 1791"/>
                <a:gd name="T79" fmla="*/ 1582 h 1787"/>
                <a:gd name="T80" fmla="*/ 1375 w 1791"/>
                <a:gd name="T81" fmla="*/ 1648 h 1787"/>
                <a:gd name="T82" fmla="*/ 1180 w 1791"/>
                <a:gd name="T83" fmla="*/ 1740 h 1787"/>
                <a:gd name="T84" fmla="*/ 969 w 1791"/>
                <a:gd name="T85" fmla="*/ 1783 h 1787"/>
                <a:gd name="T86" fmla="*/ 743 w 1791"/>
                <a:gd name="T87" fmla="*/ 1773 h 1787"/>
                <a:gd name="T88" fmla="*/ 531 w 1791"/>
                <a:gd name="T89" fmla="*/ 1708 h 1787"/>
                <a:gd name="T90" fmla="*/ 345 w 1791"/>
                <a:gd name="T91" fmla="*/ 1596 h 1787"/>
                <a:gd name="T92" fmla="*/ 191 w 1791"/>
                <a:gd name="T93" fmla="*/ 1443 h 1787"/>
                <a:gd name="T94" fmla="*/ 79 w 1791"/>
                <a:gd name="T95" fmla="*/ 1257 h 1787"/>
                <a:gd name="T96" fmla="*/ 13 w 1791"/>
                <a:gd name="T97" fmla="*/ 1046 h 1787"/>
                <a:gd name="T98" fmla="*/ 3 w 1791"/>
                <a:gd name="T99" fmla="*/ 817 h 1787"/>
                <a:gd name="T100" fmla="*/ 51 w 1791"/>
                <a:gd name="T101" fmla="*/ 598 h 1787"/>
                <a:gd name="T102" fmla="*/ 148 w 1791"/>
                <a:gd name="T103" fmla="*/ 402 h 1787"/>
                <a:gd name="T104" fmla="*/ 289 w 1791"/>
                <a:gd name="T105" fmla="*/ 237 h 1787"/>
                <a:gd name="T106" fmla="*/ 466 w 1791"/>
                <a:gd name="T107" fmla="*/ 110 h 1787"/>
                <a:gd name="T108" fmla="*/ 670 w 1791"/>
                <a:gd name="T109" fmla="*/ 29 h 1787"/>
                <a:gd name="T110" fmla="*/ 896 w 1791"/>
                <a:gd name="T111" fmla="*/ 0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1" h="1787">
                  <a:moveTo>
                    <a:pt x="896" y="0"/>
                  </a:moveTo>
                  <a:lnTo>
                    <a:pt x="972" y="4"/>
                  </a:lnTo>
                  <a:lnTo>
                    <a:pt x="1048" y="13"/>
                  </a:lnTo>
                  <a:lnTo>
                    <a:pt x="1122" y="29"/>
                  </a:lnTo>
                  <a:lnTo>
                    <a:pt x="1192" y="50"/>
                  </a:lnTo>
                  <a:lnTo>
                    <a:pt x="1261" y="78"/>
                  </a:lnTo>
                  <a:lnTo>
                    <a:pt x="1326" y="110"/>
                  </a:lnTo>
                  <a:lnTo>
                    <a:pt x="1388" y="147"/>
                  </a:lnTo>
                  <a:lnTo>
                    <a:pt x="1447" y="190"/>
                  </a:lnTo>
                  <a:lnTo>
                    <a:pt x="1503" y="237"/>
                  </a:lnTo>
                  <a:lnTo>
                    <a:pt x="1554" y="288"/>
                  </a:lnTo>
                  <a:lnTo>
                    <a:pt x="1601" y="343"/>
                  </a:lnTo>
                  <a:lnTo>
                    <a:pt x="1643" y="402"/>
                  </a:lnTo>
                  <a:lnTo>
                    <a:pt x="1681" y="464"/>
                  </a:lnTo>
                  <a:lnTo>
                    <a:pt x="1713" y="529"/>
                  </a:lnTo>
                  <a:lnTo>
                    <a:pt x="1741" y="598"/>
                  </a:lnTo>
                  <a:lnTo>
                    <a:pt x="1762" y="667"/>
                  </a:lnTo>
                  <a:lnTo>
                    <a:pt x="1779" y="741"/>
                  </a:lnTo>
                  <a:lnTo>
                    <a:pt x="1788" y="817"/>
                  </a:lnTo>
                  <a:lnTo>
                    <a:pt x="1791" y="893"/>
                  </a:lnTo>
                  <a:lnTo>
                    <a:pt x="1789" y="966"/>
                  </a:lnTo>
                  <a:lnTo>
                    <a:pt x="1780" y="1038"/>
                  </a:lnTo>
                  <a:lnTo>
                    <a:pt x="1765" y="1108"/>
                  </a:lnTo>
                  <a:lnTo>
                    <a:pt x="1746" y="1176"/>
                  </a:lnTo>
                  <a:lnTo>
                    <a:pt x="1720" y="1244"/>
                  </a:lnTo>
                  <a:lnTo>
                    <a:pt x="1689" y="1308"/>
                  </a:lnTo>
                  <a:lnTo>
                    <a:pt x="1652" y="1371"/>
                  </a:lnTo>
                  <a:lnTo>
                    <a:pt x="1611" y="1431"/>
                  </a:lnTo>
                  <a:lnTo>
                    <a:pt x="1600" y="1442"/>
                  </a:lnTo>
                  <a:lnTo>
                    <a:pt x="1587" y="1449"/>
                  </a:lnTo>
                  <a:lnTo>
                    <a:pt x="1572" y="1453"/>
                  </a:lnTo>
                  <a:lnTo>
                    <a:pt x="1558" y="1453"/>
                  </a:lnTo>
                  <a:lnTo>
                    <a:pt x="1543" y="1449"/>
                  </a:lnTo>
                  <a:lnTo>
                    <a:pt x="1529" y="1442"/>
                  </a:lnTo>
                  <a:lnTo>
                    <a:pt x="1518" y="1431"/>
                  </a:lnTo>
                  <a:lnTo>
                    <a:pt x="1510" y="1417"/>
                  </a:lnTo>
                  <a:lnTo>
                    <a:pt x="1507" y="1403"/>
                  </a:lnTo>
                  <a:lnTo>
                    <a:pt x="1507" y="1388"/>
                  </a:lnTo>
                  <a:lnTo>
                    <a:pt x="1510" y="1374"/>
                  </a:lnTo>
                  <a:lnTo>
                    <a:pt x="1518" y="1360"/>
                  </a:lnTo>
                  <a:lnTo>
                    <a:pt x="1554" y="1308"/>
                  </a:lnTo>
                  <a:lnTo>
                    <a:pt x="1586" y="1254"/>
                  </a:lnTo>
                  <a:lnTo>
                    <a:pt x="1612" y="1198"/>
                  </a:lnTo>
                  <a:lnTo>
                    <a:pt x="1635" y="1140"/>
                  </a:lnTo>
                  <a:lnTo>
                    <a:pt x="1652" y="1080"/>
                  </a:lnTo>
                  <a:lnTo>
                    <a:pt x="1665" y="1019"/>
                  </a:lnTo>
                  <a:lnTo>
                    <a:pt x="1672" y="956"/>
                  </a:lnTo>
                  <a:lnTo>
                    <a:pt x="1675" y="893"/>
                  </a:lnTo>
                  <a:lnTo>
                    <a:pt x="1671" y="822"/>
                  </a:lnTo>
                  <a:lnTo>
                    <a:pt x="1662" y="754"/>
                  </a:lnTo>
                  <a:lnTo>
                    <a:pt x="1647" y="687"/>
                  </a:lnTo>
                  <a:lnTo>
                    <a:pt x="1626" y="622"/>
                  </a:lnTo>
                  <a:lnTo>
                    <a:pt x="1599" y="560"/>
                  </a:lnTo>
                  <a:lnTo>
                    <a:pt x="1568" y="501"/>
                  </a:lnTo>
                  <a:lnTo>
                    <a:pt x="1531" y="445"/>
                  </a:lnTo>
                  <a:lnTo>
                    <a:pt x="1492" y="393"/>
                  </a:lnTo>
                  <a:lnTo>
                    <a:pt x="1446" y="344"/>
                  </a:lnTo>
                  <a:lnTo>
                    <a:pt x="1397" y="299"/>
                  </a:lnTo>
                  <a:lnTo>
                    <a:pt x="1345" y="259"/>
                  </a:lnTo>
                  <a:lnTo>
                    <a:pt x="1289" y="223"/>
                  </a:lnTo>
                  <a:lnTo>
                    <a:pt x="1230" y="192"/>
                  </a:lnTo>
                  <a:lnTo>
                    <a:pt x="1168" y="165"/>
                  </a:lnTo>
                  <a:lnTo>
                    <a:pt x="1102" y="144"/>
                  </a:lnTo>
                  <a:lnTo>
                    <a:pt x="1036" y="129"/>
                  </a:lnTo>
                  <a:lnTo>
                    <a:pt x="967" y="120"/>
                  </a:lnTo>
                  <a:lnTo>
                    <a:pt x="896" y="117"/>
                  </a:lnTo>
                  <a:lnTo>
                    <a:pt x="825" y="120"/>
                  </a:lnTo>
                  <a:lnTo>
                    <a:pt x="756" y="129"/>
                  </a:lnTo>
                  <a:lnTo>
                    <a:pt x="689" y="144"/>
                  </a:lnTo>
                  <a:lnTo>
                    <a:pt x="624" y="165"/>
                  </a:lnTo>
                  <a:lnTo>
                    <a:pt x="562" y="192"/>
                  </a:lnTo>
                  <a:lnTo>
                    <a:pt x="503" y="223"/>
                  </a:lnTo>
                  <a:lnTo>
                    <a:pt x="447" y="259"/>
                  </a:lnTo>
                  <a:lnTo>
                    <a:pt x="395" y="299"/>
                  </a:lnTo>
                  <a:lnTo>
                    <a:pt x="346" y="344"/>
                  </a:lnTo>
                  <a:lnTo>
                    <a:pt x="300" y="393"/>
                  </a:lnTo>
                  <a:lnTo>
                    <a:pt x="259" y="445"/>
                  </a:lnTo>
                  <a:lnTo>
                    <a:pt x="224" y="501"/>
                  </a:lnTo>
                  <a:lnTo>
                    <a:pt x="192" y="560"/>
                  </a:lnTo>
                  <a:lnTo>
                    <a:pt x="166" y="622"/>
                  </a:lnTo>
                  <a:lnTo>
                    <a:pt x="145" y="687"/>
                  </a:lnTo>
                  <a:lnTo>
                    <a:pt x="130" y="754"/>
                  </a:lnTo>
                  <a:lnTo>
                    <a:pt x="121" y="822"/>
                  </a:lnTo>
                  <a:lnTo>
                    <a:pt x="117" y="893"/>
                  </a:lnTo>
                  <a:lnTo>
                    <a:pt x="121" y="964"/>
                  </a:lnTo>
                  <a:lnTo>
                    <a:pt x="130" y="1032"/>
                  </a:lnTo>
                  <a:lnTo>
                    <a:pt x="145" y="1100"/>
                  </a:lnTo>
                  <a:lnTo>
                    <a:pt x="166" y="1164"/>
                  </a:lnTo>
                  <a:lnTo>
                    <a:pt x="192" y="1226"/>
                  </a:lnTo>
                  <a:lnTo>
                    <a:pt x="224" y="1285"/>
                  </a:lnTo>
                  <a:lnTo>
                    <a:pt x="259" y="1341"/>
                  </a:lnTo>
                  <a:lnTo>
                    <a:pt x="300" y="1393"/>
                  </a:lnTo>
                  <a:lnTo>
                    <a:pt x="346" y="1442"/>
                  </a:lnTo>
                  <a:lnTo>
                    <a:pt x="395" y="1487"/>
                  </a:lnTo>
                  <a:lnTo>
                    <a:pt x="447" y="1528"/>
                  </a:lnTo>
                  <a:lnTo>
                    <a:pt x="503" y="1563"/>
                  </a:lnTo>
                  <a:lnTo>
                    <a:pt x="562" y="1595"/>
                  </a:lnTo>
                  <a:lnTo>
                    <a:pt x="624" y="1621"/>
                  </a:lnTo>
                  <a:lnTo>
                    <a:pt x="689" y="1642"/>
                  </a:lnTo>
                  <a:lnTo>
                    <a:pt x="756" y="1657"/>
                  </a:lnTo>
                  <a:lnTo>
                    <a:pt x="825" y="1666"/>
                  </a:lnTo>
                  <a:lnTo>
                    <a:pt x="896" y="1669"/>
                  </a:lnTo>
                  <a:lnTo>
                    <a:pt x="959" y="1667"/>
                  </a:lnTo>
                  <a:lnTo>
                    <a:pt x="1022" y="1659"/>
                  </a:lnTo>
                  <a:lnTo>
                    <a:pt x="1083" y="1647"/>
                  </a:lnTo>
                  <a:lnTo>
                    <a:pt x="1143" y="1630"/>
                  </a:lnTo>
                  <a:lnTo>
                    <a:pt x="1201" y="1607"/>
                  </a:lnTo>
                  <a:lnTo>
                    <a:pt x="1258" y="1581"/>
                  </a:lnTo>
                  <a:lnTo>
                    <a:pt x="1312" y="1550"/>
                  </a:lnTo>
                  <a:lnTo>
                    <a:pt x="1364" y="1513"/>
                  </a:lnTo>
                  <a:lnTo>
                    <a:pt x="1378" y="1506"/>
                  </a:lnTo>
                  <a:lnTo>
                    <a:pt x="1393" y="1502"/>
                  </a:lnTo>
                  <a:lnTo>
                    <a:pt x="1407" y="1502"/>
                  </a:lnTo>
                  <a:lnTo>
                    <a:pt x="1422" y="1506"/>
                  </a:lnTo>
                  <a:lnTo>
                    <a:pt x="1435" y="1513"/>
                  </a:lnTo>
                  <a:lnTo>
                    <a:pt x="1446" y="1525"/>
                  </a:lnTo>
                  <a:lnTo>
                    <a:pt x="1454" y="1539"/>
                  </a:lnTo>
                  <a:lnTo>
                    <a:pt x="1457" y="1553"/>
                  </a:lnTo>
                  <a:lnTo>
                    <a:pt x="1457" y="1568"/>
                  </a:lnTo>
                  <a:lnTo>
                    <a:pt x="1454" y="1582"/>
                  </a:lnTo>
                  <a:lnTo>
                    <a:pt x="1446" y="1595"/>
                  </a:lnTo>
                  <a:lnTo>
                    <a:pt x="1435" y="1606"/>
                  </a:lnTo>
                  <a:lnTo>
                    <a:pt x="1375" y="1648"/>
                  </a:lnTo>
                  <a:lnTo>
                    <a:pt x="1312" y="1684"/>
                  </a:lnTo>
                  <a:lnTo>
                    <a:pt x="1248" y="1715"/>
                  </a:lnTo>
                  <a:lnTo>
                    <a:pt x="1180" y="1740"/>
                  </a:lnTo>
                  <a:lnTo>
                    <a:pt x="1111" y="1760"/>
                  </a:lnTo>
                  <a:lnTo>
                    <a:pt x="1041" y="1775"/>
                  </a:lnTo>
                  <a:lnTo>
                    <a:pt x="969" y="1783"/>
                  </a:lnTo>
                  <a:lnTo>
                    <a:pt x="896" y="1787"/>
                  </a:lnTo>
                  <a:lnTo>
                    <a:pt x="818" y="1783"/>
                  </a:lnTo>
                  <a:lnTo>
                    <a:pt x="743" y="1773"/>
                  </a:lnTo>
                  <a:lnTo>
                    <a:pt x="670" y="1758"/>
                  </a:lnTo>
                  <a:lnTo>
                    <a:pt x="599" y="1736"/>
                  </a:lnTo>
                  <a:lnTo>
                    <a:pt x="531" y="1708"/>
                  </a:lnTo>
                  <a:lnTo>
                    <a:pt x="466" y="1676"/>
                  </a:lnTo>
                  <a:lnTo>
                    <a:pt x="404" y="1638"/>
                  </a:lnTo>
                  <a:lnTo>
                    <a:pt x="345" y="1596"/>
                  </a:lnTo>
                  <a:lnTo>
                    <a:pt x="289" y="1549"/>
                  </a:lnTo>
                  <a:lnTo>
                    <a:pt x="238" y="1498"/>
                  </a:lnTo>
                  <a:lnTo>
                    <a:pt x="191" y="1443"/>
                  </a:lnTo>
                  <a:lnTo>
                    <a:pt x="148" y="1384"/>
                  </a:lnTo>
                  <a:lnTo>
                    <a:pt x="111" y="1322"/>
                  </a:lnTo>
                  <a:lnTo>
                    <a:pt x="79" y="1257"/>
                  </a:lnTo>
                  <a:lnTo>
                    <a:pt x="51" y="1189"/>
                  </a:lnTo>
                  <a:lnTo>
                    <a:pt x="29" y="1119"/>
                  </a:lnTo>
                  <a:lnTo>
                    <a:pt x="13" y="1046"/>
                  </a:lnTo>
                  <a:lnTo>
                    <a:pt x="3" y="970"/>
                  </a:lnTo>
                  <a:lnTo>
                    <a:pt x="0" y="893"/>
                  </a:lnTo>
                  <a:lnTo>
                    <a:pt x="3" y="817"/>
                  </a:lnTo>
                  <a:lnTo>
                    <a:pt x="13" y="741"/>
                  </a:lnTo>
                  <a:lnTo>
                    <a:pt x="29" y="667"/>
                  </a:lnTo>
                  <a:lnTo>
                    <a:pt x="51" y="598"/>
                  </a:lnTo>
                  <a:lnTo>
                    <a:pt x="79" y="529"/>
                  </a:lnTo>
                  <a:lnTo>
                    <a:pt x="111" y="464"/>
                  </a:lnTo>
                  <a:lnTo>
                    <a:pt x="148" y="402"/>
                  </a:lnTo>
                  <a:lnTo>
                    <a:pt x="191" y="343"/>
                  </a:lnTo>
                  <a:lnTo>
                    <a:pt x="238" y="288"/>
                  </a:lnTo>
                  <a:lnTo>
                    <a:pt x="289" y="237"/>
                  </a:lnTo>
                  <a:lnTo>
                    <a:pt x="345" y="190"/>
                  </a:lnTo>
                  <a:lnTo>
                    <a:pt x="404" y="147"/>
                  </a:lnTo>
                  <a:lnTo>
                    <a:pt x="466" y="110"/>
                  </a:lnTo>
                  <a:lnTo>
                    <a:pt x="531" y="78"/>
                  </a:lnTo>
                  <a:lnTo>
                    <a:pt x="599" y="50"/>
                  </a:lnTo>
                  <a:lnTo>
                    <a:pt x="670" y="29"/>
                  </a:lnTo>
                  <a:lnTo>
                    <a:pt x="743" y="13"/>
                  </a:lnTo>
                  <a:lnTo>
                    <a:pt x="818" y="4"/>
                  </a:lnTo>
                  <a:lnTo>
                    <a:pt x="8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193"/>
            <p:cNvSpPr>
              <a:spLocks/>
            </p:cNvSpPr>
            <p:nvPr/>
          </p:nvSpPr>
          <p:spPr bwMode="auto">
            <a:xfrm>
              <a:off x="2871788" y="2762250"/>
              <a:ext cx="147638" cy="185738"/>
            </a:xfrm>
            <a:custGeom>
              <a:avLst/>
              <a:gdLst>
                <a:gd name="T0" fmla="*/ 401 w 922"/>
                <a:gd name="T1" fmla="*/ 5 h 1166"/>
                <a:gd name="T2" fmla="*/ 522 w 922"/>
                <a:gd name="T3" fmla="*/ 30 h 1166"/>
                <a:gd name="T4" fmla="*/ 632 w 922"/>
                <a:gd name="T5" fmla="*/ 80 h 1166"/>
                <a:gd name="T6" fmla="*/ 729 w 922"/>
                <a:gd name="T7" fmla="*/ 151 h 1166"/>
                <a:gd name="T8" fmla="*/ 809 w 922"/>
                <a:gd name="T9" fmla="*/ 239 h 1166"/>
                <a:gd name="T10" fmla="*/ 870 w 922"/>
                <a:gd name="T11" fmla="*/ 343 h 1166"/>
                <a:gd name="T12" fmla="*/ 908 w 922"/>
                <a:gd name="T13" fmla="*/ 458 h 1166"/>
                <a:gd name="T14" fmla="*/ 922 w 922"/>
                <a:gd name="T15" fmla="*/ 583 h 1166"/>
                <a:gd name="T16" fmla="*/ 908 w 922"/>
                <a:gd name="T17" fmla="*/ 708 h 1166"/>
                <a:gd name="T18" fmla="*/ 870 w 922"/>
                <a:gd name="T19" fmla="*/ 823 h 1166"/>
                <a:gd name="T20" fmla="*/ 809 w 922"/>
                <a:gd name="T21" fmla="*/ 927 h 1166"/>
                <a:gd name="T22" fmla="*/ 729 w 922"/>
                <a:gd name="T23" fmla="*/ 1015 h 1166"/>
                <a:gd name="T24" fmla="*/ 632 w 922"/>
                <a:gd name="T25" fmla="*/ 1086 h 1166"/>
                <a:gd name="T26" fmla="*/ 522 w 922"/>
                <a:gd name="T27" fmla="*/ 1136 h 1166"/>
                <a:gd name="T28" fmla="*/ 401 w 922"/>
                <a:gd name="T29" fmla="*/ 1163 h 1166"/>
                <a:gd name="T30" fmla="*/ 319 w 922"/>
                <a:gd name="T31" fmla="*/ 1163 h 1166"/>
                <a:gd name="T32" fmla="*/ 290 w 922"/>
                <a:gd name="T33" fmla="*/ 1142 h 1166"/>
                <a:gd name="T34" fmla="*/ 279 w 922"/>
                <a:gd name="T35" fmla="*/ 1107 h 1166"/>
                <a:gd name="T36" fmla="*/ 290 w 922"/>
                <a:gd name="T37" fmla="*/ 1073 h 1166"/>
                <a:gd name="T38" fmla="*/ 319 w 922"/>
                <a:gd name="T39" fmla="*/ 1052 h 1166"/>
                <a:gd name="T40" fmla="*/ 392 w 922"/>
                <a:gd name="T41" fmla="*/ 1046 h 1166"/>
                <a:gd name="T42" fmla="*/ 495 w 922"/>
                <a:gd name="T43" fmla="*/ 1022 h 1166"/>
                <a:gd name="T44" fmla="*/ 589 w 922"/>
                <a:gd name="T45" fmla="*/ 977 h 1166"/>
                <a:gd name="T46" fmla="*/ 668 w 922"/>
                <a:gd name="T47" fmla="*/ 913 h 1166"/>
                <a:gd name="T48" fmla="*/ 733 w 922"/>
                <a:gd name="T49" fmla="*/ 833 h 1166"/>
                <a:gd name="T50" fmla="*/ 778 w 922"/>
                <a:gd name="T51" fmla="*/ 740 h 1166"/>
                <a:gd name="T52" fmla="*/ 802 w 922"/>
                <a:gd name="T53" fmla="*/ 637 h 1166"/>
                <a:gd name="T54" fmla="*/ 802 w 922"/>
                <a:gd name="T55" fmla="*/ 529 h 1166"/>
                <a:gd name="T56" fmla="*/ 778 w 922"/>
                <a:gd name="T57" fmla="*/ 426 h 1166"/>
                <a:gd name="T58" fmla="*/ 733 w 922"/>
                <a:gd name="T59" fmla="*/ 333 h 1166"/>
                <a:gd name="T60" fmla="*/ 668 w 922"/>
                <a:gd name="T61" fmla="*/ 253 h 1166"/>
                <a:gd name="T62" fmla="*/ 589 w 922"/>
                <a:gd name="T63" fmla="*/ 189 h 1166"/>
                <a:gd name="T64" fmla="*/ 495 w 922"/>
                <a:gd name="T65" fmla="*/ 144 h 1166"/>
                <a:gd name="T66" fmla="*/ 392 w 922"/>
                <a:gd name="T67" fmla="*/ 121 h 1166"/>
                <a:gd name="T68" fmla="*/ 286 w 922"/>
                <a:gd name="T69" fmla="*/ 120 h 1166"/>
                <a:gd name="T70" fmla="*/ 184 w 922"/>
                <a:gd name="T71" fmla="*/ 143 h 1166"/>
                <a:gd name="T72" fmla="*/ 90 w 922"/>
                <a:gd name="T73" fmla="*/ 188 h 1166"/>
                <a:gd name="T74" fmla="*/ 60 w 922"/>
                <a:gd name="T75" fmla="*/ 198 h 1166"/>
                <a:gd name="T76" fmla="*/ 31 w 922"/>
                <a:gd name="T77" fmla="*/ 191 h 1166"/>
                <a:gd name="T78" fmla="*/ 9 w 922"/>
                <a:gd name="T79" fmla="*/ 170 h 1166"/>
                <a:gd name="T80" fmla="*/ 0 w 922"/>
                <a:gd name="T81" fmla="*/ 142 h 1166"/>
                <a:gd name="T82" fmla="*/ 6 w 922"/>
                <a:gd name="T83" fmla="*/ 113 h 1166"/>
                <a:gd name="T84" fmla="*/ 27 w 922"/>
                <a:gd name="T85" fmla="*/ 90 h 1166"/>
                <a:gd name="T86" fmla="*/ 125 w 922"/>
                <a:gd name="T87" fmla="*/ 41 h 1166"/>
                <a:gd name="T88" fmla="*/ 229 w 922"/>
                <a:gd name="T89" fmla="*/ 11 h 1166"/>
                <a:gd name="T90" fmla="*/ 338 w 922"/>
                <a:gd name="T91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2" h="1166">
                  <a:moveTo>
                    <a:pt x="338" y="0"/>
                  </a:moveTo>
                  <a:lnTo>
                    <a:pt x="401" y="5"/>
                  </a:lnTo>
                  <a:lnTo>
                    <a:pt x="463" y="14"/>
                  </a:lnTo>
                  <a:lnTo>
                    <a:pt x="522" y="30"/>
                  </a:lnTo>
                  <a:lnTo>
                    <a:pt x="579" y="52"/>
                  </a:lnTo>
                  <a:lnTo>
                    <a:pt x="632" y="80"/>
                  </a:lnTo>
                  <a:lnTo>
                    <a:pt x="683" y="113"/>
                  </a:lnTo>
                  <a:lnTo>
                    <a:pt x="729" y="151"/>
                  </a:lnTo>
                  <a:lnTo>
                    <a:pt x="772" y="193"/>
                  </a:lnTo>
                  <a:lnTo>
                    <a:pt x="809" y="239"/>
                  </a:lnTo>
                  <a:lnTo>
                    <a:pt x="843" y="290"/>
                  </a:lnTo>
                  <a:lnTo>
                    <a:pt x="870" y="343"/>
                  </a:lnTo>
                  <a:lnTo>
                    <a:pt x="892" y="399"/>
                  </a:lnTo>
                  <a:lnTo>
                    <a:pt x="908" y="458"/>
                  </a:lnTo>
                  <a:lnTo>
                    <a:pt x="918" y="520"/>
                  </a:lnTo>
                  <a:lnTo>
                    <a:pt x="922" y="583"/>
                  </a:lnTo>
                  <a:lnTo>
                    <a:pt x="918" y="646"/>
                  </a:lnTo>
                  <a:lnTo>
                    <a:pt x="908" y="708"/>
                  </a:lnTo>
                  <a:lnTo>
                    <a:pt x="892" y="767"/>
                  </a:lnTo>
                  <a:lnTo>
                    <a:pt x="870" y="823"/>
                  </a:lnTo>
                  <a:lnTo>
                    <a:pt x="843" y="877"/>
                  </a:lnTo>
                  <a:lnTo>
                    <a:pt x="809" y="927"/>
                  </a:lnTo>
                  <a:lnTo>
                    <a:pt x="772" y="973"/>
                  </a:lnTo>
                  <a:lnTo>
                    <a:pt x="729" y="1015"/>
                  </a:lnTo>
                  <a:lnTo>
                    <a:pt x="683" y="1053"/>
                  </a:lnTo>
                  <a:lnTo>
                    <a:pt x="632" y="1086"/>
                  </a:lnTo>
                  <a:lnTo>
                    <a:pt x="579" y="1114"/>
                  </a:lnTo>
                  <a:lnTo>
                    <a:pt x="522" y="1136"/>
                  </a:lnTo>
                  <a:lnTo>
                    <a:pt x="463" y="1153"/>
                  </a:lnTo>
                  <a:lnTo>
                    <a:pt x="401" y="1163"/>
                  </a:lnTo>
                  <a:lnTo>
                    <a:pt x="338" y="1166"/>
                  </a:lnTo>
                  <a:lnTo>
                    <a:pt x="319" y="1163"/>
                  </a:lnTo>
                  <a:lnTo>
                    <a:pt x="304" y="1155"/>
                  </a:lnTo>
                  <a:lnTo>
                    <a:pt x="290" y="1142"/>
                  </a:lnTo>
                  <a:lnTo>
                    <a:pt x="282" y="1126"/>
                  </a:lnTo>
                  <a:lnTo>
                    <a:pt x="279" y="1107"/>
                  </a:lnTo>
                  <a:lnTo>
                    <a:pt x="282" y="1088"/>
                  </a:lnTo>
                  <a:lnTo>
                    <a:pt x="290" y="1073"/>
                  </a:lnTo>
                  <a:lnTo>
                    <a:pt x="304" y="1061"/>
                  </a:lnTo>
                  <a:lnTo>
                    <a:pt x="319" y="1052"/>
                  </a:lnTo>
                  <a:lnTo>
                    <a:pt x="338" y="1049"/>
                  </a:lnTo>
                  <a:lnTo>
                    <a:pt x="392" y="1046"/>
                  </a:lnTo>
                  <a:lnTo>
                    <a:pt x="444" y="1036"/>
                  </a:lnTo>
                  <a:lnTo>
                    <a:pt x="495" y="1022"/>
                  </a:lnTo>
                  <a:lnTo>
                    <a:pt x="543" y="1001"/>
                  </a:lnTo>
                  <a:lnTo>
                    <a:pt x="589" y="977"/>
                  </a:lnTo>
                  <a:lnTo>
                    <a:pt x="630" y="947"/>
                  </a:lnTo>
                  <a:lnTo>
                    <a:pt x="668" y="913"/>
                  </a:lnTo>
                  <a:lnTo>
                    <a:pt x="703" y="874"/>
                  </a:lnTo>
                  <a:lnTo>
                    <a:pt x="733" y="833"/>
                  </a:lnTo>
                  <a:lnTo>
                    <a:pt x="757" y="788"/>
                  </a:lnTo>
                  <a:lnTo>
                    <a:pt x="778" y="740"/>
                  </a:lnTo>
                  <a:lnTo>
                    <a:pt x="793" y="690"/>
                  </a:lnTo>
                  <a:lnTo>
                    <a:pt x="802" y="637"/>
                  </a:lnTo>
                  <a:lnTo>
                    <a:pt x="805" y="583"/>
                  </a:lnTo>
                  <a:lnTo>
                    <a:pt x="802" y="529"/>
                  </a:lnTo>
                  <a:lnTo>
                    <a:pt x="793" y="477"/>
                  </a:lnTo>
                  <a:lnTo>
                    <a:pt x="778" y="426"/>
                  </a:lnTo>
                  <a:lnTo>
                    <a:pt x="757" y="378"/>
                  </a:lnTo>
                  <a:lnTo>
                    <a:pt x="733" y="333"/>
                  </a:lnTo>
                  <a:lnTo>
                    <a:pt x="703" y="292"/>
                  </a:lnTo>
                  <a:lnTo>
                    <a:pt x="668" y="253"/>
                  </a:lnTo>
                  <a:lnTo>
                    <a:pt x="630" y="219"/>
                  </a:lnTo>
                  <a:lnTo>
                    <a:pt x="589" y="189"/>
                  </a:lnTo>
                  <a:lnTo>
                    <a:pt x="543" y="165"/>
                  </a:lnTo>
                  <a:lnTo>
                    <a:pt x="495" y="144"/>
                  </a:lnTo>
                  <a:lnTo>
                    <a:pt x="444" y="129"/>
                  </a:lnTo>
                  <a:lnTo>
                    <a:pt x="392" y="121"/>
                  </a:lnTo>
                  <a:lnTo>
                    <a:pt x="338" y="117"/>
                  </a:lnTo>
                  <a:lnTo>
                    <a:pt x="286" y="120"/>
                  </a:lnTo>
                  <a:lnTo>
                    <a:pt x="234" y="128"/>
                  </a:lnTo>
                  <a:lnTo>
                    <a:pt x="184" y="143"/>
                  </a:lnTo>
                  <a:lnTo>
                    <a:pt x="135" y="163"/>
                  </a:lnTo>
                  <a:lnTo>
                    <a:pt x="90" y="188"/>
                  </a:lnTo>
                  <a:lnTo>
                    <a:pt x="75" y="195"/>
                  </a:lnTo>
                  <a:lnTo>
                    <a:pt x="60" y="198"/>
                  </a:lnTo>
                  <a:lnTo>
                    <a:pt x="45" y="196"/>
                  </a:lnTo>
                  <a:lnTo>
                    <a:pt x="31" y="191"/>
                  </a:lnTo>
                  <a:lnTo>
                    <a:pt x="19" y="183"/>
                  </a:lnTo>
                  <a:lnTo>
                    <a:pt x="9" y="170"/>
                  </a:lnTo>
                  <a:lnTo>
                    <a:pt x="2" y="156"/>
                  </a:lnTo>
                  <a:lnTo>
                    <a:pt x="0" y="142"/>
                  </a:lnTo>
                  <a:lnTo>
                    <a:pt x="1" y="126"/>
                  </a:lnTo>
                  <a:lnTo>
                    <a:pt x="6" y="113"/>
                  </a:lnTo>
                  <a:lnTo>
                    <a:pt x="15" y="100"/>
                  </a:lnTo>
                  <a:lnTo>
                    <a:pt x="27" y="90"/>
                  </a:lnTo>
                  <a:lnTo>
                    <a:pt x="75" y="63"/>
                  </a:lnTo>
                  <a:lnTo>
                    <a:pt x="125" y="41"/>
                  </a:lnTo>
                  <a:lnTo>
                    <a:pt x="176" y="23"/>
                  </a:lnTo>
                  <a:lnTo>
                    <a:pt x="229" y="11"/>
                  </a:lnTo>
                  <a:lnTo>
                    <a:pt x="282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194"/>
            <p:cNvSpPr>
              <a:spLocks/>
            </p:cNvSpPr>
            <p:nvPr/>
          </p:nvSpPr>
          <p:spPr bwMode="auto">
            <a:xfrm>
              <a:off x="2833688" y="2801938"/>
              <a:ext cx="30163" cy="61913"/>
            </a:xfrm>
            <a:custGeom>
              <a:avLst/>
              <a:gdLst>
                <a:gd name="T0" fmla="*/ 141 w 198"/>
                <a:gd name="T1" fmla="*/ 0 h 396"/>
                <a:gd name="T2" fmla="*/ 157 w 198"/>
                <a:gd name="T3" fmla="*/ 2 h 396"/>
                <a:gd name="T4" fmla="*/ 171 w 198"/>
                <a:gd name="T5" fmla="*/ 8 h 396"/>
                <a:gd name="T6" fmla="*/ 183 w 198"/>
                <a:gd name="T7" fmla="*/ 18 h 396"/>
                <a:gd name="T8" fmla="*/ 191 w 198"/>
                <a:gd name="T9" fmla="*/ 32 h 396"/>
                <a:gd name="T10" fmla="*/ 197 w 198"/>
                <a:gd name="T11" fmla="*/ 45 h 396"/>
                <a:gd name="T12" fmla="*/ 198 w 198"/>
                <a:gd name="T13" fmla="*/ 60 h 396"/>
                <a:gd name="T14" fmla="*/ 196 w 198"/>
                <a:gd name="T15" fmla="*/ 75 h 396"/>
                <a:gd name="T16" fmla="*/ 189 w 198"/>
                <a:gd name="T17" fmla="*/ 89 h 396"/>
                <a:gd name="T18" fmla="*/ 163 w 198"/>
                <a:gd name="T19" fmla="*/ 135 h 396"/>
                <a:gd name="T20" fmla="*/ 144 w 198"/>
                <a:gd name="T21" fmla="*/ 183 h 396"/>
                <a:gd name="T22" fmla="*/ 129 w 198"/>
                <a:gd name="T23" fmla="*/ 233 h 396"/>
                <a:gd name="T24" fmla="*/ 120 w 198"/>
                <a:gd name="T25" fmla="*/ 285 h 396"/>
                <a:gd name="T26" fmla="*/ 118 w 198"/>
                <a:gd name="T27" fmla="*/ 337 h 396"/>
                <a:gd name="T28" fmla="*/ 115 w 198"/>
                <a:gd name="T29" fmla="*/ 356 h 396"/>
                <a:gd name="T30" fmla="*/ 106 w 198"/>
                <a:gd name="T31" fmla="*/ 371 h 396"/>
                <a:gd name="T32" fmla="*/ 94 w 198"/>
                <a:gd name="T33" fmla="*/ 385 h 396"/>
                <a:gd name="T34" fmla="*/ 78 w 198"/>
                <a:gd name="T35" fmla="*/ 392 h 396"/>
                <a:gd name="T36" fmla="*/ 59 w 198"/>
                <a:gd name="T37" fmla="*/ 396 h 396"/>
                <a:gd name="T38" fmla="*/ 40 w 198"/>
                <a:gd name="T39" fmla="*/ 392 h 396"/>
                <a:gd name="T40" fmla="*/ 25 w 198"/>
                <a:gd name="T41" fmla="*/ 385 h 396"/>
                <a:gd name="T42" fmla="*/ 12 w 198"/>
                <a:gd name="T43" fmla="*/ 371 h 396"/>
                <a:gd name="T44" fmla="*/ 4 w 198"/>
                <a:gd name="T45" fmla="*/ 356 h 396"/>
                <a:gd name="T46" fmla="*/ 0 w 198"/>
                <a:gd name="T47" fmla="*/ 337 h 396"/>
                <a:gd name="T48" fmla="*/ 4 w 198"/>
                <a:gd name="T49" fmla="*/ 283 h 396"/>
                <a:gd name="T50" fmla="*/ 12 w 198"/>
                <a:gd name="T51" fmla="*/ 229 h 396"/>
                <a:gd name="T52" fmla="*/ 24 w 198"/>
                <a:gd name="T53" fmla="*/ 175 h 396"/>
                <a:gd name="T54" fmla="*/ 41 w 198"/>
                <a:gd name="T55" fmla="*/ 125 h 396"/>
                <a:gd name="T56" fmla="*/ 64 w 198"/>
                <a:gd name="T57" fmla="*/ 75 h 396"/>
                <a:gd name="T58" fmla="*/ 90 w 198"/>
                <a:gd name="T59" fmla="*/ 27 h 396"/>
                <a:gd name="T60" fmla="*/ 100 w 198"/>
                <a:gd name="T61" fmla="*/ 15 h 396"/>
                <a:gd name="T62" fmla="*/ 112 w 198"/>
                <a:gd name="T63" fmla="*/ 6 h 396"/>
                <a:gd name="T64" fmla="*/ 127 w 198"/>
                <a:gd name="T65" fmla="*/ 1 h 396"/>
                <a:gd name="T66" fmla="*/ 141 w 198"/>
                <a:gd name="T6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8" h="396">
                  <a:moveTo>
                    <a:pt x="141" y="0"/>
                  </a:moveTo>
                  <a:lnTo>
                    <a:pt x="157" y="2"/>
                  </a:lnTo>
                  <a:lnTo>
                    <a:pt x="171" y="8"/>
                  </a:lnTo>
                  <a:lnTo>
                    <a:pt x="183" y="18"/>
                  </a:lnTo>
                  <a:lnTo>
                    <a:pt x="191" y="32"/>
                  </a:lnTo>
                  <a:lnTo>
                    <a:pt x="197" y="45"/>
                  </a:lnTo>
                  <a:lnTo>
                    <a:pt x="198" y="60"/>
                  </a:lnTo>
                  <a:lnTo>
                    <a:pt x="196" y="75"/>
                  </a:lnTo>
                  <a:lnTo>
                    <a:pt x="189" y="89"/>
                  </a:lnTo>
                  <a:lnTo>
                    <a:pt x="163" y="135"/>
                  </a:lnTo>
                  <a:lnTo>
                    <a:pt x="144" y="183"/>
                  </a:lnTo>
                  <a:lnTo>
                    <a:pt x="129" y="233"/>
                  </a:lnTo>
                  <a:lnTo>
                    <a:pt x="120" y="285"/>
                  </a:lnTo>
                  <a:lnTo>
                    <a:pt x="118" y="337"/>
                  </a:lnTo>
                  <a:lnTo>
                    <a:pt x="115" y="356"/>
                  </a:lnTo>
                  <a:lnTo>
                    <a:pt x="106" y="371"/>
                  </a:lnTo>
                  <a:lnTo>
                    <a:pt x="94" y="385"/>
                  </a:lnTo>
                  <a:lnTo>
                    <a:pt x="78" y="392"/>
                  </a:lnTo>
                  <a:lnTo>
                    <a:pt x="59" y="396"/>
                  </a:lnTo>
                  <a:lnTo>
                    <a:pt x="40" y="392"/>
                  </a:lnTo>
                  <a:lnTo>
                    <a:pt x="25" y="385"/>
                  </a:lnTo>
                  <a:lnTo>
                    <a:pt x="12" y="371"/>
                  </a:lnTo>
                  <a:lnTo>
                    <a:pt x="4" y="356"/>
                  </a:lnTo>
                  <a:lnTo>
                    <a:pt x="0" y="337"/>
                  </a:lnTo>
                  <a:lnTo>
                    <a:pt x="4" y="283"/>
                  </a:lnTo>
                  <a:lnTo>
                    <a:pt x="12" y="229"/>
                  </a:lnTo>
                  <a:lnTo>
                    <a:pt x="24" y="175"/>
                  </a:lnTo>
                  <a:lnTo>
                    <a:pt x="41" y="125"/>
                  </a:lnTo>
                  <a:lnTo>
                    <a:pt x="64" y="75"/>
                  </a:lnTo>
                  <a:lnTo>
                    <a:pt x="90" y="27"/>
                  </a:lnTo>
                  <a:lnTo>
                    <a:pt x="100" y="15"/>
                  </a:lnTo>
                  <a:lnTo>
                    <a:pt x="112" y="6"/>
                  </a:lnTo>
                  <a:lnTo>
                    <a:pt x="127" y="1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1" name="Group 840"/>
          <p:cNvGrpSpPr/>
          <p:nvPr/>
        </p:nvGrpSpPr>
        <p:grpSpPr>
          <a:xfrm>
            <a:off x="1591139" y="2676525"/>
            <a:ext cx="581025" cy="579438"/>
            <a:chOff x="1585913" y="2676525"/>
            <a:chExt cx="5810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199"/>
            <p:cNvSpPr>
              <a:spLocks noEditPoints="1"/>
            </p:cNvSpPr>
            <p:nvPr/>
          </p:nvSpPr>
          <p:spPr bwMode="auto">
            <a:xfrm>
              <a:off x="1585913" y="2774950"/>
              <a:ext cx="346075" cy="481013"/>
            </a:xfrm>
            <a:custGeom>
              <a:avLst/>
              <a:gdLst>
                <a:gd name="T0" fmla="*/ 128 w 2177"/>
                <a:gd name="T1" fmla="*/ 2836 h 3034"/>
                <a:gd name="T2" fmla="*/ 199 w 2177"/>
                <a:gd name="T3" fmla="*/ 2907 h 3034"/>
                <a:gd name="T4" fmla="*/ 1953 w 2177"/>
                <a:gd name="T5" fmla="*/ 2915 h 3034"/>
                <a:gd name="T6" fmla="*/ 2037 w 2177"/>
                <a:gd name="T7" fmla="*/ 2858 h 3034"/>
                <a:gd name="T8" fmla="*/ 2061 w 2177"/>
                <a:gd name="T9" fmla="*/ 2649 h 3034"/>
                <a:gd name="T10" fmla="*/ 2061 w 2177"/>
                <a:gd name="T11" fmla="*/ 2533 h 3034"/>
                <a:gd name="T12" fmla="*/ 319 w 2177"/>
                <a:gd name="T13" fmla="*/ 695 h 3034"/>
                <a:gd name="T14" fmla="*/ 289 w 2177"/>
                <a:gd name="T15" fmla="*/ 744 h 3034"/>
                <a:gd name="T16" fmla="*/ 139 w 2177"/>
                <a:gd name="T17" fmla="*/ 859 h 3034"/>
                <a:gd name="T18" fmla="*/ 116 w 2177"/>
                <a:gd name="T19" fmla="*/ 1289 h 3034"/>
                <a:gd name="T20" fmla="*/ 2051 w 2177"/>
                <a:gd name="T21" fmla="*/ 886 h 3034"/>
                <a:gd name="T22" fmla="*/ 1989 w 2177"/>
                <a:gd name="T23" fmla="*/ 803 h 3034"/>
                <a:gd name="T24" fmla="*/ 1860 w 2177"/>
                <a:gd name="T25" fmla="*/ 709 h 3034"/>
                <a:gd name="T26" fmla="*/ 218 w 2177"/>
                <a:gd name="T27" fmla="*/ 117 h 3034"/>
                <a:gd name="T28" fmla="*/ 180 w 2177"/>
                <a:gd name="T29" fmla="*/ 155 h 3034"/>
                <a:gd name="T30" fmla="*/ 1994 w 2177"/>
                <a:gd name="T31" fmla="*/ 141 h 3034"/>
                <a:gd name="T32" fmla="*/ 1727 w 2177"/>
                <a:gd name="T33" fmla="*/ 117 h 3034"/>
                <a:gd name="T34" fmla="*/ 1704 w 2177"/>
                <a:gd name="T35" fmla="*/ 278 h 3034"/>
                <a:gd name="T36" fmla="*/ 1635 w 2177"/>
                <a:gd name="T37" fmla="*/ 278 h 3034"/>
                <a:gd name="T38" fmla="*/ 1610 w 2177"/>
                <a:gd name="T39" fmla="*/ 117 h 3034"/>
                <a:gd name="T40" fmla="*/ 1329 w 2177"/>
                <a:gd name="T41" fmla="*/ 264 h 3034"/>
                <a:gd name="T42" fmla="*/ 1263 w 2177"/>
                <a:gd name="T43" fmla="*/ 285 h 3034"/>
                <a:gd name="T44" fmla="*/ 1223 w 2177"/>
                <a:gd name="T45" fmla="*/ 230 h 3034"/>
                <a:gd name="T46" fmla="*/ 950 w 2177"/>
                <a:gd name="T47" fmla="*/ 249 h 3034"/>
                <a:gd name="T48" fmla="*/ 895 w 2177"/>
                <a:gd name="T49" fmla="*/ 289 h 3034"/>
                <a:gd name="T50" fmla="*/ 840 w 2177"/>
                <a:gd name="T51" fmla="*/ 249 h 3034"/>
                <a:gd name="T52" fmla="*/ 567 w 2177"/>
                <a:gd name="T53" fmla="*/ 230 h 3034"/>
                <a:gd name="T54" fmla="*/ 527 w 2177"/>
                <a:gd name="T55" fmla="*/ 285 h 3034"/>
                <a:gd name="T56" fmla="*/ 461 w 2177"/>
                <a:gd name="T57" fmla="*/ 264 h 3034"/>
                <a:gd name="T58" fmla="*/ 218 w 2177"/>
                <a:gd name="T59" fmla="*/ 117 h 3034"/>
                <a:gd name="T60" fmla="*/ 2020 w 2177"/>
                <a:gd name="T61" fmla="*/ 12 h 3034"/>
                <a:gd name="T62" fmla="*/ 2102 w 2177"/>
                <a:gd name="T63" fmla="*/ 95 h 3034"/>
                <a:gd name="T64" fmla="*/ 2118 w 2177"/>
                <a:gd name="T65" fmla="*/ 405 h 3034"/>
                <a:gd name="T66" fmla="*/ 2174 w 2177"/>
                <a:gd name="T67" fmla="*/ 445 h 3034"/>
                <a:gd name="T68" fmla="*/ 2154 w 2177"/>
                <a:gd name="T69" fmla="*/ 510 h 3034"/>
                <a:gd name="T70" fmla="*/ 1975 w 2177"/>
                <a:gd name="T71" fmla="*/ 660 h 3034"/>
                <a:gd name="T72" fmla="*/ 2121 w 2177"/>
                <a:gd name="T73" fmla="*/ 771 h 3034"/>
                <a:gd name="T74" fmla="*/ 2175 w 2177"/>
                <a:gd name="T75" fmla="*/ 904 h 3034"/>
                <a:gd name="T76" fmla="*/ 2165 w 2177"/>
                <a:gd name="T77" fmla="*/ 2863 h 3034"/>
                <a:gd name="T78" fmla="*/ 2074 w 2177"/>
                <a:gd name="T79" fmla="*/ 2985 h 3034"/>
                <a:gd name="T80" fmla="*/ 1926 w 2177"/>
                <a:gd name="T81" fmla="*/ 3034 h 3034"/>
                <a:gd name="T82" fmla="*/ 136 w 2177"/>
                <a:gd name="T83" fmla="*/ 3006 h 3034"/>
                <a:gd name="T84" fmla="*/ 28 w 2177"/>
                <a:gd name="T85" fmla="*/ 2898 h 3034"/>
                <a:gd name="T86" fmla="*/ 0 w 2177"/>
                <a:gd name="T87" fmla="*/ 938 h 3034"/>
                <a:gd name="T88" fmla="*/ 38 w 2177"/>
                <a:gd name="T89" fmla="*/ 801 h 3034"/>
                <a:gd name="T90" fmla="*/ 131 w 2177"/>
                <a:gd name="T91" fmla="*/ 701 h 3034"/>
                <a:gd name="T92" fmla="*/ 40 w 2177"/>
                <a:gd name="T93" fmla="*/ 519 h 3034"/>
                <a:gd name="T94" fmla="*/ 0 w 2177"/>
                <a:gd name="T95" fmla="*/ 464 h 3034"/>
                <a:gd name="T96" fmla="*/ 40 w 2177"/>
                <a:gd name="T97" fmla="*/ 408 h 3034"/>
                <a:gd name="T98" fmla="*/ 67 w 2177"/>
                <a:gd name="T99" fmla="*/ 124 h 3034"/>
                <a:gd name="T100" fmla="*/ 132 w 2177"/>
                <a:gd name="T101" fmla="*/ 27 h 3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7" h="3034">
                  <a:moveTo>
                    <a:pt x="116" y="2649"/>
                  </a:moveTo>
                  <a:lnTo>
                    <a:pt x="116" y="2783"/>
                  </a:lnTo>
                  <a:lnTo>
                    <a:pt x="120" y="2811"/>
                  </a:lnTo>
                  <a:lnTo>
                    <a:pt x="128" y="2836"/>
                  </a:lnTo>
                  <a:lnTo>
                    <a:pt x="140" y="2858"/>
                  </a:lnTo>
                  <a:lnTo>
                    <a:pt x="156" y="2878"/>
                  </a:lnTo>
                  <a:lnTo>
                    <a:pt x="176" y="2895"/>
                  </a:lnTo>
                  <a:lnTo>
                    <a:pt x="199" y="2907"/>
                  </a:lnTo>
                  <a:lnTo>
                    <a:pt x="224" y="2915"/>
                  </a:lnTo>
                  <a:lnTo>
                    <a:pt x="252" y="2918"/>
                  </a:lnTo>
                  <a:lnTo>
                    <a:pt x="1926" y="2918"/>
                  </a:lnTo>
                  <a:lnTo>
                    <a:pt x="1953" y="2915"/>
                  </a:lnTo>
                  <a:lnTo>
                    <a:pt x="1979" y="2907"/>
                  </a:lnTo>
                  <a:lnTo>
                    <a:pt x="2001" y="2895"/>
                  </a:lnTo>
                  <a:lnTo>
                    <a:pt x="2021" y="2878"/>
                  </a:lnTo>
                  <a:lnTo>
                    <a:pt x="2037" y="2858"/>
                  </a:lnTo>
                  <a:lnTo>
                    <a:pt x="2050" y="2836"/>
                  </a:lnTo>
                  <a:lnTo>
                    <a:pt x="2057" y="2811"/>
                  </a:lnTo>
                  <a:lnTo>
                    <a:pt x="2061" y="2783"/>
                  </a:lnTo>
                  <a:lnTo>
                    <a:pt x="2061" y="2649"/>
                  </a:lnTo>
                  <a:lnTo>
                    <a:pt x="116" y="2649"/>
                  </a:lnTo>
                  <a:close/>
                  <a:moveTo>
                    <a:pt x="116" y="1406"/>
                  </a:moveTo>
                  <a:lnTo>
                    <a:pt x="116" y="2533"/>
                  </a:lnTo>
                  <a:lnTo>
                    <a:pt x="2061" y="2533"/>
                  </a:lnTo>
                  <a:lnTo>
                    <a:pt x="2061" y="1406"/>
                  </a:lnTo>
                  <a:lnTo>
                    <a:pt x="116" y="1406"/>
                  </a:lnTo>
                  <a:close/>
                  <a:moveTo>
                    <a:pt x="319" y="521"/>
                  </a:moveTo>
                  <a:lnTo>
                    <a:pt x="319" y="695"/>
                  </a:lnTo>
                  <a:lnTo>
                    <a:pt x="317" y="709"/>
                  </a:lnTo>
                  <a:lnTo>
                    <a:pt x="311" y="723"/>
                  </a:lnTo>
                  <a:lnTo>
                    <a:pt x="302" y="736"/>
                  </a:lnTo>
                  <a:lnTo>
                    <a:pt x="289" y="744"/>
                  </a:lnTo>
                  <a:lnTo>
                    <a:pt x="189" y="803"/>
                  </a:lnTo>
                  <a:lnTo>
                    <a:pt x="170" y="816"/>
                  </a:lnTo>
                  <a:lnTo>
                    <a:pt x="153" y="836"/>
                  </a:lnTo>
                  <a:lnTo>
                    <a:pt x="139" y="859"/>
                  </a:lnTo>
                  <a:lnTo>
                    <a:pt x="128" y="886"/>
                  </a:lnTo>
                  <a:lnTo>
                    <a:pt x="120" y="913"/>
                  </a:lnTo>
                  <a:lnTo>
                    <a:pt x="116" y="938"/>
                  </a:lnTo>
                  <a:lnTo>
                    <a:pt x="116" y="1289"/>
                  </a:lnTo>
                  <a:lnTo>
                    <a:pt x="2061" y="1289"/>
                  </a:lnTo>
                  <a:lnTo>
                    <a:pt x="2061" y="938"/>
                  </a:lnTo>
                  <a:lnTo>
                    <a:pt x="2057" y="913"/>
                  </a:lnTo>
                  <a:lnTo>
                    <a:pt x="2051" y="886"/>
                  </a:lnTo>
                  <a:lnTo>
                    <a:pt x="2039" y="859"/>
                  </a:lnTo>
                  <a:lnTo>
                    <a:pt x="2024" y="836"/>
                  </a:lnTo>
                  <a:lnTo>
                    <a:pt x="2007" y="816"/>
                  </a:lnTo>
                  <a:lnTo>
                    <a:pt x="1989" y="803"/>
                  </a:lnTo>
                  <a:lnTo>
                    <a:pt x="1888" y="744"/>
                  </a:lnTo>
                  <a:lnTo>
                    <a:pt x="1875" y="736"/>
                  </a:lnTo>
                  <a:lnTo>
                    <a:pt x="1867" y="723"/>
                  </a:lnTo>
                  <a:lnTo>
                    <a:pt x="1860" y="709"/>
                  </a:lnTo>
                  <a:lnTo>
                    <a:pt x="1859" y="695"/>
                  </a:lnTo>
                  <a:lnTo>
                    <a:pt x="1859" y="521"/>
                  </a:lnTo>
                  <a:lnTo>
                    <a:pt x="319" y="521"/>
                  </a:lnTo>
                  <a:close/>
                  <a:moveTo>
                    <a:pt x="218" y="117"/>
                  </a:moveTo>
                  <a:lnTo>
                    <a:pt x="203" y="120"/>
                  </a:lnTo>
                  <a:lnTo>
                    <a:pt x="192" y="128"/>
                  </a:lnTo>
                  <a:lnTo>
                    <a:pt x="183" y="141"/>
                  </a:lnTo>
                  <a:lnTo>
                    <a:pt x="180" y="155"/>
                  </a:lnTo>
                  <a:lnTo>
                    <a:pt x="180" y="405"/>
                  </a:lnTo>
                  <a:lnTo>
                    <a:pt x="1997" y="405"/>
                  </a:lnTo>
                  <a:lnTo>
                    <a:pt x="1997" y="155"/>
                  </a:lnTo>
                  <a:lnTo>
                    <a:pt x="1994" y="141"/>
                  </a:lnTo>
                  <a:lnTo>
                    <a:pt x="1986" y="128"/>
                  </a:lnTo>
                  <a:lnTo>
                    <a:pt x="1974" y="120"/>
                  </a:lnTo>
                  <a:lnTo>
                    <a:pt x="1959" y="117"/>
                  </a:lnTo>
                  <a:lnTo>
                    <a:pt x="1727" y="117"/>
                  </a:lnTo>
                  <a:lnTo>
                    <a:pt x="1727" y="230"/>
                  </a:lnTo>
                  <a:lnTo>
                    <a:pt x="1725" y="249"/>
                  </a:lnTo>
                  <a:lnTo>
                    <a:pt x="1716" y="264"/>
                  </a:lnTo>
                  <a:lnTo>
                    <a:pt x="1704" y="278"/>
                  </a:lnTo>
                  <a:lnTo>
                    <a:pt x="1687" y="285"/>
                  </a:lnTo>
                  <a:lnTo>
                    <a:pt x="1669" y="289"/>
                  </a:lnTo>
                  <a:lnTo>
                    <a:pt x="1650" y="285"/>
                  </a:lnTo>
                  <a:lnTo>
                    <a:pt x="1635" y="278"/>
                  </a:lnTo>
                  <a:lnTo>
                    <a:pt x="1621" y="264"/>
                  </a:lnTo>
                  <a:lnTo>
                    <a:pt x="1614" y="249"/>
                  </a:lnTo>
                  <a:lnTo>
                    <a:pt x="1610" y="230"/>
                  </a:lnTo>
                  <a:lnTo>
                    <a:pt x="1610" y="117"/>
                  </a:lnTo>
                  <a:lnTo>
                    <a:pt x="1341" y="117"/>
                  </a:lnTo>
                  <a:lnTo>
                    <a:pt x="1341" y="230"/>
                  </a:lnTo>
                  <a:lnTo>
                    <a:pt x="1338" y="249"/>
                  </a:lnTo>
                  <a:lnTo>
                    <a:pt x="1329" y="264"/>
                  </a:lnTo>
                  <a:lnTo>
                    <a:pt x="1316" y="278"/>
                  </a:lnTo>
                  <a:lnTo>
                    <a:pt x="1301" y="285"/>
                  </a:lnTo>
                  <a:lnTo>
                    <a:pt x="1282" y="289"/>
                  </a:lnTo>
                  <a:lnTo>
                    <a:pt x="1263" y="285"/>
                  </a:lnTo>
                  <a:lnTo>
                    <a:pt x="1248" y="278"/>
                  </a:lnTo>
                  <a:lnTo>
                    <a:pt x="1234" y="264"/>
                  </a:lnTo>
                  <a:lnTo>
                    <a:pt x="1227" y="249"/>
                  </a:lnTo>
                  <a:lnTo>
                    <a:pt x="1223" y="230"/>
                  </a:lnTo>
                  <a:lnTo>
                    <a:pt x="1223" y="117"/>
                  </a:lnTo>
                  <a:lnTo>
                    <a:pt x="954" y="117"/>
                  </a:lnTo>
                  <a:lnTo>
                    <a:pt x="954" y="230"/>
                  </a:lnTo>
                  <a:lnTo>
                    <a:pt x="950" y="249"/>
                  </a:lnTo>
                  <a:lnTo>
                    <a:pt x="943" y="264"/>
                  </a:lnTo>
                  <a:lnTo>
                    <a:pt x="929" y="278"/>
                  </a:lnTo>
                  <a:lnTo>
                    <a:pt x="914" y="285"/>
                  </a:lnTo>
                  <a:lnTo>
                    <a:pt x="895" y="289"/>
                  </a:lnTo>
                  <a:lnTo>
                    <a:pt x="877" y="285"/>
                  </a:lnTo>
                  <a:lnTo>
                    <a:pt x="861" y="278"/>
                  </a:lnTo>
                  <a:lnTo>
                    <a:pt x="848" y="264"/>
                  </a:lnTo>
                  <a:lnTo>
                    <a:pt x="840" y="249"/>
                  </a:lnTo>
                  <a:lnTo>
                    <a:pt x="837" y="230"/>
                  </a:lnTo>
                  <a:lnTo>
                    <a:pt x="837" y="117"/>
                  </a:lnTo>
                  <a:lnTo>
                    <a:pt x="567" y="117"/>
                  </a:lnTo>
                  <a:lnTo>
                    <a:pt x="567" y="230"/>
                  </a:lnTo>
                  <a:lnTo>
                    <a:pt x="563" y="249"/>
                  </a:lnTo>
                  <a:lnTo>
                    <a:pt x="556" y="264"/>
                  </a:lnTo>
                  <a:lnTo>
                    <a:pt x="543" y="278"/>
                  </a:lnTo>
                  <a:lnTo>
                    <a:pt x="527" y="285"/>
                  </a:lnTo>
                  <a:lnTo>
                    <a:pt x="508" y="289"/>
                  </a:lnTo>
                  <a:lnTo>
                    <a:pt x="490" y="285"/>
                  </a:lnTo>
                  <a:lnTo>
                    <a:pt x="474" y="278"/>
                  </a:lnTo>
                  <a:lnTo>
                    <a:pt x="461" y="264"/>
                  </a:lnTo>
                  <a:lnTo>
                    <a:pt x="453" y="249"/>
                  </a:lnTo>
                  <a:lnTo>
                    <a:pt x="450" y="230"/>
                  </a:lnTo>
                  <a:lnTo>
                    <a:pt x="450" y="117"/>
                  </a:lnTo>
                  <a:lnTo>
                    <a:pt x="218" y="117"/>
                  </a:lnTo>
                  <a:close/>
                  <a:moveTo>
                    <a:pt x="218" y="0"/>
                  </a:moveTo>
                  <a:lnTo>
                    <a:pt x="1959" y="0"/>
                  </a:lnTo>
                  <a:lnTo>
                    <a:pt x="1991" y="3"/>
                  </a:lnTo>
                  <a:lnTo>
                    <a:pt x="2020" y="12"/>
                  </a:lnTo>
                  <a:lnTo>
                    <a:pt x="2045" y="27"/>
                  </a:lnTo>
                  <a:lnTo>
                    <a:pt x="2068" y="45"/>
                  </a:lnTo>
                  <a:lnTo>
                    <a:pt x="2087" y="69"/>
                  </a:lnTo>
                  <a:lnTo>
                    <a:pt x="2102" y="95"/>
                  </a:lnTo>
                  <a:lnTo>
                    <a:pt x="2111" y="124"/>
                  </a:lnTo>
                  <a:lnTo>
                    <a:pt x="2114" y="155"/>
                  </a:lnTo>
                  <a:lnTo>
                    <a:pt x="2114" y="405"/>
                  </a:lnTo>
                  <a:lnTo>
                    <a:pt x="2118" y="405"/>
                  </a:lnTo>
                  <a:lnTo>
                    <a:pt x="2137" y="408"/>
                  </a:lnTo>
                  <a:lnTo>
                    <a:pt x="2154" y="416"/>
                  </a:lnTo>
                  <a:lnTo>
                    <a:pt x="2166" y="429"/>
                  </a:lnTo>
                  <a:lnTo>
                    <a:pt x="2174" y="445"/>
                  </a:lnTo>
                  <a:lnTo>
                    <a:pt x="2177" y="464"/>
                  </a:lnTo>
                  <a:lnTo>
                    <a:pt x="2174" y="481"/>
                  </a:lnTo>
                  <a:lnTo>
                    <a:pt x="2166" y="498"/>
                  </a:lnTo>
                  <a:lnTo>
                    <a:pt x="2154" y="510"/>
                  </a:lnTo>
                  <a:lnTo>
                    <a:pt x="2137" y="519"/>
                  </a:lnTo>
                  <a:lnTo>
                    <a:pt x="2118" y="521"/>
                  </a:lnTo>
                  <a:lnTo>
                    <a:pt x="1975" y="521"/>
                  </a:lnTo>
                  <a:lnTo>
                    <a:pt x="1975" y="660"/>
                  </a:lnTo>
                  <a:lnTo>
                    <a:pt x="2046" y="701"/>
                  </a:lnTo>
                  <a:lnTo>
                    <a:pt x="2073" y="720"/>
                  </a:lnTo>
                  <a:lnTo>
                    <a:pt x="2098" y="743"/>
                  </a:lnTo>
                  <a:lnTo>
                    <a:pt x="2121" y="771"/>
                  </a:lnTo>
                  <a:lnTo>
                    <a:pt x="2139" y="801"/>
                  </a:lnTo>
                  <a:lnTo>
                    <a:pt x="2155" y="834"/>
                  </a:lnTo>
                  <a:lnTo>
                    <a:pt x="2167" y="868"/>
                  </a:lnTo>
                  <a:lnTo>
                    <a:pt x="2175" y="904"/>
                  </a:lnTo>
                  <a:lnTo>
                    <a:pt x="2177" y="938"/>
                  </a:lnTo>
                  <a:lnTo>
                    <a:pt x="2177" y="2783"/>
                  </a:lnTo>
                  <a:lnTo>
                    <a:pt x="2174" y="2824"/>
                  </a:lnTo>
                  <a:lnTo>
                    <a:pt x="2165" y="2863"/>
                  </a:lnTo>
                  <a:lnTo>
                    <a:pt x="2149" y="2898"/>
                  </a:lnTo>
                  <a:lnTo>
                    <a:pt x="2128" y="2931"/>
                  </a:lnTo>
                  <a:lnTo>
                    <a:pt x="2104" y="2961"/>
                  </a:lnTo>
                  <a:lnTo>
                    <a:pt x="2074" y="2985"/>
                  </a:lnTo>
                  <a:lnTo>
                    <a:pt x="2042" y="3006"/>
                  </a:lnTo>
                  <a:lnTo>
                    <a:pt x="2005" y="3021"/>
                  </a:lnTo>
                  <a:lnTo>
                    <a:pt x="1966" y="3031"/>
                  </a:lnTo>
                  <a:lnTo>
                    <a:pt x="1926" y="3034"/>
                  </a:lnTo>
                  <a:lnTo>
                    <a:pt x="252" y="3034"/>
                  </a:lnTo>
                  <a:lnTo>
                    <a:pt x="211" y="3031"/>
                  </a:lnTo>
                  <a:lnTo>
                    <a:pt x="172" y="3021"/>
                  </a:lnTo>
                  <a:lnTo>
                    <a:pt x="136" y="3006"/>
                  </a:lnTo>
                  <a:lnTo>
                    <a:pt x="103" y="2985"/>
                  </a:lnTo>
                  <a:lnTo>
                    <a:pt x="73" y="2961"/>
                  </a:lnTo>
                  <a:lnTo>
                    <a:pt x="49" y="2931"/>
                  </a:lnTo>
                  <a:lnTo>
                    <a:pt x="28" y="2898"/>
                  </a:lnTo>
                  <a:lnTo>
                    <a:pt x="13" y="2863"/>
                  </a:lnTo>
                  <a:lnTo>
                    <a:pt x="3" y="2824"/>
                  </a:lnTo>
                  <a:lnTo>
                    <a:pt x="0" y="2783"/>
                  </a:lnTo>
                  <a:lnTo>
                    <a:pt x="0" y="938"/>
                  </a:lnTo>
                  <a:lnTo>
                    <a:pt x="2" y="904"/>
                  </a:lnTo>
                  <a:lnTo>
                    <a:pt x="10" y="868"/>
                  </a:lnTo>
                  <a:lnTo>
                    <a:pt x="22" y="834"/>
                  </a:lnTo>
                  <a:lnTo>
                    <a:pt x="38" y="801"/>
                  </a:lnTo>
                  <a:lnTo>
                    <a:pt x="57" y="771"/>
                  </a:lnTo>
                  <a:lnTo>
                    <a:pt x="79" y="743"/>
                  </a:lnTo>
                  <a:lnTo>
                    <a:pt x="104" y="720"/>
                  </a:lnTo>
                  <a:lnTo>
                    <a:pt x="131" y="701"/>
                  </a:lnTo>
                  <a:lnTo>
                    <a:pt x="202" y="660"/>
                  </a:lnTo>
                  <a:lnTo>
                    <a:pt x="202" y="521"/>
                  </a:lnTo>
                  <a:lnTo>
                    <a:pt x="59" y="521"/>
                  </a:lnTo>
                  <a:lnTo>
                    <a:pt x="40" y="519"/>
                  </a:lnTo>
                  <a:lnTo>
                    <a:pt x="24" y="510"/>
                  </a:lnTo>
                  <a:lnTo>
                    <a:pt x="11" y="498"/>
                  </a:lnTo>
                  <a:lnTo>
                    <a:pt x="3" y="481"/>
                  </a:lnTo>
                  <a:lnTo>
                    <a:pt x="0" y="464"/>
                  </a:lnTo>
                  <a:lnTo>
                    <a:pt x="3" y="445"/>
                  </a:lnTo>
                  <a:lnTo>
                    <a:pt x="11" y="429"/>
                  </a:lnTo>
                  <a:lnTo>
                    <a:pt x="24" y="416"/>
                  </a:lnTo>
                  <a:lnTo>
                    <a:pt x="40" y="408"/>
                  </a:lnTo>
                  <a:lnTo>
                    <a:pt x="59" y="405"/>
                  </a:lnTo>
                  <a:lnTo>
                    <a:pt x="63" y="405"/>
                  </a:lnTo>
                  <a:lnTo>
                    <a:pt x="63" y="155"/>
                  </a:lnTo>
                  <a:lnTo>
                    <a:pt x="67" y="124"/>
                  </a:lnTo>
                  <a:lnTo>
                    <a:pt x="75" y="95"/>
                  </a:lnTo>
                  <a:lnTo>
                    <a:pt x="90" y="69"/>
                  </a:lnTo>
                  <a:lnTo>
                    <a:pt x="109" y="45"/>
                  </a:lnTo>
                  <a:lnTo>
                    <a:pt x="132" y="27"/>
                  </a:lnTo>
                  <a:lnTo>
                    <a:pt x="157" y="12"/>
                  </a:lnTo>
                  <a:lnTo>
                    <a:pt x="187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00"/>
            <p:cNvSpPr>
              <a:spLocks noEditPoints="1"/>
            </p:cNvSpPr>
            <p:nvPr/>
          </p:nvSpPr>
          <p:spPr bwMode="auto">
            <a:xfrm>
              <a:off x="1646238" y="3030538"/>
              <a:ext cx="223838" cy="112713"/>
            </a:xfrm>
            <a:custGeom>
              <a:avLst/>
              <a:gdLst>
                <a:gd name="T0" fmla="*/ 762 w 1407"/>
                <a:gd name="T1" fmla="*/ 590 h 707"/>
                <a:gd name="T2" fmla="*/ 1091 w 1407"/>
                <a:gd name="T3" fmla="*/ 586 h 707"/>
                <a:gd name="T4" fmla="*/ 1162 w 1407"/>
                <a:gd name="T5" fmla="*/ 563 h 707"/>
                <a:gd name="T6" fmla="*/ 1221 w 1407"/>
                <a:gd name="T7" fmla="*/ 520 h 707"/>
                <a:gd name="T8" fmla="*/ 1264 w 1407"/>
                <a:gd name="T9" fmla="*/ 461 h 707"/>
                <a:gd name="T10" fmla="*/ 1288 w 1407"/>
                <a:gd name="T11" fmla="*/ 392 h 707"/>
                <a:gd name="T12" fmla="*/ 1288 w 1407"/>
                <a:gd name="T13" fmla="*/ 315 h 707"/>
                <a:gd name="T14" fmla="*/ 1264 w 1407"/>
                <a:gd name="T15" fmla="*/ 244 h 707"/>
                <a:gd name="T16" fmla="*/ 1221 w 1407"/>
                <a:gd name="T17" fmla="*/ 186 h 707"/>
                <a:gd name="T18" fmla="*/ 1162 w 1407"/>
                <a:gd name="T19" fmla="*/ 143 h 707"/>
                <a:gd name="T20" fmla="*/ 1091 w 1407"/>
                <a:gd name="T21" fmla="*/ 119 h 707"/>
                <a:gd name="T22" fmla="*/ 762 w 1407"/>
                <a:gd name="T23" fmla="*/ 116 h 707"/>
                <a:gd name="T24" fmla="*/ 316 w 1407"/>
                <a:gd name="T25" fmla="*/ 119 h 707"/>
                <a:gd name="T26" fmla="*/ 245 w 1407"/>
                <a:gd name="T27" fmla="*/ 143 h 707"/>
                <a:gd name="T28" fmla="*/ 186 w 1407"/>
                <a:gd name="T29" fmla="*/ 186 h 707"/>
                <a:gd name="T30" fmla="*/ 143 w 1407"/>
                <a:gd name="T31" fmla="*/ 244 h 707"/>
                <a:gd name="T32" fmla="*/ 120 w 1407"/>
                <a:gd name="T33" fmla="*/ 315 h 707"/>
                <a:gd name="T34" fmla="*/ 120 w 1407"/>
                <a:gd name="T35" fmla="*/ 392 h 707"/>
                <a:gd name="T36" fmla="*/ 143 w 1407"/>
                <a:gd name="T37" fmla="*/ 461 h 707"/>
                <a:gd name="T38" fmla="*/ 186 w 1407"/>
                <a:gd name="T39" fmla="*/ 520 h 707"/>
                <a:gd name="T40" fmla="*/ 245 w 1407"/>
                <a:gd name="T41" fmla="*/ 563 h 707"/>
                <a:gd name="T42" fmla="*/ 316 w 1407"/>
                <a:gd name="T43" fmla="*/ 586 h 707"/>
                <a:gd name="T44" fmla="*/ 645 w 1407"/>
                <a:gd name="T45" fmla="*/ 590 h 707"/>
                <a:gd name="T46" fmla="*/ 355 w 1407"/>
                <a:gd name="T47" fmla="*/ 116 h 707"/>
                <a:gd name="T48" fmla="*/ 1053 w 1407"/>
                <a:gd name="T49" fmla="*/ 0 h 707"/>
                <a:gd name="T50" fmla="*/ 1147 w 1407"/>
                <a:gd name="T51" fmla="*/ 12 h 707"/>
                <a:gd name="T52" fmla="*/ 1232 w 1407"/>
                <a:gd name="T53" fmla="*/ 49 h 707"/>
                <a:gd name="T54" fmla="*/ 1303 w 1407"/>
                <a:gd name="T55" fmla="*/ 104 h 707"/>
                <a:gd name="T56" fmla="*/ 1358 w 1407"/>
                <a:gd name="T57" fmla="*/ 175 h 707"/>
                <a:gd name="T58" fmla="*/ 1394 w 1407"/>
                <a:gd name="T59" fmla="*/ 259 h 707"/>
                <a:gd name="T60" fmla="*/ 1407 w 1407"/>
                <a:gd name="T61" fmla="*/ 353 h 707"/>
                <a:gd name="T62" fmla="*/ 1394 w 1407"/>
                <a:gd name="T63" fmla="*/ 447 h 707"/>
                <a:gd name="T64" fmla="*/ 1358 w 1407"/>
                <a:gd name="T65" fmla="*/ 531 h 707"/>
                <a:gd name="T66" fmla="*/ 1303 w 1407"/>
                <a:gd name="T67" fmla="*/ 603 h 707"/>
                <a:gd name="T68" fmla="*/ 1232 w 1407"/>
                <a:gd name="T69" fmla="*/ 658 h 707"/>
                <a:gd name="T70" fmla="*/ 1147 w 1407"/>
                <a:gd name="T71" fmla="*/ 694 h 707"/>
                <a:gd name="T72" fmla="*/ 1053 w 1407"/>
                <a:gd name="T73" fmla="*/ 707 h 707"/>
                <a:gd name="T74" fmla="*/ 306 w 1407"/>
                <a:gd name="T75" fmla="*/ 703 h 707"/>
                <a:gd name="T76" fmla="*/ 216 w 1407"/>
                <a:gd name="T77" fmla="*/ 678 h 707"/>
                <a:gd name="T78" fmla="*/ 138 w 1407"/>
                <a:gd name="T79" fmla="*/ 633 h 707"/>
                <a:gd name="T80" fmla="*/ 74 w 1407"/>
                <a:gd name="T81" fmla="*/ 569 h 707"/>
                <a:gd name="T82" fmla="*/ 28 w 1407"/>
                <a:gd name="T83" fmla="*/ 490 h 707"/>
                <a:gd name="T84" fmla="*/ 3 w 1407"/>
                <a:gd name="T85" fmla="*/ 402 h 707"/>
                <a:gd name="T86" fmla="*/ 3 w 1407"/>
                <a:gd name="T87" fmla="*/ 305 h 707"/>
                <a:gd name="T88" fmla="*/ 28 w 1407"/>
                <a:gd name="T89" fmla="*/ 216 h 707"/>
                <a:gd name="T90" fmla="*/ 74 w 1407"/>
                <a:gd name="T91" fmla="*/ 137 h 707"/>
                <a:gd name="T92" fmla="*/ 138 w 1407"/>
                <a:gd name="T93" fmla="*/ 74 h 707"/>
                <a:gd name="T94" fmla="*/ 216 w 1407"/>
                <a:gd name="T95" fmla="*/ 28 h 707"/>
                <a:gd name="T96" fmla="*/ 306 w 1407"/>
                <a:gd name="T97" fmla="*/ 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7" h="707">
                  <a:moveTo>
                    <a:pt x="762" y="116"/>
                  </a:moveTo>
                  <a:lnTo>
                    <a:pt x="762" y="590"/>
                  </a:lnTo>
                  <a:lnTo>
                    <a:pt x="1053" y="590"/>
                  </a:lnTo>
                  <a:lnTo>
                    <a:pt x="1091" y="586"/>
                  </a:lnTo>
                  <a:lnTo>
                    <a:pt x="1128" y="577"/>
                  </a:lnTo>
                  <a:lnTo>
                    <a:pt x="1162" y="563"/>
                  </a:lnTo>
                  <a:lnTo>
                    <a:pt x="1193" y="544"/>
                  </a:lnTo>
                  <a:lnTo>
                    <a:pt x="1221" y="520"/>
                  </a:lnTo>
                  <a:lnTo>
                    <a:pt x="1244" y="493"/>
                  </a:lnTo>
                  <a:lnTo>
                    <a:pt x="1264" y="461"/>
                  </a:lnTo>
                  <a:lnTo>
                    <a:pt x="1279" y="428"/>
                  </a:lnTo>
                  <a:lnTo>
                    <a:pt x="1288" y="392"/>
                  </a:lnTo>
                  <a:lnTo>
                    <a:pt x="1290" y="353"/>
                  </a:lnTo>
                  <a:lnTo>
                    <a:pt x="1288" y="315"/>
                  </a:lnTo>
                  <a:lnTo>
                    <a:pt x="1279" y="279"/>
                  </a:lnTo>
                  <a:lnTo>
                    <a:pt x="1264" y="244"/>
                  </a:lnTo>
                  <a:lnTo>
                    <a:pt x="1244" y="214"/>
                  </a:lnTo>
                  <a:lnTo>
                    <a:pt x="1221" y="186"/>
                  </a:lnTo>
                  <a:lnTo>
                    <a:pt x="1193" y="163"/>
                  </a:lnTo>
                  <a:lnTo>
                    <a:pt x="1162" y="143"/>
                  </a:lnTo>
                  <a:lnTo>
                    <a:pt x="1128" y="128"/>
                  </a:lnTo>
                  <a:lnTo>
                    <a:pt x="1091" y="119"/>
                  </a:lnTo>
                  <a:lnTo>
                    <a:pt x="1053" y="116"/>
                  </a:lnTo>
                  <a:lnTo>
                    <a:pt x="762" y="116"/>
                  </a:lnTo>
                  <a:close/>
                  <a:moveTo>
                    <a:pt x="355" y="116"/>
                  </a:moveTo>
                  <a:lnTo>
                    <a:pt x="316" y="119"/>
                  </a:lnTo>
                  <a:lnTo>
                    <a:pt x="279" y="128"/>
                  </a:lnTo>
                  <a:lnTo>
                    <a:pt x="245" y="143"/>
                  </a:lnTo>
                  <a:lnTo>
                    <a:pt x="214" y="163"/>
                  </a:lnTo>
                  <a:lnTo>
                    <a:pt x="186" y="186"/>
                  </a:lnTo>
                  <a:lnTo>
                    <a:pt x="163" y="214"/>
                  </a:lnTo>
                  <a:lnTo>
                    <a:pt x="143" y="244"/>
                  </a:lnTo>
                  <a:lnTo>
                    <a:pt x="129" y="279"/>
                  </a:lnTo>
                  <a:lnTo>
                    <a:pt x="120" y="315"/>
                  </a:lnTo>
                  <a:lnTo>
                    <a:pt x="117" y="353"/>
                  </a:lnTo>
                  <a:lnTo>
                    <a:pt x="120" y="392"/>
                  </a:lnTo>
                  <a:lnTo>
                    <a:pt x="129" y="428"/>
                  </a:lnTo>
                  <a:lnTo>
                    <a:pt x="143" y="461"/>
                  </a:lnTo>
                  <a:lnTo>
                    <a:pt x="163" y="493"/>
                  </a:lnTo>
                  <a:lnTo>
                    <a:pt x="186" y="520"/>
                  </a:lnTo>
                  <a:lnTo>
                    <a:pt x="214" y="544"/>
                  </a:lnTo>
                  <a:lnTo>
                    <a:pt x="245" y="563"/>
                  </a:lnTo>
                  <a:lnTo>
                    <a:pt x="279" y="577"/>
                  </a:lnTo>
                  <a:lnTo>
                    <a:pt x="316" y="586"/>
                  </a:lnTo>
                  <a:lnTo>
                    <a:pt x="355" y="590"/>
                  </a:lnTo>
                  <a:lnTo>
                    <a:pt x="645" y="590"/>
                  </a:lnTo>
                  <a:lnTo>
                    <a:pt x="645" y="116"/>
                  </a:lnTo>
                  <a:lnTo>
                    <a:pt x="355" y="116"/>
                  </a:lnTo>
                  <a:close/>
                  <a:moveTo>
                    <a:pt x="355" y="0"/>
                  </a:moveTo>
                  <a:lnTo>
                    <a:pt x="1053" y="0"/>
                  </a:lnTo>
                  <a:lnTo>
                    <a:pt x="1101" y="3"/>
                  </a:lnTo>
                  <a:lnTo>
                    <a:pt x="1147" y="12"/>
                  </a:lnTo>
                  <a:lnTo>
                    <a:pt x="1191" y="28"/>
                  </a:lnTo>
                  <a:lnTo>
                    <a:pt x="1232" y="49"/>
                  </a:lnTo>
                  <a:lnTo>
                    <a:pt x="1270" y="74"/>
                  </a:lnTo>
                  <a:lnTo>
                    <a:pt x="1303" y="104"/>
                  </a:lnTo>
                  <a:lnTo>
                    <a:pt x="1333" y="137"/>
                  </a:lnTo>
                  <a:lnTo>
                    <a:pt x="1358" y="175"/>
                  </a:lnTo>
                  <a:lnTo>
                    <a:pt x="1380" y="216"/>
                  </a:lnTo>
                  <a:lnTo>
                    <a:pt x="1394" y="259"/>
                  </a:lnTo>
                  <a:lnTo>
                    <a:pt x="1404" y="305"/>
                  </a:lnTo>
                  <a:lnTo>
                    <a:pt x="1407" y="353"/>
                  </a:lnTo>
                  <a:lnTo>
                    <a:pt x="1404" y="402"/>
                  </a:lnTo>
                  <a:lnTo>
                    <a:pt x="1394" y="447"/>
                  </a:lnTo>
                  <a:lnTo>
                    <a:pt x="1380" y="490"/>
                  </a:lnTo>
                  <a:lnTo>
                    <a:pt x="1358" y="531"/>
                  </a:lnTo>
                  <a:lnTo>
                    <a:pt x="1333" y="569"/>
                  </a:lnTo>
                  <a:lnTo>
                    <a:pt x="1303" y="603"/>
                  </a:lnTo>
                  <a:lnTo>
                    <a:pt x="1270" y="633"/>
                  </a:lnTo>
                  <a:lnTo>
                    <a:pt x="1232" y="658"/>
                  </a:lnTo>
                  <a:lnTo>
                    <a:pt x="1191" y="678"/>
                  </a:lnTo>
                  <a:lnTo>
                    <a:pt x="1147" y="694"/>
                  </a:lnTo>
                  <a:lnTo>
                    <a:pt x="1101" y="703"/>
                  </a:lnTo>
                  <a:lnTo>
                    <a:pt x="1053" y="707"/>
                  </a:lnTo>
                  <a:lnTo>
                    <a:pt x="355" y="707"/>
                  </a:lnTo>
                  <a:lnTo>
                    <a:pt x="306" y="703"/>
                  </a:lnTo>
                  <a:lnTo>
                    <a:pt x="260" y="694"/>
                  </a:lnTo>
                  <a:lnTo>
                    <a:pt x="216" y="678"/>
                  </a:lnTo>
                  <a:lnTo>
                    <a:pt x="175" y="658"/>
                  </a:lnTo>
                  <a:lnTo>
                    <a:pt x="138" y="633"/>
                  </a:lnTo>
                  <a:lnTo>
                    <a:pt x="104" y="603"/>
                  </a:lnTo>
                  <a:lnTo>
                    <a:pt x="74" y="569"/>
                  </a:lnTo>
                  <a:lnTo>
                    <a:pt x="49" y="531"/>
                  </a:lnTo>
                  <a:lnTo>
                    <a:pt x="28" y="490"/>
                  </a:lnTo>
                  <a:lnTo>
                    <a:pt x="13" y="447"/>
                  </a:lnTo>
                  <a:lnTo>
                    <a:pt x="3" y="402"/>
                  </a:lnTo>
                  <a:lnTo>
                    <a:pt x="0" y="353"/>
                  </a:lnTo>
                  <a:lnTo>
                    <a:pt x="3" y="305"/>
                  </a:lnTo>
                  <a:lnTo>
                    <a:pt x="13" y="259"/>
                  </a:lnTo>
                  <a:lnTo>
                    <a:pt x="28" y="216"/>
                  </a:lnTo>
                  <a:lnTo>
                    <a:pt x="49" y="175"/>
                  </a:lnTo>
                  <a:lnTo>
                    <a:pt x="74" y="137"/>
                  </a:lnTo>
                  <a:lnTo>
                    <a:pt x="104" y="104"/>
                  </a:lnTo>
                  <a:lnTo>
                    <a:pt x="138" y="74"/>
                  </a:lnTo>
                  <a:lnTo>
                    <a:pt x="175" y="49"/>
                  </a:lnTo>
                  <a:lnTo>
                    <a:pt x="216" y="28"/>
                  </a:lnTo>
                  <a:lnTo>
                    <a:pt x="260" y="12"/>
                  </a:lnTo>
                  <a:lnTo>
                    <a:pt x="306" y="3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01"/>
            <p:cNvSpPr>
              <a:spLocks/>
            </p:cNvSpPr>
            <p:nvPr/>
          </p:nvSpPr>
          <p:spPr bwMode="auto">
            <a:xfrm>
              <a:off x="1728788" y="2874963"/>
              <a:ext cx="133350" cy="19050"/>
            </a:xfrm>
            <a:custGeom>
              <a:avLst/>
              <a:gdLst>
                <a:gd name="T0" fmla="*/ 59 w 838"/>
                <a:gd name="T1" fmla="*/ 0 h 116"/>
                <a:gd name="T2" fmla="*/ 781 w 838"/>
                <a:gd name="T3" fmla="*/ 0 h 116"/>
                <a:gd name="T4" fmla="*/ 798 w 838"/>
                <a:gd name="T5" fmla="*/ 3 h 116"/>
                <a:gd name="T6" fmla="*/ 815 w 838"/>
                <a:gd name="T7" fmla="*/ 11 h 116"/>
                <a:gd name="T8" fmla="*/ 827 w 838"/>
                <a:gd name="T9" fmla="*/ 24 h 116"/>
                <a:gd name="T10" fmla="*/ 836 w 838"/>
                <a:gd name="T11" fmla="*/ 40 h 116"/>
                <a:gd name="T12" fmla="*/ 838 w 838"/>
                <a:gd name="T13" fmla="*/ 59 h 116"/>
                <a:gd name="T14" fmla="*/ 836 w 838"/>
                <a:gd name="T15" fmla="*/ 76 h 116"/>
                <a:gd name="T16" fmla="*/ 827 w 838"/>
                <a:gd name="T17" fmla="*/ 93 h 116"/>
                <a:gd name="T18" fmla="*/ 815 w 838"/>
                <a:gd name="T19" fmla="*/ 105 h 116"/>
                <a:gd name="T20" fmla="*/ 798 w 838"/>
                <a:gd name="T21" fmla="*/ 114 h 116"/>
                <a:gd name="T22" fmla="*/ 781 w 838"/>
                <a:gd name="T23" fmla="*/ 116 h 116"/>
                <a:gd name="T24" fmla="*/ 59 w 838"/>
                <a:gd name="T25" fmla="*/ 116 h 116"/>
                <a:gd name="T26" fmla="*/ 40 w 838"/>
                <a:gd name="T27" fmla="*/ 114 h 116"/>
                <a:gd name="T28" fmla="*/ 24 w 838"/>
                <a:gd name="T29" fmla="*/ 105 h 116"/>
                <a:gd name="T30" fmla="*/ 11 w 838"/>
                <a:gd name="T31" fmla="*/ 93 h 116"/>
                <a:gd name="T32" fmla="*/ 3 w 838"/>
                <a:gd name="T33" fmla="*/ 76 h 116"/>
                <a:gd name="T34" fmla="*/ 0 w 838"/>
                <a:gd name="T35" fmla="*/ 59 h 116"/>
                <a:gd name="T36" fmla="*/ 3 w 838"/>
                <a:gd name="T37" fmla="*/ 40 h 116"/>
                <a:gd name="T38" fmla="*/ 11 w 838"/>
                <a:gd name="T39" fmla="*/ 24 h 116"/>
                <a:gd name="T40" fmla="*/ 24 w 838"/>
                <a:gd name="T41" fmla="*/ 11 h 116"/>
                <a:gd name="T42" fmla="*/ 40 w 838"/>
                <a:gd name="T43" fmla="*/ 3 h 116"/>
                <a:gd name="T44" fmla="*/ 59 w 83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8" h="116">
                  <a:moveTo>
                    <a:pt x="59" y="0"/>
                  </a:moveTo>
                  <a:lnTo>
                    <a:pt x="781" y="0"/>
                  </a:lnTo>
                  <a:lnTo>
                    <a:pt x="798" y="3"/>
                  </a:lnTo>
                  <a:lnTo>
                    <a:pt x="815" y="11"/>
                  </a:lnTo>
                  <a:lnTo>
                    <a:pt x="827" y="24"/>
                  </a:lnTo>
                  <a:lnTo>
                    <a:pt x="836" y="40"/>
                  </a:lnTo>
                  <a:lnTo>
                    <a:pt x="838" y="59"/>
                  </a:lnTo>
                  <a:lnTo>
                    <a:pt x="836" y="76"/>
                  </a:lnTo>
                  <a:lnTo>
                    <a:pt x="827" y="93"/>
                  </a:lnTo>
                  <a:lnTo>
                    <a:pt x="815" y="105"/>
                  </a:lnTo>
                  <a:lnTo>
                    <a:pt x="798" y="114"/>
                  </a:lnTo>
                  <a:lnTo>
                    <a:pt x="781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02"/>
            <p:cNvSpPr>
              <a:spLocks/>
            </p:cNvSpPr>
            <p:nvPr/>
          </p:nvSpPr>
          <p:spPr bwMode="auto">
            <a:xfrm>
              <a:off x="1655763" y="2874963"/>
              <a:ext cx="55563" cy="19050"/>
            </a:xfrm>
            <a:custGeom>
              <a:avLst/>
              <a:gdLst>
                <a:gd name="T0" fmla="*/ 59 w 350"/>
                <a:gd name="T1" fmla="*/ 0 h 116"/>
                <a:gd name="T2" fmla="*/ 292 w 350"/>
                <a:gd name="T3" fmla="*/ 0 h 116"/>
                <a:gd name="T4" fmla="*/ 310 w 350"/>
                <a:gd name="T5" fmla="*/ 3 h 116"/>
                <a:gd name="T6" fmla="*/ 326 w 350"/>
                <a:gd name="T7" fmla="*/ 11 h 116"/>
                <a:gd name="T8" fmla="*/ 339 w 350"/>
                <a:gd name="T9" fmla="*/ 24 h 116"/>
                <a:gd name="T10" fmla="*/ 347 w 350"/>
                <a:gd name="T11" fmla="*/ 40 h 116"/>
                <a:gd name="T12" fmla="*/ 350 w 350"/>
                <a:gd name="T13" fmla="*/ 59 h 116"/>
                <a:gd name="T14" fmla="*/ 347 w 350"/>
                <a:gd name="T15" fmla="*/ 76 h 116"/>
                <a:gd name="T16" fmla="*/ 339 w 350"/>
                <a:gd name="T17" fmla="*/ 93 h 116"/>
                <a:gd name="T18" fmla="*/ 326 w 350"/>
                <a:gd name="T19" fmla="*/ 105 h 116"/>
                <a:gd name="T20" fmla="*/ 310 w 350"/>
                <a:gd name="T21" fmla="*/ 114 h 116"/>
                <a:gd name="T22" fmla="*/ 292 w 350"/>
                <a:gd name="T23" fmla="*/ 116 h 116"/>
                <a:gd name="T24" fmla="*/ 59 w 350"/>
                <a:gd name="T25" fmla="*/ 116 h 116"/>
                <a:gd name="T26" fmla="*/ 40 w 350"/>
                <a:gd name="T27" fmla="*/ 114 h 116"/>
                <a:gd name="T28" fmla="*/ 23 w 350"/>
                <a:gd name="T29" fmla="*/ 105 h 116"/>
                <a:gd name="T30" fmla="*/ 11 w 350"/>
                <a:gd name="T31" fmla="*/ 93 h 116"/>
                <a:gd name="T32" fmla="*/ 3 w 350"/>
                <a:gd name="T33" fmla="*/ 76 h 116"/>
                <a:gd name="T34" fmla="*/ 0 w 350"/>
                <a:gd name="T35" fmla="*/ 59 h 116"/>
                <a:gd name="T36" fmla="*/ 3 w 350"/>
                <a:gd name="T37" fmla="*/ 40 h 116"/>
                <a:gd name="T38" fmla="*/ 11 w 350"/>
                <a:gd name="T39" fmla="*/ 24 h 116"/>
                <a:gd name="T40" fmla="*/ 23 w 350"/>
                <a:gd name="T41" fmla="*/ 11 h 116"/>
                <a:gd name="T42" fmla="*/ 40 w 350"/>
                <a:gd name="T43" fmla="*/ 3 h 116"/>
                <a:gd name="T44" fmla="*/ 59 w 35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0" h="116">
                  <a:moveTo>
                    <a:pt x="59" y="0"/>
                  </a:moveTo>
                  <a:lnTo>
                    <a:pt x="292" y="0"/>
                  </a:lnTo>
                  <a:lnTo>
                    <a:pt x="310" y="3"/>
                  </a:lnTo>
                  <a:lnTo>
                    <a:pt x="326" y="11"/>
                  </a:lnTo>
                  <a:lnTo>
                    <a:pt x="339" y="24"/>
                  </a:lnTo>
                  <a:lnTo>
                    <a:pt x="347" y="40"/>
                  </a:lnTo>
                  <a:lnTo>
                    <a:pt x="350" y="59"/>
                  </a:lnTo>
                  <a:lnTo>
                    <a:pt x="347" y="76"/>
                  </a:lnTo>
                  <a:lnTo>
                    <a:pt x="339" y="93"/>
                  </a:lnTo>
                  <a:lnTo>
                    <a:pt x="326" y="105"/>
                  </a:lnTo>
                  <a:lnTo>
                    <a:pt x="310" y="114"/>
                  </a:lnTo>
                  <a:lnTo>
                    <a:pt x="292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03"/>
            <p:cNvSpPr>
              <a:spLocks/>
            </p:cNvSpPr>
            <p:nvPr/>
          </p:nvSpPr>
          <p:spPr bwMode="auto">
            <a:xfrm>
              <a:off x="1963738" y="3125788"/>
              <a:ext cx="19050" cy="93663"/>
            </a:xfrm>
            <a:custGeom>
              <a:avLst/>
              <a:gdLst>
                <a:gd name="T0" fmla="*/ 59 w 117"/>
                <a:gd name="T1" fmla="*/ 0 h 582"/>
                <a:gd name="T2" fmla="*/ 77 w 117"/>
                <a:gd name="T3" fmla="*/ 2 h 582"/>
                <a:gd name="T4" fmla="*/ 94 w 117"/>
                <a:gd name="T5" fmla="*/ 11 h 582"/>
                <a:gd name="T6" fmla="*/ 106 w 117"/>
                <a:gd name="T7" fmla="*/ 23 h 582"/>
                <a:gd name="T8" fmla="*/ 115 w 117"/>
                <a:gd name="T9" fmla="*/ 40 h 582"/>
                <a:gd name="T10" fmla="*/ 117 w 117"/>
                <a:gd name="T11" fmla="*/ 57 h 582"/>
                <a:gd name="T12" fmla="*/ 117 w 117"/>
                <a:gd name="T13" fmla="*/ 524 h 582"/>
                <a:gd name="T14" fmla="*/ 115 w 117"/>
                <a:gd name="T15" fmla="*/ 542 h 582"/>
                <a:gd name="T16" fmla="*/ 106 w 117"/>
                <a:gd name="T17" fmla="*/ 558 h 582"/>
                <a:gd name="T18" fmla="*/ 94 w 117"/>
                <a:gd name="T19" fmla="*/ 571 h 582"/>
                <a:gd name="T20" fmla="*/ 77 w 117"/>
                <a:gd name="T21" fmla="*/ 579 h 582"/>
                <a:gd name="T22" fmla="*/ 59 w 117"/>
                <a:gd name="T23" fmla="*/ 582 h 582"/>
                <a:gd name="T24" fmla="*/ 40 w 117"/>
                <a:gd name="T25" fmla="*/ 579 h 582"/>
                <a:gd name="T26" fmla="*/ 25 w 117"/>
                <a:gd name="T27" fmla="*/ 571 h 582"/>
                <a:gd name="T28" fmla="*/ 12 w 117"/>
                <a:gd name="T29" fmla="*/ 558 h 582"/>
                <a:gd name="T30" fmla="*/ 4 w 117"/>
                <a:gd name="T31" fmla="*/ 542 h 582"/>
                <a:gd name="T32" fmla="*/ 0 w 117"/>
                <a:gd name="T33" fmla="*/ 524 h 582"/>
                <a:gd name="T34" fmla="*/ 0 w 117"/>
                <a:gd name="T35" fmla="*/ 57 h 582"/>
                <a:gd name="T36" fmla="*/ 4 w 117"/>
                <a:gd name="T37" fmla="*/ 40 h 582"/>
                <a:gd name="T38" fmla="*/ 12 w 117"/>
                <a:gd name="T39" fmla="*/ 23 h 582"/>
                <a:gd name="T40" fmla="*/ 25 w 117"/>
                <a:gd name="T41" fmla="*/ 11 h 582"/>
                <a:gd name="T42" fmla="*/ 40 w 117"/>
                <a:gd name="T43" fmla="*/ 2 h 582"/>
                <a:gd name="T44" fmla="*/ 59 w 117"/>
                <a:gd name="T4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582">
                  <a:moveTo>
                    <a:pt x="59" y="0"/>
                  </a:moveTo>
                  <a:lnTo>
                    <a:pt x="77" y="2"/>
                  </a:lnTo>
                  <a:lnTo>
                    <a:pt x="94" y="11"/>
                  </a:lnTo>
                  <a:lnTo>
                    <a:pt x="106" y="23"/>
                  </a:lnTo>
                  <a:lnTo>
                    <a:pt x="115" y="40"/>
                  </a:lnTo>
                  <a:lnTo>
                    <a:pt x="117" y="57"/>
                  </a:lnTo>
                  <a:lnTo>
                    <a:pt x="117" y="524"/>
                  </a:lnTo>
                  <a:lnTo>
                    <a:pt x="115" y="542"/>
                  </a:lnTo>
                  <a:lnTo>
                    <a:pt x="106" y="558"/>
                  </a:lnTo>
                  <a:lnTo>
                    <a:pt x="94" y="571"/>
                  </a:lnTo>
                  <a:lnTo>
                    <a:pt x="77" y="579"/>
                  </a:lnTo>
                  <a:lnTo>
                    <a:pt x="59" y="582"/>
                  </a:lnTo>
                  <a:lnTo>
                    <a:pt x="40" y="579"/>
                  </a:lnTo>
                  <a:lnTo>
                    <a:pt x="25" y="571"/>
                  </a:lnTo>
                  <a:lnTo>
                    <a:pt x="12" y="558"/>
                  </a:lnTo>
                  <a:lnTo>
                    <a:pt x="4" y="542"/>
                  </a:lnTo>
                  <a:lnTo>
                    <a:pt x="0" y="524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04"/>
            <p:cNvSpPr>
              <a:spLocks/>
            </p:cNvSpPr>
            <p:nvPr/>
          </p:nvSpPr>
          <p:spPr bwMode="auto">
            <a:xfrm>
              <a:off x="1963738" y="2713038"/>
              <a:ext cx="19050" cy="395288"/>
            </a:xfrm>
            <a:custGeom>
              <a:avLst/>
              <a:gdLst>
                <a:gd name="T0" fmla="*/ 59 w 117"/>
                <a:gd name="T1" fmla="*/ 0 h 2485"/>
                <a:gd name="T2" fmla="*/ 77 w 117"/>
                <a:gd name="T3" fmla="*/ 3 h 2485"/>
                <a:gd name="T4" fmla="*/ 94 w 117"/>
                <a:gd name="T5" fmla="*/ 11 h 2485"/>
                <a:gd name="T6" fmla="*/ 106 w 117"/>
                <a:gd name="T7" fmla="*/ 24 h 2485"/>
                <a:gd name="T8" fmla="*/ 115 w 117"/>
                <a:gd name="T9" fmla="*/ 40 h 2485"/>
                <a:gd name="T10" fmla="*/ 117 w 117"/>
                <a:gd name="T11" fmla="*/ 58 h 2485"/>
                <a:gd name="T12" fmla="*/ 117 w 117"/>
                <a:gd name="T13" fmla="*/ 2427 h 2485"/>
                <a:gd name="T14" fmla="*/ 115 w 117"/>
                <a:gd name="T15" fmla="*/ 2445 h 2485"/>
                <a:gd name="T16" fmla="*/ 106 w 117"/>
                <a:gd name="T17" fmla="*/ 2461 h 2485"/>
                <a:gd name="T18" fmla="*/ 94 w 117"/>
                <a:gd name="T19" fmla="*/ 2474 h 2485"/>
                <a:gd name="T20" fmla="*/ 77 w 117"/>
                <a:gd name="T21" fmla="*/ 2482 h 2485"/>
                <a:gd name="T22" fmla="*/ 59 w 117"/>
                <a:gd name="T23" fmla="*/ 2485 h 2485"/>
                <a:gd name="T24" fmla="*/ 40 w 117"/>
                <a:gd name="T25" fmla="*/ 2482 h 2485"/>
                <a:gd name="T26" fmla="*/ 25 w 117"/>
                <a:gd name="T27" fmla="*/ 2474 h 2485"/>
                <a:gd name="T28" fmla="*/ 12 w 117"/>
                <a:gd name="T29" fmla="*/ 2461 h 2485"/>
                <a:gd name="T30" fmla="*/ 4 w 117"/>
                <a:gd name="T31" fmla="*/ 2445 h 2485"/>
                <a:gd name="T32" fmla="*/ 0 w 117"/>
                <a:gd name="T33" fmla="*/ 2427 h 2485"/>
                <a:gd name="T34" fmla="*/ 0 w 117"/>
                <a:gd name="T35" fmla="*/ 58 h 2485"/>
                <a:gd name="T36" fmla="*/ 4 w 117"/>
                <a:gd name="T37" fmla="*/ 40 h 2485"/>
                <a:gd name="T38" fmla="*/ 12 w 117"/>
                <a:gd name="T39" fmla="*/ 24 h 2485"/>
                <a:gd name="T40" fmla="*/ 25 w 117"/>
                <a:gd name="T41" fmla="*/ 11 h 2485"/>
                <a:gd name="T42" fmla="*/ 40 w 117"/>
                <a:gd name="T43" fmla="*/ 3 h 2485"/>
                <a:gd name="T44" fmla="*/ 59 w 117"/>
                <a:gd name="T45" fmla="*/ 0 h 2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2485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7" y="2427"/>
                  </a:lnTo>
                  <a:lnTo>
                    <a:pt x="115" y="2445"/>
                  </a:lnTo>
                  <a:lnTo>
                    <a:pt x="106" y="2461"/>
                  </a:lnTo>
                  <a:lnTo>
                    <a:pt x="94" y="2474"/>
                  </a:lnTo>
                  <a:lnTo>
                    <a:pt x="77" y="2482"/>
                  </a:lnTo>
                  <a:lnTo>
                    <a:pt x="59" y="2485"/>
                  </a:lnTo>
                  <a:lnTo>
                    <a:pt x="40" y="2482"/>
                  </a:lnTo>
                  <a:lnTo>
                    <a:pt x="25" y="2474"/>
                  </a:lnTo>
                  <a:lnTo>
                    <a:pt x="12" y="2461"/>
                  </a:lnTo>
                  <a:lnTo>
                    <a:pt x="4" y="2445"/>
                  </a:lnTo>
                  <a:lnTo>
                    <a:pt x="0" y="242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05"/>
            <p:cNvSpPr>
              <a:spLocks/>
            </p:cNvSpPr>
            <p:nvPr/>
          </p:nvSpPr>
          <p:spPr bwMode="auto">
            <a:xfrm>
              <a:off x="1779588" y="2676525"/>
              <a:ext cx="387350" cy="579438"/>
            </a:xfrm>
            <a:custGeom>
              <a:avLst/>
              <a:gdLst>
                <a:gd name="T0" fmla="*/ 1997 w 2437"/>
                <a:gd name="T1" fmla="*/ 0 h 3650"/>
                <a:gd name="T2" fmla="*/ 2105 w 2437"/>
                <a:gd name="T3" fmla="*/ 13 h 3650"/>
                <a:gd name="T4" fmla="*/ 2204 w 2437"/>
                <a:gd name="T5" fmla="*/ 52 h 3650"/>
                <a:gd name="T6" fmla="*/ 2289 w 2437"/>
                <a:gd name="T7" fmla="*/ 111 h 3650"/>
                <a:gd name="T8" fmla="*/ 2358 w 2437"/>
                <a:gd name="T9" fmla="*/ 188 h 3650"/>
                <a:gd name="T10" fmla="*/ 2407 w 2437"/>
                <a:gd name="T11" fmla="*/ 280 h 3650"/>
                <a:gd name="T12" fmla="*/ 2434 w 2437"/>
                <a:gd name="T13" fmla="*/ 384 h 3650"/>
                <a:gd name="T14" fmla="*/ 2437 w 2437"/>
                <a:gd name="T15" fmla="*/ 3211 h 3650"/>
                <a:gd name="T16" fmla="*/ 2424 w 2437"/>
                <a:gd name="T17" fmla="*/ 3319 h 3650"/>
                <a:gd name="T18" fmla="*/ 2385 w 2437"/>
                <a:gd name="T19" fmla="*/ 3418 h 3650"/>
                <a:gd name="T20" fmla="*/ 2326 w 2437"/>
                <a:gd name="T21" fmla="*/ 3503 h 3650"/>
                <a:gd name="T22" fmla="*/ 2248 w 2437"/>
                <a:gd name="T23" fmla="*/ 3571 h 3650"/>
                <a:gd name="T24" fmla="*/ 2156 w 2437"/>
                <a:gd name="T25" fmla="*/ 3620 h 3650"/>
                <a:gd name="T26" fmla="*/ 2052 w 2437"/>
                <a:gd name="T27" fmla="*/ 3647 h 3650"/>
                <a:gd name="T28" fmla="*/ 1084 w 2437"/>
                <a:gd name="T29" fmla="*/ 3650 h 3650"/>
                <a:gd name="T30" fmla="*/ 1050 w 2437"/>
                <a:gd name="T31" fmla="*/ 3639 h 3650"/>
                <a:gd name="T32" fmla="*/ 1028 w 2437"/>
                <a:gd name="T33" fmla="*/ 3610 h 3650"/>
                <a:gd name="T34" fmla="*/ 1028 w 2437"/>
                <a:gd name="T35" fmla="*/ 3574 h 3650"/>
                <a:gd name="T36" fmla="*/ 1050 w 2437"/>
                <a:gd name="T37" fmla="*/ 3545 h 3650"/>
                <a:gd name="T38" fmla="*/ 1084 w 2437"/>
                <a:gd name="T39" fmla="*/ 3534 h 3650"/>
                <a:gd name="T40" fmla="*/ 2044 w 2437"/>
                <a:gd name="T41" fmla="*/ 3531 h 3650"/>
                <a:gd name="T42" fmla="*/ 2133 w 2437"/>
                <a:gd name="T43" fmla="*/ 3504 h 3650"/>
                <a:gd name="T44" fmla="*/ 2209 w 2437"/>
                <a:gd name="T45" fmla="*/ 3454 h 3650"/>
                <a:gd name="T46" fmla="*/ 2268 w 2437"/>
                <a:gd name="T47" fmla="*/ 3387 h 3650"/>
                <a:gd name="T48" fmla="*/ 2306 w 2437"/>
                <a:gd name="T49" fmla="*/ 3304 h 3650"/>
                <a:gd name="T50" fmla="*/ 2321 w 2437"/>
                <a:gd name="T51" fmla="*/ 3211 h 3650"/>
                <a:gd name="T52" fmla="*/ 2317 w 2437"/>
                <a:gd name="T53" fmla="*/ 392 h 3650"/>
                <a:gd name="T54" fmla="*/ 2291 w 2437"/>
                <a:gd name="T55" fmla="*/ 303 h 3650"/>
                <a:gd name="T56" fmla="*/ 2241 w 2437"/>
                <a:gd name="T57" fmla="*/ 228 h 3650"/>
                <a:gd name="T58" fmla="*/ 2173 w 2437"/>
                <a:gd name="T59" fmla="*/ 168 h 3650"/>
                <a:gd name="T60" fmla="*/ 2090 w 2437"/>
                <a:gd name="T61" fmla="*/ 131 h 3650"/>
                <a:gd name="T62" fmla="*/ 1997 w 2437"/>
                <a:gd name="T63" fmla="*/ 116 h 3650"/>
                <a:gd name="T64" fmla="*/ 393 w 2437"/>
                <a:gd name="T65" fmla="*/ 119 h 3650"/>
                <a:gd name="T66" fmla="*/ 304 w 2437"/>
                <a:gd name="T67" fmla="*/ 146 h 3650"/>
                <a:gd name="T68" fmla="*/ 229 w 2437"/>
                <a:gd name="T69" fmla="*/ 196 h 3650"/>
                <a:gd name="T70" fmla="*/ 170 w 2437"/>
                <a:gd name="T71" fmla="*/ 263 h 3650"/>
                <a:gd name="T72" fmla="*/ 131 w 2437"/>
                <a:gd name="T73" fmla="*/ 346 h 3650"/>
                <a:gd name="T74" fmla="*/ 118 w 2437"/>
                <a:gd name="T75" fmla="*/ 439 h 3650"/>
                <a:gd name="T76" fmla="*/ 106 w 2437"/>
                <a:gd name="T77" fmla="*/ 473 h 3650"/>
                <a:gd name="T78" fmla="*/ 78 w 2437"/>
                <a:gd name="T79" fmla="*/ 494 h 3650"/>
                <a:gd name="T80" fmla="*/ 40 w 2437"/>
                <a:gd name="T81" fmla="*/ 494 h 3650"/>
                <a:gd name="T82" fmla="*/ 11 w 2437"/>
                <a:gd name="T83" fmla="*/ 473 h 3650"/>
                <a:gd name="T84" fmla="*/ 0 w 2437"/>
                <a:gd name="T85" fmla="*/ 439 h 3650"/>
                <a:gd name="T86" fmla="*/ 14 w 2437"/>
                <a:gd name="T87" fmla="*/ 331 h 3650"/>
                <a:gd name="T88" fmla="*/ 52 w 2437"/>
                <a:gd name="T89" fmla="*/ 232 h 3650"/>
                <a:gd name="T90" fmla="*/ 111 w 2437"/>
                <a:gd name="T91" fmla="*/ 147 h 3650"/>
                <a:gd name="T92" fmla="*/ 189 w 2437"/>
                <a:gd name="T93" fmla="*/ 79 h 3650"/>
                <a:gd name="T94" fmla="*/ 282 w 2437"/>
                <a:gd name="T95" fmla="*/ 30 h 3650"/>
                <a:gd name="T96" fmla="*/ 385 w 2437"/>
                <a:gd name="T97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37" h="3650">
                  <a:moveTo>
                    <a:pt x="441" y="0"/>
                  </a:moveTo>
                  <a:lnTo>
                    <a:pt x="1997" y="0"/>
                  </a:lnTo>
                  <a:lnTo>
                    <a:pt x="2052" y="3"/>
                  </a:lnTo>
                  <a:lnTo>
                    <a:pt x="2105" y="13"/>
                  </a:lnTo>
                  <a:lnTo>
                    <a:pt x="2156" y="30"/>
                  </a:lnTo>
                  <a:lnTo>
                    <a:pt x="2204" y="52"/>
                  </a:lnTo>
                  <a:lnTo>
                    <a:pt x="2248" y="79"/>
                  </a:lnTo>
                  <a:lnTo>
                    <a:pt x="2289" y="111"/>
                  </a:lnTo>
                  <a:lnTo>
                    <a:pt x="2326" y="147"/>
                  </a:lnTo>
                  <a:lnTo>
                    <a:pt x="2358" y="188"/>
                  </a:lnTo>
                  <a:lnTo>
                    <a:pt x="2385" y="232"/>
                  </a:lnTo>
                  <a:lnTo>
                    <a:pt x="2407" y="280"/>
                  </a:lnTo>
                  <a:lnTo>
                    <a:pt x="2424" y="331"/>
                  </a:lnTo>
                  <a:lnTo>
                    <a:pt x="2434" y="384"/>
                  </a:lnTo>
                  <a:lnTo>
                    <a:pt x="2437" y="439"/>
                  </a:lnTo>
                  <a:lnTo>
                    <a:pt x="2437" y="3211"/>
                  </a:lnTo>
                  <a:lnTo>
                    <a:pt x="2434" y="3266"/>
                  </a:lnTo>
                  <a:lnTo>
                    <a:pt x="2424" y="3319"/>
                  </a:lnTo>
                  <a:lnTo>
                    <a:pt x="2407" y="3370"/>
                  </a:lnTo>
                  <a:lnTo>
                    <a:pt x="2385" y="3418"/>
                  </a:lnTo>
                  <a:lnTo>
                    <a:pt x="2358" y="3462"/>
                  </a:lnTo>
                  <a:lnTo>
                    <a:pt x="2326" y="3503"/>
                  </a:lnTo>
                  <a:lnTo>
                    <a:pt x="2289" y="3539"/>
                  </a:lnTo>
                  <a:lnTo>
                    <a:pt x="2248" y="3571"/>
                  </a:lnTo>
                  <a:lnTo>
                    <a:pt x="2204" y="3598"/>
                  </a:lnTo>
                  <a:lnTo>
                    <a:pt x="2156" y="3620"/>
                  </a:lnTo>
                  <a:lnTo>
                    <a:pt x="2105" y="3637"/>
                  </a:lnTo>
                  <a:lnTo>
                    <a:pt x="2052" y="3647"/>
                  </a:lnTo>
                  <a:lnTo>
                    <a:pt x="1997" y="3650"/>
                  </a:lnTo>
                  <a:lnTo>
                    <a:pt x="1084" y="3650"/>
                  </a:lnTo>
                  <a:lnTo>
                    <a:pt x="1066" y="3647"/>
                  </a:lnTo>
                  <a:lnTo>
                    <a:pt x="1050" y="3639"/>
                  </a:lnTo>
                  <a:lnTo>
                    <a:pt x="1037" y="3626"/>
                  </a:lnTo>
                  <a:lnTo>
                    <a:pt x="1028" y="3610"/>
                  </a:lnTo>
                  <a:lnTo>
                    <a:pt x="1026" y="3591"/>
                  </a:lnTo>
                  <a:lnTo>
                    <a:pt x="1028" y="3574"/>
                  </a:lnTo>
                  <a:lnTo>
                    <a:pt x="1037" y="3557"/>
                  </a:lnTo>
                  <a:lnTo>
                    <a:pt x="1050" y="3545"/>
                  </a:lnTo>
                  <a:lnTo>
                    <a:pt x="1066" y="3536"/>
                  </a:lnTo>
                  <a:lnTo>
                    <a:pt x="1084" y="3534"/>
                  </a:lnTo>
                  <a:lnTo>
                    <a:pt x="1997" y="3534"/>
                  </a:lnTo>
                  <a:lnTo>
                    <a:pt x="2044" y="3531"/>
                  </a:lnTo>
                  <a:lnTo>
                    <a:pt x="2090" y="3519"/>
                  </a:lnTo>
                  <a:lnTo>
                    <a:pt x="2133" y="3504"/>
                  </a:lnTo>
                  <a:lnTo>
                    <a:pt x="2173" y="3482"/>
                  </a:lnTo>
                  <a:lnTo>
                    <a:pt x="2209" y="3454"/>
                  </a:lnTo>
                  <a:lnTo>
                    <a:pt x="2241" y="3422"/>
                  </a:lnTo>
                  <a:lnTo>
                    <a:pt x="2268" y="3387"/>
                  </a:lnTo>
                  <a:lnTo>
                    <a:pt x="2291" y="3347"/>
                  </a:lnTo>
                  <a:lnTo>
                    <a:pt x="2306" y="3304"/>
                  </a:lnTo>
                  <a:lnTo>
                    <a:pt x="2317" y="3258"/>
                  </a:lnTo>
                  <a:lnTo>
                    <a:pt x="2321" y="3211"/>
                  </a:lnTo>
                  <a:lnTo>
                    <a:pt x="2321" y="439"/>
                  </a:lnTo>
                  <a:lnTo>
                    <a:pt x="2317" y="392"/>
                  </a:lnTo>
                  <a:lnTo>
                    <a:pt x="2306" y="346"/>
                  </a:lnTo>
                  <a:lnTo>
                    <a:pt x="2291" y="303"/>
                  </a:lnTo>
                  <a:lnTo>
                    <a:pt x="2268" y="263"/>
                  </a:lnTo>
                  <a:lnTo>
                    <a:pt x="2241" y="228"/>
                  </a:lnTo>
                  <a:lnTo>
                    <a:pt x="2209" y="196"/>
                  </a:lnTo>
                  <a:lnTo>
                    <a:pt x="2173" y="168"/>
                  </a:lnTo>
                  <a:lnTo>
                    <a:pt x="2133" y="146"/>
                  </a:lnTo>
                  <a:lnTo>
                    <a:pt x="2090" y="131"/>
                  </a:lnTo>
                  <a:lnTo>
                    <a:pt x="2044" y="119"/>
                  </a:lnTo>
                  <a:lnTo>
                    <a:pt x="1997" y="116"/>
                  </a:lnTo>
                  <a:lnTo>
                    <a:pt x="441" y="116"/>
                  </a:lnTo>
                  <a:lnTo>
                    <a:pt x="393" y="119"/>
                  </a:lnTo>
                  <a:lnTo>
                    <a:pt x="347" y="131"/>
                  </a:lnTo>
                  <a:lnTo>
                    <a:pt x="304" y="146"/>
                  </a:lnTo>
                  <a:lnTo>
                    <a:pt x="264" y="168"/>
                  </a:lnTo>
                  <a:lnTo>
                    <a:pt x="229" y="196"/>
                  </a:lnTo>
                  <a:lnTo>
                    <a:pt x="197" y="228"/>
                  </a:lnTo>
                  <a:lnTo>
                    <a:pt x="170" y="263"/>
                  </a:lnTo>
                  <a:lnTo>
                    <a:pt x="148" y="303"/>
                  </a:lnTo>
                  <a:lnTo>
                    <a:pt x="131" y="346"/>
                  </a:lnTo>
                  <a:lnTo>
                    <a:pt x="121" y="392"/>
                  </a:lnTo>
                  <a:lnTo>
                    <a:pt x="118" y="439"/>
                  </a:lnTo>
                  <a:lnTo>
                    <a:pt x="115" y="457"/>
                  </a:lnTo>
                  <a:lnTo>
                    <a:pt x="106" y="473"/>
                  </a:lnTo>
                  <a:lnTo>
                    <a:pt x="93" y="486"/>
                  </a:lnTo>
                  <a:lnTo>
                    <a:pt x="78" y="494"/>
                  </a:lnTo>
                  <a:lnTo>
                    <a:pt x="59" y="497"/>
                  </a:lnTo>
                  <a:lnTo>
                    <a:pt x="40" y="494"/>
                  </a:lnTo>
                  <a:lnTo>
                    <a:pt x="25" y="486"/>
                  </a:lnTo>
                  <a:lnTo>
                    <a:pt x="11" y="473"/>
                  </a:lnTo>
                  <a:lnTo>
                    <a:pt x="4" y="457"/>
                  </a:lnTo>
                  <a:lnTo>
                    <a:pt x="0" y="439"/>
                  </a:lnTo>
                  <a:lnTo>
                    <a:pt x="4" y="384"/>
                  </a:lnTo>
                  <a:lnTo>
                    <a:pt x="14" y="331"/>
                  </a:lnTo>
                  <a:lnTo>
                    <a:pt x="30" y="280"/>
                  </a:lnTo>
                  <a:lnTo>
                    <a:pt x="52" y="232"/>
                  </a:lnTo>
                  <a:lnTo>
                    <a:pt x="79" y="188"/>
                  </a:lnTo>
                  <a:lnTo>
                    <a:pt x="111" y="147"/>
                  </a:lnTo>
                  <a:lnTo>
                    <a:pt x="149" y="111"/>
                  </a:lnTo>
                  <a:lnTo>
                    <a:pt x="189" y="79"/>
                  </a:lnTo>
                  <a:lnTo>
                    <a:pt x="234" y="52"/>
                  </a:lnTo>
                  <a:lnTo>
                    <a:pt x="282" y="30"/>
                  </a:lnTo>
                  <a:lnTo>
                    <a:pt x="332" y="13"/>
                  </a:lnTo>
                  <a:lnTo>
                    <a:pt x="385" y="3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06"/>
            <p:cNvSpPr>
              <a:spLocks noEditPoints="1"/>
            </p:cNvSpPr>
            <p:nvPr/>
          </p:nvSpPr>
          <p:spPr bwMode="auto">
            <a:xfrm>
              <a:off x="2020888" y="2732088"/>
              <a:ext cx="90488" cy="88900"/>
            </a:xfrm>
            <a:custGeom>
              <a:avLst/>
              <a:gdLst>
                <a:gd name="T0" fmla="*/ 252 w 571"/>
                <a:gd name="T1" fmla="*/ 120 h 569"/>
                <a:gd name="T2" fmla="*/ 192 w 571"/>
                <a:gd name="T3" fmla="*/ 145 h 569"/>
                <a:gd name="T4" fmla="*/ 147 w 571"/>
                <a:gd name="T5" fmla="*/ 190 h 569"/>
                <a:gd name="T6" fmla="*/ 121 w 571"/>
                <a:gd name="T7" fmla="*/ 250 h 569"/>
                <a:gd name="T8" fmla="*/ 121 w 571"/>
                <a:gd name="T9" fmla="*/ 318 h 569"/>
                <a:gd name="T10" fmla="*/ 147 w 571"/>
                <a:gd name="T11" fmla="*/ 378 h 569"/>
                <a:gd name="T12" fmla="*/ 192 w 571"/>
                <a:gd name="T13" fmla="*/ 424 h 569"/>
                <a:gd name="T14" fmla="*/ 252 w 571"/>
                <a:gd name="T15" fmla="*/ 449 h 569"/>
                <a:gd name="T16" fmla="*/ 320 w 571"/>
                <a:gd name="T17" fmla="*/ 449 h 569"/>
                <a:gd name="T18" fmla="*/ 379 w 571"/>
                <a:gd name="T19" fmla="*/ 424 h 569"/>
                <a:gd name="T20" fmla="*/ 425 w 571"/>
                <a:gd name="T21" fmla="*/ 378 h 569"/>
                <a:gd name="T22" fmla="*/ 450 w 571"/>
                <a:gd name="T23" fmla="*/ 318 h 569"/>
                <a:gd name="T24" fmla="*/ 450 w 571"/>
                <a:gd name="T25" fmla="*/ 250 h 569"/>
                <a:gd name="T26" fmla="*/ 425 w 571"/>
                <a:gd name="T27" fmla="*/ 190 h 569"/>
                <a:gd name="T28" fmla="*/ 379 w 571"/>
                <a:gd name="T29" fmla="*/ 145 h 569"/>
                <a:gd name="T30" fmla="*/ 320 w 571"/>
                <a:gd name="T31" fmla="*/ 120 h 569"/>
                <a:gd name="T32" fmla="*/ 285 w 571"/>
                <a:gd name="T33" fmla="*/ 0 h 569"/>
                <a:gd name="T34" fmla="*/ 368 w 571"/>
                <a:gd name="T35" fmla="*/ 12 h 569"/>
                <a:gd name="T36" fmla="*/ 440 w 571"/>
                <a:gd name="T37" fmla="*/ 45 h 569"/>
                <a:gd name="T38" fmla="*/ 500 w 571"/>
                <a:gd name="T39" fmla="*/ 97 h 569"/>
                <a:gd name="T40" fmla="*/ 545 w 571"/>
                <a:gd name="T41" fmla="*/ 165 h 569"/>
                <a:gd name="T42" fmla="*/ 568 w 571"/>
                <a:gd name="T43" fmla="*/ 242 h 569"/>
                <a:gd name="T44" fmla="*/ 568 w 571"/>
                <a:gd name="T45" fmla="*/ 326 h 569"/>
                <a:gd name="T46" fmla="*/ 545 w 571"/>
                <a:gd name="T47" fmla="*/ 404 h 569"/>
                <a:gd name="T48" fmla="*/ 500 w 571"/>
                <a:gd name="T49" fmla="*/ 471 h 569"/>
                <a:gd name="T50" fmla="*/ 440 w 571"/>
                <a:gd name="T51" fmla="*/ 523 h 569"/>
                <a:gd name="T52" fmla="*/ 368 w 571"/>
                <a:gd name="T53" fmla="*/ 556 h 569"/>
                <a:gd name="T54" fmla="*/ 285 w 571"/>
                <a:gd name="T55" fmla="*/ 569 h 569"/>
                <a:gd name="T56" fmla="*/ 203 w 571"/>
                <a:gd name="T57" fmla="*/ 556 h 569"/>
                <a:gd name="T58" fmla="*/ 131 w 571"/>
                <a:gd name="T59" fmla="*/ 523 h 569"/>
                <a:gd name="T60" fmla="*/ 71 w 571"/>
                <a:gd name="T61" fmla="*/ 471 h 569"/>
                <a:gd name="T62" fmla="*/ 27 w 571"/>
                <a:gd name="T63" fmla="*/ 404 h 569"/>
                <a:gd name="T64" fmla="*/ 3 w 571"/>
                <a:gd name="T65" fmla="*/ 326 h 569"/>
                <a:gd name="T66" fmla="*/ 3 w 571"/>
                <a:gd name="T67" fmla="*/ 242 h 569"/>
                <a:gd name="T68" fmla="*/ 27 w 571"/>
                <a:gd name="T69" fmla="*/ 165 h 569"/>
                <a:gd name="T70" fmla="*/ 71 w 571"/>
                <a:gd name="T71" fmla="*/ 97 h 569"/>
                <a:gd name="T72" fmla="*/ 131 w 571"/>
                <a:gd name="T73" fmla="*/ 45 h 569"/>
                <a:gd name="T74" fmla="*/ 203 w 571"/>
                <a:gd name="T75" fmla="*/ 12 h 569"/>
                <a:gd name="T76" fmla="*/ 285 w 571"/>
                <a:gd name="T77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1" h="569">
                  <a:moveTo>
                    <a:pt x="285" y="116"/>
                  </a:moveTo>
                  <a:lnTo>
                    <a:pt x="252" y="120"/>
                  </a:lnTo>
                  <a:lnTo>
                    <a:pt x="220" y="130"/>
                  </a:lnTo>
                  <a:lnTo>
                    <a:pt x="192" y="145"/>
                  </a:lnTo>
                  <a:lnTo>
                    <a:pt x="166" y="166"/>
                  </a:lnTo>
                  <a:lnTo>
                    <a:pt x="147" y="190"/>
                  </a:lnTo>
                  <a:lnTo>
                    <a:pt x="131" y="219"/>
                  </a:lnTo>
                  <a:lnTo>
                    <a:pt x="121" y="250"/>
                  </a:lnTo>
                  <a:lnTo>
                    <a:pt x="118" y="284"/>
                  </a:lnTo>
                  <a:lnTo>
                    <a:pt x="121" y="318"/>
                  </a:lnTo>
                  <a:lnTo>
                    <a:pt x="131" y="350"/>
                  </a:lnTo>
                  <a:lnTo>
                    <a:pt x="147" y="378"/>
                  </a:lnTo>
                  <a:lnTo>
                    <a:pt x="166" y="403"/>
                  </a:lnTo>
                  <a:lnTo>
                    <a:pt x="192" y="424"/>
                  </a:lnTo>
                  <a:lnTo>
                    <a:pt x="220" y="439"/>
                  </a:lnTo>
                  <a:lnTo>
                    <a:pt x="252" y="449"/>
                  </a:lnTo>
                  <a:lnTo>
                    <a:pt x="285" y="452"/>
                  </a:lnTo>
                  <a:lnTo>
                    <a:pt x="320" y="449"/>
                  </a:lnTo>
                  <a:lnTo>
                    <a:pt x="351" y="439"/>
                  </a:lnTo>
                  <a:lnTo>
                    <a:pt x="379" y="424"/>
                  </a:lnTo>
                  <a:lnTo>
                    <a:pt x="405" y="403"/>
                  </a:lnTo>
                  <a:lnTo>
                    <a:pt x="425" y="378"/>
                  </a:lnTo>
                  <a:lnTo>
                    <a:pt x="440" y="350"/>
                  </a:lnTo>
                  <a:lnTo>
                    <a:pt x="450" y="318"/>
                  </a:lnTo>
                  <a:lnTo>
                    <a:pt x="454" y="284"/>
                  </a:lnTo>
                  <a:lnTo>
                    <a:pt x="450" y="250"/>
                  </a:lnTo>
                  <a:lnTo>
                    <a:pt x="440" y="219"/>
                  </a:lnTo>
                  <a:lnTo>
                    <a:pt x="425" y="190"/>
                  </a:lnTo>
                  <a:lnTo>
                    <a:pt x="405" y="166"/>
                  </a:lnTo>
                  <a:lnTo>
                    <a:pt x="379" y="145"/>
                  </a:lnTo>
                  <a:lnTo>
                    <a:pt x="351" y="130"/>
                  </a:lnTo>
                  <a:lnTo>
                    <a:pt x="320" y="120"/>
                  </a:lnTo>
                  <a:lnTo>
                    <a:pt x="285" y="116"/>
                  </a:lnTo>
                  <a:close/>
                  <a:moveTo>
                    <a:pt x="285" y="0"/>
                  </a:moveTo>
                  <a:lnTo>
                    <a:pt x="327" y="3"/>
                  </a:lnTo>
                  <a:lnTo>
                    <a:pt x="368" y="12"/>
                  </a:lnTo>
                  <a:lnTo>
                    <a:pt x="406" y="27"/>
                  </a:lnTo>
                  <a:lnTo>
                    <a:pt x="440" y="45"/>
                  </a:lnTo>
                  <a:lnTo>
                    <a:pt x="473" y="70"/>
                  </a:lnTo>
                  <a:lnTo>
                    <a:pt x="500" y="97"/>
                  </a:lnTo>
                  <a:lnTo>
                    <a:pt x="525" y="130"/>
                  </a:lnTo>
                  <a:lnTo>
                    <a:pt x="545" y="165"/>
                  </a:lnTo>
                  <a:lnTo>
                    <a:pt x="559" y="203"/>
                  </a:lnTo>
                  <a:lnTo>
                    <a:pt x="568" y="242"/>
                  </a:lnTo>
                  <a:lnTo>
                    <a:pt x="571" y="284"/>
                  </a:lnTo>
                  <a:lnTo>
                    <a:pt x="568" y="326"/>
                  </a:lnTo>
                  <a:lnTo>
                    <a:pt x="559" y="366"/>
                  </a:lnTo>
                  <a:lnTo>
                    <a:pt x="545" y="404"/>
                  </a:lnTo>
                  <a:lnTo>
                    <a:pt x="525" y="439"/>
                  </a:lnTo>
                  <a:lnTo>
                    <a:pt x="500" y="471"/>
                  </a:lnTo>
                  <a:lnTo>
                    <a:pt x="473" y="499"/>
                  </a:lnTo>
                  <a:lnTo>
                    <a:pt x="440" y="523"/>
                  </a:lnTo>
                  <a:lnTo>
                    <a:pt x="406" y="542"/>
                  </a:lnTo>
                  <a:lnTo>
                    <a:pt x="368" y="556"/>
                  </a:lnTo>
                  <a:lnTo>
                    <a:pt x="327" y="565"/>
                  </a:lnTo>
                  <a:lnTo>
                    <a:pt x="285" y="569"/>
                  </a:lnTo>
                  <a:lnTo>
                    <a:pt x="244" y="565"/>
                  </a:lnTo>
                  <a:lnTo>
                    <a:pt x="203" y="556"/>
                  </a:lnTo>
                  <a:lnTo>
                    <a:pt x="165" y="542"/>
                  </a:lnTo>
                  <a:lnTo>
                    <a:pt x="131" y="523"/>
                  </a:lnTo>
                  <a:lnTo>
                    <a:pt x="99" y="499"/>
                  </a:lnTo>
                  <a:lnTo>
                    <a:pt x="71" y="471"/>
                  </a:lnTo>
                  <a:lnTo>
                    <a:pt x="47" y="439"/>
                  </a:lnTo>
                  <a:lnTo>
                    <a:pt x="27" y="404"/>
                  </a:lnTo>
                  <a:lnTo>
                    <a:pt x="12" y="366"/>
                  </a:lnTo>
                  <a:lnTo>
                    <a:pt x="3" y="326"/>
                  </a:lnTo>
                  <a:lnTo>
                    <a:pt x="0" y="284"/>
                  </a:lnTo>
                  <a:lnTo>
                    <a:pt x="3" y="242"/>
                  </a:lnTo>
                  <a:lnTo>
                    <a:pt x="12" y="203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1" y="97"/>
                  </a:lnTo>
                  <a:lnTo>
                    <a:pt x="99" y="70"/>
                  </a:lnTo>
                  <a:lnTo>
                    <a:pt x="131" y="45"/>
                  </a:lnTo>
                  <a:lnTo>
                    <a:pt x="165" y="27"/>
                  </a:lnTo>
                  <a:lnTo>
                    <a:pt x="203" y="12"/>
                  </a:lnTo>
                  <a:lnTo>
                    <a:pt x="244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07"/>
            <p:cNvSpPr>
              <a:spLocks noEditPoints="1"/>
            </p:cNvSpPr>
            <p:nvPr/>
          </p:nvSpPr>
          <p:spPr bwMode="auto">
            <a:xfrm>
              <a:off x="2020888" y="2857500"/>
              <a:ext cx="90488" cy="90488"/>
            </a:xfrm>
            <a:custGeom>
              <a:avLst/>
              <a:gdLst>
                <a:gd name="T0" fmla="*/ 252 w 571"/>
                <a:gd name="T1" fmla="*/ 119 h 568"/>
                <a:gd name="T2" fmla="*/ 192 w 571"/>
                <a:gd name="T3" fmla="*/ 144 h 568"/>
                <a:gd name="T4" fmla="*/ 147 w 571"/>
                <a:gd name="T5" fmla="*/ 190 h 568"/>
                <a:gd name="T6" fmla="*/ 121 w 571"/>
                <a:gd name="T7" fmla="*/ 250 h 568"/>
                <a:gd name="T8" fmla="*/ 121 w 571"/>
                <a:gd name="T9" fmla="*/ 317 h 568"/>
                <a:gd name="T10" fmla="*/ 147 w 571"/>
                <a:gd name="T11" fmla="*/ 377 h 568"/>
                <a:gd name="T12" fmla="*/ 192 w 571"/>
                <a:gd name="T13" fmla="*/ 422 h 568"/>
                <a:gd name="T14" fmla="*/ 252 w 571"/>
                <a:gd name="T15" fmla="*/ 448 h 568"/>
                <a:gd name="T16" fmla="*/ 320 w 571"/>
                <a:gd name="T17" fmla="*/ 448 h 568"/>
                <a:gd name="T18" fmla="*/ 379 w 571"/>
                <a:gd name="T19" fmla="*/ 422 h 568"/>
                <a:gd name="T20" fmla="*/ 425 w 571"/>
                <a:gd name="T21" fmla="*/ 377 h 568"/>
                <a:gd name="T22" fmla="*/ 450 w 571"/>
                <a:gd name="T23" fmla="*/ 317 h 568"/>
                <a:gd name="T24" fmla="*/ 450 w 571"/>
                <a:gd name="T25" fmla="*/ 250 h 568"/>
                <a:gd name="T26" fmla="*/ 425 w 571"/>
                <a:gd name="T27" fmla="*/ 190 h 568"/>
                <a:gd name="T28" fmla="*/ 379 w 571"/>
                <a:gd name="T29" fmla="*/ 144 h 568"/>
                <a:gd name="T30" fmla="*/ 320 w 571"/>
                <a:gd name="T31" fmla="*/ 119 h 568"/>
                <a:gd name="T32" fmla="*/ 285 w 571"/>
                <a:gd name="T33" fmla="*/ 0 h 568"/>
                <a:gd name="T34" fmla="*/ 368 w 571"/>
                <a:gd name="T35" fmla="*/ 11 h 568"/>
                <a:gd name="T36" fmla="*/ 440 w 571"/>
                <a:gd name="T37" fmla="*/ 45 h 568"/>
                <a:gd name="T38" fmla="*/ 500 w 571"/>
                <a:gd name="T39" fmla="*/ 97 h 568"/>
                <a:gd name="T40" fmla="*/ 545 w 571"/>
                <a:gd name="T41" fmla="*/ 163 h 568"/>
                <a:gd name="T42" fmla="*/ 568 w 571"/>
                <a:gd name="T43" fmla="*/ 242 h 568"/>
                <a:gd name="T44" fmla="*/ 568 w 571"/>
                <a:gd name="T45" fmla="*/ 326 h 568"/>
                <a:gd name="T46" fmla="*/ 545 w 571"/>
                <a:gd name="T47" fmla="*/ 403 h 568"/>
                <a:gd name="T48" fmla="*/ 500 w 571"/>
                <a:gd name="T49" fmla="*/ 470 h 568"/>
                <a:gd name="T50" fmla="*/ 440 w 571"/>
                <a:gd name="T51" fmla="*/ 522 h 568"/>
                <a:gd name="T52" fmla="*/ 368 w 571"/>
                <a:gd name="T53" fmla="*/ 556 h 568"/>
                <a:gd name="T54" fmla="*/ 285 w 571"/>
                <a:gd name="T55" fmla="*/ 568 h 568"/>
                <a:gd name="T56" fmla="*/ 203 w 571"/>
                <a:gd name="T57" fmla="*/ 556 h 568"/>
                <a:gd name="T58" fmla="*/ 131 w 571"/>
                <a:gd name="T59" fmla="*/ 522 h 568"/>
                <a:gd name="T60" fmla="*/ 71 w 571"/>
                <a:gd name="T61" fmla="*/ 470 h 568"/>
                <a:gd name="T62" fmla="*/ 27 w 571"/>
                <a:gd name="T63" fmla="*/ 403 h 568"/>
                <a:gd name="T64" fmla="*/ 3 w 571"/>
                <a:gd name="T65" fmla="*/ 326 h 568"/>
                <a:gd name="T66" fmla="*/ 3 w 571"/>
                <a:gd name="T67" fmla="*/ 242 h 568"/>
                <a:gd name="T68" fmla="*/ 27 w 571"/>
                <a:gd name="T69" fmla="*/ 163 h 568"/>
                <a:gd name="T70" fmla="*/ 71 w 571"/>
                <a:gd name="T71" fmla="*/ 97 h 568"/>
                <a:gd name="T72" fmla="*/ 131 w 571"/>
                <a:gd name="T73" fmla="*/ 45 h 568"/>
                <a:gd name="T74" fmla="*/ 203 w 571"/>
                <a:gd name="T75" fmla="*/ 11 h 568"/>
                <a:gd name="T76" fmla="*/ 285 w 571"/>
                <a:gd name="T7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1" h="568">
                  <a:moveTo>
                    <a:pt x="285" y="116"/>
                  </a:moveTo>
                  <a:lnTo>
                    <a:pt x="252" y="119"/>
                  </a:lnTo>
                  <a:lnTo>
                    <a:pt x="220" y="129"/>
                  </a:lnTo>
                  <a:lnTo>
                    <a:pt x="192" y="144"/>
                  </a:lnTo>
                  <a:lnTo>
                    <a:pt x="166" y="164"/>
                  </a:lnTo>
                  <a:lnTo>
                    <a:pt x="147" y="190"/>
                  </a:lnTo>
                  <a:lnTo>
                    <a:pt x="131" y="219"/>
                  </a:lnTo>
                  <a:lnTo>
                    <a:pt x="121" y="250"/>
                  </a:lnTo>
                  <a:lnTo>
                    <a:pt x="118" y="284"/>
                  </a:lnTo>
                  <a:lnTo>
                    <a:pt x="121" y="317"/>
                  </a:lnTo>
                  <a:lnTo>
                    <a:pt x="131" y="349"/>
                  </a:lnTo>
                  <a:lnTo>
                    <a:pt x="147" y="377"/>
                  </a:lnTo>
                  <a:lnTo>
                    <a:pt x="166" y="402"/>
                  </a:lnTo>
                  <a:lnTo>
                    <a:pt x="192" y="422"/>
                  </a:lnTo>
                  <a:lnTo>
                    <a:pt x="220" y="438"/>
                  </a:lnTo>
                  <a:lnTo>
                    <a:pt x="252" y="448"/>
                  </a:lnTo>
                  <a:lnTo>
                    <a:pt x="285" y="451"/>
                  </a:lnTo>
                  <a:lnTo>
                    <a:pt x="320" y="448"/>
                  </a:lnTo>
                  <a:lnTo>
                    <a:pt x="351" y="438"/>
                  </a:lnTo>
                  <a:lnTo>
                    <a:pt x="379" y="422"/>
                  </a:lnTo>
                  <a:lnTo>
                    <a:pt x="405" y="402"/>
                  </a:lnTo>
                  <a:lnTo>
                    <a:pt x="425" y="377"/>
                  </a:lnTo>
                  <a:lnTo>
                    <a:pt x="440" y="349"/>
                  </a:lnTo>
                  <a:lnTo>
                    <a:pt x="450" y="317"/>
                  </a:lnTo>
                  <a:lnTo>
                    <a:pt x="454" y="284"/>
                  </a:lnTo>
                  <a:lnTo>
                    <a:pt x="450" y="250"/>
                  </a:lnTo>
                  <a:lnTo>
                    <a:pt x="440" y="219"/>
                  </a:lnTo>
                  <a:lnTo>
                    <a:pt x="425" y="190"/>
                  </a:lnTo>
                  <a:lnTo>
                    <a:pt x="405" y="164"/>
                  </a:lnTo>
                  <a:lnTo>
                    <a:pt x="379" y="144"/>
                  </a:lnTo>
                  <a:lnTo>
                    <a:pt x="351" y="129"/>
                  </a:lnTo>
                  <a:lnTo>
                    <a:pt x="320" y="119"/>
                  </a:lnTo>
                  <a:lnTo>
                    <a:pt x="285" y="116"/>
                  </a:lnTo>
                  <a:close/>
                  <a:moveTo>
                    <a:pt x="285" y="0"/>
                  </a:moveTo>
                  <a:lnTo>
                    <a:pt x="327" y="2"/>
                  </a:lnTo>
                  <a:lnTo>
                    <a:pt x="368" y="11"/>
                  </a:lnTo>
                  <a:lnTo>
                    <a:pt x="406" y="26"/>
                  </a:lnTo>
                  <a:lnTo>
                    <a:pt x="440" y="45"/>
                  </a:lnTo>
                  <a:lnTo>
                    <a:pt x="473" y="69"/>
                  </a:lnTo>
                  <a:lnTo>
                    <a:pt x="500" y="97"/>
                  </a:lnTo>
                  <a:lnTo>
                    <a:pt x="525" y="129"/>
                  </a:lnTo>
                  <a:lnTo>
                    <a:pt x="545" y="163"/>
                  </a:lnTo>
                  <a:lnTo>
                    <a:pt x="559" y="201"/>
                  </a:lnTo>
                  <a:lnTo>
                    <a:pt x="568" y="242"/>
                  </a:lnTo>
                  <a:lnTo>
                    <a:pt x="571" y="284"/>
                  </a:lnTo>
                  <a:lnTo>
                    <a:pt x="568" y="326"/>
                  </a:lnTo>
                  <a:lnTo>
                    <a:pt x="559" y="366"/>
                  </a:lnTo>
                  <a:lnTo>
                    <a:pt x="545" y="403"/>
                  </a:lnTo>
                  <a:lnTo>
                    <a:pt x="525" y="439"/>
                  </a:lnTo>
                  <a:lnTo>
                    <a:pt x="500" y="470"/>
                  </a:lnTo>
                  <a:lnTo>
                    <a:pt x="473" y="498"/>
                  </a:lnTo>
                  <a:lnTo>
                    <a:pt x="440" y="522"/>
                  </a:lnTo>
                  <a:lnTo>
                    <a:pt x="406" y="542"/>
                  </a:lnTo>
                  <a:lnTo>
                    <a:pt x="368" y="556"/>
                  </a:lnTo>
                  <a:lnTo>
                    <a:pt x="327" y="565"/>
                  </a:lnTo>
                  <a:lnTo>
                    <a:pt x="285" y="568"/>
                  </a:lnTo>
                  <a:lnTo>
                    <a:pt x="244" y="565"/>
                  </a:lnTo>
                  <a:lnTo>
                    <a:pt x="203" y="556"/>
                  </a:lnTo>
                  <a:lnTo>
                    <a:pt x="165" y="542"/>
                  </a:lnTo>
                  <a:lnTo>
                    <a:pt x="131" y="522"/>
                  </a:lnTo>
                  <a:lnTo>
                    <a:pt x="99" y="498"/>
                  </a:lnTo>
                  <a:lnTo>
                    <a:pt x="71" y="470"/>
                  </a:lnTo>
                  <a:lnTo>
                    <a:pt x="47" y="439"/>
                  </a:lnTo>
                  <a:lnTo>
                    <a:pt x="27" y="403"/>
                  </a:lnTo>
                  <a:lnTo>
                    <a:pt x="12" y="366"/>
                  </a:lnTo>
                  <a:lnTo>
                    <a:pt x="3" y="326"/>
                  </a:lnTo>
                  <a:lnTo>
                    <a:pt x="0" y="284"/>
                  </a:lnTo>
                  <a:lnTo>
                    <a:pt x="3" y="242"/>
                  </a:lnTo>
                  <a:lnTo>
                    <a:pt x="12" y="201"/>
                  </a:lnTo>
                  <a:lnTo>
                    <a:pt x="27" y="163"/>
                  </a:lnTo>
                  <a:lnTo>
                    <a:pt x="47" y="129"/>
                  </a:lnTo>
                  <a:lnTo>
                    <a:pt x="71" y="97"/>
                  </a:lnTo>
                  <a:lnTo>
                    <a:pt x="99" y="69"/>
                  </a:lnTo>
                  <a:lnTo>
                    <a:pt x="131" y="45"/>
                  </a:lnTo>
                  <a:lnTo>
                    <a:pt x="165" y="26"/>
                  </a:lnTo>
                  <a:lnTo>
                    <a:pt x="203" y="11"/>
                  </a:lnTo>
                  <a:lnTo>
                    <a:pt x="244" y="2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08"/>
            <p:cNvSpPr>
              <a:spLocks noEditPoints="1"/>
            </p:cNvSpPr>
            <p:nvPr/>
          </p:nvSpPr>
          <p:spPr bwMode="auto">
            <a:xfrm>
              <a:off x="2020888" y="2984500"/>
              <a:ext cx="90488" cy="90488"/>
            </a:xfrm>
            <a:custGeom>
              <a:avLst/>
              <a:gdLst>
                <a:gd name="T0" fmla="*/ 252 w 571"/>
                <a:gd name="T1" fmla="*/ 120 h 568"/>
                <a:gd name="T2" fmla="*/ 192 w 571"/>
                <a:gd name="T3" fmla="*/ 146 h 568"/>
                <a:gd name="T4" fmla="*/ 147 w 571"/>
                <a:gd name="T5" fmla="*/ 191 h 568"/>
                <a:gd name="T6" fmla="*/ 121 w 571"/>
                <a:gd name="T7" fmla="*/ 251 h 568"/>
                <a:gd name="T8" fmla="*/ 121 w 571"/>
                <a:gd name="T9" fmla="*/ 318 h 568"/>
                <a:gd name="T10" fmla="*/ 147 w 571"/>
                <a:gd name="T11" fmla="*/ 378 h 568"/>
                <a:gd name="T12" fmla="*/ 192 w 571"/>
                <a:gd name="T13" fmla="*/ 424 h 568"/>
                <a:gd name="T14" fmla="*/ 252 w 571"/>
                <a:gd name="T15" fmla="*/ 449 h 568"/>
                <a:gd name="T16" fmla="*/ 320 w 571"/>
                <a:gd name="T17" fmla="*/ 449 h 568"/>
                <a:gd name="T18" fmla="*/ 379 w 571"/>
                <a:gd name="T19" fmla="*/ 424 h 568"/>
                <a:gd name="T20" fmla="*/ 425 w 571"/>
                <a:gd name="T21" fmla="*/ 378 h 568"/>
                <a:gd name="T22" fmla="*/ 450 w 571"/>
                <a:gd name="T23" fmla="*/ 318 h 568"/>
                <a:gd name="T24" fmla="*/ 450 w 571"/>
                <a:gd name="T25" fmla="*/ 251 h 568"/>
                <a:gd name="T26" fmla="*/ 425 w 571"/>
                <a:gd name="T27" fmla="*/ 191 h 568"/>
                <a:gd name="T28" fmla="*/ 379 w 571"/>
                <a:gd name="T29" fmla="*/ 146 h 568"/>
                <a:gd name="T30" fmla="*/ 320 w 571"/>
                <a:gd name="T31" fmla="*/ 120 h 568"/>
                <a:gd name="T32" fmla="*/ 285 w 571"/>
                <a:gd name="T33" fmla="*/ 0 h 568"/>
                <a:gd name="T34" fmla="*/ 368 w 571"/>
                <a:gd name="T35" fmla="*/ 12 h 568"/>
                <a:gd name="T36" fmla="*/ 440 w 571"/>
                <a:gd name="T37" fmla="*/ 46 h 568"/>
                <a:gd name="T38" fmla="*/ 500 w 571"/>
                <a:gd name="T39" fmla="*/ 98 h 568"/>
                <a:gd name="T40" fmla="*/ 545 w 571"/>
                <a:gd name="T41" fmla="*/ 165 h 568"/>
                <a:gd name="T42" fmla="*/ 568 w 571"/>
                <a:gd name="T43" fmla="*/ 242 h 568"/>
                <a:gd name="T44" fmla="*/ 568 w 571"/>
                <a:gd name="T45" fmla="*/ 326 h 568"/>
                <a:gd name="T46" fmla="*/ 545 w 571"/>
                <a:gd name="T47" fmla="*/ 405 h 568"/>
                <a:gd name="T48" fmla="*/ 500 w 571"/>
                <a:gd name="T49" fmla="*/ 471 h 568"/>
                <a:gd name="T50" fmla="*/ 440 w 571"/>
                <a:gd name="T51" fmla="*/ 523 h 568"/>
                <a:gd name="T52" fmla="*/ 368 w 571"/>
                <a:gd name="T53" fmla="*/ 557 h 568"/>
                <a:gd name="T54" fmla="*/ 285 w 571"/>
                <a:gd name="T55" fmla="*/ 568 h 568"/>
                <a:gd name="T56" fmla="*/ 203 w 571"/>
                <a:gd name="T57" fmla="*/ 557 h 568"/>
                <a:gd name="T58" fmla="*/ 131 w 571"/>
                <a:gd name="T59" fmla="*/ 523 h 568"/>
                <a:gd name="T60" fmla="*/ 71 w 571"/>
                <a:gd name="T61" fmla="*/ 471 h 568"/>
                <a:gd name="T62" fmla="*/ 27 w 571"/>
                <a:gd name="T63" fmla="*/ 405 h 568"/>
                <a:gd name="T64" fmla="*/ 3 w 571"/>
                <a:gd name="T65" fmla="*/ 326 h 568"/>
                <a:gd name="T66" fmla="*/ 3 w 571"/>
                <a:gd name="T67" fmla="*/ 242 h 568"/>
                <a:gd name="T68" fmla="*/ 27 w 571"/>
                <a:gd name="T69" fmla="*/ 165 h 568"/>
                <a:gd name="T70" fmla="*/ 71 w 571"/>
                <a:gd name="T71" fmla="*/ 98 h 568"/>
                <a:gd name="T72" fmla="*/ 131 w 571"/>
                <a:gd name="T73" fmla="*/ 46 h 568"/>
                <a:gd name="T74" fmla="*/ 203 w 571"/>
                <a:gd name="T75" fmla="*/ 12 h 568"/>
                <a:gd name="T76" fmla="*/ 285 w 571"/>
                <a:gd name="T7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1" h="568">
                  <a:moveTo>
                    <a:pt x="285" y="117"/>
                  </a:moveTo>
                  <a:lnTo>
                    <a:pt x="252" y="120"/>
                  </a:lnTo>
                  <a:lnTo>
                    <a:pt x="220" y="130"/>
                  </a:lnTo>
                  <a:lnTo>
                    <a:pt x="192" y="146"/>
                  </a:lnTo>
                  <a:lnTo>
                    <a:pt x="166" y="166"/>
                  </a:lnTo>
                  <a:lnTo>
                    <a:pt x="147" y="191"/>
                  </a:lnTo>
                  <a:lnTo>
                    <a:pt x="131" y="219"/>
                  </a:lnTo>
                  <a:lnTo>
                    <a:pt x="121" y="251"/>
                  </a:lnTo>
                  <a:lnTo>
                    <a:pt x="118" y="284"/>
                  </a:lnTo>
                  <a:lnTo>
                    <a:pt x="121" y="318"/>
                  </a:lnTo>
                  <a:lnTo>
                    <a:pt x="131" y="349"/>
                  </a:lnTo>
                  <a:lnTo>
                    <a:pt x="147" y="378"/>
                  </a:lnTo>
                  <a:lnTo>
                    <a:pt x="166" y="404"/>
                  </a:lnTo>
                  <a:lnTo>
                    <a:pt x="192" y="424"/>
                  </a:lnTo>
                  <a:lnTo>
                    <a:pt x="220" y="439"/>
                  </a:lnTo>
                  <a:lnTo>
                    <a:pt x="252" y="449"/>
                  </a:lnTo>
                  <a:lnTo>
                    <a:pt x="285" y="452"/>
                  </a:lnTo>
                  <a:lnTo>
                    <a:pt x="320" y="449"/>
                  </a:lnTo>
                  <a:lnTo>
                    <a:pt x="351" y="439"/>
                  </a:lnTo>
                  <a:lnTo>
                    <a:pt x="379" y="424"/>
                  </a:lnTo>
                  <a:lnTo>
                    <a:pt x="405" y="404"/>
                  </a:lnTo>
                  <a:lnTo>
                    <a:pt x="425" y="378"/>
                  </a:lnTo>
                  <a:lnTo>
                    <a:pt x="440" y="349"/>
                  </a:lnTo>
                  <a:lnTo>
                    <a:pt x="450" y="318"/>
                  </a:lnTo>
                  <a:lnTo>
                    <a:pt x="454" y="284"/>
                  </a:lnTo>
                  <a:lnTo>
                    <a:pt x="450" y="251"/>
                  </a:lnTo>
                  <a:lnTo>
                    <a:pt x="440" y="219"/>
                  </a:lnTo>
                  <a:lnTo>
                    <a:pt x="425" y="191"/>
                  </a:lnTo>
                  <a:lnTo>
                    <a:pt x="405" y="166"/>
                  </a:lnTo>
                  <a:lnTo>
                    <a:pt x="379" y="146"/>
                  </a:lnTo>
                  <a:lnTo>
                    <a:pt x="351" y="130"/>
                  </a:lnTo>
                  <a:lnTo>
                    <a:pt x="320" y="120"/>
                  </a:lnTo>
                  <a:lnTo>
                    <a:pt x="285" y="117"/>
                  </a:lnTo>
                  <a:close/>
                  <a:moveTo>
                    <a:pt x="285" y="0"/>
                  </a:moveTo>
                  <a:lnTo>
                    <a:pt x="327" y="3"/>
                  </a:lnTo>
                  <a:lnTo>
                    <a:pt x="368" y="12"/>
                  </a:lnTo>
                  <a:lnTo>
                    <a:pt x="406" y="26"/>
                  </a:lnTo>
                  <a:lnTo>
                    <a:pt x="440" y="46"/>
                  </a:lnTo>
                  <a:lnTo>
                    <a:pt x="473" y="70"/>
                  </a:lnTo>
                  <a:lnTo>
                    <a:pt x="500" y="98"/>
                  </a:lnTo>
                  <a:lnTo>
                    <a:pt x="525" y="129"/>
                  </a:lnTo>
                  <a:lnTo>
                    <a:pt x="545" y="165"/>
                  </a:lnTo>
                  <a:lnTo>
                    <a:pt x="559" y="202"/>
                  </a:lnTo>
                  <a:lnTo>
                    <a:pt x="568" y="242"/>
                  </a:lnTo>
                  <a:lnTo>
                    <a:pt x="571" y="284"/>
                  </a:lnTo>
                  <a:lnTo>
                    <a:pt x="568" y="326"/>
                  </a:lnTo>
                  <a:lnTo>
                    <a:pt x="559" y="367"/>
                  </a:lnTo>
                  <a:lnTo>
                    <a:pt x="545" y="405"/>
                  </a:lnTo>
                  <a:lnTo>
                    <a:pt x="525" y="439"/>
                  </a:lnTo>
                  <a:lnTo>
                    <a:pt x="500" y="471"/>
                  </a:lnTo>
                  <a:lnTo>
                    <a:pt x="473" y="499"/>
                  </a:lnTo>
                  <a:lnTo>
                    <a:pt x="440" y="523"/>
                  </a:lnTo>
                  <a:lnTo>
                    <a:pt x="406" y="542"/>
                  </a:lnTo>
                  <a:lnTo>
                    <a:pt x="368" y="557"/>
                  </a:lnTo>
                  <a:lnTo>
                    <a:pt x="327" y="566"/>
                  </a:lnTo>
                  <a:lnTo>
                    <a:pt x="285" y="568"/>
                  </a:lnTo>
                  <a:lnTo>
                    <a:pt x="244" y="566"/>
                  </a:lnTo>
                  <a:lnTo>
                    <a:pt x="203" y="557"/>
                  </a:lnTo>
                  <a:lnTo>
                    <a:pt x="165" y="542"/>
                  </a:lnTo>
                  <a:lnTo>
                    <a:pt x="131" y="523"/>
                  </a:lnTo>
                  <a:lnTo>
                    <a:pt x="99" y="499"/>
                  </a:lnTo>
                  <a:lnTo>
                    <a:pt x="71" y="471"/>
                  </a:lnTo>
                  <a:lnTo>
                    <a:pt x="47" y="439"/>
                  </a:lnTo>
                  <a:lnTo>
                    <a:pt x="27" y="405"/>
                  </a:lnTo>
                  <a:lnTo>
                    <a:pt x="12" y="367"/>
                  </a:lnTo>
                  <a:lnTo>
                    <a:pt x="3" y="326"/>
                  </a:lnTo>
                  <a:lnTo>
                    <a:pt x="0" y="284"/>
                  </a:lnTo>
                  <a:lnTo>
                    <a:pt x="3" y="242"/>
                  </a:lnTo>
                  <a:lnTo>
                    <a:pt x="12" y="202"/>
                  </a:lnTo>
                  <a:lnTo>
                    <a:pt x="27" y="165"/>
                  </a:lnTo>
                  <a:lnTo>
                    <a:pt x="47" y="129"/>
                  </a:lnTo>
                  <a:lnTo>
                    <a:pt x="71" y="98"/>
                  </a:lnTo>
                  <a:lnTo>
                    <a:pt x="99" y="70"/>
                  </a:lnTo>
                  <a:lnTo>
                    <a:pt x="131" y="46"/>
                  </a:lnTo>
                  <a:lnTo>
                    <a:pt x="165" y="26"/>
                  </a:lnTo>
                  <a:lnTo>
                    <a:pt x="203" y="12"/>
                  </a:lnTo>
                  <a:lnTo>
                    <a:pt x="244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09"/>
            <p:cNvSpPr>
              <a:spLocks noEditPoints="1"/>
            </p:cNvSpPr>
            <p:nvPr/>
          </p:nvSpPr>
          <p:spPr bwMode="auto">
            <a:xfrm>
              <a:off x="2020888" y="3111500"/>
              <a:ext cx="90488" cy="88900"/>
            </a:xfrm>
            <a:custGeom>
              <a:avLst/>
              <a:gdLst>
                <a:gd name="T0" fmla="*/ 252 w 571"/>
                <a:gd name="T1" fmla="*/ 120 h 569"/>
                <a:gd name="T2" fmla="*/ 192 w 571"/>
                <a:gd name="T3" fmla="*/ 145 h 569"/>
                <a:gd name="T4" fmla="*/ 147 w 571"/>
                <a:gd name="T5" fmla="*/ 191 h 569"/>
                <a:gd name="T6" fmla="*/ 121 w 571"/>
                <a:gd name="T7" fmla="*/ 251 h 569"/>
                <a:gd name="T8" fmla="*/ 121 w 571"/>
                <a:gd name="T9" fmla="*/ 319 h 569"/>
                <a:gd name="T10" fmla="*/ 147 w 571"/>
                <a:gd name="T11" fmla="*/ 379 h 569"/>
                <a:gd name="T12" fmla="*/ 192 w 571"/>
                <a:gd name="T13" fmla="*/ 424 h 569"/>
                <a:gd name="T14" fmla="*/ 252 w 571"/>
                <a:gd name="T15" fmla="*/ 449 h 569"/>
                <a:gd name="T16" fmla="*/ 320 w 571"/>
                <a:gd name="T17" fmla="*/ 449 h 569"/>
                <a:gd name="T18" fmla="*/ 379 w 571"/>
                <a:gd name="T19" fmla="*/ 424 h 569"/>
                <a:gd name="T20" fmla="*/ 425 w 571"/>
                <a:gd name="T21" fmla="*/ 379 h 569"/>
                <a:gd name="T22" fmla="*/ 450 w 571"/>
                <a:gd name="T23" fmla="*/ 319 h 569"/>
                <a:gd name="T24" fmla="*/ 450 w 571"/>
                <a:gd name="T25" fmla="*/ 251 h 569"/>
                <a:gd name="T26" fmla="*/ 425 w 571"/>
                <a:gd name="T27" fmla="*/ 191 h 569"/>
                <a:gd name="T28" fmla="*/ 379 w 571"/>
                <a:gd name="T29" fmla="*/ 145 h 569"/>
                <a:gd name="T30" fmla="*/ 320 w 571"/>
                <a:gd name="T31" fmla="*/ 120 h 569"/>
                <a:gd name="T32" fmla="*/ 285 w 571"/>
                <a:gd name="T33" fmla="*/ 0 h 569"/>
                <a:gd name="T34" fmla="*/ 368 w 571"/>
                <a:gd name="T35" fmla="*/ 13 h 569"/>
                <a:gd name="T36" fmla="*/ 440 w 571"/>
                <a:gd name="T37" fmla="*/ 46 h 569"/>
                <a:gd name="T38" fmla="*/ 500 w 571"/>
                <a:gd name="T39" fmla="*/ 98 h 569"/>
                <a:gd name="T40" fmla="*/ 545 w 571"/>
                <a:gd name="T41" fmla="*/ 165 h 569"/>
                <a:gd name="T42" fmla="*/ 568 w 571"/>
                <a:gd name="T43" fmla="*/ 243 h 569"/>
                <a:gd name="T44" fmla="*/ 568 w 571"/>
                <a:gd name="T45" fmla="*/ 327 h 569"/>
                <a:gd name="T46" fmla="*/ 545 w 571"/>
                <a:gd name="T47" fmla="*/ 404 h 569"/>
                <a:gd name="T48" fmla="*/ 500 w 571"/>
                <a:gd name="T49" fmla="*/ 472 h 569"/>
                <a:gd name="T50" fmla="*/ 440 w 571"/>
                <a:gd name="T51" fmla="*/ 524 h 569"/>
                <a:gd name="T52" fmla="*/ 368 w 571"/>
                <a:gd name="T53" fmla="*/ 557 h 569"/>
                <a:gd name="T54" fmla="*/ 285 w 571"/>
                <a:gd name="T55" fmla="*/ 569 h 569"/>
                <a:gd name="T56" fmla="*/ 203 w 571"/>
                <a:gd name="T57" fmla="*/ 557 h 569"/>
                <a:gd name="T58" fmla="*/ 131 w 571"/>
                <a:gd name="T59" fmla="*/ 524 h 569"/>
                <a:gd name="T60" fmla="*/ 71 w 571"/>
                <a:gd name="T61" fmla="*/ 472 h 569"/>
                <a:gd name="T62" fmla="*/ 27 w 571"/>
                <a:gd name="T63" fmla="*/ 404 h 569"/>
                <a:gd name="T64" fmla="*/ 3 w 571"/>
                <a:gd name="T65" fmla="*/ 327 h 569"/>
                <a:gd name="T66" fmla="*/ 3 w 571"/>
                <a:gd name="T67" fmla="*/ 243 h 569"/>
                <a:gd name="T68" fmla="*/ 27 w 571"/>
                <a:gd name="T69" fmla="*/ 165 h 569"/>
                <a:gd name="T70" fmla="*/ 71 w 571"/>
                <a:gd name="T71" fmla="*/ 98 h 569"/>
                <a:gd name="T72" fmla="*/ 131 w 571"/>
                <a:gd name="T73" fmla="*/ 46 h 569"/>
                <a:gd name="T74" fmla="*/ 203 w 571"/>
                <a:gd name="T75" fmla="*/ 13 h 569"/>
                <a:gd name="T76" fmla="*/ 285 w 571"/>
                <a:gd name="T77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1" h="569">
                  <a:moveTo>
                    <a:pt x="285" y="117"/>
                  </a:moveTo>
                  <a:lnTo>
                    <a:pt x="252" y="120"/>
                  </a:lnTo>
                  <a:lnTo>
                    <a:pt x="220" y="130"/>
                  </a:lnTo>
                  <a:lnTo>
                    <a:pt x="192" y="145"/>
                  </a:lnTo>
                  <a:lnTo>
                    <a:pt x="166" y="166"/>
                  </a:lnTo>
                  <a:lnTo>
                    <a:pt x="147" y="191"/>
                  </a:lnTo>
                  <a:lnTo>
                    <a:pt x="131" y="219"/>
                  </a:lnTo>
                  <a:lnTo>
                    <a:pt x="121" y="251"/>
                  </a:lnTo>
                  <a:lnTo>
                    <a:pt x="118" y="285"/>
                  </a:lnTo>
                  <a:lnTo>
                    <a:pt x="121" y="319"/>
                  </a:lnTo>
                  <a:lnTo>
                    <a:pt x="131" y="350"/>
                  </a:lnTo>
                  <a:lnTo>
                    <a:pt x="147" y="379"/>
                  </a:lnTo>
                  <a:lnTo>
                    <a:pt x="166" y="403"/>
                  </a:lnTo>
                  <a:lnTo>
                    <a:pt x="192" y="424"/>
                  </a:lnTo>
                  <a:lnTo>
                    <a:pt x="220" y="440"/>
                  </a:lnTo>
                  <a:lnTo>
                    <a:pt x="252" y="449"/>
                  </a:lnTo>
                  <a:lnTo>
                    <a:pt x="285" y="453"/>
                  </a:lnTo>
                  <a:lnTo>
                    <a:pt x="320" y="449"/>
                  </a:lnTo>
                  <a:lnTo>
                    <a:pt x="351" y="440"/>
                  </a:lnTo>
                  <a:lnTo>
                    <a:pt x="379" y="424"/>
                  </a:lnTo>
                  <a:lnTo>
                    <a:pt x="405" y="403"/>
                  </a:lnTo>
                  <a:lnTo>
                    <a:pt x="425" y="379"/>
                  </a:lnTo>
                  <a:lnTo>
                    <a:pt x="440" y="350"/>
                  </a:lnTo>
                  <a:lnTo>
                    <a:pt x="450" y="319"/>
                  </a:lnTo>
                  <a:lnTo>
                    <a:pt x="454" y="285"/>
                  </a:lnTo>
                  <a:lnTo>
                    <a:pt x="450" y="251"/>
                  </a:lnTo>
                  <a:lnTo>
                    <a:pt x="440" y="219"/>
                  </a:lnTo>
                  <a:lnTo>
                    <a:pt x="425" y="191"/>
                  </a:lnTo>
                  <a:lnTo>
                    <a:pt x="405" y="166"/>
                  </a:lnTo>
                  <a:lnTo>
                    <a:pt x="379" y="145"/>
                  </a:lnTo>
                  <a:lnTo>
                    <a:pt x="351" y="130"/>
                  </a:lnTo>
                  <a:lnTo>
                    <a:pt x="320" y="120"/>
                  </a:lnTo>
                  <a:lnTo>
                    <a:pt x="285" y="117"/>
                  </a:lnTo>
                  <a:close/>
                  <a:moveTo>
                    <a:pt x="285" y="0"/>
                  </a:moveTo>
                  <a:lnTo>
                    <a:pt x="327" y="4"/>
                  </a:lnTo>
                  <a:lnTo>
                    <a:pt x="368" y="13"/>
                  </a:lnTo>
                  <a:lnTo>
                    <a:pt x="406" y="27"/>
                  </a:lnTo>
                  <a:lnTo>
                    <a:pt x="440" y="46"/>
                  </a:lnTo>
                  <a:lnTo>
                    <a:pt x="473" y="70"/>
                  </a:lnTo>
                  <a:lnTo>
                    <a:pt x="500" y="98"/>
                  </a:lnTo>
                  <a:lnTo>
                    <a:pt x="525" y="130"/>
                  </a:lnTo>
                  <a:lnTo>
                    <a:pt x="545" y="165"/>
                  </a:lnTo>
                  <a:lnTo>
                    <a:pt x="559" y="203"/>
                  </a:lnTo>
                  <a:lnTo>
                    <a:pt x="568" y="243"/>
                  </a:lnTo>
                  <a:lnTo>
                    <a:pt x="571" y="285"/>
                  </a:lnTo>
                  <a:lnTo>
                    <a:pt x="568" y="327"/>
                  </a:lnTo>
                  <a:lnTo>
                    <a:pt x="559" y="367"/>
                  </a:lnTo>
                  <a:lnTo>
                    <a:pt x="545" y="404"/>
                  </a:lnTo>
                  <a:lnTo>
                    <a:pt x="525" y="440"/>
                  </a:lnTo>
                  <a:lnTo>
                    <a:pt x="500" y="472"/>
                  </a:lnTo>
                  <a:lnTo>
                    <a:pt x="473" y="499"/>
                  </a:lnTo>
                  <a:lnTo>
                    <a:pt x="440" y="524"/>
                  </a:lnTo>
                  <a:lnTo>
                    <a:pt x="406" y="542"/>
                  </a:lnTo>
                  <a:lnTo>
                    <a:pt x="368" y="557"/>
                  </a:lnTo>
                  <a:lnTo>
                    <a:pt x="327" y="566"/>
                  </a:lnTo>
                  <a:lnTo>
                    <a:pt x="285" y="569"/>
                  </a:lnTo>
                  <a:lnTo>
                    <a:pt x="244" y="566"/>
                  </a:lnTo>
                  <a:lnTo>
                    <a:pt x="203" y="557"/>
                  </a:lnTo>
                  <a:lnTo>
                    <a:pt x="165" y="542"/>
                  </a:lnTo>
                  <a:lnTo>
                    <a:pt x="131" y="524"/>
                  </a:lnTo>
                  <a:lnTo>
                    <a:pt x="99" y="499"/>
                  </a:lnTo>
                  <a:lnTo>
                    <a:pt x="71" y="472"/>
                  </a:lnTo>
                  <a:lnTo>
                    <a:pt x="47" y="440"/>
                  </a:lnTo>
                  <a:lnTo>
                    <a:pt x="27" y="404"/>
                  </a:lnTo>
                  <a:lnTo>
                    <a:pt x="12" y="367"/>
                  </a:lnTo>
                  <a:lnTo>
                    <a:pt x="3" y="327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1" y="98"/>
                  </a:lnTo>
                  <a:lnTo>
                    <a:pt x="99" y="70"/>
                  </a:lnTo>
                  <a:lnTo>
                    <a:pt x="131" y="46"/>
                  </a:lnTo>
                  <a:lnTo>
                    <a:pt x="165" y="27"/>
                  </a:lnTo>
                  <a:lnTo>
                    <a:pt x="203" y="13"/>
                  </a:lnTo>
                  <a:lnTo>
                    <a:pt x="244" y="4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10"/>
            <p:cNvSpPr>
              <a:spLocks/>
            </p:cNvSpPr>
            <p:nvPr/>
          </p:nvSpPr>
          <p:spPr bwMode="auto">
            <a:xfrm>
              <a:off x="1852613" y="2732088"/>
              <a:ext cx="58738" cy="23813"/>
            </a:xfrm>
            <a:custGeom>
              <a:avLst/>
              <a:gdLst>
                <a:gd name="T0" fmla="*/ 185 w 371"/>
                <a:gd name="T1" fmla="*/ 0 h 156"/>
                <a:gd name="T2" fmla="*/ 220 w 371"/>
                <a:gd name="T3" fmla="*/ 2 h 156"/>
                <a:gd name="T4" fmla="*/ 254 w 371"/>
                <a:gd name="T5" fmla="*/ 8 h 156"/>
                <a:gd name="T6" fmla="*/ 286 w 371"/>
                <a:gd name="T7" fmla="*/ 19 h 156"/>
                <a:gd name="T8" fmla="*/ 317 w 371"/>
                <a:gd name="T9" fmla="*/ 32 h 156"/>
                <a:gd name="T10" fmla="*/ 347 w 371"/>
                <a:gd name="T11" fmla="*/ 50 h 156"/>
                <a:gd name="T12" fmla="*/ 358 w 371"/>
                <a:gd name="T13" fmla="*/ 61 h 156"/>
                <a:gd name="T14" fmla="*/ 367 w 371"/>
                <a:gd name="T15" fmla="*/ 73 h 156"/>
                <a:gd name="T16" fmla="*/ 371 w 371"/>
                <a:gd name="T17" fmla="*/ 87 h 156"/>
                <a:gd name="T18" fmla="*/ 371 w 371"/>
                <a:gd name="T19" fmla="*/ 103 h 156"/>
                <a:gd name="T20" fmla="*/ 369 w 371"/>
                <a:gd name="T21" fmla="*/ 117 h 156"/>
                <a:gd name="T22" fmla="*/ 362 w 371"/>
                <a:gd name="T23" fmla="*/ 132 h 156"/>
                <a:gd name="T24" fmla="*/ 353 w 371"/>
                <a:gd name="T25" fmla="*/ 142 h 156"/>
                <a:gd name="T26" fmla="*/ 340 w 371"/>
                <a:gd name="T27" fmla="*/ 151 h 156"/>
                <a:gd name="T28" fmla="*/ 327 w 371"/>
                <a:gd name="T29" fmla="*/ 155 h 156"/>
                <a:gd name="T30" fmla="*/ 314 w 371"/>
                <a:gd name="T31" fmla="*/ 156 h 156"/>
                <a:gd name="T32" fmla="*/ 297 w 371"/>
                <a:gd name="T33" fmla="*/ 154 h 156"/>
                <a:gd name="T34" fmla="*/ 281 w 371"/>
                <a:gd name="T35" fmla="*/ 146 h 156"/>
                <a:gd name="T36" fmla="*/ 258 w 371"/>
                <a:gd name="T37" fmla="*/ 133 h 156"/>
                <a:gd name="T38" fmla="*/ 235 w 371"/>
                <a:gd name="T39" fmla="*/ 124 h 156"/>
                <a:gd name="T40" fmla="*/ 211 w 371"/>
                <a:gd name="T41" fmla="*/ 118 h 156"/>
                <a:gd name="T42" fmla="*/ 185 w 371"/>
                <a:gd name="T43" fmla="*/ 116 h 156"/>
                <a:gd name="T44" fmla="*/ 160 w 371"/>
                <a:gd name="T45" fmla="*/ 118 h 156"/>
                <a:gd name="T46" fmla="*/ 135 w 371"/>
                <a:gd name="T47" fmla="*/ 124 h 156"/>
                <a:gd name="T48" fmla="*/ 113 w 371"/>
                <a:gd name="T49" fmla="*/ 133 h 156"/>
                <a:gd name="T50" fmla="*/ 91 w 371"/>
                <a:gd name="T51" fmla="*/ 145 h 156"/>
                <a:gd name="T52" fmla="*/ 76 w 371"/>
                <a:gd name="T53" fmla="*/ 152 h 156"/>
                <a:gd name="T54" fmla="*/ 62 w 371"/>
                <a:gd name="T55" fmla="*/ 155 h 156"/>
                <a:gd name="T56" fmla="*/ 48 w 371"/>
                <a:gd name="T57" fmla="*/ 154 h 156"/>
                <a:gd name="T58" fmla="*/ 33 w 371"/>
                <a:gd name="T59" fmla="*/ 149 h 156"/>
                <a:gd name="T60" fmla="*/ 20 w 371"/>
                <a:gd name="T61" fmla="*/ 141 h 156"/>
                <a:gd name="T62" fmla="*/ 10 w 371"/>
                <a:gd name="T63" fmla="*/ 130 h 156"/>
                <a:gd name="T64" fmla="*/ 3 w 371"/>
                <a:gd name="T65" fmla="*/ 115 h 156"/>
                <a:gd name="T66" fmla="*/ 0 w 371"/>
                <a:gd name="T67" fmla="*/ 101 h 156"/>
                <a:gd name="T68" fmla="*/ 1 w 371"/>
                <a:gd name="T69" fmla="*/ 85 h 156"/>
                <a:gd name="T70" fmla="*/ 5 w 371"/>
                <a:gd name="T71" fmla="*/ 72 h 156"/>
                <a:gd name="T72" fmla="*/ 13 w 371"/>
                <a:gd name="T73" fmla="*/ 59 h 156"/>
                <a:gd name="T74" fmla="*/ 25 w 371"/>
                <a:gd name="T75" fmla="*/ 49 h 156"/>
                <a:gd name="T76" fmla="*/ 62 w 371"/>
                <a:gd name="T77" fmla="*/ 28 h 156"/>
                <a:gd name="T78" fmla="*/ 102 w 371"/>
                <a:gd name="T79" fmla="*/ 12 h 156"/>
                <a:gd name="T80" fmla="*/ 143 w 371"/>
                <a:gd name="T81" fmla="*/ 3 h 156"/>
                <a:gd name="T82" fmla="*/ 185 w 371"/>
                <a:gd name="T8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156">
                  <a:moveTo>
                    <a:pt x="185" y="0"/>
                  </a:moveTo>
                  <a:lnTo>
                    <a:pt x="220" y="2"/>
                  </a:lnTo>
                  <a:lnTo>
                    <a:pt x="254" y="8"/>
                  </a:lnTo>
                  <a:lnTo>
                    <a:pt x="286" y="19"/>
                  </a:lnTo>
                  <a:lnTo>
                    <a:pt x="317" y="32"/>
                  </a:lnTo>
                  <a:lnTo>
                    <a:pt x="347" y="50"/>
                  </a:lnTo>
                  <a:lnTo>
                    <a:pt x="358" y="61"/>
                  </a:lnTo>
                  <a:lnTo>
                    <a:pt x="367" y="73"/>
                  </a:lnTo>
                  <a:lnTo>
                    <a:pt x="371" y="87"/>
                  </a:lnTo>
                  <a:lnTo>
                    <a:pt x="371" y="103"/>
                  </a:lnTo>
                  <a:lnTo>
                    <a:pt x="369" y="117"/>
                  </a:lnTo>
                  <a:lnTo>
                    <a:pt x="362" y="132"/>
                  </a:lnTo>
                  <a:lnTo>
                    <a:pt x="353" y="142"/>
                  </a:lnTo>
                  <a:lnTo>
                    <a:pt x="340" y="151"/>
                  </a:lnTo>
                  <a:lnTo>
                    <a:pt x="327" y="155"/>
                  </a:lnTo>
                  <a:lnTo>
                    <a:pt x="314" y="156"/>
                  </a:lnTo>
                  <a:lnTo>
                    <a:pt x="297" y="154"/>
                  </a:lnTo>
                  <a:lnTo>
                    <a:pt x="281" y="146"/>
                  </a:lnTo>
                  <a:lnTo>
                    <a:pt x="258" y="133"/>
                  </a:lnTo>
                  <a:lnTo>
                    <a:pt x="235" y="124"/>
                  </a:lnTo>
                  <a:lnTo>
                    <a:pt x="211" y="118"/>
                  </a:lnTo>
                  <a:lnTo>
                    <a:pt x="185" y="116"/>
                  </a:lnTo>
                  <a:lnTo>
                    <a:pt x="160" y="118"/>
                  </a:lnTo>
                  <a:lnTo>
                    <a:pt x="135" y="124"/>
                  </a:lnTo>
                  <a:lnTo>
                    <a:pt x="113" y="133"/>
                  </a:lnTo>
                  <a:lnTo>
                    <a:pt x="91" y="145"/>
                  </a:lnTo>
                  <a:lnTo>
                    <a:pt x="76" y="152"/>
                  </a:lnTo>
                  <a:lnTo>
                    <a:pt x="62" y="155"/>
                  </a:lnTo>
                  <a:lnTo>
                    <a:pt x="48" y="154"/>
                  </a:lnTo>
                  <a:lnTo>
                    <a:pt x="33" y="149"/>
                  </a:lnTo>
                  <a:lnTo>
                    <a:pt x="20" y="141"/>
                  </a:lnTo>
                  <a:lnTo>
                    <a:pt x="10" y="130"/>
                  </a:lnTo>
                  <a:lnTo>
                    <a:pt x="3" y="115"/>
                  </a:lnTo>
                  <a:lnTo>
                    <a:pt x="0" y="101"/>
                  </a:lnTo>
                  <a:lnTo>
                    <a:pt x="1" y="85"/>
                  </a:lnTo>
                  <a:lnTo>
                    <a:pt x="5" y="72"/>
                  </a:lnTo>
                  <a:lnTo>
                    <a:pt x="13" y="59"/>
                  </a:lnTo>
                  <a:lnTo>
                    <a:pt x="25" y="49"/>
                  </a:lnTo>
                  <a:lnTo>
                    <a:pt x="62" y="28"/>
                  </a:lnTo>
                  <a:lnTo>
                    <a:pt x="102" y="12"/>
                  </a:lnTo>
                  <a:lnTo>
                    <a:pt x="143" y="3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2" name="Group 841"/>
          <p:cNvGrpSpPr/>
          <p:nvPr/>
        </p:nvGrpSpPr>
        <p:grpSpPr>
          <a:xfrm>
            <a:off x="716763" y="2676525"/>
            <a:ext cx="458788" cy="579438"/>
            <a:chOff x="708025" y="2676525"/>
            <a:chExt cx="458788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0" name="Freeform 215"/>
            <p:cNvSpPr>
              <a:spLocks noEditPoints="1"/>
            </p:cNvSpPr>
            <p:nvPr/>
          </p:nvSpPr>
          <p:spPr bwMode="auto">
            <a:xfrm>
              <a:off x="819150" y="2676525"/>
              <a:ext cx="311150" cy="360363"/>
            </a:xfrm>
            <a:custGeom>
              <a:avLst/>
              <a:gdLst>
                <a:gd name="T0" fmla="*/ 836 w 1954"/>
                <a:gd name="T1" fmla="*/ 2149 h 2266"/>
                <a:gd name="T2" fmla="*/ 250 w 1954"/>
                <a:gd name="T3" fmla="*/ 1947 h 2266"/>
                <a:gd name="T4" fmla="*/ 368 w 1954"/>
                <a:gd name="T5" fmla="*/ 1947 h 2266"/>
                <a:gd name="T6" fmla="*/ 210 w 1954"/>
                <a:gd name="T7" fmla="*/ 1829 h 2266"/>
                <a:gd name="T8" fmla="*/ 210 w 1954"/>
                <a:gd name="T9" fmla="*/ 659 h 2266"/>
                <a:gd name="T10" fmla="*/ 720 w 1954"/>
                <a:gd name="T11" fmla="*/ 543 h 2266"/>
                <a:gd name="T12" fmla="*/ 308 w 1954"/>
                <a:gd name="T13" fmla="*/ 0 h 2266"/>
                <a:gd name="T14" fmla="*/ 812 w 1954"/>
                <a:gd name="T15" fmla="*/ 11 h 2266"/>
                <a:gd name="T16" fmla="*/ 836 w 1954"/>
                <a:gd name="T17" fmla="*/ 59 h 2266"/>
                <a:gd name="T18" fmla="*/ 953 w 1954"/>
                <a:gd name="T19" fmla="*/ 545 h 2266"/>
                <a:gd name="T20" fmla="*/ 990 w 1954"/>
                <a:gd name="T21" fmla="*/ 583 h 2266"/>
                <a:gd name="T22" fmla="*/ 1168 w 1954"/>
                <a:gd name="T23" fmla="*/ 899 h 2266"/>
                <a:gd name="T24" fmla="*/ 1720 w 1954"/>
                <a:gd name="T25" fmla="*/ 1205 h 2266"/>
                <a:gd name="T26" fmla="*/ 1829 w 1954"/>
                <a:gd name="T27" fmla="*/ 1295 h 2266"/>
                <a:gd name="T28" fmla="*/ 1910 w 1954"/>
                <a:gd name="T29" fmla="*/ 1421 h 2266"/>
                <a:gd name="T30" fmla="*/ 1951 w 1954"/>
                <a:gd name="T31" fmla="*/ 1561 h 2266"/>
                <a:gd name="T32" fmla="*/ 1951 w 1954"/>
                <a:gd name="T33" fmla="*/ 2019 h 2266"/>
                <a:gd name="T34" fmla="*/ 1914 w 1954"/>
                <a:gd name="T35" fmla="*/ 2055 h 2266"/>
                <a:gd name="T36" fmla="*/ 1861 w 1954"/>
                <a:gd name="T37" fmla="*/ 2047 h 2266"/>
                <a:gd name="T38" fmla="*/ 1836 w 1954"/>
                <a:gd name="T39" fmla="*/ 2000 h 2266"/>
                <a:gd name="T40" fmla="*/ 1825 w 1954"/>
                <a:gd name="T41" fmla="*/ 1531 h 2266"/>
                <a:gd name="T42" fmla="*/ 1774 w 1954"/>
                <a:gd name="T43" fmla="*/ 1417 h 2266"/>
                <a:gd name="T44" fmla="*/ 1693 w 1954"/>
                <a:gd name="T45" fmla="*/ 1326 h 2266"/>
                <a:gd name="T46" fmla="*/ 993 w 1954"/>
                <a:gd name="T47" fmla="*/ 1015 h 2266"/>
                <a:gd name="T48" fmla="*/ 1047 w 1954"/>
                <a:gd name="T49" fmla="*/ 1833 h 2266"/>
                <a:gd name="T50" fmla="*/ 1083 w 1954"/>
                <a:gd name="T51" fmla="*/ 1869 h 2266"/>
                <a:gd name="T52" fmla="*/ 1075 w 1954"/>
                <a:gd name="T53" fmla="*/ 1922 h 2266"/>
                <a:gd name="T54" fmla="*/ 1028 w 1954"/>
                <a:gd name="T55" fmla="*/ 1947 h 2266"/>
                <a:gd name="T56" fmla="*/ 950 w 1954"/>
                <a:gd name="T57" fmla="*/ 2227 h 2266"/>
                <a:gd name="T58" fmla="*/ 914 w 1954"/>
                <a:gd name="T59" fmla="*/ 2263 h 2266"/>
                <a:gd name="T60" fmla="*/ 641 w 1954"/>
                <a:gd name="T61" fmla="*/ 2263 h 2266"/>
                <a:gd name="T62" fmla="*/ 604 w 1954"/>
                <a:gd name="T63" fmla="*/ 2227 h 2266"/>
                <a:gd name="T64" fmla="*/ 485 w 1954"/>
                <a:gd name="T65" fmla="*/ 1947 h 2266"/>
                <a:gd name="T66" fmla="*/ 474 w 1954"/>
                <a:gd name="T67" fmla="*/ 2242 h 2266"/>
                <a:gd name="T68" fmla="*/ 426 w 1954"/>
                <a:gd name="T69" fmla="*/ 2266 h 2266"/>
                <a:gd name="T70" fmla="*/ 156 w 1954"/>
                <a:gd name="T71" fmla="*/ 2255 h 2266"/>
                <a:gd name="T72" fmla="*/ 133 w 1954"/>
                <a:gd name="T73" fmla="*/ 2208 h 2266"/>
                <a:gd name="T74" fmla="*/ 40 w 1954"/>
                <a:gd name="T75" fmla="*/ 1943 h 2266"/>
                <a:gd name="T76" fmla="*/ 2 w 1954"/>
                <a:gd name="T77" fmla="*/ 1907 h 2266"/>
                <a:gd name="T78" fmla="*/ 11 w 1954"/>
                <a:gd name="T79" fmla="*/ 1854 h 2266"/>
                <a:gd name="T80" fmla="*/ 58 w 1954"/>
                <a:gd name="T81" fmla="*/ 1829 h 2266"/>
                <a:gd name="T82" fmla="*/ 95 w 1954"/>
                <a:gd name="T83" fmla="*/ 583 h 2266"/>
                <a:gd name="T84" fmla="*/ 133 w 1954"/>
                <a:gd name="T85" fmla="*/ 545 h 2266"/>
                <a:gd name="T86" fmla="*/ 250 w 1954"/>
                <a:gd name="T87" fmla="*/ 59 h 2266"/>
                <a:gd name="T88" fmla="*/ 274 w 1954"/>
                <a:gd name="T89" fmla="*/ 11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4" h="2266">
                  <a:moveTo>
                    <a:pt x="719" y="1947"/>
                  </a:moveTo>
                  <a:lnTo>
                    <a:pt x="719" y="2149"/>
                  </a:lnTo>
                  <a:lnTo>
                    <a:pt x="836" y="2149"/>
                  </a:lnTo>
                  <a:lnTo>
                    <a:pt x="836" y="1947"/>
                  </a:lnTo>
                  <a:lnTo>
                    <a:pt x="719" y="1947"/>
                  </a:lnTo>
                  <a:close/>
                  <a:moveTo>
                    <a:pt x="250" y="1947"/>
                  </a:moveTo>
                  <a:lnTo>
                    <a:pt x="250" y="2149"/>
                  </a:lnTo>
                  <a:lnTo>
                    <a:pt x="368" y="2149"/>
                  </a:lnTo>
                  <a:lnTo>
                    <a:pt x="368" y="1947"/>
                  </a:lnTo>
                  <a:lnTo>
                    <a:pt x="250" y="1947"/>
                  </a:lnTo>
                  <a:close/>
                  <a:moveTo>
                    <a:pt x="210" y="659"/>
                  </a:moveTo>
                  <a:lnTo>
                    <a:pt x="210" y="1829"/>
                  </a:lnTo>
                  <a:lnTo>
                    <a:pt x="876" y="1829"/>
                  </a:lnTo>
                  <a:lnTo>
                    <a:pt x="876" y="659"/>
                  </a:lnTo>
                  <a:lnTo>
                    <a:pt x="210" y="659"/>
                  </a:lnTo>
                  <a:close/>
                  <a:moveTo>
                    <a:pt x="366" y="116"/>
                  </a:moveTo>
                  <a:lnTo>
                    <a:pt x="366" y="543"/>
                  </a:lnTo>
                  <a:lnTo>
                    <a:pt x="720" y="543"/>
                  </a:lnTo>
                  <a:lnTo>
                    <a:pt x="720" y="116"/>
                  </a:lnTo>
                  <a:lnTo>
                    <a:pt x="366" y="116"/>
                  </a:lnTo>
                  <a:close/>
                  <a:moveTo>
                    <a:pt x="308" y="0"/>
                  </a:moveTo>
                  <a:lnTo>
                    <a:pt x="777" y="0"/>
                  </a:lnTo>
                  <a:lnTo>
                    <a:pt x="796" y="3"/>
                  </a:lnTo>
                  <a:lnTo>
                    <a:pt x="812" y="11"/>
                  </a:lnTo>
                  <a:lnTo>
                    <a:pt x="825" y="24"/>
                  </a:lnTo>
                  <a:lnTo>
                    <a:pt x="833" y="40"/>
                  </a:lnTo>
                  <a:lnTo>
                    <a:pt x="836" y="59"/>
                  </a:lnTo>
                  <a:lnTo>
                    <a:pt x="836" y="543"/>
                  </a:lnTo>
                  <a:lnTo>
                    <a:pt x="935" y="543"/>
                  </a:lnTo>
                  <a:lnTo>
                    <a:pt x="953" y="545"/>
                  </a:lnTo>
                  <a:lnTo>
                    <a:pt x="969" y="554"/>
                  </a:lnTo>
                  <a:lnTo>
                    <a:pt x="981" y="566"/>
                  </a:lnTo>
                  <a:lnTo>
                    <a:pt x="990" y="583"/>
                  </a:lnTo>
                  <a:lnTo>
                    <a:pt x="993" y="601"/>
                  </a:lnTo>
                  <a:lnTo>
                    <a:pt x="993" y="899"/>
                  </a:lnTo>
                  <a:lnTo>
                    <a:pt x="1168" y="899"/>
                  </a:lnTo>
                  <a:lnTo>
                    <a:pt x="1183" y="900"/>
                  </a:lnTo>
                  <a:lnTo>
                    <a:pt x="1197" y="907"/>
                  </a:lnTo>
                  <a:lnTo>
                    <a:pt x="1720" y="1205"/>
                  </a:lnTo>
                  <a:lnTo>
                    <a:pt x="1759" y="1230"/>
                  </a:lnTo>
                  <a:lnTo>
                    <a:pt x="1795" y="1260"/>
                  </a:lnTo>
                  <a:lnTo>
                    <a:pt x="1829" y="1295"/>
                  </a:lnTo>
                  <a:lnTo>
                    <a:pt x="1859" y="1335"/>
                  </a:lnTo>
                  <a:lnTo>
                    <a:pt x="1886" y="1377"/>
                  </a:lnTo>
                  <a:lnTo>
                    <a:pt x="1910" y="1421"/>
                  </a:lnTo>
                  <a:lnTo>
                    <a:pt x="1929" y="1467"/>
                  </a:lnTo>
                  <a:lnTo>
                    <a:pt x="1942" y="1514"/>
                  </a:lnTo>
                  <a:lnTo>
                    <a:pt x="1951" y="1561"/>
                  </a:lnTo>
                  <a:lnTo>
                    <a:pt x="1954" y="1606"/>
                  </a:lnTo>
                  <a:lnTo>
                    <a:pt x="1954" y="2000"/>
                  </a:lnTo>
                  <a:lnTo>
                    <a:pt x="1951" y="2019"/>
                  </a:lnTo>
                  <a:lnTo>
                    <a:pt x="1943" y="2034"/>
                  </a:lnTo>
                  <a:lnTo>
                    <a:pt x="1930" y="2047"/>
                  </a:lnTo>
                  <a:lnTo>
                    <a:pt x="1914" y="2055"/>
                  </a:lnTo>
                  <a:lnTo>
                    <a:pt x="1895" y="2058"/>
                  </a:lnTo>
                  <a:lnTo>
                    <a:pt x="1876" y="2055"/>
                  </a:lnTo>
                  <a:lnTo>
                    <a:pt x="1861" y="2047"/>
                  </a:lnTo>
                  <a:lnTo>
                    <a:pt x="1849" y="2034"/>
                  </a:lnTo>
                  <a:lnTo>
                    <a:pt x="1840" y="2019"/>
                  </a:lnTo>
                  <a:lnTo>
                    <a:pt x="1836" y="2000"/>
                  </a:lnTo>
                  <a:lnTo>
                    <a:pt x="1836" y="1606"/>
                  </a:lnTo>
                  <a:lnTo>
                    <a:pt x="1834" y="1570"/>
                  </a:lnTo>
                  <a:lnTo>
                    <a:pt x="1825" y="1531"/>
                  </a:lnTo>
                  <a:lnTo>
                    <a:pt x="1813" y="1492"/>
                  </a:lnTo>
                  <a:lnTo>
                    <a:pt x="1795" y="1453"/>
                  </a:lnTo>
                  <a:lnTo>
                    <a:pt x="1774" y="1417"/>
                  </a:lnTo>
                  <a:lnTo>
                    <a:pt x="1750" y="1383"/>
                  </a:lnTo>
                  <a:lnTo>
                    <a:pt x="1722" y="1353"/>
                  </a:lnTo>
                  <a:lnTo>
                    <a:pt x="1693" y="1326"/>
                  </a:lnTo>
                  <a:lnTo>
                    <a:pt x="1662" y="1305"/>
                  </a:lnTo>
                  <a:lnTo>
                    <a:pt x="1152" y="1015"/>
                  </a:lnTo>
                  <a:lnTo>
                    <a:pt x="993" y="1015"/>
                  </a:lnTo>
                  <a:lnTo>
                    <a:pt x="993" y="1829"/>
                  </a:lnTo>
                  <a:lnTo>
                    <a:pt x="1028" y="1829"/>
                  </a:lnTo>
                  <a:lnTo>
                    <a:pt x="1047" y="1833"/>
                  </a:lnTo>
                  <a:lnTo>
                    <a:pt x="1062" y="1842"/>
                  </a:lnTo>
                  <a:lnTo>
                    <a:pt x="1075" y="1854"/>
                  </a:lnTo>
                  <a:lnTo>
                    <a:pt x="1083" y="1869"/>
                  </a:lnTo>
                  <a:lnTo>
                    <a:pt x="1087" y="1888"/>
                  </a:lnTo>
                  <a:lnTo>
                    <a:pt x="1083" y="1907"/>
                  </a:lnTo>
                  <a:lnTo>
                    <a:pt x="1075" y="1922"/>
                  </a:lnTo>
                  <a:lnTo>
                    <a:pt x="1062" y="1936"/>
                  </a:lnTo>
                  <a:lnTo>
                    <a:pt x="1047" y="1943"/>
                  </a:lnTo>
                  <a:lnTo>
                    <a:pt x="1028" y="1947"/>
                  </a:lnTo>
                  <a:lnTo>
                    <a:pt x="954" y="1947"/>
                  </a:lnTo>
                  <a:lnTo>
                    <a:pt x="954" y="2208"/>
                  </a:lnTo>
                  <a:lnTo>
                    <a:pt x="950" y="2227"/>
                  </a:lnTo>
                  <a:lnTo>
                    <a:pt x="942" y="2242"/>
                  </a:lnTo>
                  <a:lnTo>
                    <a:pt x="929" y="2255"/>
                  </a:lnTo>
                  <a:lnTo>
                    <a:pt x="914" y="2263"/>
                  </a:lnTo>
                  <a:lnTo>
                    <a:pt x="895" y="2266"/>
                  </a:lnTo>
                  <a:lnTo>
                    <a:pt x="660" y="2266"/>
                  </a:lnTo>
                  <a:lnTo>
                    <a:pt x="641" y="2263"/>
                  </a:lnTo>
                  <a:lnTo>
                    <a:pt x="625" y="2255"/>
                  </a:lnTo>
                  <a:lnTo>
                    <a:pt x="612" y="2242"/>
                  </a:lnTo>
                  <a:lnTo>
                    <a:pt x="604" y="2227"/>
                  </a:lnTo>
                  <a:lnTo>
                    <a:pt x="601" y="2208"/>
                  </a:lnTo>
                  <a:lnTo>
                    <a:pt x="601" y="1947"/>
                  </a:lnTo>
                  <a:lnTo>
                    <a:pt x="485" y="1947"/>
                  </a:lnTo>
                  <a:lnTo>
                    <a:pt x="485" y="2208"/>
                  </a:lnTo>
                  <a:lnTo>
                    <a:pt x="481" y="2227"/>
                  </a:lnTo>
                  <a:lnTo>
                    <a:pt x="474" y="2242"/>
                  </a:lnTo>
                  <a:lnTo>
                    <a:pt x="460" y="2255"/>
                  </a:lnTo>
                  <a:lnTo>
                    <a:pt x="445" y="2263"/>
                  </a:lnTo>
                  <a:lnTo>
                    <a:pt x="426" y="2266"/>
                  </a:lnTo>
                  <a:lnTo>
                    <a:pt x="191" y="2266"/>
                  </a:lnTo>
                  <a:lnTo>
                    <a:pt x="173" y="2263"/>
                  </a:lnTo>
                  <a:lnTo>
                    <a:pt x="156" y="2255"/>
                  </a:lnTo>
                  <a:lnTo>
                    <a:pt x="144" y="2242"/>
                  </a:lnTo>
                  <a:lnTo>
                    <a:pt x="135" y="2227"/>
                  </a:lnTo>
                  <a:lnTo>
                    <a:pt x="133" y="2208"/>
                  </a:lnTo>
                  <a:lnTo>
                    <a:pt x="133" y="1947"/>
                  </a:lnTo>
                  <a:lnTo>
                    <a:pt x="58" y="1947"/>
                  </a:lnTo>
                  <a:lnTo>
                    <a:pt x="40" y="1943"/>
                  </a:lnTo>
                  <a:lnTo>
                    <a:pt x="23" y="1936"/>
                  </a:lnTo>
                  <a:lnTo>
                    <a:pt x="11" y="1922"/>
                  </a:lnTo>
                  <a:lnTo>
                    <a:pt x="2" y="1907"/>
                  </a:lnTo>
                  <a:lnTo>
                    <a:pt x="0" y="1888"/>
                  </a:lnTo>
                  <a:lnTo>
                    <a:pt x="2" y="1869"/>
                  </a:lnTo>
                  <a:lnTo>
                    <a:pt x="11" y="1854"/>
                  </a:lnTo>
                  <a:lnTo>
                    <a:pt x="23" y="1842"/>
                  </a:lnTo>
                  <a:lnTo>
                    <a:pt x="40" y="1833"/>
                  </a:lnTo>
                  <a:lnTo>
                    <a:pt x="58" y="1829"/>
                  </a:lnTo>
                  <a:lnTo>
                    <a:pt x="93" y="1829"/>
                  </a:lnTo>
                  <a:lnTo>
                    <a:pt x="93" y="601"/>
                  </a:lnTo>
                  <a:lnTo>
                    <a:pt x="95" y="583"/>
                  </a:lnTo>
                  <a:lnTo>
                    <a:pt x="104" y="566"/>
                  </a:lnTo>
                  <a:lnTo>
                    <a:pt x="116" y="554"/>
                  </a:lnTo>
                  <a:lnTo>
                    <a:pt x="133" y="545"/>
                  </a:lnTo>
                  <a:lnTo>
                    <a:pt x="151" y="543"/>
                  </a:lnTo>
                  <a:lnTo>
                    <a:pt x="250" y="543"/>
                  </a:lnTo>
                  <a:lnTo>
                    <a:pt x="250" y="59"/>
                  </a:lnTo>
                  <a:lnTo>
                    <a:pt x="253" y="40"/>
                  </a:lnTo>
                  <a:lnTo>
                    <a:pt x="261" y="24"/>
                  </a:lnTo>
                  <a:lnTo>
                    <a:pt x="274" y="11"/>
                  </a:lnTo>
                  <a:lnTo>
                    <a:pt x="289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16"/>
            <p:cNvSpPr>
              <a:spLocks noEditPoints="1"/>
            </p:cNvSpPr>
            <p:nvPr/>
          </p:nvSpPr>
          <p:spPr bwMode="auto">
            <a:xfrm>
              <a:off x="708025" y="2905125"/>
              <a:ext cx="458788" cy="350838"/>
            </a:xfrm>
            <a:custGeom>
              <a:avLst/>
              <a:gdLst>
                <a:gd name="T0" fmla="*/ 2536 w 2893"/>
                <a:gd name="T1" fmla="*/ 864 h 2211"/>
                <a:gd name="T2" fmla="*/ 2462 w 2893"/>
                <a:gd name="T3" fmla="*/ 916 h 2211"/>
                <a:gd name="T4" fmla="*/ 2423 w 2893"/>
                <a:gd name="T5" fmla="*/ 999 h 2211"/>
                <a:gd name="T6" fmla="*/ 2431 w 2893"/>
                <a:gd name="T7" fmla="*/ 1092 h 2211"/>
                <a:gd name="T8" fmla="*/ 2484 w 2893"/>
                <a:gd name="T9" fmla="*/ 1166 h 2211"/>
                <a:gd name="T10" fmla="*/ 2566 w 2893"/>
                <a:gd name="T11" fmla="*/ 1206 h 2211"/>
                <a:gd name="T12" fmla="*/ 2660 w 2893"/>
                <a:gd name="T13" fmla="*/ 1197 h 2211"/>
                <a:gd name="T14" fmla="*/ 2735 w 2893"/>
                <a:gd name="T15" fmla="*/ 1145 h 2211"/>
                <a:gd name="T16" fmla="*/ 2773 w 2893"/>
                <a:gd name="T17" fmla="*/ 1062 h 2211"/>
                <a:gd name="T18" fmla="*/ 2766 w 2893"/>
                <a:gd name="T19" fmla="*/ 968 h 2211"/>
                <a:gd name="T20" fmla="*/ 2714 w 2893"/>
                <a:gd name="T21" fmla="*/ 894 h 2211"/>
                <a:gd name="T22" fmla="*/ 2630 w 2893"/>
                <a:gd name="T23" fmla="*/ 855 h 2211"/>
                <a:gd name="T24" fmla="*/ 1885 w 2893"/>
                <a:gd name="T25" fmla="*/ 2 h 2211"/>
                <a:gd name="T26" fmla="*/ 2169 w 2893"/>
                <a:gd name="T27" fmla="*/ 163 h 2211"/>
                <a:gd name="T28" fmla="*/ 2187 w 2893"/>
                <a:gd name="T29" fmla="*/ 204 h 2211"/>
                <a:gd name="T30" fmla="*/ 2380 w 2893"/>
                <a:gd name="T31" fmla="*/ 1469 h 2211"/>
                <a:gd name="T32" fmla="*/ 2417 w 2893"/>
                <a:gd name="T33" fmla="*/ 1506 h 2211"/>
                <a:gd name="T34" fmla="*/ 2409 w 2893"/>
                <a:gd name="T35" fmla="*/ 1558 h 2211"/>
                <a:gd name="T36" fmla="*/ 2362 w 2893"/>
                <a:gd name="T37" fmla="*/ 1583 h 2211"/>
                <a:gd name="T38" fmla="*/ 490 w 2893"/>
                <a:gd name="T39" fmla="*/ 1594 h 2211"/>
                <a:gd name="T40" fmla="*/ 386 w 2893"/>
                <a:gd name="T41" fmla="*/ 1647 h 2211"/>
                <a:gd name="T42" fmla="*/ 307 w 2893"/>
                <a:gd name="T43" fmla="*/ 1730 h 2211"/>
                <a:gd name="T44" fmla="*/ 2539 w 2893"/>
                <a:gd name="T45" fmla="*/ 2095 h 2211"/>
                <a:gd name="T46" fmla="*/ 2464 w 2893"/>
                <a:gd name="T47" fmla="*/ 1292 h 2211"/>
                <a:gd name="T48" fmla="*/ 2371 w 2893"/>
                <a:gd name="T49" fmla="*/ 1218 h 2211"/>
                <a:gd name="T50" fmla="*/ 2315 w 2893"/>
                <a:gd name="T51" fmla="*/ 1113 h 2211"/>
                <a:gd name="T52" fmla="*/ 2307 w 2893"/>
                <a:gd name="T53" fmla="*/ 987 h 2211"/>
                <a:gd name="T54" fmla="*/ 2351 w 2893"/>
                <a:gd name="T55" fmla="*/ 870 h 2211"/>
                <a:gd name="T56" fmla="*/ 2437 w 2893"/>
                <a:gd name="T57" fmla="*/ 783 h 2211"/>
                <a:gd name="T58" fmla="*/ 2555 w 2893"/>
                <a:gd name="T59" fmla="*/ 739 h 2211"/>
                <a:gd name="T60" fmla="*/ 2684 w 2893"/>
                <a:gd name="T61" fmla="*/ 749 h 2211"/>
                <a:gd name="T62" fmla="*/ 2792 w 2893"/>
                <a:gd name="T63" fmla="*/ 809 h 2211"/>
                <a:gd name="T64" fmla="*/ 2866 w 2893"/>
                <a:gd name="T65" fmla="*/ 906 h 2211"/>
                <a:gd name="T66" fmla="*/ 2893 w 2893"/>
                <a:gd name="T67" fmla="*/ 1030 h 2211"/>
                <a:gd name="T68" fmla="*/ 2868 w 2893"/>
                <a:gd name="T69" fmla="*/ 1150 h 2211"/>
                <a:gd name="T70" fmla="*/ 2798 w 2893"/>
                <a:gd name="T71" fmla="*/ 1247 h 2211"/>
                <a:gd name="T72" fmla="*/ 2696 w 2893"/>
                <a:gd name="T73" fmla="*/ 1307 h 2211"/>
                <a:gd name="T74" fmla="*/ 2654 w 2893"/>
                <a:gd name="T75" fmla="*/ 2171 h 2211"/>
                <a:gd name="T76" fmla="*/ 2617 w 2893"/>
                <a:gd name="T77" fmla="*/ 2208 h 2211"/>
                <a:gd name="T78" fmla="*/ 44 w 2893"/>
                <a:gd name="T79" fmla="*/ 2209 h 2211"/>
                <a:gd name="T80" fmla="*/ 10 w 2893"/>
                <a:gd name="T81" fmla="*/ 2184 h 2211"/>
                <a:gd name="T82" fmla="*/ 1 w 2893"/>
                <a:gd name="T83" fmla="*/ 2144 h 2211"/>
                <a:gd name="T84" fmla="*/ 204 w 2893"/>
                <a:gd name="T85" fmla="*/ 1675 h 2211"/>
                <a:gd name="T86" fmla="*/ 298 w 2893"/>
                <a:gd name="T87" fmla="*/ 1567 h 2211"/>
                <a:gd name="T88" fmla="*/ 425 w 2893"/>
                <a:gd name="T89" fmla="*/ 1493 h 2211"/>
                <a:gd name="T90" fmla="*/ 562 w 2893"/>
                <a:gd name="T91" fmla="*/ 1467 h 2211"/>
                <a:gd name="T92" fmla="*/ 819 w 2893"/>
                <a:gd name="T93" fmla="*/ 1088 h 2211"/>
                <a:gd name="T94" fmla="*/ 1913 w 2893"/>
                <a:gd name="T95" fmla="*/ 1208 h 2211"/>
                <a:gd name="T96" fmla="*/ 1949 w 2893"/>
                <a:gd name="T97" fmla="*/ 1244 h 2211"/>
                <a:gd name="T98" fmla="*/ 1942 w 2893"/>
                <a:gd name="T99" fmla="*/ 1297 h 2211"/>
                <a:gd name="T100" fmla="*/ 1894 w 2893"/>
                <a:gd name="T101" fmla="*/ 1322 h 2211"/>
                <a:gd name="T102" fmla="*/ 726 w 2893"/>
                <a:gd name="T103" fmla="*/ 1311 h 2211"/>
                <a:gd name="T104" fmla="*/ 703 w 2893"/>
                <a:gd name="T105" fmla="*/ 1263 h 2211"/>
                <a:gd name="T106" fmla="*/ 714 w 2893"/>
                <a:gd name="T107" fmla="*/ 995 h 2211"/>
                <a:gd name="T108" fmla="*/ 761 w 2893"/>
                <a:gd name="T109" fmla="*/ 972 h 2211"/>
                <a:gd name="T110" fmla="*/ 1842 w 2893"/>
                <a:gd name="T111" fmla="*/ 109 h 2211"/>
                <a:gd name="T112" fmla="*/ 1815 w 2893"/>
                <a:gd name="T113" fmla="*/ 74 h 2211"/>
                <a:gd name="T114" fmla="*/ 1821 w 2893"/>
                <a:gd name="T115" fmla="*/ 30 h 2211"/>
                <a:gd name="T116" fmla="*/ 1855 w 2893"/>
                <a:gd name="T117" fmla="*/ 2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3" h="2211">
                  <a:moveTo>
                    <a:pt x="2598" y="853"/>
                  </a:moveTo>
                  <a:lnTo>
                    <a:pt x="2566" y="855"/>
                  </a:lnTo>
                  <a:lnTo>
                    <a:pt x="2536" y="864"/>
                  </a:lnTo>
                  <a:lnTo>
                    <a:pt x="2508" y="877"/>
                  </a:lnTo>
                  <a:lnTo>
                    <a:pt x="2484" y="894"/>
                  </a:lnTo>
                  <a:lnTo>
                    <a:pt x="2462" y="916"/>
                  </a:lnTo>
                  <a:lnTo>
                    <a:pt x="2444" y="940"/>
                  </a:lnTo>
                  <a:lnTo>
                    <a:pt x="2431" y="968"/>
                  </a:lnTo>
                  <a:lnTo>
                    <a:pt x="2423" y="999"/>
                  </a:lnTo>
                  <a:lnTo>
                    <a:pt x="2420" y="1030"/>
                  </a:lnTo>
                  <a:lnTo>
                    <a:pt x="2423" y="1062"/>
                  </a:lnTo>
                  <a:lnTo>
                    <a:pt x="2431" y="1092"/>
                  </a:lnTo>
                  <a:lnTo>
                    <a:pt x="2444" y="1119"/>
                  </a:lnTo>
                  <a:lnTo>
                    <a:pt x="2462" y="1145"/>
                  </a:lnTo>
                  <a:lnTo>
                    <a:pt x="2484" y="1166"/>
                  </a:lnTo>
                  <a:lnTo>
                    <a:pt x="2508" y="1183"/>
                  </a:lnTo>
                  <a:lnTo>
                    <a:pt x="2536" y="1197"/>
                  </a:lnTo>
                  <a:lnTo>
                    <a:pt x="2566" y="1206"/>
                  </a:lnTo>
                  <a:lnTo>
                    <a:pt x="2598" y="1208"/>
                  </a:lnTo>
                  <a:lnTo>
                    <a:pt x="2630" y="1206"/>
                  </a:lnTo>
                  <a:lnTo>
                    <a:pt x="2660" y="1197"/>
                  </a:lnTo>
                  <a:lnTo>
                    <a:pt x="2688" y="1183"/>
                  </a:lnTo>
                  <a:lnTo>
                    <a:pt x="2714" y="1166"/>
                  </a:lnTo>
                  <a:lnTo>
                    <a:pt x="2735" y="1145"/>
                  </a:lnTo>
                  <a:lnTo>
                    <a:pt x="2752" y="1119"/>
                  </a:lnTo>
                  <a:lnTo>
                    <a:pt x="2766" y="1092"/>
                  </a:lnTo>
                  <a:lnTo>
                    <a:pt x="2773" y="1062"/>
                  </a:lnTo>
                  <a:lnTo>
                    <a:pt x="2777" y="1030"/>
                  </a:lnTo>
                  <a:lnTo>
                    <a:pt x="2773" y="999"/>
                  </a:lnTo>
                  <a:lnTo>
                    <a:pt x="2766" y="968"/>
                  </a:lnTo>
                  <a:lnTo>
                    <a:pt x="2752" y="940"/>
                  </a:lnTo>
                  <a:lnTo>
                    <a:pt x="2735" y="916"/>
                  </a:lnTo>
                  <a:lnTo>
                    <a:pt x="2714" y="894"/>
                  </a:lnTo>
                  <a:lnTo>
                    <a:pt x="2688" y="877"/>
                  </a:lnTo>
                  <a:lnTo>
                    <a:pt x="2660" y="864"/>
                  </a:lnTo>
                  <a:lnTo>
                    <a:pt x="2630" y="855"/>
                  </a:lnTo>
                  <a:lnTo>
                    <a:pt x="2598" y="853"/>
                  </a:lnTo>
                  <a:close/>
                  <a:moveTo>
                    <a:pt x="1871" y="0"/>
                  </a:moveTo>
                  <a:lnTo>
                    <a:pt x="1885" y="2"/>
                  </a:lnTo>
                  <a:lnTo>
                    <a:pt x="1900" y="8"/>
                  </a:lnTo>
                  <a:lnTo>
                    <a:pt x="2157" y="154"/>
                  </a:lnTo>
                  <a:lnTo>
                    <a:pt x="2169" y="163"/>
                  </a:lnTo>
                  <a:lnTo>
                    <a:pt x="2179" y="175"/>
                  </a:lnTo>
                  <a:lnTo>
                    <a:pt x="2185" y="189"/>
                  </a:lnTo>
                  <a:lnTo>
                    <a:pt x="2187" y="204"/>
                  </a:lnTo>
                  <a:lnTo>
                    <a:pt x="2187" y="1467"/>
                  </a:lnTo>
                  <a:lnTo>
                    <a:pt x="2362" y="1467"/>
                  </a:lnTo>
                  <a:lnTo>
                    <a:pt x="2380" y="1469"/>
                  </a:lnTo>
                  <a:lnTo>
                    <a:pt x="2396" y="1478"/>
                  </a:lnTo>
                  <a:lnTo>
                    <a:pt x="2409" y="1490"/>
                  </a:lnTo>
                  <a:lnTo>
                    <a:pt x="2417" y="1506"/>
                  </a:lnTo>
                  <a:lnTo>
                    <a:pt x="2420" y="1524"/>
                  </a:lnTo>
                  <a:lnTo>
                    <a:pt x="2417" y="1543"/>
                  </a:lnTo>
                  <a:lnTo>
                    <a:pt x="2409" y="1558"/>
                  </a:lnTo>
                  <a:lnTo>
                    <a:pt x="2396" y="1572"/>
                  </a:lnTo>
                  <a:lnTo>
                    <a:pt x="2380" y="1579"/>
                  </a:lnTo>
                  <a:lnTo>
                    <a:pt x="2362" y="1583"/>
                  </a:lnTo>
                  <a:lnTo>
                    <a:pt x="562" y="1583"/>
                  </a:lnTo>
                  <a:lnTo>
                    <a:pt x="527" y="1586"/>
                  </a:lnTo>
                  <a:lnTo>
                    <a:pt x="490" y="1594"/>
                  </a:lnTo>
                  <a:lnTo>
                    <a:pt x="455" y="1607"/>
                  </a:lnTo>
                  <a:lnTo>
                    <a:pt x="419" y="1626"/>
                  </a:lnTo>
                  <a:lnTo>
                    <a:pt x="386" y="1647"/>
                  </a:lnTo>
                  <a:lnTo>
                    <a:pt x="356" y="1672"/>
                  </a:lnTo>
                  <a:lnTo>
                    <a:pt x="329" y="1700"/>
                  </a:lnTo>
                  <a:lnTo>
                    <a:pt x="307" y="1730"/>
                  </a:lnTo>
                  <a:lnTo>
                    <a:pt x="290" y="1762"/>
                  </a:lnTo>
                  <a:lnTo>
                    <a:pt x="147" y="2095"/>
                  </a:lnTo>
                  <a:lnTo>
                    <a:pt x="2539" y="2095"/>
                  </a:lnTo>
                  <a:lnTo>
                    <a:pt x="2539" y="1318"/>
                  </a:lnTo>
                  <a:lnTo>
                    <a:pt x="2501" y="1307"/>
                  </a:lnTo>
                  <a:lnTo>
                    <a:pt x="2464" y="1292"/>
                  </a:lnTo>
                  <a:lnTo>
                    <a:pt x="2430" y="1271"/>
                  </a:lnTo>
                  <a:lnTo>
                    <a:pt x="2399" y="1247"/>
                  </a:lnTo>
                  <a:lnTo>
                    <a:pt x="2371" y="1218"/>
                  </a:lnTo>
                  <a:lnTo>
                    <a:pt x="2348" y="1186"/>
                  </a:lnTo>
                  <a:lnTo>
                    <a:pt x="2329" y="1150"/>
                  </a:lnTo>
                  <a:lnTo>
                    <a:pt x="2315" y="1113"/>
                  </a:lnTo>
                  <a:lnTo>
                    <a:pt x="2307" y="1072"/>
                  </a:lnTo>
                  <a:lnTo>
                    <a:pt x="2303" y="1030"/>
                  </a:lnTo>
                  <a:lnTo>
                    <a:pt x="2307" y="987"/>
                  </a:lnTo>
                  <a:lnTo>
                    <a:pt x="2315" y="946"/>
                  </a:lnTo>
                  <a:lnTo>
                    <a:pt x="2331" y="906"/>
                  </a:lnTo>
                  <a:lnTo>
                    <a:pt x="2351" y="870"/>
                  </a:lnTo>
                  <a:lnTo>
                    <a:pt x="2375" y="837"/>
                  </a:lnTo>
                  <a:lnTo>
                    <a:pt x="2405" y="809"/>
                  </a:lnTo>
                  <a:lnTo>
                    <a:pt x="2437" y="783"/>
                  </a:lnTo>
                  <a:lnTo>
                    <a:pt x="2474" y="763"/>
                  </a:lnTo>
                  <a:lnTo>
                    <a:pt x="2513" y="749"/>
                  </a:lnTo>
                  <a:lnTo>
                    <a:pt x="2555" y="739"/>
                  </a:lnTo>
                  <a:lnTo>
                    <a:pt x="2598" y="736"/>
                  </a:lnTo>
                  <a:lnTo>
                    <a:pt x="2641" y="739"/>
                  </a:lnTo>
                  <a:lnTo>
                    <a:pt x="2684" y="749"/>
                  </a:lnTo>
                  <a:lnTo>
                    <a:pt x="2722" y="763"/>
                  </a:lnTo>
                  <a:lnTo>
                    <a:pt x="2759" y="783"/>
                  </a:lnTo>
                  <a:lnTo>
                    <a:pt x="2792" y="809"/>
                  </a:lnTo>
                  <a:lnTo>
                    <a:pt x="2821" y="837"/>
                  </a:lnTo>
                  <a:lnTo>
                    <a:pt x="2846" y="870"/>
                  </a:lnTo>
                  <a:lnTo>
                    <a:pt x="2866" y="906"/>
                  </a:lnTo>
                  <a:lnTo>
                    <a:pt x="2881" y="946"/>
                  </a:lnTo>
                  <a:lnTo>
                    <a:pt x="2890" y="987"/>
                  </a:lnTo>
                  <a:lnTo>
                    <a:pt x="2893" y="1030"/>
                  </a:lnTo>
                  <a:lnTo>
                    <a:pt x="2891" y="1072"/>
                  </a:lnTo>
                  <a:lnTo>
                    <a:pt x="2882" y="1113"/>
                  </a:lnTo>
                  <a:lnTo>
                    <a:pt x="2868" y="1150"/>
                  </a:lnTo>
                  <a:lnTo>
                    <a:pt x="2849" y="1186"/>
                  </a:lnTo>
                  <a:lnTo>
                    <a:pt x="2826" y="1218"/>
                  </a:lnTo>
                  <a:lnTo>
                    <a:pt x="2798" y="1247"/>
                  </a:lnTo>
                  <a:lnTo>
                    <a:pt x="2768" y="1271"/>
                  </a:lnTo>
                  <a:lnTo>
                    <a:pt x="2734" y="1292"/>
                  </a:lnTo>
                  <a:lnTo>
                    <a:pt x="2696" y="1307"/>
                  </a:lnTo>
                  <a:lnTo>
                    <a:pt x="2657" y="1318"/>
                  </a:lnTo>
                  <a:lnTo>
                    <a:pt x="2657" y="2152"/>
                  </a:lnTo>
                  <a:lnTo>
                    <a:pt x="2654" y="2171"/>
                  </a:lnTo>
                  <a:lnTo>
                    <a:pt x="2646" y="2187"/>
                  </a:lnTo>
                  <a:lnTo>
                    <a:pt x="2633" y="2200"/>
                  </a:lnTo>
                  <a:lnTo>
                    <a:pt x="2617" y="2208"/>
                  </a:lnTo>
                  <a:lnTo>
                    <a:pt x="2598" y="2211"/>
                  </a:lnTo>
                  <a:lnTo>
                    <a:pt x="59" y="2211"/>
                  </a:lnTo>
                  <a:lnTo>
                    <a:pt x="44" y="2209"/>
                  </a:lnTo>
                  <a:lnTo>
                    <a:pt x="31" y="2204"/>
                  </a:lnTo>
                  <a:lnTo>
                    <a:pt x="19" y="2196"/>
                  </a:lnTo>
                  <a:lnTo>
                    <a:pt x="10" y="2184"/>
                  </a:lnTo>
                  <a:lnTo>
                    <a:pt x="3" y="2172"/>
                  </a:lnTo>
                  <a:lnTo>
                    <a:pt x="0" y="2158"/>
                  </a:lnTo>
                  <a:lnTo>
                    <a:pt x="1" y="2144"/>
                  </a:lnTo>
                  <a:lnTo>
                    <a:pt x="5" y="2130"/>
                  </a:lnTo>
                  <a:lnTo>
                    <a:pt x="183" y="1715"/>
                  </a:lnTo>
                  <a:lnTo>
                    <a:pt x="204" y="1675"/>
                  </a:lnTo>
                  <a:lnTo>
                    <a:pt x="231" y="1636"/>
                  </a:lnTo>
                  <a:lnTo>
                    <a:pt x="263" y="1600"/>
                  </a:lnTo>
                  <a:lnTo>
                    <a:pt x="298" y="1567"/>
                  </a:lnTo>
                  <a:lnTo>
                    <a:pt x="338" y="1539"/>
                  </a:lnTo>
                  <a:lnTo>
                    <a:pt x="380" y="1514"/>
                  </a:lnTo>
                  <a:lnTo>
                    <a:pt x="425" y="1493"/>
                  </a:lnTo>
                  <a:lnTo>
                    <a:pt x="470" y="1479"/>
                  </a:lnTo>
                  <a:lnTo>
                    <a:pt x="517" y="1470"/>
                  </a:lnTo>
                  <a:lnTo>
                    <a:pt x="562" y="1467"/>
                  </a:lnTo>
                  <a:lnTo>
                    <a:pt x="2069" y="1467"/>
                  </a:lnTo>
                  <a:lnTo>
                    <a:pt x="2069" y="1088"/>
                  </a:lnTo>
                  <a:lnTo>
                    <a:pt x="819" y="1088"/>
                  </a:lnTo>
                  <a:lnTo>
                    <a:pt x="819" y="1204"/>
                  </a:lnTo>
                  <a:lnTo>
                    <a:pt x="1894" y="1204"/>
                  </a:lnTo>
                  <a:lnTo>
                    <a:pt x="1913" y="1208"/>
                  </a:lnTo>
                  <a:lnTo>
                    <a:pt x="1928" y="1217"/>
                  </a:lnTo>
                  <a:lnTo>
                    <a:pt x="1942" y="1229"/>
                  </a:lnTo>
                  <a:lnTo>
                    <a:pt x="1949" y="1244"/>
                  </a:lnTo>
                  <a:lnTo>
                    <a:pt x="1953" y="1263"/>
                  </a:lnTo>
                  <a:lnTo>
                    <a:pt x="1949" y="1282"/>
                  </a:lnTo>
                  <a:lnTo>
                    <a:pt x="1942" y="1297"/>
                  </a:lnTo>
                  <a:lnTo>
                    <a:pt x="1928" y="1311"/>
                  </a:lnTo>
                  <a:lnTo>
                    <a:pt x="1913" y="1318"/>
                  </a:lnTo>
                  <a:lnTo>
                    <a:pt x="1894" y="1322"/>
                  </a:lnTo>
                  <a:lnTo>
                    <a:pt x="761" y="1322"/>
                  </a:lnTo>
                  <a:lnTo>
                    <a:pt x="743" y="1318"/>
                  </a:lnTo>
                  <a:lnTo>
                    <a:pt x="726" y="1311"/>
                  </a:lnTo>
                  <a:lnTo>
                    <a:pt x="714" y="1297"/>
                  </a:lnTo>
                  <a:lnTo>
                    <a:pt x="705" y="1282"/>
                  </a:lnTo>
                  <a:lnTo>
                    <a:pt x="703" y="1263"/>
                  </a:lnTo>
                  <a:lnTo>
                    <a:pt x="703" y="1030"/>
                  </a:lnTo>
                  <a:lnTo>
                    <a:pt x="705" y="1012"/>
                  </a:lnTo>
                  <a:lnTo>
                    <a:pt x="714" y="995"/>
                  </a:lnTo>
                  <a:lnTo>
                    <a:pt x="726" y="983"/>
                  </a:lnTo>
                  <a:lnTo>
                    <a:pt x="743" y="974"/>
                  </a:lnTo>
                  <a:lnTo>
                    <a:pt x="761" y="972"/>
                  </a:lnTo>
                  <a:lnTo>
                    <a:pt x="2069" y="972"/>
                  </a:lnTo>
                  <a:lnTo>
                    <a:pt x="2069" y="238"/>
                  </a:lnTo>
                  <a:lnTo>
                    <a:pt x="1842" y="109"/>
                  </a:lnTo>
                  <a:lnTo>
                    <a:pt x="1830" y="100"/>
                  </a:lnTo>
                  <a:lnTo>
                    <a:pt x="1821" y="87"/>
                  </a:lnTo>
                  <a:lnTo>
                    <a:pt x="1815" y="74"/>
                  </a:lnTo>
                  <a:lnTo>
                    <a:pt x="1813" y="60"/>
                  </a:lnTo>
                  <a:lnTo>
                    <a:pt x="1814" y="44"/>
                  </a:lnTo>
                  <a:lnTo>
                    <a:pt x="1821" y="30"/>
                  </a:lnTo>
                  <a:lnTo>
                    <a:pt x="1830" y="18"/>
                  </a:lnTo>
                  <a:lnTo>
                    <a:pt x="1842" y="8"/>
                  </a:lnTo>
                  <a:lnTo>
                    <a:pt x="1855" y="2"/>
                  </a:lnTo>
                  <a:lnTo>
                    <a:pt x="18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5" name="Group 914"/>
          <p:cNvGrpSpPr/>
          <p:nvPr/>
        </p:nvGrpSpPr>
        <p:grpSpPr>
          <a:xfrm>
            <a:off x="5472021" y="3448050"/>
            <a:ext cx="303213" cy="581025"/>
            <a:chOff x="5457825" y="3448050"/>
            <a:chExt cx="303213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221"/>
            <p:cNvSpPr>
              <a:spLocks/>
            </p:cNvSpPr>
            <p:nvPr/>
          </p:nvSpPr>
          <p:spPr bwMode="auto">
            <a:xfrm>
              <a:off x="5561013" y="3941763"/>
              <a:ext cx="19050" cy="17463"/>
            </a:xfrm>
            <a:custGeom>
              <a:avLst/>
              <a:gdLst>
                <a:gd name="T0" fmla="*/ 58 w 117"/>
                <a:gd name="T1" fmla="*/ 0 h 117"/>
                <a:gd name="T2" fmla="*/ 77 w 117"/>
                <a:gd name="T3" fmla="*/ 3 h 117"/>
                <a:gd name="T4" fmla="*/ 93 w 117"/>
                <a:gd name="T5" fmla="*/ 11 h 117"/>
                <a:gd name="T6" fmla="*/ 106 w 117"/>
                <a:gd name="T7" fmla="*/ 24 h 117"/>
                <a:gd name="T8" fmla="*/ 114 w 117"/>
                <a:gd name="T9" fmla="*/ 39 h 117"/>
                <a:gd name="T10" fmla="*/ 117 w 117"/>
                <a:gd name="T11" fmla="*/ 58 h 117"/>
                <a:gd name="T12" fmla="*/ 114 w 117"/>
                <a:gd name="T13" fmla="*/ 77 h 117"/>
                <a:gd name="T14" fmla="*/ 106 w 117"/>
                <a:gd name="T15" fmla="*/ 93 h 117"/>
                <a:gd name="T16" fmla="*/ 93 w 117"/>
                <a:gd name="T17" fmla="*/ 105 h 117"/>
                <a:gd name="T18" fmla="*/ 77 w 117"/>
                <a:gd name="T19" fmla="*/ 114 h 117"/>
                <a:gd name="T20" fmla="*/ 58 w 117"/>
                <a:gd name="T21" fmla="*/ 117 h 117"/>
                <a:gd name="T22" fmla="*/ 40 w 117"/>
                <a:gd name="T23" fmla="*/ 114 h 117"/>
                <a:gd name="T24" fmla="*/ 24 w 117"/>
                <a:gd name="T25" fmla="*/ 105 h 117"/>
                <a:gd name="T26" fmla="*/ 12 w 117"/>
                <a:gd name="T27" fmla="*/ 93 h 117"/>
                <a:gd name="T28" fmla="*/ 3 w 117"/>
                <a:gd name="T29" fmla="*/ 77 h 117"/>
                <a:gd name="T30" fmla="*/ 0 w 117"/>
                <a:gd name="T31" fmla="*/ 58 h 117"/>
                <a:gd name="T32" fmla="*/ 3 w 117"/>
                <a:gd name="T33" fmla="*/ 39 h 117"/>
                <a:gd name="T34" fmla="*/ 12 w 117"/>
                <a:gd name="T35" fmla="*/ 24 h 117"/>
                <a:gd name="T36" fmla="*/ 24 w 117"/>
                <a:gd name="T37" fmla="*/ 11 h 117"/>
                <a:gd name="T38" fmla="*/ 40 w 117"/>
                <a:gd name="T39" fmla="*/ 3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7"/>
                  </a:lnTo>
                  <a:lnTo>
                    <a:pt x="106" y="93"/>
                  </a:lnTo>
                  <a:lnTo>
                    <a:pt x="93" y="105"/>
                  </a:lnTo>
                  <a:lnTo>
                    <a:pt x="77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22"/>
            <p:cNvSpPr>
              <a:spLocks/>
            </p:cNvSpPr>
            <p:nvPr/>
          </p:nvSpPr>
          <p:spPr bwMode="auto">
            <a:xfrm>
              <a:off x="5684838" y="3832225"/>
              <a:ext cx="17463" cy="19050"/>
            </a:xfrm>
            <a:custGeom>
              <a:avLst/>
              <a:gdLst>
                <a:gd name="T0" fmla="*/ 57 w 116"/>
                <a:gd name="T1" fmla="*/ 0 h 118"/>
                <a:gd name="T2" fmla="*/ 76 w 116"/>
                <a:gd name="T3" fmla="*/ 3 h 118"/>
                <a:gd name="T4" fmla="*/ 93 w 116"/>
                <a:gd name="T5" fmla="*/ 12 h 118"/>
                <a:gd name="T6" fmla="*/ 105 w 116"/>
                <a:gd name="T7" fmla="*/ 25 h 118"/>
                <a:gd name="T8" fmla="*/ 113 w 116"/>
                <a:gd name="T9" fmla="*/ 40 h 118"/>
                <a:gd name="T10" fmla="*/ 116 w 116"/>
                <a:gd name="T11" fmla="*/ 59 h 118"/>
                <a:gd name="T12" fmla="*/ 113 w 116"/>
                <a:gd name="T13" fmla="*/ 78 h 118"/>
                <a:gd name="T14" fmla="*/ 105 w 116"/>
                <a:gd name="T15" fmla="*/ 93 h 118"/>
                <a:gd name="T16" fmla="*/ 93 w 116"/>
                <a:gd name="T17" fmla="*/ 107 h 118"/>
                <a:gd name="T18" fmla="*/ 76 w 116"/>
                <a:gd name="T19" fmla="*/ 114 h 118"/>
                <a:gd name="T20" fmla="*/ 57 w 116"/>
                <a:gd name="T21" fmla="*/ 118 h 118"/>
                <a:gd name="T22" fmla="*/ 40 w 116"/>
                <a:gd name="T23" fmla="*/ 114 h 118"/>
                <a:gd name="T24" fmla="*/ 23 w 116"/>
                <a:gd name="T25" fmla="*/ 107 h 118"/>
                <a:gd name="T26" fmla="*/ 11 w 116"/>
                <a:gd name="T27" fmla="*/ 93 h 118"/>
                <a:gd name="T28" fmla="*/ 3 w 116"/>
                <a:gd name="T29" fmla="*/ 78 h 118"/>
                <a:gd name="T30" fmla="*/ 0 w 116"/>
                <a:gd name="T31" fmla="*/ 59 h 118"/>
                <a:gd name="T32" fmla="*/ 3 w 116"/>
                <a:gd name="T33" fmla="*/ 40 h 118"/>
                <a:gd name="T34" fmla="*/ 11 w 116"/>
                <a:gd name="T35" fmla="*/ 25 h 118"/>
                <a:gd name="T36" fmla="*/ 23 w 116"/>
                <a:gd name="T37" fmla="*/ 12 h 118"/>
                <a:gd name="T38" fmla="*/ 40 w 116"/>
                <a:gd name="T39" fmla="*/ 3 h 118"/>
                <a:gd name="T40" fmla="*/ 57 w 116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8">
                  <a:moveTo>
                    <a:pt x="57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3" y="107"/>
                  </a:lnTo>
                  <a:lnTo>
                    <a:pt x="76" y="114"/>
                  </a:lnTo>
                  <a:lnTo>
                    <a:pt x="57" y="118"/>
                  </a:lnTo>
                  <a:lnTo>
                    <a:pt x="40" y="114"/>
                  </a:lnTo>
                  <a:lnTo>
                    <a:pt x="23" y="107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23"/>
            <p:cNvSpPr>
              <a:spLocks/>
            </p:cNvSpPr>
            <p:nvPr/>
          </p:nvSpPr>
          <p:spPr bwMode="auto">
            <a:xfrm>
              <a:off x="5648325" y="3802063"/>
              <a:ext cx="19050" cy="17463"/>
            </a:xfrm>
            <a:custGeom>
              <a:avLst/>
              <a:gdLst>
                <a:gd name="T0" fmla="*/ 59 w 118"/>
                <a:gd name="T1" fmla="*/ 0 h 117"/>
                <a:gd name="T2" fmla="*/ 78 w 118"/>
                <a:gd name="T3" fmla="*/ 2 h 117"/>
                <a:gd name="T4" fmla="*/ 93 w 118"/>
                <a:gd name="T5" fmla="*/ 11 h 117"/>
                <a:gd name="T6" fmla="*/ 106 w 118"/>
                <a:gd name="T7" fmla="*/ 23 h 117"/>
                <a:gd name="T8" fmla="*/ 114 w 118"/>
                <a:gd name="T9" fmla="*/ 40 h 117"/>
                <a:gd name="T10" fmla="*/ 118 w 118"/>
                <a:gd name="T11" fmla="*/ 58 h 117"/>
                <a:gd name="T12" fmla="*/ 114 w 118"/>
                <a:gd name="T13" fmla="*/ 77 h 117"/>
                <a:gd name="T14" fmla="*/ 106 w 118"/>
                <a:gd name="T15" fmla="*/ 92 h 117"/>
                <a:gd name="T16" fmla="*/ 93 w 118"/>
                <a:gd name="T17" fmla="*/ 106 h 117"/>
                <a:gd name="T18" fmla="*/ 78 w 118"/>
                <a:gd name="T19" fmla="*/ 113 h 117"/>
                <a:gd name="T20" fmla="*/ 59 w 118"/>
                <a:gd name="T21" fmla="*/ 117 h 117"/>
                <a:gd name="T22" fmla="*/ 40 w 118"/>
                <a:gd name="T23" fmla="*/ 113 h 117"/>
                <a:gd name="T24" fmla="*/ 24 w 118"/>
                <a:gd name="T25" fmla="*/ 106 h 117"/>
                <a:gd name="T26" fmla="*/ 11 w 118"/>
                <a:gd name="T27" fmla="*/ 92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3 h 117"/>
                <a:gd name="T36" fmla="*/ 24 w 118"/>
                <a:gd name="T37" fmla="*/ 11 h 117"/>
                <a:gd name="T38" fmla="*/ 40 w 118"/>
                <a:gd name="T39" fmla="*/ 2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8" y="2"/>
                  </a:lnTo>
                  <a:lnTo>
                    <a:pt x="93" y="11"/>
                  </a:lnTo>
                  <a:lnTo>
                    <a:pt x="106" y="23"/>
                  </a:lnTo>
                  <a:lnTo>
                    <a:pt x="114" y="40"/>
                  </a:lnTo>
                  <a:lnTo>
                    <a:pt x="118" y="58"/>
                  </a:lnTo>
                  <a:lnTo>
                    <a:pt x="114" y="77"/>
                  </a:lnTo>
                  <a:lnTo>
                    <a:pt x="106" y="92"/>
                  </a:lnTo>
                  <a:lnTo>
                    <a:pt x="93" y="106"/>
                  </a:lnTo>
                  <a:lnTo>
                    <a:pt x="78" y="113"/>
                  </a:lnTo>
                  <a:lnTo>
                    <a:pt x="59" y="117"/>
                  </a:lnTo>
                  <a:lnTo>
                    <a:pt x="40" y="113"/>
                  </a:lnTo>
                  <a:lnTo>
                    <a:pt x="24" y="106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24"/>
            <p:cNvSpPr>
              <a:spLocks noEditPoints="1"/>
            </p:cNvSpPr>
            <p:nvPr/>
          </p:nvSpPr>
          <p:spPr bwMode="auto">
            <a:xfrm>
              <a:off x="5457825" y="3698875"/>
              <a:ext cx="303213" cy="330200"/>
            </a:xfrm>
            <a:custGeom>
              <a:avLst/>
              <a:gdLst>
                <a:gd name="T0" fmla="*/ 466 w 1913"/>
                <a:gd name="T1" fmla="*/ 326 h 2076"/>
                <a:gd name="T2" fmla="*/ 280 w 1913"/>
                <a:gd name="T3" fmla="*/ 429 h 2076"/>
                <a:gd name="T4" fmla="*/ 154 w 1913"/>
                <a:gd name="T5" fmla="*/ 608 h 2076"/>
                <a:gd name="T6" fmla="*/ 118 w 1913"/>
                <a:gd name="T7" fmla="*/ 823 h 2076"/>
                <a:gd name="T8" fmla="*/ 491 w 1913"/>
                <a:gd name="T9" fmla="*/ 1795 h 2076"/>
                <a:gd name="T10" fmla="*/ 589 w 1913"/>
                <a:gd name="T11" fmla="*/ 1915 h 2076"/>
                <a:gd name="T12" fmla="*/ 737 w 1913"/>
                <a:gd name="T13" fmla="*/ 1960 h 2076"/>
                <a:gd name="T14" fmla="*/ 867 w 1913"/>
                <a:gd name="T15" fmla="*/ 1925 h 2076"/>
                <a:gd name="T16" fmla="*/ 942 w 1913"/>
                <a:gd name="T17" fmla="*/ 1875 h 2076"/>
                <a:gd name="T18" fmla="*/ 996 w 1913"/>
                <a:gd name="T19" fmla="*/ 1889 h 2076"/>
                <a:gd name="T20" fmla="*/ 1108 w 1913"/>
                <a:gd name="T21" fmla="*/ 1951 h 2076"/>
                <a:gd name="T22" fmla="*/ 1253 w 1913"/>
                <a:gd name="T23" fmla="*/ 1947 h 2076"/>
                <a:gd name="T24" fmla="*/ 1380 w 1913"/>
                <a:gd name="T25" fmla="*/ 1863 h 2076"/>
                <a:gd name="T26" fmla="*/ 1777 w 1913"/>
                <a:gd name="T27" fmla="*/ 930 h 2076"/>
                <a:gd name="T28" fmla="*/ 1789 w 1913"/>
                <a:gd name="T29" fmla="*/ 713 h 2076"/>
                <a:gd name="T30" fmla="*/ 1704 w 1913"/>
                <a:gd name="T31" fmla="*/ 510 h 2076"/>
                <a:gd name="T32" fmla="*/ 1542 w 1913"/>
                <a:gd name="T33" fmla="*/ 366 h 2076"/>
                <a:gd name="T34" fmla="*/ 1352 w 1913"/>
                <a:gd name="T35" fmla="*/ 307 h 2076"/>
                <a:gd name="T36" fmla="*/ 1162 w 1913"/>
                <a:gd name="T37" fmla="*/ 326 h 2076"/>
                <a:gd name="T38" fmla="*/ 993 w 1913"/>
                <a:gd name="T39" fmla="*/ 416 h 2076"/>
                <a:gd name="T40" fmla="*/ 980 w 1913"/>
                <a:gd name="T41" fmla="*/ 423 h 2076"/>
                <a:gd name="T42" fmla="*/ 966 w 1913"/>
                <a:gd name="T43" fmla="*/ 428 h 2076"/>
                <a:gd name="T44" fmla="*/ 948 w 1913"/>
                <a:gd name="T45" fmla="*/ 428 h 2076"/>
                <a:gd name="T46" fmla="*/ 932 w 1913"/>
                <a:gd name="T47" fmla="*/ 423 h 2076"/>
                <a:gd name="T48" fmla="*/ 919 w 1913"/>
                <a:gd name="T49" fmla="*/ 416 h 2076"/>
                <a:gd name="T50" fmla="*/ 750 w 1913"/>
                <a:gd name="T51" fmla="*/ 326 h 2076"/>
                <a:gd name="T52" fmla="*/ 957 w 1913"/>
                <a:gd name="T53" fmla="*/ 0 h 2076"/>
                <a:gd name="T54" fmla="*/ 1012 w 1913"/>
                <a:gd name="T55" fmla="*/ 40 h 2076"/>
                <a:gd name="T56" fmla="*/ 1126 w 1913"/>
                <a:gd name="T57" fmla="*/ 215 h 2076"/>
                <a:gd name="T58" fmla="*/ 1364 w 1913"/>
                <a:gd name="T59" fmla="*/ 191 h 2076"/>
                <a:gd name="T60" fmla="*/ 1591 w 1913"/>
                <a:gd name="T61" fmla="*/ 259 h 2076"/>
                <a:gd name="T62" fmla="*/ 1774 w 1913"/>
                <a:gd name="T63" fmla="*/ 409 h 2076"/>
                <a:gd name="T64" fmla="*/ 1887 w 1913"/>
                <a:gd name="T65" fmla="*/ 620 h 2076"/>
                <a:gd name="T66" fmla="*/ 1910 w 1913"/>
                <a:gd name="T67" fmla="*/ 854 h 2076"/>
                <a:gd name="T68" fmla="*/ 1529 w 1913"/>
                <a:gd name="T69" fmla="*/ 1841 h 2076"/>
                <a:gd name="T70" fmla="*/ 1423 w 1913"/>
                <a:gd name="T71" fmla="*/ 1985 h 2076"/>
                <a:gd name="T72" fmla="*/ 1267 w 1913"/>
                <a:gd name="T73" fmla="*/ 2065 h 2076"/>
                <a:gd name="T74" fmla="*/ 1077 w 1913"/>
                <a:gd name="T75" fmla="*/ 2063 h 2076"/>
                <a:gd name="T76" fmla="*/ 921 w 1913"/>
                <a:gd name="T77" fmla="*/ 2028 h 2076"/>
                <a:gd name="T78" fmla="*/ 737 w 1913"/>
                <a:gd name="T79" fmla="*/ 2076 h 2076"/>
                <a:gd name="T80" fmla="*/ 562 w 1913"/>
                <a:gd name="T81" fmla="*/ 2034 h 2076"/>
                <a:gd name="T82" fmla="*/ 428 w 1913"/>
                <a:gd name="T83" fmla="*/ 1920 h 2076"/>
                <a:gd name="T84" fmla="*/ 26 w 1913"/>
                <a:gd name="T85" fmla="*/ 970 h 2076"/>
                <a:gd name="T86" fmla="*/ 0 w 1913"/>
                <a:gd name="T87" fmla="*/ 795 h 2076"/>
                <a:gd name="T88" fmla="*/ 46 w 1913"/>
                <a:gd name="T89" fmla="*/ 562 h 2076"/>
                <a:gd name="T90" fmla="*/ 178 w 1913"/>
                <a:gd name="T91" fmla="*/ 366 h 2076"/>
                <a:gd name="T92" fmla="*/ 376 w 1913"/>
                <a:gd name="T93" fmla="*/ 234 h 2076"/>
                <a:gd name="T94" fmla="*/ 608 w 1913"/>
                <a:gd name="T95" fmla="*/ 187 h 2076"/>
                <a:gd name="T96" fmla="*/ 843 w 1913"/>
                <a:gd name="T97" fmla="*/ 235 h 2076"/>
                <a:gd name="T98" fmla="*/ 909 w 1913"/>
                <a:gd name="T99" fmla="*/ 24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3" h="2076">
                  <a:moveTo>
                    <a:pt x="608" y="305"/>
                  </a:moveTo>
                  <a:lnTo>
                    <a:pt x="560" y="307"/>
                  </a:lnTo>
                  <a:lnTo>
                    <a:pt x="512" y="314"/>
                  </a:lnTo>
                  <a:lnTo>
                    <a:pt x="466" y="326"/>
                  </a:lnTo>
                  <a:lnTo>
                    <a:pt x="420" y="341"/>
                  </a:lnTo>
                  <a:lnTo>
                    <a:pt x="370" y="366"/>
                  </a:lnTo>
                  <a:lnTo>
                    <a:pt x="323" y="396"/>
                  </a:lnTo>
                  <a:lnTo>
                    <a:pt x="280" y="429"/>
                  </a:lnTo>
                  <a:lnTo>
                    <a:pt x="242" y="468"/>
                  </a:lnTo>
                  <a:lnTo>
                    <a:pt x="208" y="510"/>
                  </a:lnTo>
                  <a:lnTo>
                    <a:pt x="179" y="557"/>
                  </a:lnTo>
                  <a:lnTo>
                    <a:pt x="154" y="608"/>
                  </a:lnTo>
                  <a:lnTo>
                    <a:pt x="136" y="660"/>
                  </a:lnTo>
                  <a:lnTo>
                    <a:pt x="123" y="713"/>
                  </a:lnTo>
                  <a:lnTo>
                    <a:pt x="118" y="767"/>
                  </a:lnTo>
                  <a:lnTo>
                    <a:pt x="118" y="823"/>
                  </a:lnTo>
                  <a:lnTo>
                    <a:pt x="123" y="876"/>
                  </a:lnTo>
                  <a:lnTo>
                    <a:pt x="136" y="930"/>
                  </a:lnTo>
                  <a:lnTo>
                    <a:pt x="154" y="982"/>
                  </a:lnTo>
                  <a:lnTo>
                    <a:pt x="491" y="1795"/>
                  </a:lnTo>
                  <a:lnTo>
                    <a:pt x="510" y="1831"/>
                  </a:lnTo>
                  <a:lnTo>
                    <a:pt x="532" y="1863"/>
                  </a:lnTo>
                  <a:lnTo>
                    <a:pt x="559" y="1891"/>
                  </a:lnTo>
                  <a:lnTo>
                    <a:pt x="589" y="1915"/>
                  </a:lnTo>
                  <a:lnTo>
                    <a:pt x="622" y="1934"/>
                  </a:lnTo>
                  <a:lnTo>
                    <a:pt x="659" y="1947"/>
                  </a:lnTo>
                  <a:lnTo>
                    <a:pt x="697" y="1956"/>
                  </a:lnTo>
                  <a:lnTo>
                    <a:pt x="737" y="1960"/>
                  </a:lnTo>
                  <a:lnTo>
                    <a:pt x="771" y="1957"/>
                  </a:lnTo>
                  <a:lnTo>
                    <a:pt x="804" y="1951"/>
                  </a:lnTo>
                  <a:lnTo>
                    <a:pt x="838" y="1938"/>
                  </a:lnTo>
                  <a:lnTo>
                    <a:pt x="867" y="1925"/>
                  </a:lnTo>
                  <a:lnTo>
                    <a:pt x="892" y="1909"/>
                  </a:lnTo>
                  <a:lnTo>
                    <a:pt x="917" y="1889"/>
                  </a:lnTo>
                  <a:lnTo>
                    <a:pt x="929" y="1881"/>
                  </a:lnTo>
                  <a:lnTo>
                    <a:pt x="942" y="1875"/>
                  </a:lnTo>
                  <a:lnTo>
                    <a:pt x="957" y="1873"/>
                  </a:lnTo>
                  <a:lnTo>
                    <a:pt x="970" y="1875"/>
                  </a:lnTo>
                  <a:lnTo>
                    <a:pt x="983" y="1881"/>
                  </a:lnTo>
                  <a:lnTo>
                    <a:pt x="996" y="1889"/>
                  </a:lnTo>
                  <a:lnTo>
                    <a:pt x="1020" y="1909"/>
                  </a:lnTo>
                  <a:lnTo>
                    <a:pt x="1047" y="1925"/>
                  </a:lnTo>
                  <a:lnTo>
                    <a:pt x="1074" y="1938"/>
                  </a:lnTo>
                  <a:lnTo>
                    <a:pt x="1108" y="1951"/>
                  </a:lnTo>
                  <a:lnTo>
                    <a:pt x="1141" y="1957"/>
                  </a:lnTo>
                  <a:lnTo>
                    <a:pt x="1176" y="1960"/>
                  </a:lnTo>
                  <a:lnTo>
                    <a:pt x="1216" y="1956"/>
                  </a:lnTo>
                  <a:lnTo>
                    <a:pt x="1253" y="1947"/>
                  </a:lnTo>
                  <a:lnTo>
                    <a:pt x="1290" y="1934"/>
                  </a:lnTo>
                  <a:lnTo>
                    <a:pt x="1323" y="1915"/>
                  </a:lnTo>
                  <a:lnTo>
                    <a:pt x="1353" y="1891"/>
                  </a:lnTo>
                  <a:lnTo>
                    <a:pt x="1380" y="1863"/>
                  </a:lnTo>
                  <a:lnTo>
                    <a:pt x="1402" y="1831"/>
                  </a:lnTo>
                  <a:lnTo>
                    <a:pt x="1421" y="1795"/>
                  </a:lnTo>
                  <a:lnTo>
                    <a:pt x="1758" y="982"/>
                  </a:lnTo>
                  <a:lnTo>
                    <a:pt x="1777" y="930"/>
                  </a:lnTo>
                  <a:lnTo>
                    <a:pt x="1789" y="876"/>
                  </a:lnTo>
                  <a:lnTo>
                    <a:pt x="1794" y="823"/>
                  </a:lnTo>
                  <a:lnTo>
                    <a:pt x="1794" y="767"/>
                  </a:lnTo>
                  <a:lnTo>
                    <a:pt x="1789" y="713"/>
                  </a:lnTo>
                  <a:lnTo>
                    <a:pt x="1777" y="660"/>
                  </a:lnTo>
                  <a:lnTo>
                    <a:pt x="1758" y="608"/>
                  </a:lnTo>
                  <a:lnTo>
                    <a:pt x="1734" y="557"/>
                  </a:lnTo>
                  <a:lnTo>
                    <a:pt x="1704" y="510"/>
                  </a:lnTo>
                  <a:lnTo>
                    <a:pt x="1670" y="468"/>
                  </a:lnTo>
                  <a:lnTo>
                    <a:pt x="1632" y="429"/>
                  </a:lnTo>
                  <a:lnTo>
                    <a:pt x="1589" y="396"/>
                  </a:lnTo>
                  <a:lnTo>
                    <a:pt x="1542" y="366"/>
                  </a:lnTo>
                  <a:lnTo>
                    <a:pt x="1492" y="341"/>
                  </a:lnTo>
                  <a:lnTo>
                    <a:pt x="1447" y="326"/>
                  </a:lnTo>
                  <a:lnTo>
                    <a:pt x="1400" y="314"/>
                  </a:lnTo>
                  <a:lnTo>
                    <a:pt x="1352" y="307"/>
                  </a:lnTo>
                  <a:lnTo>
                    <a:pt x="1304" y="305"/>
                  </a:lnTo>
                  <a:lnTo>
                    <a:pt x="1257" y="307"/>
                  </a:lnTo>
                  <a:lnTo>
                    <a:pt x="1209" y="314"/>
                  </a:lnTo>
                  <a:lnTo>
                    <a:pt x="1162" y="326"/>
                  </a:lnTo>
                  <a:lnTo>
                    <a:pt x="1117" y="341"/>
                  </a:lnTo>
                  <a:lnTo>
                    <a:pt x="1073" y="362"/>
                  </a:lnTo>
                  <a:lnTo>
                    <a:pt x="1032" y="387"/>
                  </a:lnTo>
                  <a:lnTo>
                    <a:pt x="993" y="416"/>
                  </a:lnTo>
                  <a:lnTo>
                    <a:pt x="989" y="418"/>
                  </a:lnTo>
                  <a:lnTo>
                    <a:pt x="986" y="421"/>
                  </a:lnTo>
                  <a:lnTo>
                    <a:pt x="984" y="421"/>
                  </a:lnTo>
                  <a:lnTo>
                    <a:pt x="980" y="423"/>
                  </a:lnTo>
                  <a:lnTo>
                    <a:pt x="977" y="425"/>
                  </a:lnTo>
                  <a:lnTo>
                    <a:pt x="974" y="426"/>
                  </a:lnTo>
                  <a:lnTo>
                    <a:pt x="967" y="428"/>
                  </a:lnTo>
                  <a:lnTo>
                    <a:pt x="966" y="428"/>
                  </a:lnTo>
                  <a:lnTo>
                    <a:pt x="961" y="428"/>
                  </a:lnTo>
                  <a:lnTo>
                    <a:pt x="957" y="428"/>
                  </a:lnTo>
                  <a:lnTo>
                    <a:pt x="951" y="428"/>
                  </a:lnTo>
                  <a:lnTo>
                    <a:pt x="948" y="428"/>
                  </a:lnTo>
                  <a:lnTo>
                    <a:pt x="946" y="428"/>
                  </a:lnTo>
                  <a:lnTo>
                    <a:pt x="938" y="426"/>
                  </a:lnTo>
                  <a:lnTo>
                    <a:pt x="936" y="425"/>
                  </a:lnTo>
                  <a:lnTo>
                    <a:pt x="932" y="423"/>
                  </a:lnTo>
                  <a:lnTo>
                    <a:pt x="928" y="421"/>
                  </a:lnTo>
                  <a:lnTo>
                    <a:pt x="928" y="421"/>
                  </a:lnTo>
                  <a:lnTo>
                    <a:pt x="923" y="418"/>
                  </a:lnTo>
                  <a:lnTo>
                    <a:pt x="919" y="416"/>
                  </a:lnTo>
                  <a:lnTo>
                    <a:pt x="880" y="387"/>
                  </a:lnTo>
                  <a:lnTo>
                    <a:pt x="839" y="362"/>
                  </a:lnTo>
                  <a:lnTo>
                    <a:pt x="796" y="341"/>
                  </a:lnTo>
                  <a:lnTo>
                    <a:pt x="750" y="326"/>
                  </a:lnTo>
                  <a:lnTo>
                    <a:pt x="703" y="314"/>
                  </a:lnTo>
                  <a:lnTo>
                    <a:pt x="656" y="307"/>
                  </a:lnTo>
                  <a:lnTo>
                    <a:pt x="608" y="305"/>
                  </a:lnTo>
                  <a:close/>
                  <a:moveTo>
                    <a:pt x="957" y="0"/>
                  </a:moveTo>
                  <a:lnTo>
                    <a:pt x="974" y="3"/>
                  </a:lnTo>
                  <a:lnTo>
                    <a:pt x="991" y="11"/>
                  </a:lnTo>
                  <a:lnTo>
                    <a:pt x="1003" y="24"/>
                  </a:lnTo>
                  <a:lnTo>
                    <a:pt x="1012" y="40"/>
                  </a:lnTo>
                  <a:lnTo>
                    <a:pt x="1014" y="59"/>
                  </a:lnTo>
                  <a:lnTo>
                    <a:pt x="1014" y="262"/>
                  </a:lnTo>
                  <a:lnTo>
                    <a:pt x="1069" y="235"/>
                  </a:lnTo>
                  <a:lnTo>
                    <a:pt x="1126" y="215"/>
                  </a:lnTo>
                  <a:lnTo>
                    <a:pt x="1184" y="199"/>
                  </a:lnTo>
                  <a:lnTo>
                    <a:pt x="1243" y="191"/>
                  </a:lnTo>
                  <a:lnTo>
                    <a:pt x="1304" y="187"/>
                  </a:lnTo>
                  <a:lnTo>
                    <a:pt x="1364" y="191"/>
                  </a:lnTo>
                  <a:lnTo>
                    <a:pt x="1422" y="199"/>
                  </a:lnTo>
                  <a:lnTo>
                    <a:pt x="1480" y="214"/>
                  </a:lnTo>
                  <a:lnTo>
                    <a:pt x="1537" y="234"/>
                  </a:lnTo>
                  <a:lnTo>
                    <a:pt x="1591" y="259"/>
                  </a:lnTo>
                  <a:lnTo>
                    <a:pt x="1643" y="290"/>
                  </a:lnTo>
                  <a:lnTo>
                    <a:pt x="1691" y="326"/>
                  </a:lnTo>
                  <a:lnTo>
                    <a:pt x="1734" y="366"/>
                  </a:lnTo>
                  <a:lnTo>
                    <a:pt x="1774" y="409"/>
                  </a:lnTo>
                  <a:lnTo>
                    <a:pt x="1810" y="457"/>
                  </a:lnTo>
                  <a:lnTo>
                    <a:pt x="1840" y="508"/>
                  </a:lnTo>
                  <a:lnTo>
                    <a:pt x="1867" y="562"/>
                  </a:lnTo>
                  <a:lnTo>
                    <a:pt x="1887" y="620"/>
                  </a:lnTo>
                  <a:lnTo>
                    <a:pt x="1901" y="677"/>
                  </a:lnTo>
                  <a:lnTo>
                    <a:pt x="1910" y="736"/>
                  </a:lnTo>
                  <a:lnTo>
                    <a:pt x="1913" y="795"/>
                  </a:lnTo>
                  <a:lnTo>
                    <a:pt x="1910" y="854"/>
                  </a:lnTo>
                  <a:lnTo>
                    <a:pt x="1901" y="913"/>
                  </a:lnTo>
                  <a:lnTo>
                    <a:pt x="1887" y="970"/>
                  </a:lnTo>
                  <a:lnTo>
                    <a:pt x="1867" y="1027"/>
                  </a:lnTo>
                  <a:lnTo>
                    <a:pt x="1529" y="1841"/>
                  </a:lnTo>
                  <a:lnTo>
                    <a:pt x="1509" y="1882"/>
                  </a:lnTo>
                  <a:lnTo>
                    <a:pt x="1484" y="1920"/>
                  </a:lnTo>
                  <a:lnTo>
                    <a:pt x="1456" y="1954"/>
                  </a:lnTo>
                  <a:lnTo>
                    <a:pt x="1423" y="1985"/>
                  </a:lnTo>
                  <a:lnTo>
                    <a:pt x="1388" y="2012"/>
                  </a:lnTo>
                  <a:lnTo>
                    <a:pt x="1350" y="2034"/>
                  </a:lnTo>
                  <a:lnTo>
                    <a:pt x="1309" y="2053"/>
                  </a:lnTo>
                  <a:lnTo>
                    <a:pt x="1267" y="2065"/>
                  </a:lnTo>
                  <a:lnTo>
                    <a:pt x="1221" y="2074"/>
                  </a:lnTo>
                  <a:lnTo>
                    <a:pt x="1176" y="2076"/>
                  </a:lnTo>
                  <a:lnTo>
                    <a:pt x="1126" y="2073"/>
                  </a:lnTo>
                  <a:lnTo>
                    <a:pt x="1077" y="2063"/>
                  </a:lnTo>
                  <a:lnTo>
                    <a:pt x="1030" y="2047"/>
                  </a:lnTo>
                  <a:lnTo>
                    <a:pt x="991" y="2028"/>
                  </a:lnTo>
                  <a:lnTo>
                    <a:pt x="957" y="2007"/>
                  </a:lnTo>
                  <a:lnTo>
                    <a:pt x="921" y="2028"/>
                  </a:lnTo>
                  <a:lnTo>
                    <a:pt x="882" y="2047"/>
                  </a:lnTo>
                  <a:lnTo>
                    <a:pt x="836" y="2063"/>
                  </a:lnTo>
                  <a:lnTo>
                    <a:pt x="787" y="2073"/>
                  </a:lnTo>
                  <a:lnTo>
                    <a:pt x="737" y="2076"/>
                  </a:lnTo>
                  <a:lnTo>
                    <a:pt x="691" y="2074"/>
                  </a:lnTo>
                  <a:lnTo>
                    <a:pt x="646" y="2065"/>
                  </a:lnTo>
                  <a:lnTo>
                    <a:pt x="603" y="2053"/>
                  </a:lnTo>
                  <a:lnTo>
                    <a:pt x="562" y="2034"/>
                  </a:lnTo>
                  <a:lnTo>
                    <a:pt x="524" y="2012"/>
                  </a:lnTo>
                  <a:lnTo>
                    <a:pt x="489" y="1985"/>
                  </a:lnTo>
                  <a:lnTo>
                    <a:pt x="457" y="1954"/>
                  </a:lnTo>
                  <a:lnTo>
                    <a:pt x="428" y="1920"/>
                  </a:lnTo>
                  <a:lnTo>
                    <a:pt x="403" y="1882"/>
                  </a:lnTo>
                  <a:lnTo>
                    <a:pt x="383" y="1841"/>
                  </a:lnTo>
                  <a:lnTo>
                    <a:pt x="46" y="1027"/>
                  </a:lnTo>
                  <a:lnTo>
                    <a:pt x="26" y="970"/>
                  </a:lnTo>
                  <a:lnTo>
                    <a:pt x="11" y="913"/>
                  </a:lnTo>
                  <a:lnTo>
                    <a:pt x="2" y="854"/>
                  </a:lnTo>
                  <a:lnTo>
                    <a:pt x="0" y="795"/>
                  </a:lnTo>
                  <a:lnTo>
                    <a:pt x="0" y="795"/>
                  </a:lnTo>
                  <a:lnTo>
                    <a:pt x="2" y="736"/>
                  </a:lnTo>
                  <a:lnTo>
                    <a:pt x="11" y="677"/>
                  </a:lnTo>
                  <a:lnTo>
                    <a:pt x="26" y="620"/>
                  </a:lnTo>
                  <a:lnTo>
                    <a:pt x="46" y="562"/>
                  </a:lnTo>
                  <a:lnTo>
                    <a:pt x="72" y="508"/>
                  </a:lnTo>
                  <a:lnTo>
                    <a:pt x="102" y="457"/>
                  </a:lnTo>
                  <a:lnTo>
                    <a:pt x="138" y="409"/>
                  </a:lnTo>
                  <a:lnTo>
                    <a:pt x="178" y="366"/>
                  </a:lnTo>
                  <a:lnTo>
                    <a:pt x="221" y="326"/>
                  </a:lnTo>
                  <a:lnTo>
                    <a:pt x="269" y="290"/>
                  </a:lnTo>
                  <a:lnTo>
                    <a:pt x="321" y="259"/>
                  </a:lnTo>
                  <a:lnTo>
                    <a:pt x="376" y="234"/>
                  </a:lnTo>
                  <a:lnTo>
                    <a:pt x="432" y="214"/>
                  </a:lnTo>
                  <a:lnTo>
                    <a:pt x="490" y="199"/>
                  </a:lnTo>
                  <a:lnTo>
                    <a:pt x="548" y="191"/>
                  </a:lnTo>
                  <a:lnTo>
                    <a:pt x="608" y="187"/>
                  </a:lnTo>
                  <a:lnTo>
                    <a:pt x="669" y="191"/>
                  </a:lnTo>
                  <a:lnTo>
                    <a:pt x="728" y="199"/>
                  </a:lnTo>
                  <a:lnTo>
                    <a:pt x="787" y="215"/>
                  </a:lnTo>
                  <a:lnTo>
                    <a:pt x="843" y="235"/>
                  </a:lnTo>
                  <a:lnTo>
                    <a:pt x="898" y="262"/>
                  </a:lnTo>
                  <a:lnTo>
                    <a:pt x="898" y="59"/>
                  </a:lnTo>
                  <a:lnTo>
                    <a:pt x="901" y="40"/>
                  </a:lnTo>
                  <a:lnTo>
                    <a:pt x="909" y="24"/>
                  </a:lnTo>
                  <a:lnTo>
                    <a:pt x="921" y="11"/>
                  </a:lnTo>
                  <a:lnTo>
                    <a:pt x="938" y="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25"/>
            <p:cNvSpPr>
              <a:spLocks/>
            </p:cNvSpPr>
            <p:nvPr/>
          </p:nvSpPr>
          <p:spPr bwMode="auto">
            <a:xfrm>
              <a:off x="5457825" y="3448050"/>
              <a:ext cx="19050" cy="295275"/>
            </a:xfrm>
            <a:custGeom>
              <a:avLst/>
              <a:gdLst>
                <a:gd name="T0" fmla="*/ 58 w 117"/>
                <a:gd name="T1" fmla="*/ 0 h 1857"/>
                <a:gd name="T2" fmla="*/ 77 w 117"/>
                <a:gd name="T3" fmla="*/ 3 h 1857"/>
                <a:gd name="T4" fmla="*/ 92 w 117"/>
                <a:gd name="T5" fmla="*/ 11 h 1857"/>
                <a:gd name="T6" fmla="*/ 106 w 117"/>
                <a:gd name="T7" fmla="*/ 24 h 1857"/>
                <a:gd name="T8" fmla="*/ 113 w 117"/>
                <a:gd name="T9" fmla="*/ 40 h 1857"/>
                <a:gd name="T10" fmla="*/ 117 w 117"/>
                <a:gd name="T11" fmla="*/ 59 h 1857"/>
                <a:gd name="T12" fmla="*/ 117 w 117"/>
                <a:gd name="T13" fmla="*/ 1798 h 1857"/>
                <a:gd name="T14" fmla="*/ 113 w 117"/>
                <a:gd name="T15" fmla="*/ 1817 h 1857"/>
                <a:gd name="T16" fmla="*/ 106 w 117"/>
                <a:gd name="T17" fmla="*/ 1832 h 1857"/>
                <a:gd name="T18" fmla="*/ 92 w 117"/>
                <a:gd name="T19" fmla="*/ 1846 h 1857"/>
                <a:gd name="T20" fmla="*/ 77 w 117"/>
                <a:gd name="T21" fmla="*/ 1853 h 1857"/>
                <a:gd name="T22" fmla="*/ 58 w 117"/>
                <a:gd name="T23" fmla="*/ 1857 h 1857"/>
                <a:gd name="T24" fmla="*/ 40 w 117"/>
                <a:gd name="T25" fmla="*/ 1853 h 1857"/>
                <a:gd name="T26" fmla="*/ 23 w 117"/>
                <a:gd name="T27" fmla="*/ 1846 h 1857"/>
                <a:gd name="T28" fmla="*/ 11 w 117"/>
                <a:gd name="T29" fmla="*/ 1832 h 1857"/>
                <a:gd name="T30" fmla="*/ 2 w 117"/>
                <a:gd name="T31" fmla="*/ 1817 h 1857"/>
                <a:gd name="T32" fmla="*/ 0 w 117"/>
                <a:gd name="T33" fmla="*/ 1798 h 1857"/>
                <a:gd name="T34" fmla="*/ 0 w 117"/>
                <a:gd name="T35" fmla="*/ 59 h 1857"/>
                <a:gd name="T36" fmla="*/ 2 w 117"/>
                <a:gd name="T37" fmla="*/ 40 h 1857"/>
                <a:gd name="T38" fmla="*/ 11 w 117"/>
                <a:gd name="T39" fmla="*/ 24 h 1857"/>
                <a:gd name="T40" fmla="*/ 23 w 117"/>
                <a:gd name="T41" fmla="*/ 11 h 1857"/>
                <a:gd name="T42" fmla="*/ 40 w 117"/>
                <a:gd name="T43" fmla="*/ 3 h 1857"/>
                <a:gd name="T44" fmla="*/ 58 w 117"/>
                <a:gd name="T45" fmla="*/ 0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857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7" y="59"/>
                  </a:lnTo>
                  <a:lnTo>
                    <a:pt x="117" y="1798"/>
                  </a:lnTo>
                  <a:lnTo>
                    <a:pt x="113" y="1817"/>
                  </a:lnTo>
                  <a:lnTo>
                    <a:pt x="106" y="1832"/>
                  </a:lnTo>
                  <a:lnTo>
                    <a:pt x="92" y="1846"/>
                  </a:lnTo>
                  <a:lnTo>
                    <a:pt x="77" y="1853"/>
                  </a:lnTo>
                  <a:lnTo>
                    <a:pt x="58" y="1857"/>
                  </a:lnTo>
                  <a:lnTo>
                    <a:pt x="40" y="1853"/>
                  </a:lnTo>
                  <a:lnTo>
                    <a:pt x="23" y="1846"/>
                  </a:lnTo>
                  <a:lnTo>
                    <a:pt x="11" y="1832"/>
                  </a:lnTo>
                  <a:lnTo>
                    <a:pt x="2" y="1817"/>
                  </a:lnTo>
                  <a:lnTo>
                    <a:pt x="0" y="179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26"/>
            <p:cNvSpPr>
              <a:spLocks/>
            </p:cNvSpPr>
            <p:nvPr/>
          </p:nvSpPr>
          <p:spPr bwMode="auto">
            <a:xfrm>
              <a:off x="5529263" y="3448050"/>
              <a:ext cx="19050" cy="152400"/>
            </a:xfrm>
            <a:custGeom>
              <a:avLst/>
              <a:gdLst>
                <a:gd name="T0" fmla="*/ 58 w 117"/>
                <a:gd name="T1" fmla="*/ 0 h 960"/>
                <a:gd name="T2" fmla="*/ 77 w 117"/>
                <a:gd name="T3" fmla="*/ 3 h 960"/>
                <a:gd name="T4" fmla="*/ 93 w 117"/>
                <a:gd name="T5" fmla="*/ 11 h 960"/>
                <a:gd name="T6" fmla="*/ 105 w 117"/>
                <a:gd name="T7" fmla="*/ 24 h 960"/>
                <a:gd name="T8" fmla="*/ 113 w 117"/>
                <a:gd name="T9" fmla="*/ 40 h 960"/>
                <a:gd name="T10" fmla="*/ 117 w 117"/>
                <a:gd name="T11" fmla="*/ 59 h 960"/>
                <a:gd name="T12" fmla="*/ 117 w 117"/>
                <a:gd name="T13" fmla="*/ 902 h 960"/>
                <a:gd name="T14" fmla="*/ 113 w 117"/>
                <a:gd name="T15" fmla="*/ 921 h 960"/>
                <a:gd name="T16" fmla="*/ 105 w 117"/>
                <a:gd name="T17" fmla="*/ 936 h 960"/>
                <a:gd name="T18" fmla="*/ 93 w 117"/>
                <a:gd name="T19" fmla="*/ 949 h 960"/>
                <a:gd name="T20" fmla="*/ 77 w 117"/>
                <a:gd name="T21" fmla="*/ 957 h 960"/>
                <a:gd name="T22" fmla="*/ 58 w 117"/>
                <a:gd name="T23" fmla="*/ 960 h 960"/>
                <a:gd name="T24" fmla="*/ 40 w 117"/>
                <a:gd name="T25" fmla="*/ 957 h 960"/>
                <a:gd name="T26" fmla="*/ 23 w 117"/>
                <a:gd name="T27" fmla="*/ 949 h 960"/>
                <a:gd name="T28" fmla="*/ 11 w 117"/>
                <a:gd name="T29" fmla="*/ 936 h 960"/>
                <a:gd name="T30" fmla="*/ 2 w 117"/>
                <a:gd name="T31" fmla="*/ 921 h 960"/>
                <a:gd name="T32" fmla="*/ 0 w 117"/>
                <a:gd name="T33" fmla="*/ 902 h 960"/>
                <a:gd name="T34" fmla="*/ 0 w 117"/>
                <a:gd name="T35" fmla="*/ 59 h 960"/>
                <a:gd name="T36" fmla="*/ 2 w 117"/>
                <a:gd name="T37" fmla="*/ 40 h 960"/>
                <a:gd name="T38" fmla="*/ 11 w 117"/>
                <a:gd name="T39" fmla="*/ 24 h 960"/>
                <a:gd name="T40" fmla="*/ 23 w 117"/>
                <a:gd name="T41" fmla="*/ 11 h 960"/>
                <a:gd name="T42" fmla="*/ 40 w 117"/>
                <a:gd name="T43" fmla="*/ 3 h 960"/>
                <a:gd name="T44" fmla="*/ 58 w 117"/>
                <a:gd name="T4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960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7" y="59"/>
                  </a:lnTo>
                  <a:lnTo>
                    <a:pt x="117" y="902"/>
                  </a:lnTo>
                  <a:lnTo>
                    <a:pt x="113" y="921"/>
                  </a:lnTo>
                  <a:lnTo>
                    <a:pt x="105" y="936"/>
                  </a:lnTo>
                  <a:lnTo>
                    <a:pt x="93" y="949"/>
                  </a:lnTo>
                  <a:lnTo>
                    <a:pt x="77" y="957"/>
                  </a:lnTo>
                  <a:lnTo>
                    <a:pt x="58" y="960"/>
                  </a:lnTo>
                  <a:lnTo>
                    <a:pt x="40" y="957"/>
                  </a:lnTo>
                  <a:lnTo>
                    <a:pt x="23" y="949"/>
                  </a:lnTo>
                  <a:lnTo>
                    <a:pt x="11" y="936"/>
                  </a:lnTo>
                  <a:lnTo>
                    <a:pt x="2" y="921"/>
                  </a:lnTo>
                  <a:lnTo>
                    <a:pt x="0" y="902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27"/>
            <p:cNvSpPr>
              <a:spLocks/>
            </p:cNvSpPr>
            <p:nvPr/>
          </p:nvSpPr>
          <p:spPr bwMode="auto">
            <a:xfrm>
              <a:off x="5529263" y="3619500"/>
              <a:ext cx="19050" cy="92075"/>
            </a:xfrm>
            <a:custGeom>
              <a:avLst/>
              <a:gdLst>
                <a:gd name="T0" fmla="*/ 58 w 117"/>
                <a:gd name="T1" fmla="*/ 0 h 584"/>
                <a:gd name="T2" fmla="*/ 77 w 117"/>
                <a:gd name="T3" fmla="*/ 3 h 584"/>
                <a:gd name="T4" fmla="*/ 93 w 117"/>
                <a:gd name="T5" fmla="*/ 11 h 584"/>
                <a:gd name="T6" fmla="*/ 105 w 117"/>
                <a:gd name="T7" fmla="*/ 24 h 584"/>
                <a:gd name="T8" fmla="*/ 113 w 117"/>
                <a:gd name="T9" fmla="*/ 40 h 584"/>
                <a:gd name="T10" fmla="*/ 117 w 117"/>
                <a:gd name="T11" fmla="*/ 59 h 584"/>
                <a:gd name="T12" fmla="*/ 117 w 117"/>
                <a:gd name="T13" fmla="*/ 526 h 584"/>
                <a:gd name="T14" fmla="*/ 113 w 117"/>
                <a:gd name="T15" fmla="*/ 544 h 584"/>
                <a:gd name="T16" fmla="*/ 105 w 117"/>
                <a:gd name="T17" fmla="*/ 560 h 584"/>
                <a:gd name="T18" fmla="*/ 93 w 117"/>
                <a:gd name="T19" fmla="*/ 573 h 584"/>
                <a:gd name="T20" fmla="*/ 77 w 117"/>
                <a:gd name="T21" fmla="*/ 581 h 584"/>
                <a:gd name="T22" fmla="*/ 58 w 117"/>
                <a:gd name="T23" fmla="*/ 584 h 584"/>
                <a:gd name="T24" fmla="*/ 40 w 117"/>
                <a:gd name="T25" fmla="*/ 581 h 584"/>
                <a:gd name="T26" fmla="*/ 23 w 117"/>
                <a:gd name="T27" fmla="*/ 573 h 584"/>
                <a:gd name="T28" fmla="*/ 11 w 117"/>
                <a:gd name="T29" fmla="*/ 560 h 584"/>
                <a:gd name="T30" fmla="*/ 2 w 117"/>
                <a:gd name="T31" fmla="*/ 544 h 584"/>
                <a:gd name="T32" fmla="*/ 0 w 117"/>
                <a:gd name="T33" fmla="*/ 526 h 584"/>
                <a:gd name="T34" fmla="*/ 0 w 117"/>
                <a:gd name="T35" fmla="*/ 59 h 584"/>
                <a:gd name="T36" fmla="*/ 2 w 117"/>
                <a:gd name="T37" fmla="*/ 40 h 584"/>
                <a:gd name="T38" fmla="*/ 11 w 117"/>
                <a:gd name="T39" fmla="*/ 24 h 584"/>
                <a:gd name="T40" fmla="*/ 23 w 117"/>
                <a:gd name="T41" fmla="*/ 11 h 584"/>
                <a:gd name="T42" fmla="*/ 40 w 117"/>
                <a:gd name="T43" fmla="*/ 3 h 584"/>
                <a:gd name="T44" fmla="*/ 58 w 117"/>
                <a:gd name="T45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584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7" y="59"/>
                  </a:lnTo>
                  <a:lnTo>
                    <a:pt x="117" y="526"/>
                  </a:lnTo>
                  <a:lnTo>
                    <a:pt x="113" y="544"/>
                  </a:lnTo>
                  <a:lnTo>
                    <a:pt x="105" y="560"/>
                  </a:lnTo>
                  <a:lnTo>
                    <a:pt x="93" y="573"/>
                  </a:lnTo>
                  <a:lnTo>
                    <a:pt x="77" y="581"/>
                  </a:lnTo>
                  <a:lnTo>
                    <a:pt x="58" y="584"/>
                  </a:lnTo>
                  <a:lnTo>
                    <a:pt x="40" y="581"/>
                  </a:lnTo>
                  <a:lnTo>
                    <a:pt x="23" y="573"/>
                  </a:lnTo>
                  <a:lnTo>
                    <a:pt x="11" y="560"/>
                  </a:lnTo>
                  <a:lnTo>
                    <a:pt x="2" y="544"/>
                  </a:lnTo>
                  <a:lnTo>
                    <a:pt x="0" y="526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28"/>
            <p:cNvSpPr>
              <a:spLocks/>
            </p:cNvSpPr>
            <p:nvPr/>
          </p:nvSpPr>
          <p:spPr bwMode="auto">
            <a:xfrm>
              <a:off x="5600700" y="3448050"/>
              <a:ext cx="17463" cy="233363"/>
            </a:xfrm>
            <a:custGeom>
              <a:avLst/>
              <a:gdLst>
                <a:gd name="T0" fmla="*/ 59 w 116"/>
                <a:gd name="T1" fmla="*/ 0 h 1467"/>
                <a:gd name="T2" fmla="*/ 76 w 116"/>
                <a:gd name="T3" fmla="*/ 3 h 1467"/>
                <a:gd name="T4" fmla="*/ 93 w 116"/>
                <a:gd name="T5" fmla="*/ 11 h 1467"/>
                <a:gd name="T6" fmla="*/ 105 w 116"/>
                <a:gd name="T7" fmla="*/ 24 h 1467"/>
                <a:gd name="T8" fmla="*/ 114 w 116"/>
                <a:gd name="T9" fmla="*/ 40 h 1467"/>
                <a:gd name="T10" fmla="*/ 116 w 116"/>
                <a:gd name="T11" fmla="*/ 59 h 1467"/>
                <a:gd name="T12" fmla="*/ 116 w 116"/>
                <a:gd name="T13" fmla="*/ 1409 h 1467"/>
                <a:gd name="T14" fmla="*/ 114 w 116"/>
                <a:gd name="T15" fmla="*/ 1427 h 1467"/>
                <a:gd name="T16" fmla="*/ 105 w 116"/>
                <a:gd name="T17" fmla="*/ 1443 h 1467"/>
                <a:gd name="T18" fmla="*/ 93 w 116"/>
                <a:gd name="T19" fmla="*/ 1456 h 1467"/>
                <a:gd name="T20" fmla="*/ 76 w 116"/>
                <a:gd name="T21" fmla="*/ 1464 h 1467"/>
                <a:gd name="T22" fmla="*/ 59 w 116"/>
                <a:gd name="T23" fmla="*/ 1467 h 1467"/>
                <a:gd name="T24" fmla="*/ 40 w 116"/>
                <a:gd name="T25" fmla="*/ 1464 h 1467"/>
                <a:gd name="T26" fmla="*/ 23 w 116"/>
                <a:gd name="T27" fmla="*/ 1456 h 1467"/>
                <a:gd name="T28" fmla="*/ 11 w 116"/>
                <a:gd name="T29" fmla="*/ 1443 h 1467"/>
                <a:gd name="T30" fmla="*/ 3 w 116"/>
                <a:gd name="T31" fmla="*/ 1427 h 1467"/>
                <a:gd name="T32" fmla="*/ 0 w 116"/>
                <a:gd name="T33" fmla="*/ 1409 h 1467"/>
                <a:gd name="T34" fmla="*/ 0 w 116"/>
                <a:gd name="T35" fmla="*/ 59 h 1467"/>
                <a:gd name="T36" fmla="*/ 3 w 116"/>
                <a:gd name="T37" fmla="*/ 40 h 1467"/>
                <a:gd name="T38" fmla="*/ 11 w 116"/>
                <a:gd name="T39" fmla="*/ 24 h 1467"/>
                <a:gd name="T40" fmla="*/ 23 w 116"/>
                <a:gd name="T41" fmla="*/ 11 h 1467"/>
                <a:gd name="T42" fmla="*/ 40 w 116"/>
                <a:gd name="T43" fmla="*/ 3 h 1467"/>
                <a:gd name="T44" fmla="*/ 59 w 116"/>
                <a:gd name="T45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467">
                  <a:moveTo>
                    <a:pt x="59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16" y="1409"/>
                  </a:lnTo>
                  <a:lnTo>
                    <a:pt x="114" y="1427"/>
                  </a:lnTo>
                  <a:lnTo>
                    <a:pt x="105" y="1443"/>
                  </a:lnTo>
                  <a:lnTo>
                    <a:pt x="93" y="1456"/>
                  </a:lnTo>
                  <a:lnTo>
                    <a:pt x="76" y="1464"/>
                  </a:lnTo>
                  <a:lnTo>
                    <a:pt x="59" y="1467"/>
                  </a:lnTo>
                  <a:lnTo>
                    <a:pt x="40" y="1464"/>
                  </a:lnTo>
                  <a:lnTo>
                    <a:pt x="23" y="1456"/>
                  </a:lnTo>
                  <a:lnTo>
                    <a:pt x="11" y="1443"/>
                  </a:lnTo>
                  <a:lnTo>
                    <a:pt x="3" y="1427"/>
                  </a:lnTo>
                  <a:lnTo>
                    <a:pt x="0" y="1409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29"/>
            <p:cNvSpPr>
              <a:spLocks/>
            </p:cNvSpPr>
            <p:nvPr/>
          </p:nvSpPr>
          <p:spPr bwMode="auto">
            <a:xfrm>
              <a:off x="5672138" y="3448050"/>
              <a:ext cx="17463" cy="263525"/>
            </a:xfrm>
            <a:custGeom>
              <a:avLst/>
              <a:gdLst>
                <a:gd name="T0" fmla="*/ 59 w 116"/>
                <a:gd name="T1" fmla="*/ 0 h 1661"/>
                <a:gd name="T2" fmla="*/ 76 w 116"/>
                <a:gd name="T3" fmla="*/ 3 h 1661"/>
                <a:gd name="T4" fmla="*/ 93 w 116"/>
                <a:gd name="T5" fmla="*/ 11 h 1661"/>
                <a:gd name="T6" fmla="*/ 105 w 116"/>
                <a:gd name="T7" fmla="*/ 24 h 1661"/>
                <a:gd name="T8" fmla="*/ 114 w 116"/>
                <a:gd name="T9" fmla="*/ 40 h 1661"/>
                <a:gd name="T10" fmla="*/ 116 w 116"/>
                <a:gd name="T11" fmla="*/ 59 h 1661"/>
                <a:gd name="T12" fmla="*/ 116 w 116"/>
                <a:gd name="T13" fmla="*/ 1603 h 1661"/>
                <a:gd name="T14" fmla="*/ 114 w 116"/>
                <a:gd name="T15" fmla="*/ 1621 h 1661"/>
                <a:gd name="T16" fmla="*/ 105 w 116"/>
                <a:gd name="T17" fmla="*/ 1637 h 1661"/>
                <a:gd name="T18" fmla="*/ 93 w 116"/>
                <a:gd name="T19" fmla="*/ 1650 h 1661"/>
                <a:gd name="T20" fmla="*/ 76 w 116"/>
                <a:gd name="T21" fmla="*/ 1658 h 1661"/>
                <a:gd name="T22" fmla="*/ 59 w 116"/>
                <a:gd name="T23" fmla="*/ 1661 h 1661"/>
                <a:gd name="T24" fmla="*/ 40 w 116"/>
                <a:gd name="T25" fmla="*/ 1658 h 1661"/>
                <a:gd name="T26" fmla="*/ 24 w 116"/>
                <a:gd name="T27" fmla="*/ 1650 h 1661"/>
                <a:gd name="T28" fmla="*/ 11 w 116"/>
                <a:gd name="T29" fmla="*/ 1637 h 1661"/>
                <a:gd name="T30" fmla="*/ 3 w 116"/>
                <a:gd name="T31" fmla="*/ 1621 h 1661"/>
                <a:gd name="T32" fmla="*/ 0 w 116"/>
                <a:gd name="T33" fmla="*/ 1603 h 1661"/>
                <a:gd name="T34" fmla="*/ 0 w 116"/>
                <a:gd name="T35" fmla="*/ 59 h 1661"/>
                <a:gd name="T36" fmla="*/ 3 w 116"/>
                <a:gd name="T37" fmla="*/ 40 h 1661"/>
                <a:gd name="T38" fmla="*/ 11 w 116"/>
                <a:gd name="T39" fmla="*/ 24 h 1661"/>
                <a:gd name="T40" fmla="*/ 24 w 116"/>
                <a:gd name="T41" fmla="*/ 11 h 1661"/>
                <a:gd name="T42" fmla="*/ 40 w 116"/>
                <a:gd name="T43" fmla="*/ 3 h 1661"/>
                <a:gd name="T44" fmla="*/ 59 w 116"/>
                <a:gd name="T45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661">
                  <a:moveTo>
                    <a:pt x="59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16" y="1603"/>
                  </a:lnTo>
                  <a:lnTo>
                    <a:pt x="114" y="1621"/>
                  </a:lnTo>
                  <a:lnTo>
                    <a:pt x="105" y="1637"/>
                  </a:lnTo>
                  <a:lnTo>
                    <a:pt x="93" y="1650"/>
                  </a:lnTo>
                  <a:lnTo>
                    <a:pt x="76" y="1658"/>
                  </a:lnTo>
                  <a:lnTo>
                    <a:pt x="59" y="1661"/>
                  </a:lnTo>
                  <a:lnTo>
                    <a:pt x="40" y="1658"/>
                  </a:lnTo>
                  <a:lnTo>
                    <a:pt x="24" y="1650"/>
                  </a:lnTo>
                  <a:lnTo>
                    <a:pt x="11" y="1637"/>
                  </a:lnTo>
                  <a:lnTo>
                    <a:pt x="3" y="1621"/>
                  </a:lnTo>
                  <a:lnTo>
                    <a:pt x="0" y="1603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30"/>
            <p:cNvSpPr>
              <a:spLocks/>
            </p:cNvSpPr>
            <p:nvPr/>
          </p:nvSpPr>
          <p:spPr bwMode="auto">
            <a:xfrm>
              <a:off x="5743575" y="3448050"/>
              <a:ext cx="17463" cy="92075"/>
            </a:xfrm>
            <a:custGeom>
              <a:avLst/>
              <a:gdLst>
                <a:gd name="T0" fmla="*/ 58 w 116"/>
                <a:gd name="T1" fmla="*/ 0 h 584"/>
                <a:gd name="T2" fmla="*/ 76 w 116"/>
                <a:gd name="T3" fmla="*/ 3 h 584"/>
                <a:gd name="T4" fmla="*/ 93 w 116"/>
                <a:gd name="T5" fmla="*/ 11 h 584"/>
                <a:gd name="T6" fmla="*/ 105 w 116"/>
                <a:gd name="T7" fmla="*/ 24 h 584"/>
                <a:gd name="T8" fmla="*/ 114 w 116"/>
                <a:gd name="T9" fmla="*/ 40 h 584"/>
                <a:gd name="T10" fmla="*/ 116 w 116"/>
                <a:gd name="T11" fmla="*/ 59 h 584"/>
                <a:gd name="T12" fmla="*/ 116 w 116"/>
                <a:gd name="T13" fmla="*/ 526 h 584"/>
                <a:gd name="T14" fmla="*/ 114 w 116"/>
                <a:gd name="T15" fmla="*/ 545 h 584"/>
                <a:gd name="T16" fmla="*/ 105 w 116"/>
                <a:gd name="T17" fmla="*/ 560 h 584"/>
                <a:gd name="T18" fmla="*/ 93 w 116"/>
                <a:gd name="T19" fmla="*/ 572 h 584"/>
                <a:gd name="T20" fmla="*/ 76 w 116"/>
                <a:gd name="T21" fmla="*/ 581 h 584"/>
                <a:gd name="T22" fmla="*/ 58 w 116"/>
                <a:gd name="T23" fmla="*/ 584 h 584"/>
                <a:gd name="T24" fmla="*/ 40 w 116"/>
                <a:gd name="T25" fmla="*/ 581 h 584"/>
                <a:gd name="T26" fmla="*/ 24 w 116"/>
                <a:gd name="T27" fmla="*/ 572 h 584"/>
                <a:gd name="T28" fmla="*/ 11 w 116"/>
                <a:gd name="T29" fmla="*/ 560 h 584"/>
                <a:gd name="T30" fmla="*/ 3 w 116"/>
                <a:gd name="T31" fmla="*/ 545 h 584"/>
                <a:gd name="T32" fmla="*/ 0 w 116"/>
                <a:gd name="T33" fmla="*/ 526 h 584"/>
                <a:gd name="T34" fmla="*/ 0 w 116"/>
                <a:gd name="T35" fmla="*/ 59 h 584"/>
                <a:gd name="T36" fmla="*/ 3 w 116"/>
                <a:gd name="T37" fmla="*/ 40 h 584"/>
                <a:gd name="T38" fmla="*/ 11 w 116"/>
                <a:gd name="T39" fmla="*/ 24 h 584"/>
                <a:gd name="T40" fmla="*/ 24 w 116"/>
                <a:gd name="T41" fmla="*/ 11 h 584"/>
                <a:gd name="T42" fmla="*/ 40 w 116"/>
                <a:gd name="T43" fmla="*/ 3 h 584"/>
                <a:gd name="T44" fmla="*/ 58 w 116"/>
                <a:gd name="T45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584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16" y="526"/>
                  </a:lnTo>
                  <a:lnTo>
                    <a:pt x="114" y="545"/>
                  </a:lnTo>
                  <a:lnTo>
                    <a:pt x="105" y="560"/>
                  </a:lnTo>
                  <a:lnTo>
                    <a:pt x="93" y="572"/>
                  </a:lnTo>
                  <a:lnTo>
                    <a:pt x="76" y="581"/>
                  </a:lnTo>
                  <a:lnTo>
                    <a:pt x="58" y="584"/>
                  </a:lnTo>
                  <a:lnTo>
                    <a:pt x="40" y="581"/>
                  </a:lnTo>
                  <a:lnTo>
                    <a:pt x="24" y="572"/>
                  </a:lnTo>
                  <a:lnTo>
                    <a:pt x="11" y="560"/>
                  </a:lnTo>
                  <a:lnTo>
                    <a:pt x="3" y="545"/>
                  </a:lnTo>
                  <a:lnTo>
                    <a:pt x="0" y="52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31"/>
            <p:cNvSpPr>
              <a:spLocks/>
            </p:cNvSpPr>
            <p:nvPr/>
          </p:nvSpPr>
          <p:spPr bwMode="auto">
            <a:xfrm>
              <a:off x="5743575" y="3559175"/>
              <a:ext cx="17463" cy="184150"/>
            </a:xfrm>
            <a:custGeom>
              <a:avLst/>
              <a:gdLst>
                <a:gd name="T0" fmla="*/ 58 w 116"/>
                <a:gd name="T1" fmla="*/ 0 h 1156"/>
                <a:gd name="T2" fmla="*/ 76 w 116"/>
                <a:gd name="T3" fmla="*/ 3 h 1156"/>
                <a:gd name="T4" fmla="*/ 93 w 116"/>
                <a:gd name="T5" fmla="*/ 11 h 1156"/>
                <a:gd name="T6" fmla="*/ 105 w 116"/>
                <a:gd name="T7" fmla="*/ 23 h 1156"/>
                <a:gd name="T8" fmla="*/ 114 w 116"/>
                <a:gd name="T9" fmla="*/ 40 h 1156"/>
                <a:gd name="T10" fmla="*/ 116 w 116"/>
                <a:gd name="T11" fmla="*/ 59 h 1156"/>
                <a:gd name="T12" fmla="*/ 116 w 116"/>
                <a:gd name="T13" fmla="*/ 1097 h 1156"/>
                <a:gd name="T14" fmla="*/ 114 w 116"/>
                <a:gd name="T15" fmla="*/ 1116 h 1156"/>
                <a:gd name="T16" fmla="*/ 105 w 116"/>
                <a:gd name="T17" fmla="*/ 1131 h 1156"/>
                <a:gd name="T18" fmla="*/ 93 w 116"/>
                <a:gd name="T19" fmla="*/ 1145 h 1156"/>
                <a:gd name="T20" fmla="*/ 76 w 116"/>
                <a:gd name="T21" fmla="*/ 1152 h 1156"/>
                <a:gd name="T22" fmla="*/ 58 w 116"/>
                <a:gd name="T23" fmla="*/ 1156 h 1156"/>
                <a:gd name="T24" fmla="*/ 40 w 116"/>
                <a:gd name="T25" fmla="*/ 1152 h 1156"/>
                <a:gd name="T26" fmla="*/ 24 w 116"/>
                <a:gd name="T27" fmla="*/ 1145 h 1156"/>
                <a:gd name="T28" fmla="*/ 11 w 116"/>
                <a:gd name="T29" fmla="*/ 1131 h 1156"/>
                <a:gd name="T30" fmla="*/ 3 w 116"/>
                <a:gd name="T31" fmla="*/ 1116 h 1156"/>
                <a:gd name="T32" fmla="*/ 0 w 116"/>
                <a:gd name="T33" fmla="*/ 1097 h 1156"/>
                <a:gd name="T34" fmla="*/ 0 w 116"/>
                <a:gd name="T35" fmla="*/ 59 h 1156"/>
                <a:gd name="T36" fmla="*/ 3 w 116"/>
                <a:gd name="T37" fmla="*/ 40 h 1156"/>
                <a:gd name="T38" fmla="*/ 11 w 116"/>
                <a:gd name="T39" fmla="*/ 23 h 1156"/>
                <a:gd name="T40" fmla="*/ 24 w 116"/>
                <a:gd name="T41" fmla="*/ 11 h 1156"/>
                <a:gd name="T42" fmla="*/ 40 w 116"/>
                <a:gd name="T43" fmla="*/ 3 h 1156"/>
                <a:gd name="T44" fmla="*/ 58 w 116"/>
                <a:gd name="T45" fmla="*/ 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156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16" y="1097"/>
                  </a:lnTo>
                  <a:lnTo>
                    <a:pt x="114" y="1116"/>
                  </a:lnTo>
                  <a:lnTo>
                    <a:pt x="105" y="1131"/>
                  </a:lnTo>
                  <a:lnTo>
                    <a:pt x="93" y="1145"/>
                  </a:lnTo>
                  <a:lnTo>
                    <a:pt x="76" y="1152"/>
                  </a:lnTo>
                  <a:lnTo>
                    <a:pt x="58" y="1156"/>
                  </a:lnTo>
                  <a:lnTo>
                    <a:pt x="40" y="1152"/>
                  </a:lnTo>
                  <a:lnTo>
                    <a:pt x="24" y="1145"/>
                  </a:lnTo>
                  <a:lnTo>
                    <a:pt x="11" y="1131"/>
                  </a:lnTo>
                  <a:lnTo>
                    <a:pt x="3" y="1116"/>
                  </a:lnTo>
                  <a:lnTo>
                    <a:pt x="0" y="109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6" name="Group 915"/>
          <p:cNvGrpSpPr/>
          <p:nvPr/>
        </p:nvGrpSpPr>
        <p:grpSpPr>
          <a:xfrm>
            <a:off x="4397621" y="3479801"/>
            <a:ext cx="581025" cy="517525"/>
            <a:chOff x="4392613" y="3479801"/>
            <a:chExt cx="58102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0" name="Freeform 236"/>
            <p:cNvSpPr>
              <a:spLocks noEditPoints="1"/>
            </p:cNvSpPr>
            <p:nvPr/>
          </p:nvSpPr>
          <p:spPr bwMode="auto">
            <a:xfrm>
              <a:off x="4392613" y="3479801"/>
              <a:ext cx="581025" cy="517525"/>
            </a:xfrm>
            <a:custGeom>
              <a:avLst/>
              <a:gdLst>
                <a:gd name="T0" fmla="*/ 1692 w 3660"/>
                <a:gd name="T1" fmla="*/ 2368 h 3262"/>
                <a:gd name="T2" fmla="*/ 1993 w 3660"/>
                <a:gd name="T3" fmla="*/ 2674 h 3262"/>
                <a:gd name="T4" fmla="*/ 2443 w 3660"/>
                <a:gd name="T5" fmla="*/ 3128 h 3262"/>
                <a:gd name="T6" fmla="*/ 2777 w 3660"/>
                <a:gd name="T7" fmla="*/ 3002 h 3262"/>
                <a:gd name="T8" fmla="*/ 2796 w 3660"/>
                <a:gd name="T9" fmla="*/ 2415 h 3262"/>
                <a:gd name="T10" fmla="*/ 824 w 3660"/>
                <a:gd name="T11" fmla="*/ 2754 h 3262"/>
                <a:gd name="T12" fmla="*/ 1000 w 3660"/>
                <a:gd name="T13" fmla="*/ 3127 h 3262"/>
                <a:gd name="T14" fmla="*/ 1451 w 3660"/>
                <a:gd name="T15" fmla="*/ 3009 h 3262"/>
                <a:gd name="T16" fmla="*/ 1297 w 3660"/>
                <a:gd name="T17" fmla="*/ 2339 h 3262"/>
                <a:gd name="T18" fmla="*/ 1014 w 3660"/>
                <a:gd name="T19" fmla="*/ 2176 h 3262"/>
                <a:gd name="T20" fmla="*/ 2471 w 3660"/>
                <a:gd name="T21" fmla="*/ 2000 h 3262"/>
                <a:gd name="T22" fmla="*/ 2592 w 3660"/>
                <a:gd name="T23" fmla="*/ 1776 h 3262"/>
                <a:gd name="T24" fmla="*/ 211 w 3660"/>
                <a:gd name="T25" fmla="*/ 1434 h 3262"/>
                <a:gd name="T26" fmla="*/ 212 w 3660"/>
                <a:gd name="T27" fmla="*/ 1827 h 3262"/>
                <a:gd name="T28" fmla="*/ 845 w 3660"/>
                <a:gd name="T29" fmla="*/ 2007 h 3262"/>
                <a:gd name="T30" fmla="*/ 1218 w 3660"/>
                <a:gd name="T31" fmla="*/ 1048 h 3262"/>
                <a:gd name="T32" fmla="*/ 1258 w 3660"/>
                <a:gd name="T33" fmla="*/ 1146 h 3262"/>
                <a:gd name="T34" fmla="*/ 2739 w 3660"/>
                <a:gd name="T35" fmla="*/ 1103 h 3262"/>
                <a:gd name="T36" fmla="*/ 1351 w 3660"/>
                <a:gd name="T37" fmla="*/ 1217 h 3262"/>
                <a:gd name="T38" fmla="*/ 1586 w 3660"/>
                <a:gd name="T39" fmla="*/ 2247 h 3262"/>
                <a:gd name="T40" fmla="*/ 2530 w 3660"/>
                <a:gd name="T41" fmla="*/ 1638 h 3262"/>
                <a:gd name="T42" fmla="*/ 1826 w 3660"/>
                <a:gd name="T43" fmla="*/ 584 h 3262"/>
                <a:gd name="T44" fmla="*/ 1826 w 3660"/>
                <a:gd name="T45" fmla="*/ 584 h 3262"/>
                <a:gd name="T46" fmla="*/ 2092 w 3660"/>
                <a:gd name="T47" fmla="*/ 337 h 3262"/>
                <a:gd name="T48" fmla="*/ 2566 w 3660"/>
                <a:gd name="T49" fmla="*/ 950 h 3262"/>
                <a:gd name="T50" fmla="*/ 2832 w 3660"/>
                <a:gd name="T51" fmla="*/ 448 h 3262"/>
                <a:gd name="T52" fmla="*/ 2631 w 3660"/>
                <a:gd name="T53" fmla="*/ 124 h 3262"/>
                <a:gd name="T54" fmla="*/ 2845 w 3660"/>
                <a:gd name="T55" fmla="*/ 134 h 3262"/>
                <a:gd name="T56" fmla="*/ 2942 w 3660"/>
                <a:gd name="T57" fmla="*/ 715 h 3262"/>
                <a:gd name="T58" fmla="*/ 3326 w 3660"/>
                <a:gd name="T59" fmla="*/ 1197 h 3262"/>
                <a:gd name="T60" fmla="*/ 3660 w 3660"/>
                <a:gd name="T61" fmla="*/ 1630 h 3262"/>
                <a:gd name="T62" fmla="*/ 3392 w 3660"/>
                <a:gd name="T63" fmla="*/ 2014 h 3262"/>
                <a:gd name="T64" fmla="*/ 3353 w 3660"/>
                <a:gd name="T65" fmla="*/ 1908 h 3262"/>
                <a:gd name="T66" fmla="*/ 3544 w 3660"/>
                <a:gd name="T67" fmla="*/ 1630 h 3262"/>
                <a:gd name="T68" fmla="*/ 3180 w 3660"/>
                <a:gd name="T69" fmla="*/ 1252 h 3262"/>
                <a:gd name="T70" fmla="*/ 2714 w 3660"/>
                <a:gd name="T71" fmla="*/ 1763 h 3262"/>
                <a:gd name="T72" fmla="*/ 3202 w 3660"/>
                <a:gd name="T73" fmla="*/ 2016 h 3262"/>
                <a:gd name="T74" fmla="*/ 3130 w 3660"/>
                <a:gd name="T75" fmla="*/ 2156 h 3262"/>
                <a:gd name="T76" fmla="*/ 2945 w 3660"/>
                <a:gd name="T77" fmla="*/ 2763 h 3262"/>
                <a:gd name="T78" fmla="*/ 2737 w 3660"/>
                <a:gd name="T79" fmla="*/ 3217 h 3262"/>
                <a:gd name="T80" fmla="*/ 2239 w 3660"/>
                <a:gd name="T81" fmla="*/ 3168 h 3262"/>
                <a:gd name="T82" fmla="*/ 1564 w 3660"/>
                <a:gd name="T83" fmla="*/ 3071 h 3262"/>
                <a:gd name="T84" fmla="*/ 999 w 3660"/>
                <a:gd name="T85" fmla="*/ 3249 h 3262"/>
                <a:gd name="T86" fmla="*/ 720 w 3660"/>
                <a:gd name="T87" fmla="*/ 2887 h 3262"/>
                <a:gd name="T88" fmla="*/ 700 w 3660"/>
                <a:gd name="T89" fmla="*/ 2216 h 3262"/>
                <a:gd name="T90" fmla="*/ 85 w 3660"/>
                <a:gd name="T91" fmla="*/ 1860 h 3262"/>
                <a:gd name="T92" fmla="*/ 85 w 3660"/>
                <a:gd name="T93" fmla="*/ 1400 h 3262"/>
                <a:gd name="T94" fmla="*/ 695 w 3660"/>
                <a:gd name="T95" fmla="*/ 1045 h 3262"/>
                <a:gd name="T96" fmla="*/ 760 w 3660"/>
                <a:gd name="T97" fmla="*/ 623 h 3262"/>
                <a:gd name="T98" fmla="*/ 983 w 3660"/>
                <a:gd name="T99" fmla="*/ 971 h 3262"/>
                <a:gd name="T100" fmla="*/ 1577 w 3660"/>
                <a:gd name="T101" fmla="*/ 351 h 3262"/>
                <a:gd name="T102" fmla="*/ 1071 w 3660"/>
                <a:gd name="T103" fmla="*/ 118 h 3262"/>
                <a:gd name="T104" fmla="*/ 843 w 3660"/>
                <a:gd name="T105" fmla="*/ 328 h 3262"/>
                <a:gd name="T106" fmla="*/ 739 w 3660"/>
                <a:gd name="T107" fmla="*/ 500 h 3262"/>
                <a:gd name="T108" fmla="*/ 807 w 3660"/>
                <a:gd name="T109" fmla="*/ 136 h 3262"/>
                <a:gd name="T110" fmla="*/ 1234 w 3660"/>
                <a:gd name="T111" fmla="*/ 24 h 3262"/>
                <a:gd name="T112" fmla="*/ 1892 w 3660"/>
                <a:gd name="T113" fmla="*/ 354 h 3262"/>
                <a:gd name="T114" fmla="*/ 2513 w 3660"/>
                <a:gd name="T115" fmla="*/ 2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60" h="3262">
                  <a:moveTo>
                    <a:pt x="1557" y="2361"/>
                  </a:moveTo>
                  <a:lnTo>
                    <a:pt x="1645" y="2477"/>
                  </a:lnTo>
                  <a:lnTo>
                    <a:pt x="1735" y="2584"/>
                  </a:lnTo>
                  <a:lnTo>
                    <a:pt x="1826" y="2685"/>
                  </a:lnTo>
                  <a:lnTo>
                    <a:pt x="1917" y="2584"/>
                  </a:lnTo>
                  <a:lnTo>
                    <a:pt x="2005" y="2477"/>
                  </a:lnTo>
                  <a:lnTo>
                    <a:pt x="2094" y="2362"/>
                  </a:lnTo>
                  <a:lnTo>
                    <a:pt x="1963" y="2368"/>
                  </a:lnTo>
                  <a:lnTo>
                    <a:pt x="1830" y="2370"/>
                  </a:lnTo>
                  <a:lnTo>
                    <a:pt x="1692" y="2368"/>
                  </a:lnTo>
                  <a:lnTo>
                    <a:pt x="1557" y="2361"/>
                  </a:lnTo>
                  <a:close/>
                  <a:moveTo>
                    <a:pt x="2764" y="2269"/>
                  </a:moveTo>
                  <a:lnTo>
                    <a:pt x="2665" y="2290"/>
                  </a:lnTo>
                  <a:lnTo>
                    <a:pt x="2565" y="2309"/>
                  </a:lnTo>
                  <a:lnTo>
                    <a:pt x="2461" y="2326"/>
                  </a:lnTo>
                  <a:lnTo>
                    <a:pt x="2355" y="2339"/>
                  </a:lnTo>
                  <a:lnTo>
                    <a:pt x="2246" y="2351"/>
                  </a:lnTo>
                  <a:lnTo>
                    <a:pt x="2163" y="2464"/>
                  </a:lnTo>
                  <a:lnTo>
                    <a:pt x="2078" y="2572"/>
                  </a:lnTo>
                  <a:lnTo>
                    <a:pt x="1993" y="2674"/>
                  </a:lnTo>
                  <a:lnTo>
                    <a:pt x="1908" y="2768"/>
                  </a:lnTo>
                  <a:lnTo>
                    <a:pt x="1987" y="2844"/>
                  </a:lnTo>
                  <a:lnTo>
                    <a:pt x="2068" y="2913"/>
                  </a:lnTo>
                  <a:lnTo>
                    <a:pt x="2127" y="2957"/>
                  </a:lnTo>
                  <a:lnTo>
                    <a:pt x="2184" y="2998"/>
                  </a:lnTo>
                  <a:lnTo>
                    <a:pt x="2239" y="3034"/>
                  </a:lnTo>
                  <a:lnTo>
                    <a:pt x="2292" y="3065"/>
                  </a:lnTo>
                  <a:lnTo>
                    <a:pt x="2345" y="3090"/>
                  </a:lnTo>
                  <a:lnTo>
                    <a:pt x="2396" y="3111"/>
                  </a:lnTo>
                  <a:lnTo>
                    <a:pt x="2443" y="3128"/>
                  </a:lnTo>
                  <a:lnTo>
                    <a:pt x="2489" y="3139"/>
                  </a:lnTo>
                  <a:lnTo>
                    <a:pt x="2532" y="3144"/>
                  </a:lnTo>
                  <a:lnTo>
                    <a:pt x="2573" y="3144"/>
                  </a:lnTo>
                  <a:lnTo>
                    <a:pt x="2612" y="3140"/>
                  </a:lnTo>
                  <a:lnTo>
                    <a:pt x="2647" y="3131"/>
                  </a:lnTo>
                  <a:lnTo>
                    <a:pt x="2680" y="3116"/>
                  </a:lnTo>
                  <a:lnTo>
                    <a:pt x="2708" y="3095"/>
                  </a:lnTo>
                  <a:lnTo>
                    <a:pt x="2735" y="3069"/>
                  </a:lnTo>
                  <a:lnTo>
                    <a:pt x="2757" y="3039"/>
                  </a:lnTo>
                  <a:lnTo>
                    <a:pt x="2777" y="3002"/>
                  </a:lnTo>
                  <a:lnTo>
                    <a:pt x="2794" y="2963"/>
                  </a:lnTo>
                  <a:lnTo>
                    <a:pt x="2807" y="2917"/>
                  </a:lnTo>
                  <a:lnTo>
                    <a:pt x="2818" y="2867"/>
                  </a:lnTo>
                  <a:lnTo>
                    <a:pt x="2825" y="2814"/>
                  </a:lnTo>
                  <a:lnTo>
                    <a:pt x="2828" y="2755"/>
                  </a:lnTo>
                  <a:lnTo>
                    <a:pt x="2828" y="2693"/>
                  </a:lnTo>
                  <a:lnTo>
                    <a:pt x="2825" y="2628"/>
                  </a:lnTo>
                  <a:lnTo>
                    <a:pt x="2818" y="2558"/>
                  </a:lnTo>
                  <a:lnTo>
                    <a:pt x="2808" y="2484"/>
                  </a:lnTo>
                  <a:lnTo>
                    <a:pt x="2796" y="2415"/>
                  </a:lnTo>
                  <a:lnTo>
                    <a:pt x="2782" y="2342"/>
                  </a:lnTo>
                  <a:lnTo>
                    <a:pt x="2764" y="2269"/>
                  </a:lnTo>
                  <a:close/>
                  <a:moveTo>
                    <a:pt x="889" y="2267"/>
                  </a:moveTo>
                  <a:lnTo>
                    <a:pt x="872" y="2341"/>
                  </a:lnTo>
                  <a:lnTo>
                    <a:pt x="856" y="2412"/>
                  </a:lnTo>
                  <a:lnTo>
                    <a:pt x="844" y="2483"/>
                  </a:lnTo>
                  <a:lnTo>
                    <a:pt x="834" y="2557"/>
                  </a:lnTo>
                  <a:lnTo>
                    <a:pt x="827" y="2625"/>
                  </a:lnTo>
                  <a:lnTo>
                    <a:pt x="824" y="2692"/>
                  </a:lnTo>
                  <a:lnTo>
                    <a:pt x="824" y="2754"/>
                  </a:lnTo>
                  <a:lnTo>
                    <a:pt x="828" y="2812"/>
                  </a:lnTo>
                  <a:lnTo>
                    <a:pt x="835" y="2866"/>
                  </a:lnTo>
                  <a:lnTo>
                    <a:pt x="845" y="2915"/>
                  </a:lnTo>
                  <a:lnTo>
                    <a:pt x="858" y="2960"/>
                  </a:lnTo>
                  <a:lnTo>
                    <a:pt x="875" y="3001"/>
                  </a:lnTo>
                  <a:lnTo>
                    <a:pt x="895" y="3037"/>
                  </a:lnTo>
                  <a:lnTo>
                    <a:pt x="918" y="3068"/>
                  </a:lnTo>
                  <a:lnTo>
                    <a:pt x="944" y="3093"/>
                  </a:lnTo>
                  <a:lnTo>
                    <a:pt x="974" y="3113"/>
                  </a:lnTo>
                  <a:lnTo>
                    <a:pt x="1000" y="3127"/>
                  </a:lnTo>
                  <a:lnTo>
                    <a:pt x="1029" y="3136"/>
                  </a:lnTo>
                  <a:lnTo>
                    <a:pt x="1060" y="3142"/>
                  </a:lnTo>
                  <a:lnTo>
                    <a:pt x="1094" y="3143"/>
                  </a:lnTo>
                  <a:lnTo>
                    <a:pt x="1138" y="3141"/>
                  </a:lnTo>
                  <a:lnTo>
                    <a:pt x="1185" y="3132"/>
                  </a:lnTo>
                  <a:lnTo>
                    <a:pt x="1233" y="3118"/>
                  </a:lnTo>
                  <a:lnTo>
                    <a:pt x="1285" y="3099"/>
                  </a:lnTo>
                  <a:lnTo>
                    <a:pt x="1339" y="3073"/>
                  </a:lnTo>
                  <a:lnTo>
                    <a:pt x="1394" y="3043"/>
                  </a:lnTo>
                  <a:lnTo>
                    <a:pt x="1451" y="3009"/>
                  </a:lnTo>
                  <a:lnTo>
                    <a:pt x="1508" y="2968"/>
                  </a:lnTo>
                  <a:lnTo>
                    <a:pt x="1568" y="2923"/>
                  </a:lnTo>
                  <a:lnTo>
                    <a:pt x="1629" y="2873"/>
                  </a:lnTo>
                  <a:lnTo>
                    <a:pt x="1690" y="2818"/>
                  </a:lnTo>
                  <a:lnTo>
                    <a:pt x="1743" y="2768"/>
                  </a:lnTo>
                  <a:lnTo>
                    <a:pt x="1657" y="2673"/>
                  </a:lnTo>
                  <a:lnTo>
                    <a:pt x="1572" y="2571"/>
                  </a:lnTo>
                  <a:lnTo>
                    <a:pt x="1487" y="2463"/>
                  </a:lnTo>
                  <a:lnTo>
                    <a:pt x="1404" y="2350"/>
                  </a:lnTo>
                  <a:lnTo>
                    <a:pt x="1297" y="2339"/>
                  </a:lnTo>
                  <a:lnTo>
                    <a:pt x="1190" y="2325"/>
                  </a:lnTo>
                  <a:lnTo>
                    <a:pt x="1087" y="2308"/>
                  </a:lnTo>
                  <a:lnTo>
                    <a:pt x="987" y="2289"/>
                  </a:lnTo>
                  <a:lnTo>
                    <a:pt x="889" y="2267"/>
                  </a:lnTo>
                  <a:close/>
                  <a:moveTo>
                    <a:pt x="1060" y="1776"/>
                  </a:moveTo>
                  <a:lnTo>
                    <a:pt x="1019" y="1872"/>
                  </a:lnTo>
                  <a:lnTo>
                    <a:pt x="983" y="1969"/>
                  </a:lnTo>
                  <a:lnTo>
                    <a:pt x="949" y="2063"/>
                  </a:lnTo>
                  <a:lnTo>
                    <a:pt x="921" y="2156"/>
                  </a:lnTo>
                  <a:lnTo>
                    <a:pt x="1014" y="2176"/>
                  </a:lnTo>
                  <a:lnTo>
                    <a:pt x="1111" y="2195"/>
                  </a:lnTo>
                  <a:lnTo>
                    <a:pt x="1213" y="2210"/>
                  </a:lnTo>
                  <a:lnTo>
                    <a:pt x="1319" y="2225"/>
                  </a:lnTo>
                  <a:lnTo>
                    <a:pt x="1250" y="2115"/>
                  </a:lnTo>
                  <a:lnTo>
                    <a:pt x="1182" y="2002"/>
                  </a:lnTo>
                  <a:lnTo>
                    <a:pt x="1119" y="1889"/>
                  </a:lnTo>
                  <a:lnTo>
                    <a:pt x="1060" y="1776"/>
                  </a:lnTo>
                  <a:close/>
                  <a:moveTo>
                    <a:pt x="2592" y="1776"/>
                  </a:moveTo>
                  <a:lnTo>
                    <a:pt x="2533" y="1888"/>
                  </a:lnTo>
                  <a:lnTo>
                    <a:pt x="2471" y="2000"/>
                  </a:lnTo>
                  <a:lnTo>
                    <a:pt x="2402" y="2114"/>
                  </a:lnTo>
                  <a:lnTo>
                    <a:pt x="2332" y="2225"/>
                  </a:lnTo>
                  <a:lnTo>
                    <a:pt x="2437" y="2212"/>
                  </a:lnTo>
                  <a:lnTo>
                    <a:pt x="2538" y="2195"/>
                  </a:lnTo>
                  <a:lnTo>
                    <a:pt x="2636" y="2177"/>
                  </a:lnTo>
                  <a:lnTo>
                    <a:pt x="2732" y="2156"/>
                  </a:lnTo>
                  <a:lnTo>
                    <a:pt x="2703" y="2063"/>
                  </a:lnTo>
                  <a:lnTo>
                    <a:pt x="2670" y="1969"/>
                  </a:lnTo>
                  <a:lnTo>
                    <a:pt x="2632" y="1873"/>
                  </a:lnTo>
                  <a:lnTo>
                    <a:pt x="2592" y="1776"/>
                  </a:lnTo>
                  <a:close/>
                  <a:moveTo>
                    <a:pt x="800" y="1135"/>
                  </a:moveTo>
                  <a:lnTo>
                    <a:pt x="711" y="1162"/>
                  </a:lnTo>
                  <a:lnTo>
                    <a:pt x="627" y="1191"/>
                  </a:lnTo>
                  <a:lnTo>
                    <a:pt x="549" y="1222"/>
                  </a:lnTo>
                  <a:lnTo>
                    <a:pt x="477" y="1254"/>
                  </a:lnTo>
                  <a:lnTo>
                    <a:pt x="410" y="1288"/>
                  </a:lnTo>
                  <a:lnTo>
                    <a:pt x="350" y="1323"/>
                  </a:lnTo>
                  <a:lnTo>
                    <a:pt x="297" y="1360"/>
                  </a:lnTo>
                  <a:lnTo>
                    <a:pt x="251" y="1396"/>
                  </a:lnTo>
                  <a:lnTo>
                    <a:pt x="211" y="1434"/>
                  </a:lnTo>
                  <a:lnTo>
                    <a:pt x="177" y="1473"/>
                  </a:lnTo>
                  <a:lnTo>
                    <a:pt x="151" y="1512"/>
                  </a:lnTo>
                  <a:lnTo>
                    <a:pt x="132" y="1552"/>
                  </a:lnTo>
                  <a:lnTo>
                    <a:pt x="121" y="1590"/>
                  </a:lnTo>
                  <a:lnTo>
                    <a:pt x="116" y="1630"/>
                  </a:lnTo>
                  <a:lnTo>
                    <a:pt x="121" y="1669"/>
                  </a:lnTo>
                  <a:lnTo>
                    <a:pt x="132" y="1709"/>
                  </a:lnTo>
                  <a:lnTo>
                    <a:pt x="152" y="1748"/>
                  </a:lnTo>
                  <a:lnTo>
                    <a:pt x="177" y="1788"/>
                  </a:lnTo>
                  <a:lnTo>
                    <a:pt x="212" y="1827"/>
                  </a:lnTo>
                  <a:lnTo>
                    <a:pt x="252" y="1864"/>
                  </a:lnTo>
                  <a:lnTo>
                    <a:pt x="299" y="1902"/>
                  </a:lnTo>
                  <a:lnTo>
                    <a:pt x="354" y="1938"/>
                  </a:lnTo>
                  <a:lnTo>
                    <a:pt x="414" y="1973"/>
                  </a:lnTo>
                  <a:lnTo>
                    <a:pt x="480" y="2007"/>
                  </a:lnTo>
                  <a:lnTo>
                    <a:pt x="553" y="2040"/>
                  </a:lnTo>
                  <a:lnTo>
                    <a:pt x="632" y="2071"/>
                  </a:lnTo>
                  <a:lnTo>
                    <a:pt x="716" y="2100"/>
                  </a:lnTo>
                  <a:lnTo>
                    <a:pt x="807" y="2127"/>
                  </a:lnTo>
                  <a:lnTo>
                    <a:pt x="845" y="2007"/>
                  </a:lnTo>
                  <a:lnTo>
                    <a:pt x="889" y="1885"/>
                  </a:lnTo>
                  <a:lnTo>
                    <a:pt x="938" y="1762"/>
                  </a:lnTo>
                  <a:lnTo>
                    <a:pt x="994" y="1638"/>
                  </a:lnTo>
                  <a:lnTo>
                    <a:pt x="947" y="1536"/>
                  </a:lnTo>
                  <a:lnTo>
                    <a:pt x="905" y="1434"/>
                  </a:lnTo>
                  <a:lnTo>
                    <a:pt x="866" y="1333"/>
                  </a:lnTo>
                  <a:lnTo>
                    <a:pt x="832" y="1233"/>
                  </a:lnTo>
                  <a:lnTo>
                    <a:pt x="800" y="1135"/>
                  </a:lnTo>
                  <a:close/>
                  <a:moveTo>
                    <a:pt x="1329" y="1035"/>
                  </a:moveTo>
                  <a:lnTo>
                    <a:pt x="1218" y="1048"/>
                  </a:lnTo>
                  <a:lnTo>
                    <a:pt x="1111" y="1065"/>
                  </a:lnTo>
                  <a:lnTo>
                    <a:pt x="1010" y="1085"/>
                  </a:lnTo>
                  <a:lnTo>
                    <a:pt x="913" y="1106"/>
                  </a:lnTo>
                  <a:lnTo>
                    <a:pt x="944" y="1202"/>
                  </a:lnTo>
                  <a:lnTo>
                    <a:pt x="978" y="1301"/>
                  </a:lnTo>
                  <a:lnTo>
                    <a:pt x="1017" y="1400"/>
                  </a:lnTo>
                  <a:lnTo>
                    <a:pt x="1059" y="1501"/>
                  </a:lnTo>
                  <a:lnTo>
                    <a:pt x="1122" y="1381"/>
                  </a:lnTo>
                  <a:lnTo>
                    <a:pt x="1189" y="1260"/>
                  </a:lnTo>
                  <a:lnTo>
                    <a:pt x="1258" y="1146"/>
                  </a:lnTo>
                  <a:lnTo>
                    <a:pt x="1329" y="1035"/>
                  </a:lnTo>
                  <a:close/>
                  <a:moveTo>
                    <a:pt x="2322" y="1034"/>
                  </a:moveTo>
                  <a:lnTo>
                    <a:pt x="2395" y="1146"/>
                  </a:lnTo>
                  <a:lnTo>
                    <a:pt x="2463" y="1262"/>
                  </a:lnTo>
                  <a:lnTo>
                    <a:pt x="2530" y="1382"/>
                  </a:lnTo>
                  <a:lnTo>
                    <a:pt x="2593" y="1502"/>
                  </a:lnTo>
                  <a:lnTo>
                    <a:pt x="2635" y="1400"/>
                  </a:lnTo>
                  <a:lnTo>
                    <a:pt x="2674" y="1300"/>
                  </a:lnTo>
                  <a:lnTo>
                    <a:pt x="2708" y="1201"/>
                  </a:lnTo>
                  <a:lnTo>
                    <a:pt x="2739" y="1103"/>
                  </a:lnTo>
                  <a:lnTo>
                    <a:pt x="2642" y="1082"/>
                  </a:lnTo>
                  <a:lnTo>
                    <a:pt x="2540" y="1064"/>
                  </a:lnTo>
                  <a:lnTo>
                    <a:pt x="2433" y="1047"/>
                  </a:lnTo>
                  <a:lnTo>
                    <a:pt x="2322" y="1034"/>
                  </a:lnTo>
                  <a:close/>
                  <a:moveTo>
                    <a:pt x="1830" y="1007"/>
                  </a:moveTo>
                  <a:lnTo>
                    <a:pt x="1709" y="1008"/>
                  </a:lnTo>
                  <a:lnTo>
                    <a:pt x="1593" y="1012"/>
                  </a:lnTo>
                  <a:lnTo>
                    <a:pt x="1478" y="1020"/>
                  </a:lnTo>
                  <a:lnTo>
                    <a:pt x="1414" y="1117"/>
                  </a:lnTo>
                  <a:lnTo>
                    <a:pt x="1351" y="1217"/>
                  </a:lnTo>
                  <a:lnTo>
                    <a:pt x="1291" y="1319"/>
                  </a:lnTo>
                  <a:lnTo>
                    <a:pt x="1231" y="1425"/>
                  </a:lnTo>
                  <a:lnTo>
                    <a:pt x="1175" y="1532"/>
                  </a:lnTo>
                  <a:lnTo>
                    <a:pt x="1122" y="1638"/>
                  </a:lnTo>
                  <a:lnTo>
                    <a:pt x="1199" y="1791"/>
                  </a:lnTo>
                  <a:lnTo>
                    <a:pt x="1283" y="1943"/>
                  </a:lnTo>
                  <a:lnTo>
                    <a:pt x="1343" y="2045"/>
                  </a:lnTo>
                  <a:lnTo>
                    <a:pt x="1405" y="2143"/>
                  </a:lnTo>
                  <a:lnTo>
                    <a:pt x="1470" y="2239"/>
                  </a:lnTo>
                  <a:lnTo>
                    <a:pt x="1586" y="2247"/>
                  </a:lnTo>
                  <a:lnTo>
                    <a:pt x="1706" y="2252"/>
                  </a:lnTo>
                  <a:lnTo>
                    <a:pt x="1830" y="2253"/>
                  </a:lnTo>
                  <a:lnTo>
                    <a:pt x="1949" y="2252"/>
                  </a:lnTo>
                  <a:lnTo>
                    <a:pt x="2066" y="2247"/>
                  </a:lnTo>
                  <a:lnTo>
                    <a:pt x="2182" y="2239"/>
                  </a:lnTo>
                  <a:lnTo>
                    <a:pt x="2246" y="2143"/>
                  </a:lnTo>
                  <a:lnTo>
                    <a:pt x="2309" y="2043"/>
                  </a:lnTo>
                  <a:lnTo>
                    <a:pt x="2369" y="1941"/>
                  </a:lnTo>
                  <a:lnTo>
                    <a:pt x="2453" y="1790"/>
                  </a:lnTo>
                  <a:lnTo>
                    <a:pt x="2530" y="1638"/>
                  </a:lnTo>
                  <a:lnTo>
                    <a:pt x="2478" y="1533"/>
                  </a:lnTo>
                  <a:lnTo>
                    <a:pt x="2421" y="1426"/>
                  </a:lnTo>
                  <a:lnTo>
                    <a:pt x="2362" y="1320"/>
                  </a:lnTo>
                  <a:lnTo>
                    <a:pt x="2300" y="1217"/>
                  </a:lnTo>
                  <a:lnTo>
                    <a:pt x="2237" y="1117"/>
                  </a:lnTo>
                  <a:lnTo>
                    <a:pt x="2173" y="1019"/>
                  </a:lnTo>
                  <a:lnTo>
                    <a:pt x="2062" y="1012"/>
                  </a:lnTo>
                  <a:lnTo>
                    <a:pt x="1948" y="1008"/>
                  </a:lnTo>
                  <a:lnTo>
                    <a:pt x="1830" y="1007"/>
                  </a:lnTo>
                  <a:close/>
                  <a:moveTo>
                    <a:pt x="1826" y="584"/>
                  </a:moveTo>
                  <a:lnTo>
                    <a:pt x="1738" y="682"/>
                  </a:lnTo>
                  <a:lnTo>
                    <a:pt x="1651" y="787"/>
                  </a:lnTo>
                  <a:lnTo>
                    <a:pt x="1566" y="897"/>
                  </a:lnTo>
                  <a:lnTo>
                    <a:pt x="1697" y="892"/>
                  </a:lnTo>
                  <a:lnTo>
                    <a:pt x="1830" y="890"/>
                  </a:lnTo>
                  <a:lnTo>
                    <a:pt x="1959" y="892"/>
                  </a:lnTo>
                  <a:lnTo>
                    <a:pt x="2085" y="897"/>
                  </a:lnTo>
                  <a:lnTo>
                    <a:pt x="2000" y="786"/>
                  </a:lnTo>
                  <a:lnTo>
                    <a:pt x="1913" y="682"/>
                  </a:lnTo>
                  <a:lnTo>
                    <a:pt x="1826" y="584"/>
                  </a:lnTo>
                  <a:close/>
                  <a:moveTo>
                    <a:pt x="2566" y="116"/>
                  </a:moveTo>
                  <a:lnTo>
                    <a:pt x="2522" y="118"/>
                  </a:lnTo>
                  <a:lnTo>
                    <a:pt x="2475" y="127"/>
                  </a:lnTo>
                  <a:lnTo>
                    <a:pt x="2427" y="142"/>
                  </a:lnTo>
                  <a:lnTo>
                    <a:pt x="2375" y="161"/>
                  </a:lnTo>
                  <a:lnTo>
                    <a:pt x="2321" y="186"/>
                  </a:lnTo>
                  <a:lnTo>
                    <a:pt x="2266" y="216"/>
                  </a:lnTo>
                  <a:lnTo>
                    <a:pt x="2209" y="252"/>
                  </a:lnTo>
                  <a:lnTo>
                    <a:pt x="2152" y="291"/>
                  </a:lnTo>
                  <a:lnTo>
                    <a:pt x="2092" y="337"/>
                  </a:lnTo>
                  <a:lnTo>
                    <a:pt x="2031" y="387"/>
                  </a:lnTo>
                  <a:lnTo>
                    <a:pt x="1970" y="441"/>
                  </a:lnTo>
                  <a:lnTo>
                    <a:pt x="1908" y="501"/>
                  </a:lnTo>
                  <a:lnTo>
                    <a:pt x="1992" y="594"/>
                  </a:lnTo>
                  <a:lnTo>
                    <a:pt x="2075" y="693"/>
                  </a:lnTo>
                  <a:lnTo>
                    <a:pt x="2157" y="798"/>
                  </a:lnTo>
                  <a:lnTo>
                    <a:pt x="2237" y="908"/>
                  </a:lnTo>
                  <a:lnTo>
                    <a:pt x="2349" y="919"/>
                  </a:lnTo>
                  <a:lnTo>
                    <a:pt x="2459" y="934"/>
                  </a:lnTo>
                  <a:lnTo>
                    <a:pt x="2566" y="950"/>
                  </a:lnTo>
                  <a:lnTo>
                    <a:pt x="2670" y="970"/>
                  </a:lnTo>
                  <a:lnTo>
                    <a:pt x="2771" y="993"/>
                  </a:lnTo>
                  <a:lnTo>
                    <a:pt x="2788" y="919"/>
                  </a:lnTo>
                  <a:lnTo>
                    <a:pt x="2804" y="847"/>
                  </a:lnTo>
                  <a:lnTo>
                    <a:pt x="2816" y="776"/>
                  </a:lnTo>
                  <a:lnTo>
                    <a:pt x="2826" y="704"/>
                  </a:lnTo>
                  <a:lnTo>
                    <a:pt x="2833" y="634"/>
                  </a:lnTo>
                  <a:lnTo>
                    <a:pt x="2836" y="568"/>
                  </a:lnTo>
                  <a:lnTo>
                    <a:pt x="2836" y="507"/>
                  </a:lnTo>
                  <a:lnTo>
                    <a:pt x="2832" y="448"/>
                  </a:lnTo>
                  <a:lnTo>
                    <a:pt x="2825" y="395"/>
                  </a:lnTo>
                  <a:lnTo>
                    <a:pt x="2815" y="345"/>
                  </a:lnTo>
                  <a:lnTo>
                    <a:pt x="2802" y="299"/>
                  </a:lnTo>
                  <a:lnTo>
                    <a:pt x="2785" y="258"/>
                  </a:lnTo>
                  <a:lnTo>
                    <a:pt x="2765" y="223"/>
                  </a:lnTo>
                  <a:lnTo>
                    <a:pt x="2742" y="192"/>
                  </a:lnTo>
                  <a:lnTo>
                    <a:pt x="2716" y="166"/>
                  </a:lnTo>
                  <a:lnTo>
                    <a:pt x="2686" y="146"/>
                  </a:lnTo>
                  <a:lnTo>
                    <a:pt x="2660" y="133"/>
                  </a:lnTo>
                  <a:lnTo>
                    <a:pt x="2631" y="124"/>
                  </a:lnTo>
                  <a:lnTo>
                    <a:pt x="2600" y="118"/>
                  </a:lnTo>
                  <a:lnTo>
                    <a:pt x="2566" y="116"/>
                  </a:lnTo>
                  <a:close/>
                  <a:moveTo>
                    <a:pt x="2566" y="0"/>
                  </a:moveTo>
                  <a:lnTo>
                    <a:pt x="2615" y="2"/>
                  </a:lnTo>
                  <a:lnTo>
                    <a:pt x="2661" y="11"/>
                  </a:lnTo>
                  <a:lnTo>
                    <a:pt x="2704" y="25"/>
                  </a:lnTo>
                  <a:lnTo>
                    <a:pt x="2745" y="45"/>
                  </a:lnTo>
                  <a:lnTo>
                    <a:pt x="2782" y="70"/>
                  </a:lnTo>
                  <a:lnTo>
                    <a:pt x="2815" y="100"/>
                  </a:lnTo>
                  <a:lnTo>
                    <a:pt x="2845" y="134"/>
                  </a:lnTo>
                  <a:lnTo>
                    <a:pt x="2871" y="173"/>
                  </a:lnTo>
                  <a:lnTo>
                    <a:pt x="2894" y="216"/>
                  </a:lnTo>
                  <a:lnTo>
                    <a:pt x="2912" y="264"/>
                  </a:lnTo>
                  <a:lnTo>
                    <a:pt x="2928" y="316"/>
                  </a:lnTo>
                  <a:lnTo>
                    <a:pt x="2940" y="372"/>
                  </a:lnTo>
                  <a:lnTo>
                    <a:pt x="2948" y="433"/>
                  </a:lnTo>
                  <a:lnTo>
                    <a:pt x="2952" y="498"/>
                  </a:lnTo>
                  <a:lnTo>
                    <a:pt x="2952" y="567"/>
                  </a:lnTo>
                  <a:lnTo>
                    <a:pt x="2949" y="639"/>
                  </a:lnTo>
                  <a:lnTo>
                    <a:pt x="2942" y="715"/>
                  </a:lnTo>
                  <a:lnTo>
                    <a:pt x="2931" y="795"/>
                  </a:lnTo>
                  <a:lnTo>
                    <a:pt x="2918" y="868"/>
                  </a:lnTo>
                  <a:lnTo>
                    <a:pt x="2902" y="944"/>
                  </a:lnTo>
                  <a:lnTo>
                    <a:pt x="2884" y="1021"/>
                  </a:lnTo>
                  <a:lnTo>
                    <a:pt x="2960" y="1044"/>
                  </a:lnTo>
                  <a:lnTo>
                    <a:pt x="3033" y="1068"/>
                  </a:lnTo>
                  <a:lnTo>
                    <a:pt x="3103" y="1093"/>
                  </a:lnTo>
                  <a:lnTo>
                    <a:pt x="3183" y="1127"/>
                  </a:lnTo>
                  <a:lnTo>
                    <a:pt x="3257" y="1161"/>
                  </a:lnTo>
                  <a:lnTo>
                    <a:pt x="3326" y="1197"/>
                  </a:lnTo>
                  <a:lnTo>
                    <a:pt x="3388" y="1234"/>
                  </a:lnTo>
                  <a:lnTo>
                    <a:pt x="3444" y="1274"/>
                  </a:lnTo>
                  <a:lnTo>
                    <a:pt x="3494" y="1314"/>
                  </a:lnTo>
                  <a:lnTo>
                    <a:pt x="3537" y="1356"/>
                  </a:lnTo>
                  <a:lnTo>
                    <a:pt x="3575" y="1400"/>
                  </a:lnTo>
                  <a:lnTo>
                    <a:pt x="3605" y="1444"/>
                  </a:lnTo>
                  <a:lnTo>
                    <a:pt x="3629" y="1489"/>
                  </a:lnTo>
                  <a:lnTo>
                    <a:pt x="3646" y="1535"/>
                  </a:lnTo>
                  <a:lnTo>
                    <a:pt x="3657" y="1583"/>
                  </a:lnTo>
                  <a:lnTo>
                    <a:pt x="3660" y="1630"/>
                  </a:lnTo>
                  <a:lnTo>
                    <a:pt x="3657" y="1680"/>
                  </a:lnTo>
                  <a:lnTo>
                    <a:pt x="3644" y="1729"/>
                  </a:lnTo>
                  <a:lnTo>
                    <a:pt x="3626" y="1778"/>
                  </a:lnTo>
                  <a:lnTo>
                    <a:pt x="3599" y="1826"/>
                  </a:lnTo>
                  <a:lnTo>
                    <a:pt x="3565" y="1872"/>
                  </a:lnTo>
                  <a:lnTo>
                    <a:pt x="3524" y="1917"/>
                  </a:lnTo>
                  <a:lnTo>
                    <a:pt x="3476" y="1961"/>
                  </a:lnTo>
                  <a:lnTo>
                    <a:pt x="3420" y="2003"/>
                  </a:lnTo>
                  <a:lnTo>
                    <a:pt x="3406" y="2011"/>
                  </a:lnTo>
                  <a:lnTo>
                    <a:pt x="3392" y="2014"/>
                  </a:lnTo>
                  <a:lnTo>
                    <a:pt x="3376" y="2013"/>
                  </a:lnTo>
                  <a:lnTo>
                    <a:pt x="3363" y="2009"/>
                  </a:lnTo>
                  <a:lnTo>
                    <a:pt x="3349" y="2001"/>
                  </a:lnTo>
                  <a:lnTo>
                    <a:pt x="3338" y="1990"/>
                  </a:lnTo>
                  <a:lnTo>
                    <a:pt x="3332" y="1975"/>
                  </a:lnTo>
                  <a:lnTo>
                    <a:pt x="3328" y="1961"/>
                  </a:lnTo>
                  <a:lnTo>
                    <a:pt x="3328" y="1945"/>
                  </a:lnTo>
                  <a:lnTo>
                    <a:pt x="3333" y="1931"/>
                  </a:lnTo>
                  <a:lnTo>
                    <a:pt x="3342" y="1919"/>
                  </a:lnTo>
                  <a:lnTo>
                    <a:pt x="3353" y="1908"/>
                  </a:lnTo>
                  <a:lnTo>
                    <a:pt x="3379" y="1889"/>
                  </a:lnTo>
                  <a:lnTo>
                    <a:pt x="3406" y="1867"/>
                  </a:lnTo>
                  <a:lnTo>
                    <a:pt x="3433" y="1843"/>
                  </a:lnTo>
                  <a:lnTo>
                    <a:pt x="3457" y="1818"/>
                  </a:lnTo>
                  <a:lnTo>
                    <a:pt x="3480" y="1790"/>
                  </a:lnTo>
                  <a:lnTo>
                    <a:pt x="3501" y="1761"/>
                  </a:lnTo>
                  <a:lnTo>
                    <a:pt x="3518" y="1730"/>
                  </a:lnTo>
                  <a:lnTo>
                    <a:pt x="3531" y="1698"/>
                  </a:lnTo>
                  <a:lnTo>
                    <a:pt x="3540" y="1665"/>
                  </a:lnTo>
                  <a:lnTo>
                    <a:pt x="3544" y="1630"/>
                  </a:lnTo>
                  <a:lnTo>
                    <a:pt x="3539" y="1590"/>
                  </a:lnTo>
                  <a:lnTo>
                    <a:pt x="3528" y="1550"/>
                  </a:lnTo>
                  <a:lnTo>
                    <a:pt x="3508" y="1512"/>
                  </a:lnTo>
                  <a:lnTo>
                    <a:pt x="3483" y="1472"/>
                  </a:lnTo>
                  <a:lnTo>
                    <a:pt x="3448" y="1434"/>
                  </a:lnTo>
                  <a:lnTo>
                    <a:pt x="3408" y="1395"/>
                  </a:lnTo>
                  <a:lnTo>
                    <a:pt x="3361" y="1357"/>
                  </a:lnTo>
                  <a:lnTo>
                    <a:pt x="3306" y="1322"/>
                  </a:lnTo>
                  <a:lnTo>
                    <a:pt x="3246" y="1286"/>
                  </a:lnTo>
                  <a:lnTo>
                    <a:pt x="3180" y="1252"/>
                  </a:lnTo>
                  <a:lnTo>
                    <a:pt x="3107" y="1220"/>
                  </a:lnTo>
                  <a:lnTo>
                    <a:pt x="3028" y="1189"/>
                  </a:lnTo>
                  <a:lnTo>
                    <a:pt x="2944" y="1160"/>
                  </a:lnTo>
                  <a:lnTo>
                    <a:pt x="2853" y="1133"/>
                  </a:lnTo>
                  <a:lnTo>
                    <a:pt x="2822" y="1232"/>
                  </a:lnTo>
                  <a:lnTo>
                    <a:pt x="2786" y="1332"/>
                  </a:lnTo>
                  <a:lnTo>
                    <a:pt x="2747" y="1433"/>
                  </a:lnTo>
                  <a:lnTo>
                    <a:pt x="2705" y="1536"/>
                  </a:lnTo>
                  <a:lnTo>
                    <a:pt x="2658" y="1639"/>
                  </a:lnTo>
                  <a:lnTo>
                    <a:pt x="2714" y="1763"/>
                  </a:lnTo>
                  <a:lnTo>
                    <a:pt x="2763" y="1887"/>
                  </a:lnTo>
                  <a:lnTo>
                    <a:pt x="2807" y="2009"/>
                  </a:lnTo>
                  <a:lnTo>
                    <a:pt x="2845" y="2128"/>
                  </a:lnTo>
                  <a:lnTo>
                    <a:pt x="2929" y="2103"/>
                  </a:lnTo>
                  <a:lnTo>
                    <a:pt x="3009" y="2076"/>
                  </a:lnTo>
                  <a:lnTo>
                    <a:pt x="3085" y="2047"/>
                  </a:lnTo>
                  <a:lnTo>
                    <a:pt x="3158" y="2017"/>
                  </a:lnTo>
                  <a:lnTo>
                    <a:pt x="3172" y="2013"/>
                  </a:lnTo>
                  <a:lnTo>
                    <a:pt x="3188" y="2012"/>
                  </a:lnTo>
                  <a:lnTo>
                    <a:pt x="3202" y="2016"/>
                  </a:lnTo>
                  <a:lnTo>
                    <a:pt x="3215" y="2023"/>
                  </a:lnTo>
                  <a:lnTo>
                    <a:pt x="3226" y="2033"/>
                  </a:lnTo>
                  <a:lnTo>
                    <a:pt x="3234" y="2046"/>
                  </a:lnTo>
                  <a:lnTo>
                    <a:pt x="3239" y="2062"/>
                  </a:lnTo>
                  <a:lnTo>
                    <a:pt x="3240" y="2076"/>
                  </a:lnTo>
                  <a:lnTo>
                    <a:pt x="3236" y="2091"/>
                  </a:lnTo>
                  <a:lnTo>
                    <a:pt x="3229" y="2104"/>
                  </a:lnTo>
                  <a:lnTo>
                    <a:pt x="3219" y="2115"/>
                  </a:lnTo>
                  <a:lnTo>
                    <a:pt x="3205" y="2124"/>
                  </a:lnTo>
                  <a:lnTo>
                    <a:pt x="3130" y="2156"/>
                  </a:lnTo>
                  <a:lnTo>
                    <a:pt x="3049" y="2186"/>
                  </a:lnTo>
                  <a:lnTo>
                    <a:pt x="2965" y="2214"/>
                  </a:lnTo>
                  <a:lnTo>
                    <a:pt x="2877" y="2240"/>
                  </a:lnTo>
                  <a:lnTo>
                    <a:pt x="2895" y="2317"/>
                  </a:lnTo>
                  <a:lnTo>
                    <a:pt x="2911" y="2392"/>
                  </a:lnTo>
                  <a:lnTo>
                    <a:pt x="2924" y="2467"/>
                  </a:lnTo>
                  <a:lnTo>
                    <a:pt x="2935" y="2547"/>
                  </a:lnTo>
                  <a:lnTo>
                    <a:pt x="2942" y="2622"/>
                  </a:lnTo>
                  <a:lnTo>
                    <a:pt x="2946" y="2695"/>
                  </a:lnTo>
                  <a:lnTo>
                    <a:pt x="2945" y="2763"/>
                  </a:lnTo>
                  <a:lnTo>
                    <a:pt x="2940" y="2828"/>
                  </a:lnTo>
                  <a:lnTo>
                    <a:pt x="2932" y="2888"/>
                  </a:lnTo>
                  <a:lnTo>
                    <a:pt x="2921" y="2945"/>
                  </a:lnTo>
                  <a:lnTo>
                    <a:pt x="2906" y="2997"/>
                  </a:lnTo>
                  <a:lnTo>
                    <a:pt x="2887" y="3046"/>
                  </a:lnTo>
                  <a:lnTo>
                    <a:pt x="2864" y="3089"/>
                  </a:lnTo>
                  <a:lnTo>
                    <a:pt x="2837" y="3128"/>
                  </a:lnTo>
                  <a:lnTo>
                    <a:pt x="2808" y="3162"/>
                  </a:lnTo>
                  <a:lnTo>
                    <a:pt x="2775" y="3192"/>
                  </a:lnTo>
                  <a:lnTo>
                    <a:pt x="2737" y="3217"/>
                  </a:lnTo>
                  <a:lnTo>
                    <a:pt x="2697" y="3237"/>
                  </a:lnTo>
                  <a:lnTo>
                    <a:pt x="2653" y="3251"/>
                  </a:lnTo>
                  <a:lnTo>
                    <a:pt x="2607" y="3260"/>
                  </a:lnTo>
                  <a:lnTo>
                    <a:pt x="2560" y="3262"/>
                  </a:lnTo>
                  <a:lnTo>
                    <a:pt x="2511" y="3260"/>
                  </a:lnTo>
                  <a:lnTo>
                    <a:pt x="2460" y="3252"/>
                  </a:lnTo>
                  <a:lnTo>
                    <a:pt x="2408" y="3239"/>
                  </a:lnTo>
                  <a:lnTo>
                    <a:pt x="2353" y="3220"/>
                  </a:lnTo>
                  <a:lnTo>
                    <a:pt x="2297" y="3197"/>
                  </a:lnTo>
                  <a:lnTo>
                    <a:pt x="2239" y="3168"/>
                  </a:lnTo>
                  <a:lnTo>
                    <a:pt x="2180" y="3134"/>
                  </a:lnTo>
                  <a:lnTo>
                    <a:pt x="2119" y="3096"/>
                  </a:lnTo>
                  <a:lnTo>
                    <a:pt x="2058" y="3052"/>
                  </a:lnTo>
                  <a:lnTo>
                    <a:pt x="1995" y="3004"/>
                  </a:lnTo>
                  <a:lnTo>
                    <a:pt x="1910" y="2930"/>
                  </a:lnTo>
                  <a:lnTo>
                    <a:pt x="1826" y="2852"/>
                  </a:lnTo>
                  <a:lnTo>
                    <a:pt x="1759" y="2914"/>
                  </a:lnTo>
                  <a:lnTo>
                    <a:pt x="1694" y="2971"/>
                  </a:lnTo>
                  <a:lnTo>
                    <a:pt x="1629" y="3024"/>
                  </a:lnTo>
                  <a:lnTo>
                    <a:pt x="1564" y="3071"/>
                  </a:lnTo>
                  <a:lnTo>
                    <a:pt x="1501" y="3114"/>
                  </a:lnTo>
                  <a:lnTo>
                    <a:pt x="1438" y="3152"/>
                  </a:lnTo>
                  <a:lnTo>
                    <a:pt x="1376" y="3184"/>
                  </a:lnTo>
                  <a:lnTo>
                    <a:pt x="1316" y="3211"/>
                  </a:lnTo>
                  <a:lnTo>
                    <a:pt x="1258" y="3233"/>
                  </a:lnTo>
                  <a:lnTo>
                    <a:pt x="1201" y="3248"/>
                  </a:lnTo>
                  <a:lnTo>
                    <a:pt x="1147" y="3258"/>
                  </a:lnTo>
                  <a:lnTo>
                    <a:pt x="1094" y="3261"/>
                  </a:lnTo>
                  <a:lnTo>
                    <a:pt x="1045" y="3258"/>
                  </a:lnTo>
                  <a:lnTo>
                    <a:pt x="999" y="3249"/>
                  </a:lnTo>
                  <a:lnTo>
                    <a:pt x="956" y="3234"/>
                  </a:lnTo>
                  <a:lnTo>
                    <a:pt x="915" y="3215"/>
                  </a:lnTo>
                  <a:lnTo>
                    <a:pt x="878" y="3190"/>
                  </a:lnTo>
                  <a:lnTo>
                    <a:pt x="845" y="3161"/>
                  </a:lnTo>
                  <a:lnTo>
                    <a:pt x="815" y="3127"/>
                  </a:lnTo>
                  <a:lnTo>
                    <a:pt x="789" y="3087"/>
                  </a:lnTo>
                  <a:lnTo>
                    <a:pt x="766" y="3043"/>
                  </a:lnTo>
                  <a:lnTo>
                    <a:pt x="748" y="2996"/>
                  </a:lnTo>
                  <a:lnTo>
                    <a:pt x="732" y="2944"/>
                  </a:lnTo>
                  <a:lnTo>
                    <a:pt x="720" y="2887"/>
                  </a:lnTo>
                  <a:lnTo>
                    <a:pt x="712" y="2826"/>
                  </a:lnTo>
                  <a:lnTo>
                    <a:pt x="708" y="2762"/>
                  </a:lnTo>
                  <a:lnTo>
                    <a:pt x="708" y="2693"/>
                  </a:lnTo>
                  <a:lnTo>
                    <a:pt x="711" y="2621"/>
                  </a:lnTo>
                  <a:lnTo>
                    <a:pt x="718" y="2544"/>
                  </a:lnTo>
                  <a:lnTo>
                    <a:pt x="729" y="2464"/>
                  </a:lnTo>
                  <a:lnTo>
                    <a:pt x="742" y="2391"/>
                  </a:lnTo>
                  <a:lnTo>
                    <a:pt x="758" y="2316"/>
                  </a:lnTo>
                  <a:lnTo>
                    <a:pt x="776" y="2238"/>
                  </a:lnTo>
                  <a:lnTo>
                    <a:pt x="700" y="2216"/>
                  </a:lnTo>
                  <a:lnTo>
                    <a:pt x="627" y="2192"/>
                  </a:lnTo>
                  <a:lnTo>
                    <a:pt x="557" y="2166"/>
                  </a:lnTo>
                  <a:lnTo>
                    <a:pt x="477" y="2134"/>
                  </a:lnTo>
                  <a:lnTo>
                    <a:pt x="403" y="2098"/>
                  </a:lnTo>
                  <a:lnTo>
                    <a:pt x="334" y="2063"/>
                  </a:lnTo>
                  <a:lnTo>
                    <a:pt x="272" y="2025"/>
                  </a:lnTo>
                  <a:lnTo>
                    <a:pt x="216" y="1985"/>
                  </a:lnTo>
                  <a:lnTo>
                    <a:pt x="166" y="1945"/>
                  </a:lnTo>
                  <a:lnTo>
                    <a:pt x="123" y="1903"/>
                  </a:lnTo>
                  <a:lnTo>
                    <a:pt x="85" y="1860"/>
                  </a:lnTo>
                  <a:lnTo>
                    <a:pt x="55" y="1816"/>
                  </a:lnTo>
                  <a:lnTo>
                    <a:pt x="31" y="1770"/>
                  </a:lnTo>
                  <a:lnTo>
                    <a:pt x="14" y="1725"/>
                  </a:lnTo>
                  <a:lnTo>
                    <a:pt x="3" y="1678"/>
                  </a:lnTo>
                  <a:lnTo>
                    <a:pt x="0" y="1630"/>
                  </a:lnTo>
                  <a:lnTo>
                    <a:pt x="3" y="1583"/>
                  </a:lnTo>
                  <a:lnTo>
                    <a:pt x="14" y="1535"/>
                  </a:lnTo>
                  <a:lnTo>
                    <a:pt x="31" y="1489"/>
                  </a:lnTo>
                  <a:lnTo>
                    <a:pt x="55" y="1444"/>
                  </a:lnTo>
                  <a:lnTo>
                    <a:pt x="85" y="1400"/>
                  </a:lnTo>
                  <a:lnTo>
                    <a:pt x="123" y="1356"/>
                  </a:lnTo>
                  <a:lnTo>
                    <a:pt x="166" y="1314"/>
                  </a:lnTo>
                  <a:lnTo>
                    <a:pt x="216" y="1274"/>
                  </a:lnTo>
                  <a:lnTo>
                    <a:pt x="272" y="1234"/>
                  </a:lnTo>
                  <a:lnTo>
                    <a:pt x="334" y="1197"/>
                  </a:lnTo>
                  <a:lnTo>
                    <a:pt x="403" y="1161"/>
                  </a:lnTo>
                  <a:lnTo>
                    <a:pt x="477" y="1127"/>
                  </a:lnTo>
                  <a:lnTo>
                    <a:pt x="557" y="1093"/>
                  </a:lnTo>
                  <a:lnTo>
                    <a:pt x="624" y="1069"/>
                  </a:lnTo>
                  <a:lnTo>
                    <a:pt x="695" y="1045"/>
                  </a:lnTo>
                  <a:lnTo>
                    <a:pt x="769" y="1024"/>
                  </a:lnTo>
                  <a:lnTo>
                    <a:pt x="748" y="936"/>
                  </a:lnTo>
                  <a:lnTo>
                    <a:pt x="731" y="851"/>
                  </a:lnTo>
                  <a:lnTo>
                    <a:pt x="718" y="767"/>
                  </a:lnTo>
                  <a:lnTo>
                    <a:pt x="708" y="687"/>
                  </a:lnTo>
                  <a:lnTo>
                    <a:pt x="709" y="669"/>
                  </a:lnTo>
                  <a:lnTo>
                    <a:pt x="715" y="652"/>
                  </a:lnTo>
                  <a:lnTo>
                    <a:pt x="726" y="638"/>
                  </a:lnTo>
                  <a:lnTo>
                    <a:pt x="742" y="629"/>
                  </a:lnTo>
                  <a:lnTo>
                    <a:pt x="760" y="623"/>
                  </a:lnTo>
                  <a:lnTo>
                    <a:pt x="779" y="624"/>
                  </a:lnTo>
                  <a:lnTo>
                    <a:pt x="795" y="631"/>
                  </a:lnTo>
                  <a:lnTo>
                    <a:pt x="809" y="643"/>
                  </a:lnTo>
                  <a:lnTo>
                    <a:pt x="819" y="658"/>
                  </a:lnTo>
                  <a:lnTo>
                    <a:pt x="824" y="676"/>
                  </a:lnTo>
                  <a:lnTo>
                    <a:pt x="833" y="752"/>
                  </a:lnTo>
                  <a:lnTo>
                    <a:pt x="845" y="831"/>
                  </a:lnTo>
                  <a:lnTo>
                    <a:pt x="862" y="910"/>
                  </a:lnTo>
                  <a:lnTo>
                    <a:pt x="882" y="994"/>
                  </a:lnTo>
                  <a:lnTo>
                    <a:pt x="983" y="971"/>
                  </a:lnTo>
                  <a:lnTo>
                    <a:pt x="1086" y="951"/>
                  </a:lnTo>
                  <a:lnTo>
                    <a:pt x="1192" y="935"/>
                  </a:lnTo>
                  <a:lnTo>
                    <a:pt x="1302" y="920"/>
                  </a:lnTo>
                  <a:lnTo>
                    <a:pt x="1414" y="908"/>
                  </a:lnTo>
                  <a:lnTo>
                    <a:pt x="1495" y="797"/>
                  </a:lnTo>
                  <a:lnTo>
                    <a:pt x="1577" y="693"/>
                  </a:lnTo>
                  <a:lnTo>
                    <a:pt x="1660" y="593"/>
                  </a:lnTo>
                  <a:lnTo>
                    <a:pt x="1743" y="501"/>
                  </a:lnTo>
                  <a:lnTo>
                    <a:pt x="1660" y="422"/>
                  </a:lnTo>
                  <a:lnTo>
                    <a:pt x="1577" y="351"/>
                  </a:lnTo>
                  <a:lnTo>
                    <a:pt x="1518" y="306"/>
                  </a:lnTo>
                  <a:lnTo>
                    <a:pt x="1462" y="265"/>
                  </a:lnTo>
                  <a:lnTo>
                    <a:pt x="1406" y="229"/>
                  </a:lnTo>
                  <a:lnTo>
                    <a:pt x="1352" y="199"/>
                  </a:lnTo>
                  <a:lnTo>
                    <a:pt x="1300" y="173"/>
                  </a:lnTo>
                  <a:lnTo>
                    <a:pt x="1250" y="152"/>
                  </a:lnTo>
                  <a:lnTo>
                    <a:pt x="1202" y="136"/>
                  </a:lnTo>
                  <a:lnTo>
                    <a:pt x="1157" y="125"/>
                  </a:lnTo>
                  <a:lnTo>
                    <a:pt x="1112" y="120"/>
                  </a:lnTo>
                  <a:lnTo>
                    <a:pt x="1071" y="118"/>
                  </a:lnTo>
                  <a:lnTo>
                    <a:pt x="1034" y="123"/>
                  </a:lnTo>
                  <a:lnTo>
                    <a:pt x="998" y="133"/>
                  </a:lnTo>
                  <a:lnTo>
                    <a:pt x="966" y="147"/>
                  </a:lnTo>
                  <a:lnTo>
                    <a:pt x="939" y="166"/>
                  </a:lnTo>
                  <a:lnTo>
                    <a:pt x="916" y="187"/>
                  </a:lnTo>
                  <a:lnTo>
                    <a:pt x="896" y="212"/>
                  </a:lnTo>
                  <a:lnTo>
                    <a:pt x="880" y="238"/>
                  </a:lnTo>
                  <a:lnTo>
                    <a:pt x="865" y="267"/>
                  </a:lnTo>
                  <a:lnTo>
                    <a:pt x="853" y="297"/>
                  </a:lnTo>
                  <a:lnTo>
                    <a:pt x="843" y="328"/>
                  </a:lnTo>
                  <a:lnTo>
                    <a:pt x="835" y="360"/>
                  </a:lnTo>
                  <a:lnTo>
                    <a:pt x="828" y="391"/>
                  </a:lnTo>
                  <a:lnTo>
                    <a:pt x="824" y="422"/>
                  </a:lnTo>
                  <a:lnTo>
                    <a:pt x="821" y="451"/>
                  </a:lnTo>
                  <a:lnTo>
                    <a:pt x="816" y="470"/>
                  </a:lnTo>
                  <a:lnTo>
                    <a:pt x="806" y="484"/>
                  </a:lnTo>
                  <a:lnTo>
                    <a:pt x="793" y="497"/>
                  </a:lnTo>
                  <a:lnTo>
                    <a:pt x="775" y="503"/>
                  </a:lnTo>
                  <a:lnTo>
                    <a:pt x="758" y="504"/>
                  </a:lnTo>
                  <a:lnTo>
                    <a:pt x="739" y="500"/>
                  </a:lnTo>
                  <a:lnTo>
                    <a:pt x="724" y="490"/>
                  </a:lnTo>
                  <a:lnTo>
                    <a:pt x="712" y="477"/>
                  </a:lnTo>
                  <a:lnTo>
                    <a:pt x="705" y="460"/>
                  </a:lnTo>
                  <a:lnTo>
                    <a:pt x="704" y="441"/>
                  </a:lnTo>
                  <a:lnTo>
                    <a:pt x="712" y="379"/>
                  </a:lnTo>
                  <a:lnTo>
                    <a:pt x="723" y="321"/>
                  </a:lnTo>
                  <a:lnTo>
                    <a:pt x="739" y="268"/>
                  </a:lnTo>
                  <a:lnTo>
                    <a:pt x="759" y="219"/>
                  </a:lnTo>
                  <a:lnTo>
                    <a:pt x="781" y="176"/>
                  </a:lnTo>
                  <a:lnTo>
                    <a:pt x="807" y="136"/>
                  </a:lnTo>
                  <a:lnTo>
                    <a:pt x="837" y="102"/>
                  </a:lnTo>
                  <a:lnTo>
                    <a:pt x="871" y="72"/>
                  </a:lnTo>
                  <a:lnTo>
                    <a:pt x="907" y="46"/>
                  </a:lnTo>
                  <a:lnTo>
                    <a:pt x="947" y="27"/>
                  </a:lnTo>
                  <a:lnTo>
                    <a:pt x="989" y="13"/>
                  </a:lnTo>
                  <a:lnTo>
                    <a:pt x="1035" y="4"/>
                  </a:lnTo>
                  <a:lnTo>
                    <a:pt x="1081" y="1"/>
                  </a:lnTo>
                  <a:lnTo>
                    <a:pt x="1130" y="3"/>
                  </a:lnTo>
                  <a:lnTo>
                    <a:pt x="1181" y="11"/>
                  </a:lnTo>
                  <a:lnTo>
                    <a:pt x="1234" y="24"/>
                  </a:lnTo>
                  <a:lnTo>
                    <a:pt x="1289" y="42"/>
                  </a:lnTo>
                  <a:lnTo>
                    <a:pt x="1345" y="65"/>
                  </a:lnTo>
                  <a:lnTo>
                    <a:pt x="1404" y="94"/>
                  </a:lnTo>
                  <a:lnTo>
                    <a:pt x="1464" y="127"/>
                  </a:lnTo>
                  <a:lnTo>
                    <a:pt x="1525" y="167"/>
                  </a:lnTo>
                  <a:lnTo>
                    <a:pt x="1587" y="211"/>
                  </a:lnTo>
                  <a:lnTo>
                    <a:pt x="1650" y="260"/>
                  </a:lnTo>
                  <a:lnTo>
                    <a:pt x="1738" y="335"/>
                  </a:lnTo>
                  <a:lnTo>
                    <a:pt x="1826" y="417"/>
                  </a:lnTo>
                  <a:lnTo>
                    <a:pt x="1892" y="354"/>
                  </a:lnTo>
                  <a:lnTo>
                    <a:pt x="1959" y="295"/>
                  </a:lnTo>
                  <a:lnTo>
                    <a:pt x="2024" y="242"/>
                  </a:lnTo>
                  <a:lnTo>
                    <a:pt x="2090" y="193"/>
                  </a:lnTo>
                  <a:lnTo>
                    <a:pt x="2154" y="148"/>
                  </a:lnTo>
                  <a:lnTo>
                    <a:pt x="2217" y="110"/>
                  </a:lnTo>
                  <a:lnTo>
                    <a:pt x="2279" y="76"/>
                  </a:lnTo>
                  <a:lnTo>
                    <a:pt x="2340" y="50"/>
                  </a:lnTo>
                  <a:lnTo>
                    <a:pt x="2400" y="27"/>
                  </a:lnTo>
                  <a:lnTo>
                    <a:pt x="2458" y="12"/>
                  </a:lnTo>
                  <a:lnTo>
                    <a:pt x="2513" y="2"/>
                  </a:lnTo>
                  <a:lnTo>
                    <a:pt x="2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37"/>
            <p:cNvSpPr>
              <a:spLocks noEditPoints="1"/>
            </p:cNvSpPr>
            <p:nvPr/>
          </p:nvSpPr>
          <p:spPr bwMode="auto">
            <a:xfrm>
              <a:off x="4637088" y="3692526"/>
              <a:ext cx="92075" cy="92075"/>
            </a:xfrm>
            <a:custGeom>
              <a:avLst/>
              <a:gdLst>
                <a:gd name="T0" fmla="*/ 261 w 584"/>
                <a:gd name="T1" fmla="*/ 120 h 585"/>
                <a:gd name="T2" fmla="*/ 203 w 584"/>
                <a:gd name="T3" fmla="*/ 141 h 585"/>
                <a:gd name="T4" fmla="*/ 158 w 584"/>
                <a:gd name="T5" fmla="*/ 180 h 585"/>
                <a:gd name="T6" fmla="*/ 128 w 584"/>
                <a:gd name="T7" fmla="*/ 231 h 585"/>
                <a:gd name="T8" fmla="*/ 117 w 584"/>
                <a:gd name="T9" fmla="*/ 293 h 585"/>
                <a:gd name="T10" fmla="*/ 128 w 584"/>
                <a:gd name="T11" fmla="*/ 354 h 585"/>
                <a:gd name="T12" fmla="*/ 158 w 584"/>
                <a:gd name="T13" fmla="*/ 405 h 585"/>
                <a:gd name="T14" fmla="*/ 203 w 584"/>
                <a:gd name="T15" fmla="*/ 444 h 585"/>
                <a:gd name="T16" fmla="*/ 261 w 584"/>
                <a:gd name="T17" fmla="*/ 465 h 585"/>
                <a:gd name="T18" fmla="*/ 323 w 584"/>
                <a:gd name="T19" fmla="*/ 465 h 585"/>
                <a:gd name="T20" fmla="*/ 381 w 584"/>
                <a:gd name="T21" fmla="*/ 444 h 585"/>
                <a:gd name="T22" fmla="*/ 426 w 584"/>
                <a:gd name="T23" fmla="*/ 405 h 585"/>
                <a:gd name="T24" fmla="*/ 456 w 584"/>
                <a:gd name="T25" fmla="*/ 354 h 585"/>
                <a:gd name="T26" fmla="*/ 467 w 584"/>
                <a:gd name="T27" fmla="*/ 293 h 585"/>
                <a:gd name="T28" fmla="*/ 456 w 584"/>
                <a:gd name="T29" fmla="*/ 231 h 585"/>
                <a:gd name="T30" fmla="*/ 426 w 584"/>
                <a:gd name="T31" fmla="*/ 180 h 585"/>
                <a:gd name="T32" fmla="*/ 381 w 584"/>
                <a:gd name="T33" fmla="*/ 141 h 585"/>
                <a:gd name="T34" fmla="*/ 323 w 584"/>
                <a:gd name="T35" fmla="*/ 120 h 585"/>
                <a:gd name="T36" fmla="*/ 292 w 584"/>
                <a:gd name="T37" fmla="*/ 0 h 585"/>
                <a:gd name="T38" fmla="*/ 376 w 584"/>
                <a:gd name="T39" fmla="*/ 13 h 585"/>
                <a:gd name="T40" fmla="*/ 451 w 584"/>
                <a:gd name="T41" fmla="*/ 48 h 585"/>
                <a:gd name="T42" fmla="*/ 513 w 584"/>
                <a:gd name="T43" fmla="*/ 101 h 585"/>
                <a:gd name="T44" fmla="*/ 557 w 584"/>
                <a:gd name="T45" fmla="*/ 170 h 585"/>
                <a:gd name="T46" fmla="*/ 580 w 584"/>
                <a:gd name="T47" fmla="*/ 250 h 585"/>
                <a:gd name="T48" fmla="*/ 580 w 584"/>
                <a:gd name="T49" fmla="*/ 335 h 585"/>
                <a:gd name="T50" fmla="*/ 557 w 584"/>
                <a:gd name="T51" fmla="*/ 415 h 585"/>
                <a:gd name="T52" fmla="*/ 513 w 584"/>
                <a:gd name="T53" fmla="*/ 484 h 585"/>
                <a:gd name="T54" fmla="*/ 451 w 584"/>
                <a:gd name="T55" fmla="*/ 537 h 585"/>
                <a:gd name="T56" fmla="*/ 376 w 584"/>
                <a:gd name="T57" fmla="*/ 573 h 585"/>
                <a:gd name="T58" fmla="*/ 292 w 584"/>
                <a:gd name="T59" fmla="*/ 585 h 585"/>
                <a:gd name="T60" fmla="*/ 208 w 584"/>
                <a:gd name="T61" fmla="*/ 573 h 585"/>
                <a:gd name="T62" fmla="*/ 133 w 584"/>
                <a:gd name="T63" fmla="*/ 537 h 585"/>
                <a:gd name="T64" fmla="*/ 71 w 584"/>
                <a:gd name="T65" fmla="*/ 484 h 585"/>
                <a:gd name="T66" fmla="*/ 27 w 584"/>
                <a:gd name="T67" fmla="*/ 415 h 585"/>
                <a:gd name="T68" fmla="*/ 4 w 584"/>
                <a:gd name="T69" fmla="*/ 335 h 585"/>
                <a:gd name="T70" fmla="*/ 4 w 584"/>
                <a:gd name="T71" fmla="*/ 250 h 585"/>
                <a:gd name="T72" fmla="*/ 27 w 584"/>
                <a:gd name="T73" fmla="*/ 170 h 585"/>
                <a:gd name="T74" fmla="*/ 71 w 584"/>
                <a:gd name="T75" fmla="*/ 101 h 585"/>
                <a:gd name="T76" fmla="*/ 133 w 584"/>
                <a:gd name="T77" fmla="*/ 48 h 585"/>
                <a:gd name="T78" fmla="*/ 208 w 584"/>
                <a:gd name="T79" fmla="*/ 13 h 585"/>
                <a:gd name="T80" fmla="*/ 292 w 584"/>
                <a:gd name="T81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4" h="585">
                  <a:moveTo>
                    <a:pt x="292" y="118"/>
                  </a:moveTo>
                  <a:lnTo>
                    <a:pt x="261" y="120"/>
                  </a:lnTo>
                  <a:lnTo>
                    <a:pt x="231" y="128"/>
                  </a:lnTo>
                  <a:lnTo>
                    <a:pt x="203" y="141"/>
                  </a:lnTo>
                  <a:lnTo>
                    <a:pt x="179" y="159"/>
                  </a:lnTo>
                  <a:lnTo>
                    <a:pt x="158" y="180"/>
                  </a:lnTo>
                  <a:lnTo>
                    <a:pt x="141" y="205"/>
                  </a:lnTo>
                  <a:lnTo>
                    <a:pt x="128" y="231"/>
                  </a:lnTo>
                  <a:lnTo>
                    <a:pt x="120" y="261"/>
                  </a:lnTo>
                  <a:lnTo>
                    <a:pt x="117" y="293"/>
                  </a:lnTo>
                  <a:lnTo>
                    <a:pt x="120" y="324"/>
                  </a:lnTo>
                  <a:lnTo>
                    <a:pt x="128" y="354"/>
                  </a:lnTo>
                  <a:lnTo>
                    <a:pt x="141" y="381"/>
                  </a:lnTo>
                  <a:lnTo>
                    <a:pt x="158" y="405"/>
                  </a:lnTo>
                  <a:lnTo>
                    <a:pt x="179" y="426"/>
                  </a:lnTo>
                  <a:lnTo>
                    <a:pt x="203" y="444"/>
                  </a:lnTo>
                  <a:lnTo>
                    <a:pt x="231" y="458"/>
                  </a:lnTo>
                  <a:lnTo>
                    <a:pt x="261" y="465"/>
                  </a:lnTo>
                  <a:lnTo>
                    <a:pt x="292" y="469"/>
                  </a:lnTo>
                  <a:lnTo>
                    <a:pt x="323" y="465"/>
                  </a:lnTo>
                  <a:lnTo>
                    <a:pt x="353" y="458"/>
                  </a:lnTo>
                  <a:lnTo>
                    <a:pt x="381" y="444"/>
                  </a:lnTo>
                  <a:lnTo>
                    <a:pt x="405" y="426"/>
                  </a:lnTo>
                  <a:lnTo>
                    <a:pt x="426" y="405"/>
                  </a:lnTo>
                  <a:lnTo>
                    <a:pt x="443" y="381"/>
                  </a:lnTo>
                  <a:lnTo>
                    <a:pt x="456" y="354"/>
                  </a:lnTo>
                  <a:lnTo>
                    <a:pt x="464" y="324"/>
                  </a:lnTo>
                  <a:lnTo>
                    <a:pt x="467" y="293"/>
                  </a:lnTo>
                  <a:lnTo>
                    <a:pt x="464" y="261"/>
                  </a:lnTo>
                  <a:lnTo>
                    <a:pt x="456" y="231"/>
                  </a:lnTo>
                  <a:lnTo>
                    <a:pt x="443" y="205"/>
                  </a:lnTo>
                  <a:lnTo>
                    <a:pt x="426" y="180"/>
                  </a:lnTo>
                  <a:lnTo>
                    <a:pt x="405" y="159"/>
                  </a:lnTo>
                  <a:lnTo>
                    <a:pt x="381" y="141"/>
                  </a:lnTo>
                  <a:lnTo>
                    <a:pt x="353" y="128"/>
                  </a:lnTo>
                  <a:lnTo>
                    <a:pt x="323" y="120"/>
                  </a:lnTo>
                  <a:lnTo>
                    <a:pt x="292" y="118"/>
                  </a:lnTo>
                  <a:close/>
                  <a:moveTo>
                    <a:pt x="292" y="0"/>
                  </a:moveTo>
                  <a:lnTo>
                    <a:pt x="335" y="4"/>
                  </a:lnTo>
                  <a:lnTo>
                    <a:pt x="376" y="13"/>
                  </a:lnTo>
                  <a:lnTo>
                    <a:pt x="415" y="28"/>
                  </a:lnTo>
                  <a:lnTo>
                    <a:pt x="451" y="48"/>
                  </a:lnTo>
                  <a:lnTo>
                    <a:pt x="484" y="73"/>
                  </a:lnTo>
                  <a:lnTo>
                    <a:pt x="513" y="101"/>
                  </a:lnTo>
                  <a:lnTo>
                    <a:pt x="537" y="134"/>
                  </a:lnTo>
                  <a:lnTo>
                    <a:pt x="557" y="170"/>
                  </a:lnTo>
                  <a:lnTo>
                    <a:pt x="571" y="209"/>
                  </a:lnTo>
                  <a:lnTo>
                    <a:pt x="580" y="250"/>
                  </a:lnTo>
                  <a:lnTo>
                    <a:pt x="584" y="293"/>
                  </a:lnTo>
                  <a:lnTo>
                    <a:pt x="580" y="335"/>
                  </a:lnTo>
                  <a:lnTo>
                    <a:pt x="571" y="378"/>
                  </a:lnTo>
                  <a:lnTo>
                    <a:pt x="557" y="415"/>
                  </a:lnTo>
                  <a:lnTo>
                    <a:pt x="537" y="452"/>
                  </a:lnTo>
                  <a:lnTo>
                    <a:pt x="513" y="484"/>
                  </a:lnTo>
                  <a:lnTo>
                    <a:pt x="484" y="513"/>
                  </a:lnTo>
                  <a:lnTo>
                    <a:pt x="451" y="537"/>
                  </a:lnTo>
                  <a:lnTo>
                    <a:pt x="415" y="557"/>
                  </a:lnTo>
                  <a:lnTo>
                    <a:pt x="376" y="573"/>
                  </a:lnTo>
                  <a:lnTo>
                    <a:pt x="335" y="582"/>
                  </a:lnTo>
                  <a:lnTo>
                    <a:pt x="292" y="585"/>
                  </a:lnTo>
                  <a:lnTo>
                    <a:pt x="249" y="582"/>
                  </a:lnTo>
                  <a:lnTo>
                    <a:pt x="208" y="573"/>
                  </a:lnTo>
                  <a:lnTo>
                    <a:pt x="169" y="557"/>
                  </a:lnTo>
                  <a:lnTo>
                    <a:pt x="133" y="537"/>
                  </a:lnTo>
                  <a:lnTo>
                    <a:pt x="100" y="513"/>
                  </a:lnTo>
                  <a:lnTo>
                    <a:pt x="71" y="484"/>
                  </a:lnTo>
                  <a:lnTo>
                    <a:pt x="47" y="452"/>
                  </a:lnTo>
                  <a:lnTo>
                    <a:pt x="27" y="415"/>
                  </a:lnTo>
                  <a:lnTo>
                    <a:pt x="13" y="378"/>
                  </a:lnTo>
                  <a:lnTo>
                    <a:pt x="4" y="335"/>
                  </a:lnTo>
                  <a:lnTo>
                    <a:pt x="0" y="293"/>
                  </a:lnTo>
                  <a:lnTo>
                    <a:pt x="4" y="250"/>
                  </a:lnTo>
                  <a:lnTo>
                    <a:pt x="13" y="209"/>
                  </a:lnTo>
                  <a:lnTo>
                    <a:pt x="27" y="170"/>
                  </a:lnTo>
                  <a:lnTo>
                    <a:pt x="47" y="134"/>
                  </a:lnTo>
                  <a:lnTo>
                    <a:pt x="71" y="101"/>
                  </a:lnTo>
                  <a:lnTo>
                    <a:pt x="100" y="73"/>
                  </a:lnTo>
                  <a:lnTo>
                    <a:pt x="133" y="48"/>
                  </a:lnTo>
                  <a:lnTo>
                    <a:pt x="169" y="28"/>
                  </a:lnTo>
                  <a:lnTo>
                    <a:pt x="208" y="13"/>
                  </a:lnTo>
                  <a:lnTo>
                    <a:pt x="249" y="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7" name="Group 916"/>
          <p:cNvGrpSpPr/>
          <p:nvPr/>
        </p:nvGrpSpPr>
        <p:grpSpPr>
          <a:xfrm>
            <a:off x="3462126" y="3448050"/>
            <a:ext cx="581026" cy="581025"/>
            <a:chOff x="3436938" y="3448050"/>
            <a:chExt cx="581026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5" name="Freeform 242"/>
            <p:cNvSpPr>
              <a:spLocks/>
            </p:cNvSpPr>
            <p:nvPr/>
          </p:nvSpPr>
          <p:spPr bwMode="auto">
            <a:xfrm>
              <a:off x="3773488" y="3448050"/>
              <a:ext cx="244475" cy="244475"/>
            </a:xfrm>
            <a:custGeom>
              <a:avLst/>
              <a:gdLst>
                <a:gd name="T0" fmla="*/ 77 w 1538"/>
                <a:gd name="T1" fmla="*/ 3 h 1538"/>
                <a:gd name="T2" fmla="*/ 105 w 1538"/>
                <a:gd name="T3" fmla="*/ 24 h 1538"/>
                <a:gd name="T4" fmla="*/ 117 w 1538"/>
                <a:gd name="T5" fmla="*/ 59 h 1538"/>
                <a:gd name="T6" fmla="*/ 131 w 1538"/>
                <a:gd name="T7" fmla="*/ 251 h 1538"/>
                <a:gd name="T8" fmla="*/ 169 w 1538"/>
                <a:gd name="T9" fmla="*/ 435 h 1538"/>
                <a:gd name="T10" fmla="*/ 234 w 1538"/>
                <a:gd name="T11" fmla="*/ 610 h 1538"/>
                <a:gd name="T12" fmla="*/ 319 w 1538"/>
                <a:gd name="T13" fmla="*/ 772 h 1538"/>
                <a:gd name="T14" fmla="*/ 424 w 1538"/>
                <a:gd name="T15" fmla="*/ 921 h 1538"/>
                <a:gd name="T16" fmla="*/ 549 w 1538"/>
                <a:gd name="T17" fmla="*/ 1054 h 1538"/>
                <a:gd name="T18" fmla="*/ 690 w 1538"/>
                <a:gd name="T19" fmla="*/ 1169 h 1538"/>
                <a:gd name="T20" fmla="*/ 846 w 1538"/>
                <a:gd name="T21" fmla="*/ 1264 h 1538"/>
                <a:gd name="T22" fmla="*/ 1015 w 1538"/>
                <a:gd name="T23" fmla="*/ 1340 h 1538"/>
                <a:gd name="T24" fmla="*/ 1194 w 1538"/>
                <a:gd name="T25" fmla="*/ 1391 h 1538"/>
                <a:gd name="T26" fmla="*/ 1383 w 1538"/>
                <a:gd name="T27" fmla="*/ 1417 h 1538"/>
                <a:gd name="T28" fmla="*/ 1498 w 1538"/>
                <a:gd name="T29" fmla="*/ 1424 h 1538"/>
                <a:gd name="T30" fmla="*/ 1527 w 1538"/>
                <a:gd name="T31" fmla="*/ 1445 h 1538"/>
                <a:gd name="T32" fmla="*/ 1538 w 1538"/>
                <a:gd name="T33" fmla="*/ 1480 h 1538"/>
                <a:gd name="T34" fmla="*/ 1527 w 1538"/>
                <a:gd name="T35" fmla="*/ 1514 h 1538"/>
                <a:gd name="T36" fmla="*/ 1498 w 1538"/>
                <a:gd name="T37" fmla="*/ 1535 h 1538"/>
                <a:gd name="T38" fmla="*/ 1378 w 1538"/>
                <a:gd name="T39" fmla="*/ 1535 h 1538"/>
                <a:gd name="T40" fmla="*/ 1182 w 1538"/>
                <a:gd name="T41" fmla="*/ 1508 h 1538"/>
                <a:gd name="T42" fmla="*/ 995 w 1538"/>
                <a:gd name="T43" fmla="*/ 1456 h 1538"/>
                <a:gd name="T44" fmla="*/ 817 w 1538"/>
                <a:gd name="T45" fmla="*/ 1381 h 1538"/>
                <a:gd name="T46" fmla="*/ 653 w 1538"/>
                <a:gd name="T47" fmla="*/ 1285 h 1538"/>
                <a:gd name="T48" fmla="*/ 503 w 1538"/>
                <a:gd name="T49" fmla="*/ 1169 h 1538"/>
                <a:gd name="T50" fmla="*/ 369 w 1538"/>
                <a:gd name="T51" fmla="*/ 1035 h 1538"/>
                <a:gd name="T52" fmla="*/ 253 w 1538"/>
                <a:gd name="T53" fmla="*/ 885 h 1538"/>
                <a:gd name="T54" fmla="*/ 157 w 1538"/>
                <a:gd name="T55" fmla="*/ 721 h 1538"/>
                <a:gd name="T56" fmla="*/ 82 w 1538"/>
                <a:gd name="T57" fmla="*/ 543 h 1538"/>
                <a:gd name="T58" fmla="*/ 30 w 1538"/>
                <a:gd name="T59" fmla="*/ 356 h 1538"/>
                <a:gd name="T60" fmla="*/ 3 w 1538"/>
                <a:gd name="T61" fmla="*/ 160 h 1538"/>
                <a:gd name="T62" fmla="*/ 3 w 1538"/>
                <a:gd name="T63" fmla="*/ 40 h 1538"/>
                <a:gd name="T64" fmla="*/ 24 w 1538"/>
                <a:gd name="T65" fmla="*/ 11 h 1538"/>
                <a:gd name="T66" fmla="*/ 58 w 1538"/>
                <a:gd name="T67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8" h="1538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9"/>
                  </a:lnTo>
                  <a:lnTo>
                    <a:pt x="121" y="155"/>
                  </a:lnTo>
                  <a:lnTo>
                    <a:pt x="131" y="251"/>
                  </a:lnTo>
                  <a:lnTo>
                    <a:pt x="147" y="344"/>
                  </a:lnTo>
                  <a:lnTo>
                    <a:pt x="169" y="435"/>
                  </a:lnTo>
                  <a:lnTo>
                    <a:pt x="198" y="523"/>
                  </a:lnTo>
                  <a:lnTo>
                    <a:pt x="234" y="610"/>
                  </a:lnTo>
                  <a:lnTo>
                    <a:pt x="274" y="692"/>
                  </a:lnTo>
                  <a:lnTo>
                    <a:pt x="319" y="772"/>
                  </a:lnTo>
                  <a:lnTo>
                    <a:pt x="369" y="848"/>
                  </a:lnTo>
                  <a:lnTo>
                    <a:pt x="424" y="921"/>
                  </a:lnTo>
                  <a:lnTo>
                    <a:pt x="484" y="989"/>
                  </a:lnTo>
                  <a:lnTo>
                    <a:pt x="549" y="1054"/>
                  </a:lnTo>
                  <a:lnTo>
                    <a:pt x="617" y="1114"/>
                  </a:lnTo>
                  <a:lnTo>
                    <a:pt x="690" y="1169"/>
                  </a:lnTo>
                  <a:lnTo>
                    <a:pt x="766" y="1219"/>
                  </a:lnTo>
                  <a:lnTo>
                    <a:pt x="846" y="1264"/>
                  </a:lnTo>
                  <a:lnTo>
                    <a:pt x="928" y="1304"/>
                  </a:lnTo>
                  <a:lnTo>
                    <a:pt x="1015" y="1340"/>
                  </a:lnTo>
                  <a:lnTo>
                    <a:pt x="1103" y="1369"/>
                  </a:lnTo>
                  <a:lnTo>
                    <a:pt x="1194" y="1391"/>
                  </a:lnTo>
                  <a:lnTo>
                    <a:pt x="1287" y="1407"/>
                  </a:lnTo>
                  <a:lnTo>
                    <a:pt x="1383" y="1417"/>
                  </a:lnTo>
                  <a:lnTo>
                    <a:pt x="1479" y="1421"/>
                  </a:lnTo>
                  <a:lnTo>
                    <a:pt x="1498" y="1424"/>
                  </a:lnTo>
                  <a:lnTo>
                    <a:pt x="1514" y="1433"/>
                  </a:lnTo>
                  <a:lnTo>
                    <a:pt x="1527" y="1445"/>
                  </a:lnTo>
                  <a:lnTo>
                    <a:pt x="1535" y="1461"/>
                  </a:lnTo>
                  <a:lnTo>
                    <a:pt x="1538" y="1480"/>
                  </a:lnTo>
                  <a:lnTo>
                    <a:pt x="1535" y="1498"/>
                  </a:lnTo>
                  <a:lnTo>
                    <a:pt x="1527" y="1514"/>
                  </a:lnTo>
                  <a:lnTo>
                    <a:pt x="1514" y="1527"/>
                  </a:lnTo>
                  <a:lnTo>
                    <a:pt x="1498" y="1535"/>
                  </a:lnTo>
                  <a:lnTo>
                    <a:pt x="1479" y="1538"/>
                  </a:lnTo>
                  <a:lnTo>
                    <a:pt x="1378" y="1535"/>
                  </a:lnTo>
                  <a:lnTo>
                    <a:pt x="1280" y="1525"/>
                  </a:lnTo>
                  <a:lnTo>
                    <a:pt x="1182" y="1508"/>
                  </a:lnTo>
                  <a:lnTo>
                    <a:pt x="1087" y="1485"/>
                  </a:lnTo>
                  <a:lnTo>
                    <a:pt x="995" y="1456"/>
                  </a:lnTo>
                  <a:lnTo>
                    <a:pt x="905" y="1422"/>
                  </a:lnTo>
                  <a:lnTo>
                    <a:pt x="817" y="1381"/>
                  </a:lnTo>
                  <a:lnTo>
                    <a:pt x="734" y="1335"/>
                  </a:lnTo>
                  <a:lnTo>
                    <a:pt x="653" y="1285"/>
                  </a:lnTo>
                  <a:lnTo>
                    <a:pt x="576" y="1229"/>
                  </a:lnTo>
                  <a:lnTo>
                    <a:pt x="503" y="1169"/>
                  </a:lnTo>
                  <a:lnTo>
                    <a:pt x="433" y="1105"/>
                  </a:lnTo>
                  <a:lnTo>
                    <a:pt x="369" y="1035"/>
                  </a:lnTo>
                  <a:lnTo>
                    <a:pt x="309" y="962"/>
                  </a:lnTo>
                  <a:lnTo>
                    <a:pt x="253" y="885"/>
                  </a:lnTo>
                  <a:lnTo>
                    <a:pt x="203" y="804"/>
                  </a:lnTo>
                  <a:lnTo>
                    <a:pt x="157" y="721"/>
                  </a:lnTo>
                  <a:lnTo>
                    <a:pt x="116" y="633"/>
                  </a:lnTo>
                  <a:lnTo>
                    <a:pt x="82" y="543"/>
                  </a:lnTo>
                  <a:lnTo>
                    <a:pt x="53" y="451"/>
                  </a:lnTo>
                  <a:lnTo>
                    <a:pt x="30" y="356"/>
                  </a:lnTo>
                  <a:lnTo>
                    <a:pt x="13" y="258"/>
                  </a:lnTo>
                  <a:lnTo>
                    <a:pt x="3" y="160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43"/>
            <p:cNvSpPr>
              <a:spLocks/>
            </p:cNvSpPr>
            <p:nvPr/>
          </p:nvSpPr>
          <p:spPr bwMode="auto">
            <a:xfrm>
              <a:off x="3436938" y="3784600"/>
              <a:ext cx="244475" cy="244475"/>
            </a:xfrm>
            <a:custGeom>
              <a:avLst/>
              <a:gdLst>
                <a:gd name="T0" fmla="*/ 160 w 1538"/>
                <a:gd name="T1" fmla="*/ 3 h 1538"/>
                <a:gd name="T2" fmla="*/ 356 w 1538"/>
                <a:gd name="T3" fmla="*/ 30 h 1538"/>
                <a:gd name="T4" fmla="*/ 543 w 1538"/>
                <a:gd name="T5" fmla="*/ 82 h 1538"/>
                <a:gd name="T6" fmla="*/ 721 w 1538"/>
                <a:gd name="T7" fmla="*/ 157 h 1538"/>
                <a:gd name="T8" fmla="*/ 885 w 1538"/>
                <a:gd name="T9" fmla="*/ 253 h 1538"/>
                <a:gd name="T10" fmla="*/ 1035 w 1538"/>
                <a:gd name="T11" fmla="*/ 369 h 1538"/>
                <a:gd name="T12" fmla="*/ 1169 w 1538"/>
                <a:gd name="T13" fmla="*/ 503 h 1538"/>
                <a:gd name="T14" fmla="*/ 1285 w 1538"/>
                <a:gd name="T15" fmla="*/ 653 h 1538"/>
                <a:gd name="T16" fmla="*/ 1381 w 1538"/>
                <a:gd name="T17" fmla="*/ 817 h 1538"/>
                <a:gd name="T18" fmla="*/ 1456 w 1538"/>
                <a:gd name="T19" fmla="*/ 995 h 1538"/>
                <a:gd name="T20" fmla="*/ 1508 w 1538"/>
                <a:gd name="T21" fmla="*/ 1182 h 1538"/>
                <a:gd name="T22" fmla="*/ 1535 w 1538"/>
                <a:gd name="T23" fmla="*/ 1378 h 1538"/>
                <a:gd name="T24" fmla="*/ 1535 w 1538"/>
                <a:gd name="T25" fmla="*/ 1498 h 1538"/>
                <a:gd name="T26" fmla="*/ 1514 w 1538"/>
                <a:gd name="T27" fmla="*/ 1527 h 1538"/>
                <a:gd name="T28" fmla="*/ 1480 w 1538"/>
                <a:gd name="T29" fmla="*/ 1538 h 1538"/>
                <a:gd name="T30" fmla="*/ 1445 w 1538"/>
                <a:gd name="T31" fmla="*/ 1527 h 1538"/>
                <a:gd name="T32" fmla="*/ 1424 w 1538"/>
                <a:gd name="T33" fmla="*/ 1498 h 1538"/>
                <a:gd name="T34" fmla="*/ 1417 w 1538"/>
                <a:gd name="T35" fmla="*/ 1383 h 1538"/>
                <a:gd name="T36" fmla="*/ 1391 w 1538"/>
                <a:gd name="T37" fmla="*/ 1194 h 1538"/>
                <a:gd name="T38" fmla="*/ 1340 w 1538"/>
                <a:gd name="T39" fmla="*/ 1015 h 1538"/>
                <a:gd name="T40" fmla="*/ 1264 w 1538"/>
                <a:gd name="T41" fmla="*/ 846 h 1538"/>
                <a:gd name="T42" fmla="*/ 1169 w 1538"/>
                <a:gd name="T43" fmla="*/ 690 h 1538"/>
                <a:gd name="T44" fmla="*/ 1054 w 1538"/>
                <a:gd name="T45" fmla="*/ 549 h 1538"/>
                <a:gd name="T46" fmla="*/ 921 w 1538"/>
                <a:gd name="T47" fmla="*/ 424 h 1538"/>
                <a:gd name="T48" fmla="*/ 772 w 1538"/>
                <a:gd name="T49" fmla="*/ 319 h 1538"/>
                <a:gd name="T50" fmla="*/ 610 w 1538"/>
                <a:gd name="T51" fmla="*/ 234 h 1538"/>
                <a:gd name="T52" fmla="*/ 435 w 1538"/>
                <a:gd name="T53" fmla="*/ 169 h 1538"/>
                <a:gd name="T54" fmla="*/ 251 w 1538"/>
                <a:gd name="T55" fmla="*/ 131 h 1538"/>
                <a:gd name="T56" fmla="*/ 59 w 1538"/>
                <a:gd name="T57" fmla="*/ 117 h 1538"/>
                <a:gd name="T58" fmla="*/ 24 w 1538"/>
                <a:gd name="T59" fmla="*/ 105 h 1538"/>
                <a:gd name="T60" fmla="*/ 3 w 1538"/>
                <a:gd name="T61" fmla="*/ 77 h 1538"/>
                <a:gd name="T62" fmla="*/ 3 w 1538"/>
                <a:gd name="T63" fmla="*/ 40 h 1538"/>
                <a:gd name="T64" fmla="*/ 24 w 1538"/>
                <a:gd name="T65" fmla="*/ 11 h 1538"/>
                <a:gd name="T66" fmla="*/ 59 w 1538"/>
                <a:gd name="T67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8" h="1538">
                  <a:moveTo>
                    <a:pt x="59" y="0"/>
                  </a:moveTo>
                  <a:lnTo>
                    <a:pt x="160" y="3"/>
                  </a:lnTo>
                  <a:lnTo>
                    <a:pt x="258" y="13"/>
                  </a:lnTo>
                  <a:lnTo>
                    <a:pt x="356" y="30"/>
                  </a:lnTo>
                  <a:lnTo>
                    <a:pt x="451" y="53"/>
                  </a:lnTo>
                  <a:lnTo>
                    <a:pt x="543" y="82"/>
                  </a:lnTo>
                  <a:lnTo>
                    <a:pt x="633" y="116"/>
                  </a:lnTo>
                  <a:lnTo>
                    <a:pt x="721" y="157"/>
                  </a:lnTo>
                  <a:lnTo>
                    <a:pt x="804" y="203"/>
                  </a:lnTo>
                  <a:lnTo>
                    <a:pt x="885" y="253"/>
                  </a:lnTo>
                  <a:lnTo>
                    <a:pt x="962" y="309"/>
                  </a:lnTo>
                  <a:lnTo>
                    <a:pt x="1035" y="369"/>
                  </a:lnTo>
                  <a:lnTo>
                    <a:pt x="1105" y="433"/>
                  </a:lnTo>
                  <a:lnTo>
                    <a:pt x="1169" y="503"/>
                  </a:lnTo>
                  <a:lnTo>
                    <a:pt x="1229" y="576"/>
                  </a:lnTo>
                  <a:lnTo>
                    <a:pt x="1285" y="653"/>
                  </a:lnTo>
                  <a:lnTo>
                    <a:pt x="1335" y="734"/>
                  </a:lnTo>
                  <a:lnTo>
                    <a:pt x="1381" y="817"/>
                  </a:lnTo>
                  <a:lnTo>
                    <a:pt x="1422" y="905"/>
                  </a:lnTo>
                  <a:lnTo>
                    <a:pt x="1456" y="995"/>
                  </a:lnTo>
                  <a:lnTo>
                    <a:pt x="1485" y="1087"/>
                  </a:lnTo>
                  <a:lnTo>
                    <a:pt x="1508" y="1182"/>
                  </a:lnTo>
                  <a:lnTo>
                    <a:pt x="1525" y="1280"/>
                  </a:lnTo>
                  <a:lnTo>
                    <a:pt x="1535" y="1378"/>
                  </a:lnTo>
                  <a:lnTo>
                    <a:pt x="1538" y="1479"/>
                  </a:lnTo>
                  <a:lnTo>
                    <a:pt x="1535" y="1498"/>
                  </a:lnTo>
                  <a:lnTo>
                    <a:pt x="1527" y="1514"/>
                  </a:lnTo>
                  <a:lnTo>
                    <a:pt x="1514" y="1527"/>
                  </a:lnTo>
                  <a:lnTo>
                    <a:pt x="1498" y="1535"/>
                  </a:lnTo>
                  <a:lnTo>
                    <a:pt x="1480" y="1538"/>
                  </a:lnTo>
                  <a:lnTo>
                    <a:pt x="1461" y="1535"/>
                  </a:lnTo>
                  <a:lnTo>
                    <a:pt x="1445" y="1527"/>
                  </a:lnTo>
                  <a:lnTo>
                    <a:pt x="1433" y="1514"/>
                  </a:lnTo>
                  <a:lnTo>
                    <a:pt x="1424" y="1498"/>
                  </a:lnTo>
                  <a:lnTo>
                    <a:pt x="1421" y="1479"/>
                  </a:lnTo>
                  <a:lnTo>
                    <a:pt x="1417" y="1383"/>
                  </a:lnTo>
                  <a:lnTo>
                    <a:pt x="1407" y="1287"/>
                  </a:lnTo>
                  <a:lnTo>
                    <a:pt x="1391" y="1194"/>
                  </a:lnTo>
                  <a:lnTo>
                    <a:pt x="1369" y="1103"/>
                  </a:lnTo>
                  <a:lnTo>
                    <a:pt x="1340" y="1015"/>
                  </a:lnTo>
                  <a:lnTo>
                    <a:pt x="1304" y="928"/>
                  </a:lnTo>
                  <a:lnTo>
                    <a:pt x="1264" y="846"/>
                  </a:lnTo>
                  <a:lnTo>
                    <a:pt x="1219" y="766"/>
                  </a:lnTo>
                  <a:lnTo>
                    <a:pt x="1169" y="690"/>
                  </a:lnTo>
                  <a:lnTo>
                    <a:pt x="1114" y="617"/>
                  </a:lnTo>
                  <a:lnTo>
                    <a:pt x="1054" y="549"/>
                  </a:lnTo>
                  <a:lnTo>
                    <a:pt x="989" y="484"/>
                  </a:lnTo>
                  <a:lnTo>
                    <a:pt x="921" y="424"/>
                  </a:lnTo>
                  <a:lnTo>
                    <a:pt x="848" y="369"/>
                  </a:lnTo>
                  <a:lnTo>
                    <a:pt x="772" y="319"/>
                  </a:lnTo>
                  <a:lnTo>
                    <a:pt x="692" y="274"/>
                  </a:lnTo>
                  <a:lnTo>
                    <a:pt x="610" y="234"/>
                  </a:lnTo>
                  <a:lnTo>
                    <a:pt x="523" y="198"/>
                  </a:lnTo>
                  <a:lnTo>
                    <a:pt x="435" y="169"/>
                  </a:lnTo>
                  <a:lnTo>
                    <a:pt x="344" y="147"/>
                  </a:lnTo>
                  <a:lnTo>
                    <a:pt x="251" y="131"/>
                  </a:lnTo>
                  <a:lnTo>
                    <a:pt x="155" y="121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44"/>
            <p:cNvSpPr>
              <a:spLocks/>
            </p:cNvSpPr>
            <p:nvPr/>
          </p:nvSpPr>
          <p:spPr bwMode="auto">
            <a:xfrm>
              <a:off x="3436938" y="3448050"/>
              <a:ext cx="319088" cy="581025"/>
            </a:xfrm>
            <a:custGeom>
              <a:avLst/>
              <a:gdLst>
                <a:gd name="T0" fmla="*/ 1981 w 2005"/>
                <a:gd name="T1" fmla="*/ 11 h 3660"/>
                <a:gd name="T2" fmla="*/ 2002 w 2005"/>
                <a:gd name="T3" fmla="*/ 77 h 3660"/>
                <a:gd name="T4" fmla="*/ 1946 w 2005"/>
                <a:gd name="T5" fmla="*/ 116 h 3660"/>
                <a:gd name="T6" fmla="*/ 1965 w 2005"/>
                <a:gd name="T7" fmla="*/ 593 h 3660"/>
                <a:gd name="T8" fmla="*/ 2005 w 2005"/>
                <a:gd name="T9" fmla="*/ 649 h 3660"/>
                <a:gd name="T10" fmla="*/ 1965 w 2005"/>
                <a:gd name="T11" fmla="*/ 704 h 3660"/>
                <a:gd name="T12" fmla="*/ 1946 w 2005"/>
                <a:gd name="T13" fmla="*/ 1181 h 3660"/>
                <a:gd name="T14" fmla="*/ 2002 w 2005"/>
                <a:gd name="T15" fmla="*/ 1221 h 3660"/>
                <a:gd name="T16" fmla="*/ 1981 w 2005"/>
                <a:gd name="T17" fmla="*/ 1287 h 3660"/>
                <a:gd name="T18" fmla="*/ 1889 w 2005"/>
                <a:gd name="T19" fmla="*/ 2362 h 3660"/>
                <a:gd name="T20" fmla="*/ 1994 w 2005"/>
                <a:gd name="T21" fmla="*/ 2386 h 3660"/>
                <a:gd name="T22" fmla="*/ 1994 w 2005"/>
                <a:gd name="T23" fmla="*/ 2456 h 3660"/>
                <a:gd name="T24" fmla="*/ 1889 w 2005"/>
                <a:gd name="T25" fmla="*/ 2479 h 3660"/>
                <a:gd name="T26" fmla="*/ 1981 w 2005"/>
                <a:gd name="T27" fmla="*/ 2963 h 3660"/>
                <a:gd name="T28" fmla="*/ 2002 w 2005"/>
                <a:gd name="T29" fmla="*/ 3030 h 3660"/>
                <a:gd name="T30" fmla="*/ 1946 w 2005"/>
                <a:gd name="T31" fmla="*/ 3070 h 3660"/>
                <a:gd name="T32" fmla="*/ 1965 w 2005"/>
                <a:gd name="T33" fmla="*/ 3546 h 3660"/>
                <a:gd name="T34" fmla="*/ 2005 w 2005"/>
                <a:gd name="T35" fmla="*/ 3601 h 3660"/>
                <a:gd name="T36" fmla="*/ 1965 w 2005"/>
                <a:gd name="T37" fmla="*/ 3657 h 3660"/>
                <a:gd name="T38" fmla="*/ 1679 w 2005"/>
                <a:gd name="T39" fmla="*/ 3649 h 3660"/>
                <a:gd name="T40" fmla="*/ 1658 w 2005"/>
                <a:gd name="T41" fmla="*/ 3583 h 3660"/>
                <a:gd name="T42" fmla="*/ 1714 w 2005"/>
                <a:gd name="T43" fmla="*/ 3544 h 3660"/>
                <a:gd name="T44" fmla="*/ 1695 w 2005"/>
                <a:gd name="T45" fmla="*/ 3067 h 3660"/>
                <a:gd name="T46" fmla="*/ 1655 w 2005"/>
                <a:gd name="T47" fmla="*/ 3011 h 3660"/>
                <a:gd name="T48" fmla="*/ 1695 w 2005"/>
                <a:gd name="T49" fmla="*/ 2956 h 3660"/>
                <a:gd name="T50" fmla="*/ 1714 w 2005"/>
                <a:gd name="T51" fmla="*/ 2479 h 3660"/>
                <a:gd name="T52" fmla="*/ 1658 w 2005"/>
                <a:gd name="T53" fmla="*/ 2439 h 3660"/>
                <a:gd name="T54" fmla="*/ 1679 w 2005"/>
                <a:gd name="T55" fmla="*/ 2373 h 3660"/>
                <a:gd name="T56" fmla="*/ 1771 w 2005"/>
                <a:gd name="T57" fmla="*/ 1889 h 3660"/>
                <a:gd name="T58" fmla="*/ 1287 w 2005"/>
                <a:gd name="T59" fmla="*/ 1981 h 3660"/>
                <a:gd name="T60" fmla="*/ 1221 w 2005"/>
                <a:gd name="T61" fmla="*/ 2002 h 3660"/>
                <a:gd name="T62" fmla="*/ 1181 w 2005"/>
                <a:gd name="T63" fmla="*/ 1946 h 3660"/>
                <a:gd name="T64" fmla="*/ 704 w 2005"/>
                <a:gd name="T65" fmla="*/ 1965 h 3660"/>
                <a:gd name="T66" fmla="*/ 649 w 2005"/>
                <a:gd name="T67" fmla="*/ 2005 h 3660"/>
                <a:gd name="T68" fmla="*/ 593 w 2005"/>
                <a:gd name="T69" fmla="*/ 1965 h 3660"/>
                <a:gd name="T70" fmla="*/ 116 w 2005"/>
                <a:gd name="T71" fmla="*/ 1946 h 3660"/>
                <a:gd name="T72" fmla="*/ 77 w 2005"/>
                <a:gd name="T73" fmla="*/ 2002 h 3660"/>
                <a:gd name="T74" fmla="*/ 11 w 2005"/>
                <a:gd name="T75" fmla="*/ 1981 h 3660"/>
                <a:gd name="T76" fmla="*/ 3 w 2005"/>
                <a:gd name="T77" fmla="*/ 1695 h 3660"/>
                <a:gd name="T78" fmla="*/ 59 w 2005"/>
                <a:gd name="T79" fmla="*/ 1655 h 3660"/>
                <a:gd name="T80" fmla="*/ 114 w 2005"/>
                <a:gd name="T81" fmla="*/ 1695 h 3660"/>
                <a:gd name="T82" fmla="*/ 590 w 2005"/>
                <a:gd name="T83" fmla="*/ 1714 h 3660"/>
                <a:gd name="T84" fmla="*/ 630 w 2005"/>
                <a:gd name="T85" fmla="*/ 1658 h 3660"/>
                <a:gd name="T86" fmla="*/ 697 w 2005"/>
                <a:gd name="T87" fmla="*/ 1679 h 3660"/>
                <a:gd name="T88" fmla="*/ 1181 w 2005"/>
                <a:gd name="T89" fmla="*/ 1771 h 3660"/>
                <a:gd name="T90" fmla="*/ 1204 w 2005"/>
                <a:gd name="T91" fmla="*/ 1666 h 3660"/>
                <a:gd name="T92" fmla="*/ 1274 w 2005"/>
                <a:gd name="T93" fmla="*/ 1666 h 3660"/>
                <a:gd name="T94" fmla="*/ 1298 w 2005"/>
                <a:gd name="T95" fmla="*/ 1771 h 3660"/>
                <a:gd name="T96" fmla="*/ 1695 w 2005"/>
                <a:gd name="T97" fmla="*/ 1295 h 3660"/>
                <a:gd name="T98" fmla="*/ 1655 w 2005"/>
                <a:gd name="T99" fmla="*/ 1240 h 3660"/>
                <a:gd name="T100" fmla="*/ 1695 w 2005"/>
                <a:gd name="T101" fmla="*/ 1185 h 3660"/>
                <a:gd name="T102" fmla="*/ 1714 w 2005"/>
                <a:gd name="T103" fmla="*/ 708 h 3660"/>
                <a:gd name="T104" fmla="*/ 1658 w 2005"/>
                <a:gd name="T105" fmla="*/ 668 h 3660"/>
                <a:gd name="T106" fmla="*/ 1679 w 2005"/>
                <a:gd name="T107" fmla="*/ 602 h 3660"/>
                <a:gd name="T108" fmla="*/ 1771 w 2005"/>
                <a:gd name="T109" fmla="*/ 116 h 3660"/>
                <a:gd name="T110" fmla="*/ 1666 w 2005"/>
                <a:gd name="T111" fmla="*/ 93 h 3660"/>
                <a:gd name="T112" fmla="*/ 1666 w 2005"/>
                <a:gd name="T113" fmla="*/ 24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05" h="3660">
                  <a:moveTo>
                    <a:pt x="1714" y="0"/>
                  </a:moveTo>
                  <a:lnTo>
                    <a:pt x="1946" y="0"/>
                  </a:lnTo>
                  <a:lnTo>
                    <a:pt x="1965" y="3"/>
                  </a:lnTo>
                  <a:lnTo>
                    <a:pt x="1981" y="11"/>
                  </a:lnTo>
                  <a:lnTo>
                    <a:pt x="1994" y="24"/>
                  </a:lnTo>
                  <a:lnTo>
                    <a:pt x="2002" y="40"/>
                  </a:lnTo>
                  <a:lnTo>
                    <a:pt x="2005" y="59"/>
                  </a:lnTo>
                  <a:lnTo>
                    <a:pt x="2002" y="77"/>
                  </a:lnTo>
                  <a:lnTo>
                    <a:pt x="1994" y="93"/>
                  </a:lnTo>
                  <a:lnTo>
                    <a:pt x="1981" y="105"/>
                  </a:lnTo>
                  <a:lnTo>
                    <a:pt x="1965" y="114"/>
                  </a:lnTo>
                  <a:lnTo>
                    <a:pt x="1946" y="116"/>
                  </a:lnTo>
                  <a:lnTo>
                    <a:pt x="1889" y="116"/>
                  </a:lnTo>
                  <a:lnTo>
                    <a:pt x="1889" y="590"/>
                  </a:lnTo>
                  <a:lnTo>
                    <a:pt x="1946" y="590"/>
                  </a:lnTo>
                  <a:lnTo>
                    <a:pt x="1965" y="593"/>
                  </a:lnTo>
                  <a:lnTo>
                    <a:pt x="1981" y="602"/>
                  </a:lnTo>
                  <a:lnTo>
                    <a:pt x="1994" y="614"/>
                  </a:lnTo>
                  <a:lnTo>
                    <a:pt x="2002" y="630"/>
                  </a:lnTo>
                  <a:lnTo>
                    <a:pt x="2005" y="649"/>
                  </a:lnTo>
                  <a:lnTo>
                    <a:pt x="2002" y="668"/>
                  </a:lnTo>
                  <a:lnTo>
                    <a:pt x="1994" y="683"/>
                  </a:lnTo>
                  <a:lnTo>
                    <a:pt x="1981" y="697"/>
                  </a:lnTo>
                  <a:lnTo>
                    <a:pt x="1965" y="704"/>
                  </a:lnTo>
                  <a:lnTo>
                    <a:pt x="1946" y="708"/>
                  </a:lnTo>
                  <a:lnTo>
                    <a:pt x="1889" y="708"/>
                  </a:lnTo>
                  <a:lnTo>
                    <a:pt x="1889" y="1181"/>
                  </a:lnTo>
                  <a:lnTo>
                    <a:pt x="1946" y="1181"/>
                  </a:lnTo>
                  <a:lnTo>
                    <a:pt x="1965" y="1185"/>
                  </a:lnTo>
                  <a:lnTo>
                    <a:pt x="1981" y="1192"/>
                  </a:lnTo>
                  <a:lnTo>
                    <a:pt x="1994" y="1204"/>
                  </a:lnTo>
                  <a:lnTo>
                    <a:pt x="2002" y="1221"/>
                  </a:lnTo>
                  <a:lnTo>
                    <a:pt x="2005" y="1240"/>
                  </a:lnTo>
                  <a:lnTo>
                    <a:pt x="2002" y="1258"/>
                  </a:lnTo>
                  <a:lnTo>
                    <a:pt x="1994" y="1274"/>
                  </a:lnTo>
                  <a:lnTo>
                    <a:pt x="1981" y="1287"/>
                  </a:lnTo>
                  <a:lnTo>
                    <a:pt x="1965" y="1295"/>
                  </a:lnTo>
                  <a:lnTo>
                    <a:pt x="1946" y="1298"/>
                  </a:lnTo>
                  <a:lnTo>
                    <a:pt x="1889" y="1298"/>
                  </a:lnTo>
                  <a:lnTo>
                    <a:pt x="1889" y="2362"/>
                  </a:lnTo>
                  <a:lnTo>
                    <a:pt x="1946" y="2362"/>
                  </a:lnTo>
                  <a:lnTo>
                    <a:pt x="1965" y="2365"/>
                  </a:lnTo>
                  <a:lnTo>
                    <a:pt x="1981" y="2373"/>
                  </a:lnTo>
                  <a:lnTo>
                    <a:pt x="1994" y="2386"/>
                  </a:lnTo>
                  <a:lnTo>
                    <a:pt x="2002" y="2402"/>
                  </a:lnTo>
                  <a:lnTo>
                    <a:pt x="2005" y="2420"/>
                  </a:lnTo>
                  <a:lnTo>
                    <a:pt x="2002" y="2439"/>
                  </a:lnTo>
                  <a:lnTo>
                    <a:pt x="1994" y="2456"/>
                  </a:lnTo>
                  <a:lnTo>
                    <a:pt x="1981" y="2468"/>
                  </a:lnTo>
                  <a:lnTo>
                    <a:pt x="1965" y="2475"/>
                  </a:lnTo>
                  <a:lnTo>
                    <a:pt x="1946" y="2479"/>
                  </a:lnTo>
                  <a:lnTo>
                    <a:pt x="1889" y="2479"/>
                  </a:lnTo>
                  <a:lnTo>
                    <a:pt x="1889" y="2952"/>
                  </a:lnTo>
                  <a:lnTo>
                    <a:pt x="1946" y="2952"/>
                  </a:lnTo>
                  <a:lnTo>
                    <a:pt x="1965" y="2956"/>
                  </a:lnTo>
                  <a:lnTo>
                    <a:pt x="1981" y="2963"/>
                  </a:lnTo>
                  <a:lnTo>
                    <a:pt x="1994" y="2977"/>
                  </a:lnTo>
                  <a:lnTo>
                    <a:pt x="2002" y="2992"/>
                  </a:lnTo>
                  <a:lnTo>
                    <a:pt x="2005" y="3011"/>
                  </a:lnTo>
                  <a:lnTo>
                    <a:pt x="2002" y="3030"/>
                  </a:lnTo>
                  <a:lnTo>
                    <a:pt x="1994" y="3046"/>
                  </a:lnTo>
                  <a:lnTo>
                    <a:pt x="1981" y="3058"/>
                  </a:lnTo>
                  <a:lnTo>
                    <a:pt x="1965" y="3067"/>
                  </a:lnTo>
                  <a:lnTo>
                    <a:pt x="1946" y="3070"/>
                  </a:lnTo>
                  <a:lnTo>
                    <a:pt x="1889" y="3070"/>
                  </a:lnTo>
                  <a:lnTo>
                    <a:pt x="1889" y="3544"/>
                  </a:lnTo>
                  <a:lnTo>
                    <a:pt x="1946" y="3544"/>
                  </a:lnTo>
                  <a:lnTo>
                    <a:pt x="1965" y="3546"/>
                  </a:lnTo>
                  <a:lnTo>
                    <a:pt x="1981" y="3555"/>
                  </a:lnTo>
                  <a:lnTo>
                    <a:pt x="1994" y="3567"/>
                  </a:lnTo>
                  <a:lnTo>
                    <a:pt x="2002" y="3583"/>
                  </a:lnTo>
                  <a:lnTo>
                    <a:pt x="2005" y="3601"/>
                  </a:lnTo>
                  <a:lnTo>
                    <a:pt x="2002" y="3620"/>
                  </a:lnTo>
                  <a:lnTo>
                    <a:pt x="1994" y="3636"/>
                  </a:lnTo>
                  <a:lnTo>
                    <a:pt x="1981" y="3649"/>
                  </a:lnTo>
                  <a:lnTo>
                    <a:pt x="1965" y="3657"/>
                  </a:lnTo>
                  <a:lnTo>
                    <a:pt x="1946" y="3660"/>
                  </a:lnTo>
                  <a:lnTo>
                    <a:pt x="1714" y="3660"/>
                  </a:lnTo>
                  <a:lnTo>
                    <a:pt x="1695" y="3657"/>
                  </a:lnTo>
                  <a:lnTo>
                    <a:pt x="1679" y="3649"/>
                  </a:lnTo>
                  <a:lnTo>
                    <a:pt x="1666" y="3636"/>
                  </a:lnTo>
                  <a:lnTo>
                    <a:pt x="1658" y="3620"/>
                  </a:lnTo>
                  <a:lnTo>
                    <a:pt x="1655" y="3601"/>
                  </a:lnTo>
                  <a:lnTo>
                    <a:pt x="1658" y="3583"/>
                  </a:lnTo>
                  <a:lnTo>
                    <a:pt x="1666" y="3567"/>
                  </a:lnTo>
                  <a:lnTo>
                    <a:pt x="1679" y="3555"/>
                  </a:lnTo>
                  <a:lnTo>
                    <a:pt x="1695" y="3546"/>
                  </a:lnTo>
                  <a:lnTo>
                    <a:pt x="1714" y="3544"/>
                  </a:lnTo>
                  <a:lnTo>
                    <a:pt x="1771" y="3544"/>
                  </a:lnTo>
                  <a:lnTo>
                    <a:pt x="1771" y="3070"/>
                  </a:lnTo>
                  <a:lnTo>
                    <a:pt x="1714" y="3070"/>
                  </a:lnTo>
                  <a:lnTo>
                    <a:pt x="1695" y="3067"/>
                  </a:lnTo>
                  <a:lnTo>
                    <a:pt x="1679" y="3058"/>
                  </a:lnTo>
                  <a:lnTo>
                    <a:pt x="1666" y="3046"/>
                  </a:lnTo>
                  <a:lnTo>
                    <a:pt x="1658" y="3030"/>
                  </a:lnTo>
                  <a:lnTo>
                    <a:pt x="1655" y="3011"/>
                  </a:lnTo>
                  <a:lnTo>
                    <a:pt x="1658" y="2992"/>
                  </a:lnTo>
                  <a:lnTo>
                    <a:pt x="1666" y="2977"/>
                  </a:lnTo>
                  <a:lnTo>
                    <a:pt x="1679" y="2963"/>
                  </a:lnTo>
                  <a:lnTo>
                    <a:pt x="1695" y="2956"/>
                  </a:lnTo>
                  <a:lnTo>
                    <a:pt x="1714" y="2952"/>
                  </a:lnTo>
                  <a:lnTo>
                    <a:pt x="1771" y="2952"/>
                  </a:lnTo>
                  <a:lnTo>
                    <a:pt x="1771" y="2479"/>
                  </a:lnTo>
                  <a:lnTo>
                    <a:pt x="1714" y="2479"/>
                  </a:lnTo>
                  <a:lnTo>
                    <a:pt x="1695" y="2475"/>
                  </a:lnTo>
                  <a:lnTo>
                    <a:pt x="1679" y="2468"/>
                  </a:lnTo>
                  <a:lnTo>
                    <a:pt x="1666" y="2456"/>
                  </a:lnTo>
                  <a:lnTo>
                    <a:pt x="1658" y="2439"/>
                  </a:lnTo>
                  <a:lnTo>
                    <a:pt x="1655" y="2420"/>
                  </a:lnTo>
                  <a:lnTo>
                    <a:pt x="1658" y="2402"/>
                  </a:lnTo>
                  <a:lnTo>
                    <a:pt x="1666" y="2386"/>
                  </a:lnTo>
                  <a:lnTo>
                    <a:pt x="1679" y="2373"/>
                  </a:lnTo>
                  <a:lnTo>
                    <a:pt x="1695" y="2365"/>
                  </a:lnTo>
                  <a:lnTo>
                    <a:pt x="1714" y="2362"/>
                  </a:lnTo>
                  <a:lnTo>
                    <a:pt x="1771" y="2362"/>
                  </a:lnTo>
                  <a:lnTo>
                    <a:pt x="1771" y="1889"/>
                  </a:lnTo>
                  <a:lnTo>
                    <a:pt x="1298" y="1889"/>
                  </a:lnTo>
                  <a:lnTo>
                    <a:pt x="1298" y="1946"/>
                  </a:lnTo>
                  <a:lnTo>
                    <a:pt x="1295" y="1965"/>
                  </a:lnTo>
                  <a:lnTo>
                    <a:pt x="1287" y="1981"/>
                  </a:lnTo>
                  <a:lnTo>
                    <a:pt x="1274" y="1994"/>
                  </a:lnTo>
                  <a:lnTo>
                    <a:pt x="1258" y="2002"/>
                  </a:lnTo>
                  <a:lnTo>
                    <a:pt x="1240" y="2005"/>
                  </a:lnTo>
                  <a:lnTo>
                    <a:pt x="1221" y="2002"/>
                  </a:lnTo>
                  <a:lnTo>
                    <a:pt x="1204" y="1994"/>
                  </a:lnTo>
                  <a:lnTo>
                    <a:pt x="1192" y="1981"/>
                  </a:lnTo>
                  <a:lnTo>
                    <a:pt x="1185" y="1965"/>
                  </a:lnTo>
                  <a:lnTo>
                    <a:pt x="1181" y="1946"/>
                  </a:lnTo>
                  <a:lnTo>
                    <a:pt x="1181" y="1889"/>
                  </a:lnTo>
                  <a:lnTo>
                    <a:pt x="708" y="1889"/>
                  </a:lnTo>
                  <a:lnTo>
                    <a:pt x="708" y="1946"/>
                  </a:lnTo>
                  <a:lnTo>
                    <a:pt x="704" y="1965"/>
                  </a:lnTo>
                  <a:lnTo>
                    <a:pt x="697" y="1981"/>
                  </a:lnTo>
                  <a:lnTo>
                    <a:pt x="683" y="1994"/>
                  </a:lnTo>
                  <a:lnTo>
                    <a:pt x="668" y="2002"/>
                  </a:lnTo>
                  <a:lnTo>
                    <a:pt x="649" y="2005"/>
                  </a:lnTo>
                  <a:lnTo>
                    <a:pt x="630" y="2002"/>
                  </a:lnTo>
                  <a:lnTo>
                    <a:pt x="614" y="1994"/>
                  </a:lnTo>
                  <a:lnTo>
                    <a:pt x="602" y="1981"/>
                  </a:lnTo>
                  <a:lnTo>
                    <a:pt x="593" y="1965"/>
                  </a:lnTo>
                  <a:lnTo>
                    <a:pt x="590" y="1946"/>
                  </a:lnTo>
                  <a:lnTo>
                    <a:pt x="590" y="1889"/>
                  </a:lnTo>
                  <a:lnTo>
                    <a:pt x="116" y="1889"/>
                  </a:lnTo>
                  <a:lnTo>
                    <a:pt x="116" y="1946"/>
                  </a:lnTo>
                  <a:lnTo>
                    <a:pt x="114" y="1965"/>
                  </a:lnTo>
                  <a:lnTo>
                    <a:pt x="105" y="1981"/>
                  </a:lnTo>
                  <a:lnTo>
                    <a:pt x="93" y="1994"/>
                  </a:lnTo>
                  <a:lnTo>
                    <a:pt x="77" y="2002"/>
                  </a:lnTo>
                  <a:lnTo>
                    <a:pt x="59" y="2005"/>
                  </a:lnTo>
                  <a:lnTo>
                    <a:pt x="40" y="2002"/>
                  </a:lnTo>
                  <a:lnTo>
                    <a:pt x="24" y="1994"/>
                  </a:lnTo>
                  <a:lnTo>
                    <a:pt x="11" y="1981"/>
                  </a:lnTo>
                  <a:lnTo>
                    <a:pt x="3" y="1965"/>
                  </a:lnTo>
                  <a:lnTo>
                    <a:pt x="0" y="1946"/>
                  </a:lnTo>
                  <a:lnTo>
                    <a:pt x="0" y="1714"/>
                  </a:lnTo>
                  <a:lnTo>
                    <a:pt x="3" y="1695"/>
                  </a:lnTo>
                  <a:lnTo>
                    <a:pt x="11" y="1679"/>
                  </a:lnTo>
                  <a:lnTo>
                    <a:pt x="24" y="1666"/>
                  </a:lnTo>
                  <a:lnTo>
                    <a:pt x="40" y="1658"/>
                  </a:lnTo>
                  <a:lnTo>
                    <a:pt x="59" y="1655"/>
                  </a:lnTo>
                  <a:lnTo>
                    <a:pt x="77" y="1658"/>
                  </a:lnTo>
                  <a:lnTo>
                    <a:pt x="93" y="1666"/>
                  </a:lnTo>
                  <a:lnTo>
                    <a:pt x="105" y="1679"/>
                  </a:lnTo>
                  <a:lnTo>
                    <a:pt x="114" y="1695"/>
                  </a:lnTo>
                  <a:lnTo>
                    <a:pt x="116" y="1714"/>
                  </a:lnTo>
                  <a:lnTo>
                    <a:pt x="116" y="1771"/>
                  </a:lnTo>
                  <a:lnTo>
                    <a:pt x="590" y="1771"/>
                  </a:lnTo>
                  <a:lnTo>
                    <a:pt x="590" y="1714"/>
                  </a:lnTo>
                  <a:lnTo>
                    <a:pt x="593" y="1695"/>
                  </a:lnTo>
                  <a:lnTo>
                    <a:pt x="602" y="1679"/>
                  </a:lnTo>
                  <a:lnTo>
                    <a:pt x="614" y="1666"/>
                  </a:lnTo>
                  <a:lnTo>
                    <a:pt x="630" y="1658"/>
                  </a:lnTo>
                  <a:lnTo>
                    <a:pt x="649" y="1655"/>
                  </a:lnTo>
                  <a:lnTo>
                    <a:pt x="668" y="1658"/>
                  </a:lnTo>
                  <a:lnTo>
                    <a:pt x="683" y="1666"/>
                  </a:lnTo>
                  <a:lnTo>
                    <a:pt x="697" y="1679"/>
                  </a:lnTo>
                  <a:lnTo>
                    <a:pt x="704" y="1695"/>
                  </a:lnTo>
                  <a:lnTo>
                    <a:pt x="708" y="1714"/>
                  </a:lnTo>
                  <a:lnTo>
                    <a:pt x="708" y="1771"/>
                  </a:lnTo>
                  <a:lnTo>
                    <a:pt x="1181" y="1771"/>
                  </a:lnTo>
                  <a:lnTo>
                    <a:pt x="1181" y="1714"/>
                  </a:lnTo>
                  <a:lnTo>
                    <a:pt x="1185" y="1695"/>
                  </a:lnTo>
                  <a:lnTo>
                    <a:pt x="1192" y="1679"/>
                  </a:lnTo>
                  <a:lnTo>
                    <a:pt x="1204" y="1666"/>
                  </a:lnTo>
                  <a:lnTo>
                    <a:pt x="1221" y="1658"/>
                  </a:lnTo>
                  <a:lnTo>
                    <a:pt x="1240" y="1655"/>
                  </a:lnTo>
                  <a:lnTo>
                    <a:pt x="1258" y="1658"/>
                  </a:lnTo>
                  <a:lnTo>
                    <a:pt x="1274" y="1666"/>
                  </a:lnTo>
                  <a:lnTo>
                    <a:pt x="1287" y="1679"/>
                  </a:lnTo>
                  <a:lnTo>
                    <a:pt x="1295" y="1695"/>
                  </a:lnTo>
                  <a:lnTo>
                    <a:pt x="1298" y="1714"/>
                  </a:lnTo>
                  <a:lnTo>
                    <a:pt x="1298" y="1771"/>
                  </a:lnTo>
                  <a:lnTo>
                    <a:pt x="1771" y="1771"/>
                  </a:lnTo>
                  <a:lnTo>
                    <a:pt x="1771" y="1298"/>
                  </a:lnTo>
                  <a:lnTo>
                    <a:pt x="1714" y="1298"/>
                  </a:lnTo>
                  <a:lnTo>
                    <a:pt x="1695" y="1295"/>
                  </a:lnTo>
                  <a:lnTo>
                    <a:pt x="1679" y="1287"/>
                  </a:lnTo>
                  <a:lnTo>
                    <a:pt x="1666" y="1274"/>
                  </a:lnTo>
                  <a:lnTo>
                    <a:pt x="1658" y="1258"/>
                  </a:lnTo>
                  <a:lnTo>
                    <a:pt x="1655" y="1240"/>
                  </a:lnTo>
                  <a:lnTo>
                    <a:pt x="1658" y="1221"/>
                  </a:lnTo>
                  <a:lnTo>
                    <a:pt x="1666" y="1204"/>
                  </a:lnTo>
                  <a:lnTo>
                    <a:pt x="1679" y="1192"/>
                  </a:lnTo>
                  <a:lnTo>
                    <a:pt x="1695" y="1185"/>
                  </a:lnTo>
                  <a:lnTo>
                    <a:pt x="1714" y="1181"/>
                  </a:lnTo>
                  <a:lnTo>
                    <a:pt x="1771" y="1181"/>
                  </a:lnTo>
                  <a:lnTo>
                    <a:pt x="1771" y="708"/>
                  </a:lnTo>
                  <a:lnTo>
                    <a:pt x="1714" y="708"/>
                  </a:lnTo>
                  <a:lnTo>
                    <a:pt x="1695" y="704"/>
                  </a:lnTo>
                  <a:lnTo>
                    <a:pt x="1679" y="697"/>
                  </a:lnTo>
                  <a:lnTo>
                    <a:pt x="1666" y="683"/>
                  </a:lnTo>
                  <a:lnTo>
                    <a:pt x="1658" y="668"/>
                  </a:lnTo>
                  <a:lnTo>
                    <a:pt x="1655" y="649"/>
                  </a:lnTo>
                  <a:lnTo>
                    <a:pt x="1658" y="630"/>
                  </a:lnTo>
                  <a:lnTo>
                    <a:pt x="1666" y="614"/>
                  </a:lnTo>
                  <a:lnTo>
                    <a:pt x="1679" y="602"/>
                  </a:lnTo>
                  <a:lnTo>
                    <a:pt x="1695" y="593"/>
                  </a:lnTo>
                  <a:lnTo>
                    <a:pt x="1714" y="590"/>
                  </a:lnTo>
                  <a:lnTo>
                    <a:pt x="1771" y="590"/>
                  </a:lnTo>
                  <a:lnTo>
                    <a:pt x="1771" y="116"/>
                  </a:lnTo>
                  <a:lnTo>
                    <a:pt x="1714" y="116"/>
                  </a:lnTo>
                  <a:lnTo>
                    <a:pt x="1695" y="114"/>
                  </a:lnTo>
                  <a:lnTo>
                    <a:pt x="1679" y="105"/>
                  </a:lnTo>
                  <a:lnTo>
                    <a:pt x="1666" y="93"/>
                  </a:lnTo>
                  <a:lnTo>
                    <a:pt x="1658" y="77"/>
                  </a:lnTo>
                  <a:lnTo>
                    <a:pt x="1655" y="59"/>
                  </a:lnTo>
                  <a:lnTo>
                    <a:pt x="1658" y="40"/>
                  </a:lnTo>
                  <a:lnTo>
                    <a:pt x="1666" y="24"/>
                  </a:lnTo>
                  <a:lnTo>
                    <a:pt x="1679" y="11"/>
                  </a:lnTo>
                  <a:lnTo>
                    <a:pt x="1695" y="3"/>
                  </a:lnTo>
                  <a:lnTo>
                    <a:pt x="17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45"/>
            <p:cNvSpPr>
              <a:spLocks/>
            </p:cNvSpPr>
            <p:nvPr/>
          </p:nvSpPr>
          <p:spPr bwMode="auto">
            <a:xfrm>
              <a:off x="3756026" y="3709988"/>
              <a:ext cx="261938" cy="57150"/>
            </a:xfrm>
            <a:custGeom>
              <a:avLst/>
              <a:gdLst>
                <a:gd name="T0" fmla="*/ 434 w 1655"/>
                <a:gd name="T1" fmla="*/ 3 h 350"/>
                <a:gd name="T2" fmla="*/ 463 w 1655"/>
                <a:gd name="T3" fmla="*/ 24 h 350"/>
                <a:gd name="T4" fmla="*/ 474 w 1655"/>
                <a:gd name="T5" fmla="*/ 59 h 350"/>
                <a:gd name="T6" fmla="*/ 947 w 1655"/>
                <a:gd name="T7" fmla="*/ 116 h 350"/>
                <a:gd name="T8" fmla="*/ 951 w 1655"/>
                <a:gd name="T9" fmla="*/ 40 h 350"/>
                <a:gd name="T10" fmla="*/ 972 w 1655"/>
                <a:gd name="T11" fmla="*/ 11 h 350"/>
                <a:gd name="T12" fmla="*/ 1006 w 1655"/>
                <a:gd name="T13" fmla="*/ 0 h 350"/>
                <a:gd name="T14" fmla="*/ 1041 w 1655"/>
                <a:gd name="T15" fmla="*/ 11 h 350"/>
                <a:gd name="T16" fmla="*/ 1062 w 1655"/>
                <a:gd name="T17" fmla="*/ 40 h 350"/>
                <a:gd name="T18" fmla="*/ 1065 w 1655"/>
                <a:gd name="T19" fmla="*/ 116 h 350"/>
                <a:gd name="T20" fmla="*/ 1539 w 1655"/>
                <a:gd name="T21" fmla="*/ 59 h 350"/>
                <a:gd name="T22" fmla="*/ 1550 w 1655"/>
                <a:gd name="T23" fmla="*/ 24 h 350"/>
                <a:gd name="T24" fmla="*/ 1578 w 1655"/>
                <a:gd name="T25" fmla="*/ 3 h 350"/>
                <a:gd name="T26" fmla="*/ 1615 w 1655"/>
                <a:gd name="T27" fmla="*/ 3 h 350"/>
                <a:gd name="T28" fmla="*/ 1644 w 1655"/>
                <a:gd name="T29" fmla="*/ 24 h 350"/>
                <a:gd name="T30" fmla="*/ 1655 w 1655"/>
                <a:gd name="T31" fmla="*/ 59 h 350"/>
                <a:gd name="T32" fmla="*/ 1652 w 1655"/>
                <a:gd name="T33" fmla="*/ 310 h 350"/>
                <a:gd name="T34" fmla="*/ 1631 w 1655"/>
                <a:gd name="T35" fmla="*/ 339 h 350"/>
                <a:gd name="T36" fmla="*/ 1596 w 1655"/>
                <a:gd name="T37" fmla="*/ 350 h 350"/>
                <a:gd name="T38" fmla="*/ 1562 w 1655"/>
                <a:gd name="T39" fmla="*/ 339 h 350"/>
                <a:gd name="T40" fmla="*/ 1541 w 1655"/>
                <a:gd name="T41" fmla="*/ 310 h 350"/>
                <a:gd name="T42" fmla="*/ 1539 w 1655"/>
                <a:gd name="T43" fmla="*/ 234 h 350"/>
                <a:gd name="T44" fmla="*/ 1065 w 1655"/>
                <a:gd name="T45" fmla="*/ 291 h 350"/>
                <a:gd name="T46" fmla="*/ 1053 w 1655"/>
                <a:gd name="T47" fmla="*/ 326 h 350"/>
                <a:gd name="T48" fmla="*/ 1025 w 1655"/>
                <a:gd name="T49" fmla="*/ 347 h 350"/>
                <a:gd name="T50" fmla="*/ 987 w 1655"/>
                <a:gd name="T51" fmla="*/ 347 h 350"/>
                <a:gd name="T52" fmla="*/ 958 w 1655"/>
                <a:gd name="T53" fmla="*/ 326 h 350"/>
                <a:gd name="T54" fmla="*/ 947 w 1655"/>
                <a:gd name="T55" fmla="*/ 291 h 350"/>
                <a:gd name="T56" fmla="*/ 474 w 1655"/>
                <a:gd name="T57" fmla="*/ 234 h 350"/>
                <a:gd name="T58" fmla="*/ 470 w 1655"/>
                <a:gd name="T59" fmla="*/ 310 h 350"/>
                <a:gd name="T60" fmla="*/ 451 w 1655"/>
                <a:gd name="T61" fmla="*/ 339 h 350"/>
                <a:gd name="T62" fmla="*/ 415 w 1655"/>
                <a:gd name="T63" fmla="*/ 350 h 350"/>
                <a:gd name="T64" fmla="*/ 381 w 1655"/>
                <a:gd name="T65" fmla="*/ 339 h 350"/>
                <a:gd name="T66" fmla="*/ 360 w 1655"/>
                <a:gd name="T67" fmla="*/ 310 h 350"/>
                <a:gd name="T68" fmla="*/ 357 w 1655"/>
                <a:gd name="T69" fmla="*/ 234 h 350"/>
                <a:gd name="T70" fmla="*/ 40 w 1655"/>
                <a:gd name="T71" fmla="*/ 230 h 350"/>
                <a:gd name="T72" fmla="*/ 11 w 1655"/>
                <a:gd name="T73" fmla="*/ 209 h 350"/>
                <a:gd name="T74" fmla="*/ 0 w 1655"/>
                <a:gd name="T75" fmla="*/ 175 h 350"/>
                <a:gd name="T76" fmla="*/ 11 w 1655"/>
                <a:gd name="T77" fmla="*/ 141 h 350"/>
                <a:gd name="T78" fmla="*/ 40 w 1655"/>
                <a:gd name="T79" fmla="*/ 120 h 350"/>
                <a:gd name="T80" fmla="*/ 357 w 1655"/>
                <a:gd name="T81" fmla="*/ 116 h 350"/>
                <a:gd name="T82" fmla="*/ 360 w 1655"/>
                <a:gd name="T83" fmla="*/ 40 h 350"/>
                <a:gd name="T84" fmla="*/ 381 w 1655"/>
                <a:gd name="T85" fmla="*/ 11 h 350"/>
                <a:gd name="T86" fmla="*/ 415 w 1655"/>
                <a:gd name="T8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" h="350">
                  <a:moveTo>
                    <a:pt x="415" y="0"/>
                  </a:moveTo>
                  <a:lnTo>
                    <a:pt x="434" y="3"/>
                  </a:lnTo>
                  <a:lnTo>
                    <a:pt x="451" y="11"/>
                  </a:lnTo>
                  <a:lnTo>
                    <a:pt x="463" y="24"/>
                  </a:lnTo>
                  <a:lnTo>
                    <a:pt x="470" y="40"/>
                  </a:lnTo>
                  <a:lnTo>
                    <a:pt x="474" y="59"/>
                  </a:lnTo>
                  <a:lnTo>
                    <a:pt x="474" y="116"/>
                  </a:lnTo>
                  <a:lnTo>
                    <a:pt x="947" y="116"/>
                  </a:lnTo>
                  <a:lnTo>
                    <a:pt x="947" y="59"/>
                  </a:lnTo>
                  <a:lnTo>
                    <a:pt x="951" y="40"/>
                  </a:lnTo>
                  <a:lnTo>
                    <a:pt x="958" y="24"/>
                  </a:lnTo>
                  <a:lnTo>
                    <a:pt x="972" y="11"/>
                  </a:lnTo>
                  <a:lnTo>
                    <a:pt x="987" y="3"/>
                  </a:lnTo>
                  <a:lnTo>
                    <a:pt x="1006" y="0"/>
                  </a:lnTo>
                  <a:lnTo>
                    <a:pt x="1025" y="3"/>
                  </a:lnTo>
                  <a:lnTo>
                    <a:pt x="1041" y="11"/>
                  </a:lnTo>
                  <a:lnTo>
                    <a:pt x="1053" y="24"/>
                  </a:lnTo>
                  <a:lnTo>
                    <a:pt x="1062" y="40"/>
                  </a:lnTo>
                  <a:lnTo>
                    <a:pt x="1065" y="59"/>
                  </a:lnTo>
                  <a:lnTo>
                    <a:pt x="1065" y="116"/>
                  </a:lnTo>
                  <a:lnTo>
                    <a:pt x="1539" y="116"/>
                  </a:lnTo>
                  <a:lnTo>
                    <a:pt x="1539" y="59"/>
                  </a:lnTo>
                  <a:lnTo>
                    <a:pt x="1541" y="40"/>
                  </a:lnTo>
                  <a:lnTo>
                    <a:pt x="1550" y="24"/>
                  </a:lnTo>
                  <a:lnTo>
                    <a:pt x="1562" y="11"/>
                  </a:lnTo>
                  <a:lnTo>
                    <a:pt x="1578" y="3"/>
                  </a:lnTo>
                  <a:lnTo>
                    <a:pt x="1596" y="0"/>
                  </a:lnTo>
                  <a:lnTo>
                    <a:pt x="1615" y="3"/>
                  </a:lnTo>
                  <a:lnTo>
                    <a:pt x="1631" y="11"/>
                  </a:lnTo>
                  <a:lnTo>
                    <a:pt x="1644" y="24"/>
                  </a:lnTo>
                  <a:lnTo>
                    <a:pt x="1652" y="40"/>
                  </a:lnTo>
                  <a:lnTo>
                    <a:pt x="1655" y="59"/>
                  </a:lnTo>
                  <a:lnTo>
                    <a:pt x="1655" y="291"/>
                  </a:lnTo>
                  <a:lnTo>
                    <a:pt x="1652" y="310"/>
                  </a:lnTo>
                  <a:lnTo>
                    <a:pt x="1644" y="326"/>
                  </a:lnTo>
                  <a:lnTo>
                    <a:pt x="1631" y="339"/>
                  </a:lnTo>
                  <a:lnTo>
                    <a:pt x="1615" y="347"/>
                  </a:lnTo>
                  <a:lnTo>
                    <a:pt x="1596" y="350"/>
                  </a:lnTo>
                  <a:lnTo>
                    <a:pt x="1578" y="347"/>
                  </a:lnTo>
                  <a:lnTo>
                    <a:pt x="1562" y="339"/>
                  </a:lnTo>
                  <a:lnTo>
                    <a:pt x="1550" y="326"/>
                  </a:lnTo>
                  <a:lnTo>
                    <a:pt x="1541" y="310"/>
                  </a:lnTo>
                  <a:lnTo>
                    <a:pt x="1539" y="291"/>
                  </a:lnTo>
                  <a:lnTo>
                    <a:pt x="1539" y="234"/>
                  </a:lnTo>
                  <a:lnTo>
                    <a:pt x="1065" y="234"/>
                  </a:lnTo>
                  <a:lnTo>
                    <a:pt x="1065" y="291"/>
                  </a:lnTo>
                  <a:lnTo>
                    <a:pt x="1062" y="310"/>
                  </a:lnTo>
                  <a:lnTo>
                    <a:pt x="1053" y="326"/>
                  </a:lnTo>
                  <a:lnTo>
                    <a:pt x="1041" y="339"/>
                  </a:lnTo>
                  <a:lnTo>
                    <a:pt x="1025" y="347"/>
                  </a:lnTo>
                  <a:lnTo>
                    <a:pt x="1006" y="350"/>
                  </a:lnTo>
                  <a:lnTo>
                    <a:pt x="987" y="347"/>
                  </a:lnTo>
                  <a:lnTo>
                    <a:pt x="972" y="339"/>
                  </a:lnTo>
                  <a:lnTo>
                    <a:pt x="958" y="326"/>
                  </a:lnTo>
                  <a:lnTo>
                    <a:pt x="951" y="310"/>
                  </a:lnTo>
                  <a:lnTo>
                    <a:pt x="947" y="291"/>
                  </a:lnTo>
                  <a:lnTo>
                    <a:pt x="947" y="234"/>
                  </a:lnTo>
                  <a:lnTo>
                    <a:pt x="474" y="234"/>
                  </a:lnTo>
                  <a:lnTo>
                    <a:pt x="474" y="291"/>
                  </a:lnTo>
                  <a:lnTo>
                    <a:pt x="470" y="310"/>
                  </a:lnTo>
                  <a:lnTo>
                    <a:pt x="463" y="326"/>
                  </a:lnTo>
                  <a:lnTo>
                    <a:pt x="451" y="339"/>
                  </a:lnTo>
                  <a:lnTo>
                    <a:pt x="434" y="347"/>
                  </a:lnTo>
                  <a:lnTo>
                    <a:pt x="415" y="350"/>
                  </a:lnTo>
                  <a:lnTo>
                    <a:pt x="397" y="347"/>
                  </a:lnTo>
                  <a:lnTo>
                    <a:pt x="381" y="339"/>
                  </a:lnTo>
                  <a:lnTo>
                    <a:pt x="368" y="326"/>
                  </a:lnTo>
                  <a:lnTo>
                    <a:pt x="360" y="310"/>
                  </a:lnTo>
                  <a:lnTo>
                    <a:pt x="357" y="291"/>
                  </a:lnTo>
                  <a:lnTo>
                    <a:pt x="357" y="234"/>
                  </a:lnTo>
                  <a:lnTo>
                    <a:pt x="59" y="234"/>
                  </a:lnTo>
                  <a:lnTo>
                    <a:pt x="40" y="230"/>
                  </a:lnTo>
                  <a:lnTo>
                    <a:pt x="25" y="222"/>
                  </a:lnTo>
                  <a:lnTo>
                    <a:pt x="11" y="209"/>
                  </a:lnTo>
                  <a:lnTo>
                    <a:pt x="4" y="194"/>
                  </a:lnTo>
                  <a:lnTo>
                    <a:pt x="0" y="175"/>
                  </a:lnTo>
                  <a:lnTo>
                    <a:pt x="4" y="156"/>
                  </a:lnTo>
                  <a:lnTo>
                    <a:pt x="11" y="141"/>
                  </a:lnTo>
                  <a:lnTo>
                    <a:pt x="25" y="128"/>
                  </a:lnTo>
                  <a:lnTo>
                    <a:pt x="40" y="120"/>
                  </a:lnTo>
                  <a:lnTo>
                    <a:pt x="59" y="116"/>
                  </a:lnTo>
                  <a:lnTo>
                    <a:pt x="357" y="116"/>
                  </a:lnTo>
                  <a:lnTo>
                    <a:pt x="357" y="59"/>
                  </a:lnTo>
                  <a:lnTo>
                    <a:pt x="360" y="40"/>
                  </a:lnTo>
                  <a:lnTo>
                    <a:pt x="368" y="24"/>
                  </a:lnTo>
                  <a:lnTo>
                    <a:pt x="381" y="11"/>
                  </a:lnTo>
                  <a:lnTo>
                    <a:pt x="397" y="3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8" name="Group 917"/>
          <p:cNvGrpSpPr/>
          <p:nvPr/>
        </p:nvGrpSpPr>
        <p:grpSpPr>
          <a:xfrm>
            <a:off x="2590133" y="3448051"/>
            <a:ext cx="454025" cy="581025"/>
            <a:chOff x="2506663" y="3448051"/>
            <a:chExt cx="454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250"/>
            <p:cNvSpPr>
              <a:spLocks noEditPoints="1"/>
            </p:cNvSpPr>
            <p:nvPr/>
          </p:nvSpPr>
          <p:spPr bwMode="auto">
            <a:xfrm>
              <a:off x="2506663" y="3448051"/>
              <a:ext cx="454025" cy="581025"/>
            </a:xfrm>
            <a:custGeom>
              <a:avLst/>
              <a:gdLst>
                <a:gd name="T0" fmla="*/ 1356 w 2573"/>
                <a:gd name="T1" fmla="*/ 331 h 3294"/>
                <a:gd name="T2" fmla="*/ 329 w 2573"/>
                <a:gd name="T3" fmla="*/ 1360 h 3294"/>
                <a:gd name="T4" fmla="*/ 248 w 2573"/>
                <a:gd name="T5" fmla="*/ 1735 h 3294"/>
                <a:gd name="T6" fmla="*/ 395 w 2573"/>
                <a:gd name="T7" fmla="*/ 2096 h 3294"/>
                <a:gd name="T8" fmla="*/ 724 w 2573"/>
                <a:gd name="T9" fmla="*/ 2306 h 3294"/>
                <a:gd name="T10" fmla="*/ 1114 w 2573"/>
                <a:gd name="T11" fmla="*/ 2290 h 3294"/>
                <a:gd name="T12" fmla="*/ 2178 w 2573"/>
                <a:gd name="T13" fmla="*/ 1309 h 3294"/>
                <a:gd name="T14" fmla="*/ 2325 w 2573"/>
                <a:gd name="T15" fmla="*/ 948 h 3294"/>
                <a:gd name="T16" fmla="*/ 2243 w 2573"/>
                <a:gd name="T17" fmla="*/ 573 h 3294"/>
                <a:gd name="T18" fmla="*/ 1953 w 2573"/>
                <a:gd name="T19" fmla="*/ 305 h 3294"/>
                <a:gd name="T20" fmla="*/ 1696 w 2573"/>
                <a:gd name="T21" fmla="*/ 2 h 3294"/>
                <a:gd name="T22" fmla="*/ 1853 w 2573"/>
                <a:gd name="T23" fmla="*/ 160 h 3294"/>
                <a:gd name="T24" fmla="*/ 2237 w 2573"/>
                <a:gd name="T25" fmla="*/ 261 h 3294"/>
                <a:gd name="T26" fmla="*/ 2326 w 2573"/>
                <a:gd name="T27" fmla="*/ 291 h 3294"/>
                <a:gd name="T28" fmla="*/ 2351 w 2573"/>
                <a:gd name="T29" fmla="*/ 553 h 3294"/>
                <a:gd name="T30" fmla="*/ 2537 w 2573"/>
                <a:gd name="T31" fmla="*/ 843 h 3294"/>
                <a:gd name="T32" fmla="*/ 2551 w 2573"/>
                <a:gd name="T33" fmla="*/ 935 h 3294"/>
                <a:gd name="T34" fmla="*/ 2376 w 2573"/>
                <a:gd name="T35" fmla="*/ 1178 h 3294"/>
                <a:gd name="T36" fmla="*/ 2326 w 2573"/>
                <a:gd name="T37" fmla="*/ 1480 h 3294"/>
                <a:gd name="T38" fmla="*/ 2261 w 2573"/>
                <a:gd name="T39" fmla="*/ 1539 h 3294"/>
                <a:gd name="T40" fmla="*/ 1933 w 2573"/>
                <a:gd name="T41" fmla="*/ 1874 h 3294"/>
                <a:gd name="T42" fmla="*/ 1867 w 2573"/>
                <a:gd name="T43" fmla="*/ 1933 h 3294"/>
                <a:gd name="T44" fmla="*/ 1540 w 2573"/>
                <a:gd name="T45" fmla="*/ 2267 h 3294"/>
                <a:gd name="T46" fmla="*/ 1474 w 2573"/>
                <a:gd name="T47" fmla="*/ 2326 h 3294"/>
                <a:gd name="T48" fmla="*/ 1182 w 2573"/>
                <a:gd name="T49" fmla="*/ 2377 h 3294"/>
                <a:gd name="T50" fmla="*/ 935 w 2573"/>
                <a:gd name="T51" fmla="*/ 2552 h 3294"/>
                <a:gd name="T52" fmla="*/ 843 w 2573"/>
                <a:gd name="T53" fmla="*/ 2538 h 3294"/>
                <a:gd name="T54" fmla="*/ 550 w 2573"/>
                <a:gd name="T55" fmla="*/ 2352 h 3294"/>
                <a:gd name="T56" fmla="*/ 154 w 2573"/>
                <a:gd name="T57" fmla="*/ 2521 h 3294"/>
                <a:gd name="T58" fmla="*/ 170 w 2573"/>
                <a:gd name="T59" fmla="*/ 2753 h 3294"/>
                <a:gd name="T60" fmla="*/ 363 w 2573"/>
                <a:gd name="T61" fmla="*/ 2882 h 3294"/>
                <a:gd name="T62" fmla="*/ 583 w 2573"/>
                <a:gd name="T63" fmla="*/ 2808 h 3294"/>
                <a:gd name="T64" fmla="*/ 853 w 2573"/>
                <a:gd name="T65" fmla="*/ 2653 h 3294"/>
                <a:gd name="T66" fmla="*/ 1120 w 2573"/>
                <a:gd name="T67" fmla="*/ 2730 h 3294"/>
                <a:gd name="T68" fmla="*/ 1258 w 2573"/>
                <a:gd name="T69" fmla="*/ 2978 h 3294"/>
                <a:gd name="T70" fmla="*/ 1182 w 2573"/>
                <a:gd name="T71" fmla="*/ 3247 h 3294"/>
                <a:gd name="T72" fmla="*/ 1078 w 2573"/>
                <a:gd name="T73" fmla="*/ 3279 h 3294"/>
                <a:gd name="T74" fmla="*/ 1121 w 2573"/>
                <a:gd name="T75" fmla="*/ 3148 h 3294"/>
                <a:gd name="T76" fmla="*/ 1137 w 2573"/>
                <a:gd name="T77" fmla="*/ 2920 h 3294"/>
                <a:gd name="T78" fmla="*/ 960 w 2573"/>
                <a:gd name="T79" fmla="*/ 2764 h 3294"/>
                <a:gd name="T80" fmla="*/ 734 w 2573"/>
                <a:gd name="T81" fmla="*/ 2809 h 3294"/>
                <a:gd name="T82" fmla="*/ 479 w 2573"/>
                <a:gd name="T83" fmla="*/ 2981 h 3294"/>
                <a:gd name="T84" fmla="*/ 203 w 2573"/>
                <a:gd name="T85" fmla="*/ 2934 h 3294"/>
                <a:gd name="T86" fmla="*/ 39 w 2573"/>
                <a:gd name="T87" fmla="*/ 2705 h 3294"/>
                <a:gd name="T88" fmla="*/ 85 w 2573"/>
                <a:gd name="T89" fmla="*/ 2427 h 3294"/>
                <a:gd name="T90" fmla="*/ 196 w 2573"/>
                <a:gd name="T91" fmla="*/ 1965 h 3294"/>
                <a:gd name="T92" fmla="*/ 21 w 2573"/>
                <a:gd name="T93" fmla="*/ 1723 h 3294"/>
                <a:gd name="T94" fmla="*/ 35 w 2573"/>
                <a:gd name="T95" fmla="*/ 1631 h 3294"/>
                <a:gd name="T96" fmla="*/ 221 w 2573"/>
                <a:gd name="T97" fmla="*/ 1340 h 3294"/>
                <a:gd name="T98" fmla="*/ 247 w 2573"/>
                <a:gd name="T99" fmla="*/ 1078 h 3294"/>
                <a:gd name="T100" fmla="*/ 336 w 2573"/>
                <a:gd name="T101" fmla="*/ 1049 h 3294"/>
                <a:gd name="T102" fmla="*/ 645 w 2573"/>
                <a:gd name="T103" fmla="*/ 668 h 3294"/>
                <a:gd name="T104" fmla="*/ 790 w 2573"/>
                <a:gd name="T105" fmla="*/ 717 h 3294"/>
                <a:gd name="T106" fmla="*/ 1048 w 2573"/>
                <a:gd name="T107" fmla="*/ 261 h 3294"/>
                <a:gd name="T108" fmla="*/ 1233 w 2573"/>
                <a:gd name="T109" fmla="*/ 286 h 3294"/>
                <a:gd name="T110" fmla="*/ 1627 w 2573"/>
                <a:gd name="T111" fmla="*/ 142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73" h="3294">
                  <a:moveTo>
                    <a:pt x="1679" y="245"/>
                  </a:moveTo>
                  <a:lnTo>
                    <a:pt x="1622" y="248"/>
                  </a:lnTo>
                  <a:lnTo>
                    <a:pt x="1566" y="255"/>
                  </a:lnTo>
                  <a:lnTo>
                    <a:pt x="1511" y="267"/>
                  </a:lnTo>
                  <a:lnTo>
                    <a:pt x="1458" y="284"/>
                  </a:lnTo>
                  <a:lnTo>
                    <a:pt x="1405" y="305"/>
                  </a:lnTo>
                  <a:lnTo>
                    <a:pt x="1356" y="331"/>
                  </a:lnTo>
                  <a:lnTo>
                    <a:pt x="1308" y="361"/>
                  </a:lnTo>
                  <a:lnTo>
                    <a:pt x="1264" y="396"/>
                  </a:lnTo>
                  <a:lnTo>
                    <a:pt x="1221" y="435"/>
                  </a:lnTo>
                  <a:lnTo>
                    <a:pt x="434" y="1221"/>
                  </a:lnTo>
                  <a:lnTo>
                    <a:pt x="395" y="1266"/>
                  </a:lnTo>
                  <a:lnTo>
                    <a:pt x="360" y="1312"/>
                  </a:lnTo>
                  <a:lnTo>
                    <a:pt x="329" y="1360"/>
                  </a:lnTo>
                  <a:lnTo>
                    <a:pt x="304" y="1410"/>
                  </a:lnTo>
                  <a:lnTo>
                    <a:pt x="283" y="1462"/>
                  </a:lnTo>
                  <a:lnTo>
                    <a:pt x="266" y="1516"/>
                  </a:lnTo>
                  <a:lnTo>
                    <a:pt x="255" y="1570"/>
                  </a:lnTo>
                  <a:lnTo>
                    <a:pt x="248" y="1625"/>
                  </a:lnTo>
                  <a:lnTo>
                    <a:pt x="245" y="1680"/>
                  </a:lnTo>
                  <a:lnTo>
                    <a:pt x="248" y="1735"/>
                  </a:lnTo>
                  <a:lnTo>
                    <a:pt x="255" y="1791"/>
                  </a:lnTo>
                  <a:lnTo>
                    <a:pt x="266" y="1845"/>
                  </a:lnTo>
                  <a:lnTo>
                    <a:pt x="283" y="1898"/>
                  </a:lnTo>
                  <a:lnTo>
                    <a:pt x="304" y="1950"/>
                  </a:lnTo>
                  <a:lnTo>
                    <a:pt x="329" y="2000"/>
                  </a:lnTo>
                  <a:lnTo>
                    <a:pt x="360" y="2049"/>
                  </a:lnTo>
                  <a:lnTo>
                    <a:pt x="395" y="2096"/>
                  </a:lnTo>
                  <a:lnTo>
                    <a:pt x="434" y="2139"/>
                  </a:lnTo>
                  <a:lnTo>
                    <a:pt x="476" y="2178"/>
                  </a:lnTo>
                  <a:lnTo>
                    <a:pt x="522" y="2212"/>
                  </a:lnTo>
                  <a:lnTo>
                    <a:pt x="570" y="2242"/>
                  </a:lnTo>
                  <a:lnTo>
                    <a:pt x="619" y="2268"/>
                  </a:lnTo>
                  <a:lnTo>
                    <a:pt x="671" y="2290"/>
                  </a:lnTo>
                  <a:lnTo>
                    <a:pt x="724" y="2306"/>
                  </a:lnTo>
                  <a:lnTo>
                    <a:pt x="779" y="2318"/>
                  </a:lnTo>
                  <a:lnTo>
                    <a:pt x="836" y="2326"/>
                  </a:lnTo>
                  <a:lnTo>
                    <a:pt x="893" y="2328"/>
                  </a:lnTo>
                  <a:lnTo>
                    <a:pt x="950" y="2326"/>
                  </a:lnTo>
                  <a:lnTo>
                    <a:pt x="1006" y="2318"/>
                  </a:lnTo>
                  <a:lnTo>
                    <a:pt x="1061" y="2306"/>
                  </a:lnTo>
                  <a:lnTo>
                    <a:pt x="1114" y="2290"/>
                  </a:lnTo>
                  <a:lnTo>
                    <a:pt x="1167" y="2268"/>
                  </a:lnTo>
                  <a:lnTo>
                    <a:pt x="1217" y="2242"/>
                  </a:lnTo>
                  <a:lnTo>
                    <a:pt x="1264" y="2212"/>
                  </a:lnTo>
                  <a:lnTo>
                    <a:pt x="1309" y="2178"/>
                  </a:lnTo>
                  <a:lnTo>
                    <a:pt x="1351" y="2139"/>
                  </a:lnTo>
                  <a:lnTo>
                    <a:pt x="2138" y="1352"/>
                  </a:lnTo>
                  <a:lnTo>
                    <a:pt x="2178" y="1309"/>
                  </a:lnTo>
                  <a:lnTo>
                    <a:pt x="2213" y="1263"/>
                  </a:lnTo>
                  <a:lnTo>
                    <a:pt x="2243" y="1213"/>
                  </a:lnTo>
                  <a:lnTo>
                    <a:pt x="2269" y="1163"/>
                  </a:lnTo>
                  <a:lnTo>
                    <a:pt x="2290" y="1111"/>
                  </a:lnTo>
                  <a:lnTo>
                    <a:pt x="2306" y="1058"/>
                  </a:lnTo>
                  <a:lnTo>
                    <a:pt x="2318" y="1004"/>
                  </a:lnTo>
                  <a:lnTo>
                    <a:pt x="2325" y="948"/>
                  </a:lnTo>
                  <a:lnTo>
                    <a:pt x="2327" y="893"/>
                  </a:lnTo>
                  <a:lnTo>
                    <a:pt x="2325" y="838"/>
                  </a:lnTo>
                  <a:lnTo>
                    <a:pt x="2318" y="783"/>
                  </a:lnTo>
                  <a:lnTo>
                    <a:pt x="2306" y="729"/>
                  </a:lnTo>
                  <a:lnTo>
                    <a:pt x="2290" y="675"/>
                  </a:lnTo>
                  <a:lnTo>
                    <a:pt x="2269" y="623"/>
                  </a:lnTo>
                  <a:lnTo>
                    <a:pt x="2243" y="573"/>
                  </a:lnTo>
                  <a:lnTo>
                    <a:pt x="2213" y="525"/>
                  </a:lnTo>
                  <a:lnTo>
                    <a:pt x="2178" y="479"/>
                  </a:lnTo>
                  <a:lnTo>
                    <a:pt x="2138" y="435"/>
                  </a:lnTo>
                  <a:lnTo>
                    <a:pt x="2096" y="396"/>
                  </a:lnTo>
                  <a:lnTo>
                    <a:pt x="2050" y="361"/>
                  </a:lnTo>
                  <a:lnTo>
                    <a:pt x="2003" y="331"/>
                  </a:lnTo>
                  <a:lnTo>
                    <a:pt x="1953" y="305"/>
                  </a:lnTo>
                  <a:lnTo>
                    <a:pt x="1902" y="284"/>
                  </a:lnTo>
                  <a:lnTo>
                    <a:pt x="1848" y="267"/>
                  </a:lnTo>
                  <a:lnTo>
                    <a:pt x="1793" y="255"/>
                  </a:lnTo>
                  <a:lnTo>
                    <a:pt x="1736" y="248"/>
                  </a:lnTo>
                  <a:lnTo>
                    <a:pt x="1679" y="245"/>
                  </a:lnTo>
                  <a:close/>
                  <a:moveTo>
                    <a:pt x="1679" y="0"/>
                  </a:moveTo>
                  <a:lnTo>
                    <a:pt x="1696" y="2"/>
                  </a:lnTo>
                  <a:lnTo>
                    <a:pt x="1710" y="10"/>
                  </a:lnTo>
                  <a:lnTo>
                    <a:pt x="1721" y="21"/>
                  </a:lnTo>
                  <a:lnTo>
                    <a:pt x="1729" y="36"/>
                  </a:lnTo>
                  <a:lnTo>
                    <a:pt x="1732" y="52"/>
                  </a:lnTo>
                  <a:lnTo>
                    <a:pt x="1732" y="142"/>
                  </a:lnTo>
                  <a:lnTo>
                    <a:pt x="1793" y="149"/>
                  </a:lnTo>
                  <a:lnTo>
                    <a:pt x="1853" y="160"/>
                  </a:lnTo>
                  <a:lnTo>
                    <a:pt x="1911" y="176"/>
                  </a:lnTo>
                  <a:lnTo>
                    <a:pt x="1968" y="197"/>
                  </a:lnTo>
                  <a:lnTo>
                    <a:pt x="2022" y="222"/>
                  </a:lnTo>
                  <a:lnTo>
                    <a:pt x="2075" y="252"/>
                  </a:lnTo>
                  <a:lnTo>
                    <a:pt x="2126" y="286"/>
                  </a:lnTo>
                  <a:lnTo>
                    <a:pt x="2174" y="325"/>
                  </a:lnTo>
                  <a:lnTo>
                    <a:pt x="2237" y="261"/>
                  </a:lnTo>
                  <a:lnTo>
                    <a:pt x="2250" y="252"/>
                  </a:lnTo>
                  <a:lnTo>
                    <a:pt x="2266" y="247"/>
                  </a:lnTo>
                  <a:lnTo>
                    <a:pt x="2282" y="247"/>
                  </a:lnTo>
                  <a:lnTo>
                    <a:pt x="2297" y="252"/>
                  </a:lnTo>
                  <a:lnTo>
                    <a:pt x="2311" y="261"/>
                  </a:lnTo>
                  <a:lnTo>
                    <a:pt x="2321" y="275"/>
                  </a:lnTo>
                  <a:lnTo>
                    <a:pt x="2326" y="291"/>
                  </a:lnTo>
                  <a:lnTo>
                    <a:pt x="2326" y="307"/>
                  </a:lnTo>
                  <a:lnTo>
                    <a:pt x="2321" y="322"/>
                  </a:lnTo>
                  <a:lnTo>
                    <a:pt x="2311" y="336"/>
                  </a:lnTo>
                  <a:lnTo>
                    <a:pt x="2248" y="399"/>
                  </a:lnTo>
                  <a:lnTo>
                    <a:pt x="2287" y="448"/>
                  </a:lnTo>
                  <a:lnTo>
                    <a:pt x="2321" y="500"/>
                  </a:lnTo>
                  <a:lnTo>
                    <a:pt x="2351" y="553"/>
                  </a:lnTo>
                  <a:lnTo>
                    <a:pt x="2376" y="608"/>
                  </a:lnTo>
                  <a:lnTo>
                    <a:pt x="2397" y="664"/>
                  </a:lnTo>
                  <a:lnTo>
                    <a:pt x="2412" y="723"/>
                  </a:lnTo>
                  <a:lnTo>
                    <a:pt x="2424" y="782"/>
                  </a:lnTo>
                  <a:lnTo>
                    <a:pt x="2431" y="841"/>
                  </a:lnTo>
                  <a:lnTo>
                    <a:pt x="2520" y="841"/>
                  </a:lnTo>
                  <a:lnTo>
                    <a:pt x="2537" y="843"/>
                  </a:lnTo>
                  <a:lnTo>
                    <a:pt x="2551" y="851"/>
                  </a:lnTo>
                  <a:lnTo>
                    <a:pt x="2563" y="862"/>
                  </a:lnTo>
                  <a:lnTo>
                    <a:pt x="2570" y="877"/>
                  </a:lnTo>
                  <a:lnTo>
                    <a:pt x="2573" y="893"/>
                  </a:lnTo>
                  <a:lnTo>
                    <a:pt x="2570" y="910"/>
                  </a:lnTo>
                  <a:lnTo>
                    <a:pt x="2563" y="924"/>
                  </a:lnTo>
                  <a:lnTo>
                    <a:pt x="2551" y="935"/>
                  </a:lnTo>
                  <a:lnTo>
                    <a:pt x="2537" y="943"/>
                  </a:lnTo>
                  <a:lnTo>
                    <a:pt x="2520" y="946"/>
                  </a:lnTo>
                  <a:lnTo>
                    <a:pt x="2431" y="946"/>
                  </a:lnTo>
                  <a:lnTo>
                    <a:pt x="2424" y="1006"/>
                  </a:lnTo>
                  <a:lnTo>
                    <a:pt x="2412" y="1064"/>
                  </a:lnTo>
                  <a:lnTo>
                    <a:pt x="2397" y="1122"/>
                  </a:lnTo>
                  <a:lnTo>
                    <a:pt x="2376" y="1178"/>
                  </a:lnTo>
                  <a:lnTo>
                    <a:pt x="2351" y="1233"/>
                  </a:lnTo>
                  <a:lnTo>
                    <a:pt x="2321" y="1288"/>
                  </a:lnTo>
                  <a:lnTo>
                    <a:pt x="2287" y="1339"/>
                  </a:lnTo>
                  <a:lnTo>
                    <a:pt x="2248" y="1388"/>
                  </a:lnTo>
                  <a:lnTo>
                    <a:pt x="2311" y="1451"/>
                  </a:lnTo>
                  <a:lnTo>
                    <a:pt x="2321" y="1464"/>
                  </a:lnTo>
                  <a:lnTo>
                    <a:pt x="2326" y="1480"/>
                  </a:lnTo>
                  <a:lnTo>
                    <a:pt x="2326" y="1496"/>
                  </a:lnTo>
                  <a:lnTo>
                    <a:pt x="2321" y="1512"/>
                  </a:lnTo>
                  <a:lnTo>
                    <a:pt x="2311" y="1526"/>
                  </a:lnTo>
                  <a:lnTo>
                    <a:pt x="2300" y="1534"/>
                  </a:lnTo>
                  <a:lnTo>
                    <a:pt x="2287" y="1539"/>
                  </a:lnTo>
                  <a:lnTo>
                    <a:pt x="2274" y="1541"/>
                  </a:lnTo>
                  <a:lnTo>
                    <a:pt x="2261" y="1539"/>
                  </a:lnTo>
                  <a:lnTo>
                    <a:pt x="2248" y="1534"/>
                  </a:lnTo>
                  <a:lnTo>
                    <a:pt x="2237" y="1526"/>
                  </a:lnTo>
                  <a:lnTo>
                    <a:pt x="2175" y="1463"/>
                  </a:lnTo>
                  <a:lnTo>
                    <a:pt x="1856" y="1782"/>
                  </a:lnTo>
                  <a:lnTo>
                    <a:pt x="1918" y="1845"/>
                  </a:lnTo>
                  <a:lnTo>
                    <a:pt x="1928" y="1858"/>
                  </a:lnTo>
                  <a:lnTo>
                    <a:pt x="1933" y="1874"/>
                  </a:lnTo>
                  <a:lnTo>
                    <a:pt x="1933" y="1890"/>
                  </a:lnTo>
                  <a:lnTo>
                    <a:pt x="1928" y="1905"/>
                  </a:lnTo>
                  <a:lnTo>
                    <a:pt x="1918" y="1919"/>
                  </a:lnTo>
                  <a:lnTo>
                    <a:pt x="1907" y="1927"/>
                  </a:lnTo>
                  <a:lnTo>
                    <a:pt x="1894" y="1933"/>
                  </a:lnTo>
                  <a:lnTo>
                    <a:pt x="1881" y="1934"/>
                  </a:lnTo>
                  <a:lnTo>
                    <a:pt x="1867" y="1933"/>
                  </a:lnTo>
                  <a:lnTo>
                    <a:pt x="1855" y="1927"/>
                  </a:lnTo>
                  <a:lnTo>
                    <a:pt x="1844" y="1919"/>
                  </a:lnTo>
                  <a:lnTo>
                    <a:pt x="1782" y="1857"/>
                  </a:lnTo>
                  <a:lnTo>
                    <a:pt x="1463" y="2176"/>
                  </a:lnTo>
                  <a:lnTo>
                    <a:pt x="1525" y="2238"/>
                  </a:lnTo>
                  <a:lnTo>
                    <a:pt x="1535" y="2251"/>
                  </a:lnTo>
                  <a:lnTo>
                    <a:pt x="1540" y="2267"/>
                  </a:lnTo>
                  <a:lnTo>
                    <a:pt x="1540" y="2283"/>
                  </a:lnTo>
                  <a:lnTo>
                    <a:pt x="1535" y="2298"/>
                  </a:lnTo>
                  <a:lnTo>
                    <a:pt x="1525" y="2312"/>
                  </a:lnTo>
                  <a:lnTo>
                    <a:pt x="1514" y="2320"/>
                  </a:lnTo>
                  <a:lnTo>
                    <a:pt x="1501" y="2326"/>
                  </a:lnTo>
                  <a:lnTo>
                    <a:pt x="1488" y="2327"/>
                  </a:lnTo>
                  <a:lnTo>
                    <a:pt x="1474" y="2326"/>
                  </a:lnTo>
                  <a:lnTo>
                    <a:pt x="1462" y="2320"/>
                  </a:lnTo>
                  <a:lnTo>
                    <a:pt x="1451" y="2312"/>
                  </a:lnTo>
                  <a:lnTo>
                    <a:pt x="1387" y="2249"/>
                  </a:lnTo>
                  <a:lnTo>
                    <a:pt x="1339" y="2287"/>
                  </a:lnTo>
                  <a:lnTo>
                    <a:pt x="1289" y="2321"/>
                  </a:lnTo>
                  <a:lnTo>
                    <a:pt x="1236" y="2352"/>
                  </a:lnTo>
                  <a:lnTo>
                    <a:pt x="1182" y="2377"/>
                  </a:lnTo>
                  <a:lnTo>
                    <a:pt x="1124" y="2398"/>
                  </a:lnTo>
                  <a:lnTo>
                    <a:pt x="1066" y="2414"/>
                  </a:lnTo>
                  <a:lnTo>
                    <a:pt x="1006" y="2426"/>
                  </a:lnTo>
                  <a:lnTo>
                    <a:pt x="946" y="2432"/>
                  </a:lnTo>
                  <a:lnTo>
                    <a:pt x="946" y="2521"/>
                  </a:lnTo>
                  <a:lnTo>
                    <a:pt x="943" y="2538"/>
                  </a:lnTo>
                  <a:lnTo>
                    <a:pt x="935" y="2552"/>
                  </a:lnTo>
                  <a:lnTo>
                    <a:pt x="924" y="2564"/>
                  </a:lnTo>
                  <a:lnTo>
                    <a:pt x="910" y="2571"/>
                  </a:lnTo>
                  <a:lnTo>
                    <a:pt x="893" y="2574"/>
                  </a:lnTo>
                  <a:lnTo>
                    <a:pt x="877" y="2571"/>
                  </a:lnTo>
                  <a:lnTo>
                    <a:pt x="862" y="2564"/>
                  </a:lnTo>
                  <a:lnTo>
                    <a:pt x="851" y="2552"/>
                  </a:lnTo>
                  <a:lnTo>
                    <a:pt x="843" y="2538"/>
                  </a:lnTo>
                  <a:lnTo>
                    <a:pt x="841" y="2521"/>
                  </a:lnTo>
                  <a:lnTo>
                    <a:pt x="841" y="2432"/>
                  </a:lnTo>
                  <a:lnTo>
                    <a:pt x="779" y="2426"/>
                  </a:lnTo>
                  <a:lnTo>
                    <a:pt x="719" y="2414"/>
                  </a:lnTo>
                  <a:lnTo>
                    <a:pt x="661" y="2398"/>
                  </a:lnTo>
                  <a:lnTo>
                    <a:pt x="605" y="2377"/>
                  </a:lnTo>
                  <a:lnTo>
                    <a:pt x="550" y="2352"/>
                  </a:lnTo>
                  <a:lnTo>
                    <a:pt x="497" y="2321"/>
                  </a:lnTo>
                  <a:lnTo>
                    <a:pt x="446" y="2287"/>
                  </a:lnTo>
                  <a:lnTo>
                    <a:pt x="399" y="2249"/>
                  </a:lnTo>
                  <a:lnTo>
                    <a:pt x="212" y="2436"/>
                  </a:lnTo>
                  <a:lnTo>
                    <a:pt x="189" y="2462"/>
                  </a:lnTo>
                  <a:lnTo>
                    <a:pt x="170" y="2491"/>
                  </a:lnTo>
                  <a:lnTo>
                    <a:pt x="154" y="2521"/>
                  </a:lnTo>
                  <a:lnTo>
                    <a:pt x="143" y="2553"/>
                  </a:lnTo>
                  <a:lnTo>
                    <a:pt x="137" y="2587"/>
                  </a:lnTo>
                  <a:lnTo>
                    <a:pt x="134" y="2623"/>
                  </a:lnTo>
                  <a:lnTo>
                    <a:pt x="137" y="2657"/>
                  </a:lnTo>
                  <a:lnTo>
                    <a:pt x="143" y="2691"/>
                  </a:lnTo>
                  <a:lnTo>
                    <a:pt x="154" y="2723"/>
                  </a:lnTo>
                  <a:lnTo>
                    <a:pt x="170" y="2753"/>
                  </a:lnTo>
                  <a:lnTo>
                    <a:pt x="189" y="2782"/>
                  </a:lnTo>
                  <a:lnTo>
                    <a:pt x="212" y="2808"/>
                  </a:lnTo>
                  <a:lnTo>
                    <a:pt x="238" y="2831"/>
                  </a:lnTo>
                  <a:lnTo>
                    <a:pt x="267" y="2850"/>
                  </a:lnTo>
                  <a:lnTo>
                    <a:pt x="297" y="2865"/>
                  </a:lnTo>
                  <a:lnTo>
                    <a:pt x="329" y="2876"/>
                  </a:lnTo>
                  <a:lnTo>
                    <a:pt x="363" y="2882"/>
                  </a:lnTo>
                  <a:lnTo>
                    <a:pt x="397" y="2884"/>
                  </a:lnTo>
                  <a:lnTo>
                    <a:pt x="432" y="2882"/>
                  </a:lnTo>
                  <a:lnTo>
                    <a:pt x="465" y="2876"/>
                  </a:lnTo>
                  <a:lnTo>
                    <a:pt x="499" y="2865"/>
                  </a:lnTo>
                  <a:lnTo>
                    <a:pt x="529" y="2850"/>
                  </a:lnTo>
                  <a:lnTo>
                    <a:pt x="557" y="2831"/>
                  </a:lnTo>
                  <a:lnTo>
                    <a:pt x="583" y="2808"/>
                  </a:lnTo>
                  <a:lnTo>
                    <a:pt x="633" y="2758"/>
                  </a:lnTo>
                  <a:lnTo>
                    <a:pt x="665" y="2730"/>
                  </a:lnTo>
                  <a:lnTo>
                    <a:pt x="699" y="2706"/>
                  </a:lnTo>
                  <a:lnTo>
                    <a:pt x="735" y="2686"/>
                  </a:lnTo>
                  <a:lnTo>
                    <a:pt x="773" y="2671"/>
                  </a:lnTo>
                  <a:lnTo>
                    <a:pt x="813" y="2660"/>
                  </a:lnTo>
                  <a:lnTo>
                    <a:pt x="853" y="2653"/>
                  </a:lnTo>
                  <a:lnTo>
                    <a:pt x="893" y="2651"/>
                  </a:lnTo>
                  <a:lnTo>
                    <a:pt x="933" y="2653"/>
                  </a:lnTo>
                  <a:lnTo>
                    <a:pt x="973" y="2660"/>
                  </a:lnTo>
                  <a:lnTo>
                    <a:pt x="1012" y="2671"/>
                  </a:lnTo>
                  <a:lnTo>
                    <a:pt x="1050" y="2686"/>
                  </a:lnTo>
                  <a:lnTo>
                    <a:pt x="1086" y="2706"/>
                  </a:lnTo>
                  <a:lnTo>
                    <a:pt x="1120" y="2730"/>
                  </a:lnTo>
                  <a:lnTo>
                    <a:pt x="1153" y="2758"/>
                  </a:lnTo>
                  <a:lnTo>
                    <a:pt x="1182" y="2790"/>
                  </a:lnTo>
                  <a:lnTo>
                    <a:pt x="1206" y="2825"/>
                  </a:lnTo>
                  <a:lnTo>
                    <a:pt x="1226" y="2861"/>
                  </a:lnTo>
                  <a:lnTo>
                    <a:pt x="1241" y="2900"/>
                  </a:lnTo>
                  <a:lnTo>
                    <a:pt x="1252" y="2939"/>
                  </a:lnTo>
                  <a:lnTo>
                    <a:pt x="1258" y="2978"/>
                  </a:lnTo>
                  <a:lnTo>
                    <a:pt x="1261" y="3019"/>
                  </a:lnTo>
                  <a:lnTo>
                    <a:pt x="1258" y="3059"/>
                  </a:lnTo>
                  <a:lnTo>
                    <a:pt x="1252" y="3099"/>
                  </a:lnTo>
                  <a:lnTo>
                    <a:pt x="1241" y="3138"/>
                  </a:lnTo>
                  <a:lnTo>
                    <a:pt x="1226" y="3176"/>
                  </a:lnTo>
                  <a:lnTo>
                    <a:pt x="1206" y="3213"/>
                  </a:lnTo>
                  <a:lnTo>
                    <a:pt x="1182" y="3247"/>
                  </a:lnTo>
                  <a:lnTo>
                    <a:pt x="1153" y="3279"/>
                  </a:lnTo>
                  <a:lnTo>
                    <a:pt x="1142" y="3287"/>
                  </a:lnTo>
                  <a:lnTo>
                    <a:pt x="1130" y="3293"/>
                  </a:lnTo>
                  <a:lnTo>
                    <a:pt x="1115" y="3294"/>
                  </a:lnTo>
                  <a:lnTo>
                    <a:pt x="1102" y="3293"/>
                  </a:lnTo>
                  <a:lnTo>
                    <a:pt x="1089" y="3287"/>
                  </a:lnTo>
                  <a:lnTo>
                    <a:pt x="1078" y="3279"/>
                  </a:lnTo>
                  <a:lnTo>
                    <a:pt x="1068" y="3265"/>
                  </a:lnTo>
                  <a:lnTo>
                    <a:pt x="1064" y="3250"/>
                  </a:lnTo>
                  <a:lnTo>
                    <a:pt x="1064" y="3234"/>
                  </a:lnTo>
                  <a:lnTo>
                    <a:pt x="1068" y="3218"/>
                  </a:lnTo>
                  <a:lnTo>
                    <a:pt x="1078" y="3205"/>
                  </a:lnTo>
                  <a:lnTo>
                    <a:pt x="1102" y="3178"/>
                  </a:lnTo>
                  <a:lnTo>
                    <a:pt x="1121" y="3148"/>
                  </a:lnTo>
                  <a:lnTo>
                    <a:pt x="1137" y="3117"/>
                  </a:lnTo>
                  <a:lnTo>
                    <a:pt x="1147" y="3085"/>
                  </a:lnTo>
                  <a:lnTo>
                    <a:pt x="1154" y="3052"/>
                  </a:lnTo>
                  <a:lnTo>
                    <a:pt x="1156" y="3019"/>
                  </a:lnTo>
                  <a:lnTo>
                    <a:pt x="1154" y="2985"/>
                  </a:lnTo>
                  <a:lnTo>
                    <a:pt x="1147" y="2952"/>
                  </a:lnTo>
                  <a:lnTo>
                    <a:pt x="1137" y="2920"/>
                  </a:lnTo>
                  <a:lnTo>
                    <a:pt x="1121" y="2888"/>
                  </a:lnTo>
                  <a:lnTo>
                    <a:pt x="1102" y="2859"/>
                  </a:lnTo>
                  <a:lnTo>
                    <a:pt x="1078" y="2832"/>
                  </a:lnTo>
                  <a:lnTo>
                    <a:pt x="1052" y="2809"/>
                  </a:lnTo>
                  <a:lnTo>
                    <a:pt x="1023" y="2790"/>
                  </a:lnTo>
                  <a:lnTo>
                    <a:pt x="992" y="2775"/>
                  </a:lnTo>
                  <a:lnTo>
                    <a:pt x="960" y="2764"/>
                  </a:lnTo>
                  <a:lnTo>
                    <a:pt x="927" y="2758"/>
                  </a:lnTo>
                  <a:lnTo>
                    <a:pt x="893" y="2756"/>
                  </a:lnTo>
                  <a:lnTo>
                    <a:pt x="860" y="2758"/>
                  </a:lnTo>
                  <a:lnTo>
                    <a:pt x="827" y="2764"/>
                  </a:lnTo>
                  <a:lnTo>
                    <a:pt x="794" y="2775"/>
                  </a:lnTo>
                  <a:lnTo>
                    <a:pt x="763" y="2790"/>
                  </a:lnTo>
                  <a:lnTo>
                    <a:pt x="734" y="2809"/>
                  </a:lnTo>
                  <a:lnTo>
                    <a:pt x="707" y="2832"/>
                  </a:lnTo>
                  <a:lnTo>
                    <a:pt x="658" y="2882"/>
                  </a:lnTo>
                  <a:lnTo>
                    <a:pt x="627" y="2911"/>
                  </a:lnTo>
                  <a:lnTo>
                    <a:pt x="593" y="2934"/>
                  </a:lnTo>
                  <a:lnTo>
                    <a:pt x="557" y="2954"/>
                  </a:lnTo>
                  <a:lnTo>
                    <a:pt x="520" y="2970"/>
                  </a:lnTo>
                  <a:lnTo>
                    <a:pt x="479" y="2981"/>
                  </a:lnTo>
                  <a:lnTo>
                    <a:pt x="439" y="2988"/>
                  </a:lnTo>
                  <a:lnTo>
                    <a:pt x="397" y="2990"/>
                  </a:lnTo>
                  <a:lnTo>
                    <a:pt x="356" y="2988"/>
                  </a:lnTo>
                  <a:lnTo>
                    <a:pt x="315" y="2981"/>
                  </a:lnTo>
                  <a:lnTo>
                    <a:pt x="276" y="2970"/>
                  </a:lnTo>
                  <a:lnTo>
                    <a:pt x="238" y="2954"/>
                  </a:lnTo>
                  <a:lnTo>
                    <a:pt x="203" y="2934"/>
                  </a:lnTo>
                  <a:lnTo>
                    <a:pt x="169" y="2911"/>
                  </a:lnTo>
                  <a:lnTo>
                    <a:pt x="137" y="2882"/>
                  </a:lnTo>
                  <a:lnTo>
                    <a:pt x="109" y="2851"/>
                  </a:lnTo>
                  <a:lnTo>
                    <a:pt x="85" y="2817"/>
                  </a:lnTo>
                  <a:lnTo>
                    <a:pt x="66" y="2782"/>
                  </a:lnTo>
                  <a:lnTo>
                    <a:pt x="50" y="2744"/>
                  </a:lnTo>
                  <a:lnTo>
                    <a:pt x="39" y="2705"/>
                  </a:lnTo>
                  <a:lnTo>
                    <a:pt x="32" y="2664"/>
                  </a:lnTo>
                  <a:lnTo>
                    <a:pt x="30" y="2623"/>
                  </a:lnTo>
                  <a:lnTo>
                    <a:pt x="32" y="2580"/>
                  </a:lnTo>
                  <a:lnTo>
                    <a:pt x="39" y="2539"/>
                  </a:lnTo>
                  <a:lnTo>
                    <a:pt x="50" y="2500"/>
                  </a:lnTo>
                  <a:lnTo>
                    <a:pt x="66" y="2463"/>
                  </a:lnTo>
                  <a:lnTo>
                    <a:pt x="85" y="2427"/>
                  </a:lnTo>
                  <a:lnTo>
                    <a:pt x="109" y="2393"/>
                  </a:lnTo>
                  <a:lnTo>
                    <a:pt x="137" y="2362"/>
                  </a:lnTo>
                  <a:lnTo>
                    <a:pt x="325" y="2175"/>
                  </a:lnTo>
                  <a:lnTo>
                    <a:pt x="285" y="2126"/>
                  </a:lnTo>
                  <a:lnTo>
                    <a:pt x="251" y="2075"/>
                  </a:lnTo>
                  <a:lnTo>
                    <a:pt x="221" y="2021"/>
                  </a:lnTo>
                  <a:lnTo>
                    <a:pt x="196" y="1965"/>
                  </a:lnTo>
                  <a:lnTo>
                    <a:pt x="176" y="1909"/>
                  </a:lnTo>
                  <a:lnTo>
                    <a:pt x="159" y="1851"/>
                  </a:lnTo>
                  <a:lnTo>
                    <a:pt x="148" y="1793"/>
                  </a:lnTo>
                  <a:lnTo>
                    <a:pt x="142" y="1733"/>
                  </a:lnTo>
                  <a:lnTo>
                    <a:pt x="52" y="1733"/>
                  </a:lnTo>
                  <a:lnTo>
                    <a:pt x="35" y="1730"/>
                  </a:lnTo>
                  <a:lnTo>
                    <a:pt x="21" y="1723"/>
                  </a:lnTo>
                  <a:lnTo>
                    <a:pt x="10" y="1711"/>
                  </a:lnTo>
                  <a:lnTo>
                    <a:pt x="2" y="1697"/>
                  </a:lnTo>
                  <a:lnTo>
                    <a:pt x="0" y="1680"/>
                  </a:lnTo>
                  <a:lnTo>
                    <a:pt x="2" y="1664"/>
                  </a:lnTo>
                  <a:lnTo>
                    <a:pt x="10" y="1649"/>
                  </a:lnTo>
                  <a:lnTo>
                    <a:pt x="21" y="1638"/>
                  </a:lnTo>
                  <a:lnTo>
                    <a:pt x="35" y="1631"/>
                  </a:lnTo>
                  <a:lnTo>
                    <a:pt x="52" y="1628"/>
                  </a:lnTo>
                  <a:lnTo>
                    <a:pt x="142" y="1628"/>
                  </a:lnTo>
                  <a:lnTo>
                    <a:pt x="148" y="1569"/>
                  </a:lnTo>
                  <a:lnTo>
                    <a:pt x="159" y="1509"/>
                  </a:lnTo>
                  <a:lnTo>
                    <a:pt x="176" y="1452"/>
                  </a:lnTo>
                  <a:lnTo>
                    <a:pt x="196" y="1395"/>
                  </a:lnTo>
                  <a:lnTo>
                    <a:pt x="221" y="1340"/>
                  </a:lnTo>
                  <a:lnTo>
                    <a:pt x="251" y="1287"/>
                  </a:lnTo>
                  <a:lnTo>
                    <a:pt x="285" y="1236"/>
                  </a:lnTo>
                  <a:lnTo>
                    <a:pt x="325" y="1186"/>
                  </a:lnTo>
                  <a:lnTo>
                    <a:pt x="261" y="1123"/>
                  </a:lnTo>
                  <a:lnTo>
                    <a:pt x="252" y="1109"/>
                  </a:lnTo>
                  <a:lnTo>
                    <a:pt x="247" y="1094"/>
                  </a:lnTo>
                  <a:lnTo>
                    <a:pt x="247" y="1078"/>
                  </a:lnTo>
                  <a:lnTo>
                    <a:pt x="252" y="1062"/>
                  </a:lnTo>
                  <a:lnTo>
                    <a:pt x="261" y="1049"/>
                  </a:lnTo>
                  <a:lnTo>
                    <a:pt x="275" y="1039"/>
                  </a:lnTo>
                  <a:lnTo>
                    <a:pt x="291" y="1034"/>
                  </a:lnTo>
                  <a:lnTo>
                    <a:pt x="307" y="1034"/>
                  </a:lnTo>
                  <a:lnTo>
                    <a:pt x="322" y="1039"/>
                  </a:lnTo>
                  <a:lnTo>
                    <a:pt x="336" y="1049"/>
                  </a:lnTo>
                  <a:lnTo>
                    <a:pt x="397" y="1110"/>
                  </a:lnTo>
                  <a:lnTo>
                    <a:pt x="716" y="791"/>
                  </a:lnTo>
                  <a:lnTo>
                    <a:pt x="655" y="730"/>
                  </a:lnTo>
                  <a:lnTo>
                    <a:pt x="645" y="716"/>
                  </a:lnTo>
                  <a:lnTo>
                    <a:pt x="640" y="701"/>
                  </a:lnTo>
                  <a:lnTo>
                    <a:pt x="640" y="685"/>
                  </a:lnTo>
                  <a:lnTo>
                    <a:pt x="645" y="668"/>
                  </a:lnTo>
                  <a:lnTo>
                    <a:pt x="655" y="655"/>
                  </a:lnTo>
                  <a:lnTo>
                    <a:pt x="668" y="645"/>
                  </a:lnTo>
                  <a:lnTo>
                    <a:pt x="684" y="640"/>
                  </a:lnTo>
                  <a:lnTo>
                    <a:pt x="700" y="640"/>
                  </a:lnTo>
                  <a:lnTo>
                    <a:pt x="715" y="645"/>
                  </a:lnTo>
                  <a:lnTo>
                    <a:pt x="729" y="655"/>
                  </a:lnTo>
                  <a:lnTo>
                    <a:pt x="790" y="717"/>
                  </a:lnTo>
                  <a:lnTo>
                    <a:pt x="1109" y="397"/>
                  </a:lnTo>
                  <a:lnTo>
                    <a:pt x="1048" y="336"/>
                  </a:lnTo>
                  <a:lnTo>
                    <a:pt x="1038" y="322"/>
                  </a:lnTo>
                  <a:lnTo>
                    <a:pt x="1033" y="307"/>
                  </a:lnTo>
                  <a:lnTo>
                    <a:pt x="1033" y="291"/>
                  </a:lnTo>
                  <a:lnTo>
                    <a:pt x="1038" y="275"/>
                  </a:lnTo>
                  <a:lnTo>
                    <a:pt x="1048" y="261"/>
                  </a:lnTo>
                  <a:lnTo>
                    <a:pt x="1061" y="252"/>
                  </a:lnTo>
                  <a:lnTo>
                    <a:pt x="1077" y="247"/>
                  </a:lnTo>
                  <a:lnTo>
                    <a:pt x="1093" y="247"/>
                  </a:lnTo>
                  <a:lnTo>
                    <a:pt x="1108" y="252"/>
                  </a:lnTo>
                  <a:lnTo>
                    <a:pt x="1122" y="261"/>
                  </a:lnTo>
                  <a:lnTo>
                    <a:pt x="1186" y="325"/>
                  </a:lnTo>
                  <a:lnTo>
                    <a:pt x="1233" y="286"/>
                  </a:lnTo>
                  <a:lnTo>
                    <a:pt x="1284" y="252"/>
                  </a:lnTo>
                  <a:lnTo>
                    <a:pt x="1336" y="222"/>
                  </a:lnTo>
                  <a:lnTo>
                    <a:pt x="1391" y="197"/>
                  </a:lnTo>
                  <a:lnTo>
                    <a:pt x="1447" y="176"/>
                  </a:lnTo>
                  <a:lnTo>
                    <a:pt x="1506" y="160"/>
                  </a:lnTo>
                  <a:lnTo>
                    <a:pt x="1566" y="149"/>
                  </a:lnTo>
                  <a:lnTo>
                    <a:pt x="1627" y="142"/>
                  </a:lnTo>
                  <a:lnTo>
                    <a:pt x="1627" y="52"/>
                  </a:lnTo>
                  <a:lnTo>
                    <a:pt x="1630" y="36"/>
                  </a:lnTo>
                  <a:lnTo>
                    <a:pt x="1637" y="21"/>
                  </a:lnTo>
                  <a:lnTo>
                    <a:pt x="1648" y="10"/>
                  </a:lnTo>
                  <a:lnTo>
                    <a:pt x="1663" y="2"/>
                  </a:lnTo>
                  <a:lnTo>
                    <a:pt x="1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51"/>
            <p:cNvSpPr>
              <a:spLocks/>
            </p:cNvSpPr>
            <p:nvPr/>
          </p:nvSpPr>
          <p:spPr bwMode="auto">
            <a:xfrm>
              <a:off x="2811463" y="3622676"/>
              <a:ext cx="17463" cy="19050"/>
            </a:xfrm>
            <a:custGeom>
              <a:avLst/>
              <a:gdLst>
                <a:gd name="T0" fmla="*/ 53 w 105"/>
                <a:gd name="T1" fmla="*/ 0 h 105"/>
                <a:gd name="T2" fmla="*/ 70 w 105"/>
                <a:gd name="T3" fmla="*/ 3 h 105"/>
                <a:gd name="T4" fmla="*/ 84 w 105"/>
                <a:gd name="T5" fmla="*/ 10 h 105"/>
                <a:gd name="T6" fmla="*/ 95 w 105"/>
                <a:gd name="T7" fmla="*/ 21 h 105"/>
                <a:gd name="T8" fmla="*/ 103 w 105"/>
                <a:gd name="T9" fmla="*/ 36 h 105"/>
                <a:gd name="T10" fmla="*/ 105 w 105"/>
                <a:gd name="T11" fmla="*/ 52 h 105"/>
                <a:gd name="T12" fmla="*/ 103 w 105"/>
                <a:gd name="T13" fmla="*/ 69 h 105"/>
                <a:gd name="T14" fmla="*/ 95 w 105"/>
                <a:gd name="T15" fmla="*/ 83 h 105"/>
                <a:gd name="T16" fmla="*/ 84 w 105"/>
                <a:gd name="T17" fmla="*/ 95 h 105"/>
                <a:gd name="T18" fmla="*/ 70 w 105"/>
                <a:gd name="T19" fmla="*/ 102 h 105"/>
                <a:gd name="T20" fmla="*/ 53 w 105"/>
                <a:gd name="T21" fmla="*/ 105 h 105"/>
                <a:gd name="T22" fmla="*/ 35 w 105"/>
                <a:gd name="T23" fmla="*/ 102 h 105"/>
                <a:gd name="T24" fmla="*/ 21 w 105"/>
                <a:gd name="T25" fmla="*/ 95 h 105"/>
                <a:gd name="T26" fmla="*/ 10 w 105"/>
                <a:gd name="T27" fmla="*/ 83 h 105"/>
                <a:gd name="T28" fmla="*/ 2 w 105"/>
                <a:gd name="T29" fmla="*/ 69 h 105"/>
                <a:gd name="T30" fmla="*/ 0 w 105"/>
                <a:gd name="T31" fmla="*/ 52 h 105"/>
                <a:gd name="T32" fmla="*/ 2 w 105"/>
                <a:gd name="T33" fmla="*/ 36 h 105"/>
                <a:gd name="T34" fmla="*/ 10 w 105"/>
                <a:gd name="T35" fmla="*/ 21 h 105"/>
                <a:gd name="T36" fmla="*/ 21 w 105"/>
                <a:gd name="T37" fmla="*/ 10 h 105"/>
                <a:gd name="T38" fmla="*/ 35 w 105"/>
                <a:gd name="T39" fmla="*/ 3 h 105"/>
                <a:gd name="T40" fmla="*/ 53 w 105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05">
                  <a:moveTo>
                    <a:pt x="53" y="0"/>
                  </a:moveTo>
                  <a:lnTo>
                    <a:pt x="70" y="3"/>
                  </a:lnTo>
                  <a:lnTo>
                    <a:pt x="84" y="10"/>
                  </a:lnTo>
                  <a:lnTo>
                    <a:pt x="95" y="21"/>
                  </a:lnTo>
                  <a:lnTo>
                    <a:pt x="103" y="36"/>
                  </a:lnTo>
                  <a:lnTo>
                    <a:pt x="105" y="52"/>
                  </a:lnTo>
                  <a:lnTo>
                    <a:pt x="103" y="69"/>
                  </a:lnTo>
                  <a:lnTo>
                    <a:pt x="95" y="83"/>
                  </a:lnTo>
                  <a:lnTo>
                    <a:pt x="84" y="95"/>
                  </a:lnTo>
                  <a:lnTo>
                    <a:pt x="70" y="102"/>
                  </a:lnTo>
                  <a:lnTo>
                    <a:pt x="53" y="105"/>
                  </a:lnTo>
                  <a:lnTo>
                    <a:pt x="35" y="102"/>
                  </a:lnTo>
                  <a:lnTo>
                    <a:pt x="21" y="95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52"/>
            <p:cNvSpPr>
              <a:spLocks/>
            </p:cNvSpPr>
            <p:nvPr/>
          </p:nvSpPr>
          <p:spPr bwMode="auto">
            <a:xfrm>
              <a:off x="2811463" y="3570288"/>
              <a:ext cx="17463" cy="19050"/>
            </a:xfrm>
            <a:custGeom>
              <a:avLst/>
              <a:gdLst>
                <a:gd name="T0" fmla="*/ 53 w 105"/>
                <a:gd name="T1" fmla="*/ 0 h 104"/>
                <a:gd name="T2" fmla="*/ 70 w 105"/>
                <a:gd name="T3" fmla="*/ 2 h 104"/>
                <a:gd name="T4" fmla="*/ 84 w 105"/>
                <a:gd name="T5" fmla="*/ 10 h 104"/>
                <a:gd name="T6" fmla="*/ 95 w 105"/>
                <a:gd name="T7" fmla="*/ 21 h 104"/>
                <a:gd name="T8" fmla="*/ 103 w 105"/>
                <a:gd name="T9" fmla="*/ 35 h 104"/>
                <a:gd name="T10" fmla="*/ 105 w 105"/>
                <a:gd name="T11" fmla="*/ 52 h 104"/>
                <a:gd name="T12" fmla="*/ 103 w 105"/>
                <a:gd name="T13" fmla="*/ 68 h 104"/>
                <a:gd name="T14" fmla="*/ 95 w 105"/>
                <a:gd name="T15" fmla="*/ 83 h 104"/>
                <a:gd name="T16" fmla="*/ 84 w 105"/>
                <a:gd name="T17" fmla="*/ 94 h 104"/>
                <a:gd name="T18" fmla="*/ 70 w 105"/>
                <a:gd name="T19" fmla="*/ 102 h 104"/>
                <a:gd name="T20" fmla="*/ 53 w 105"/>
                <a:gd name="T21" fmla="*/ 104 h 104"/>
                <a:gd name="T22" fmla="*/ 35 w 105"/>
                <a:gd name="T23" fmla="*/ 102 h 104"/>
                <a:gd name="T24" fmla="*/ 21 w 105"/>
                <a:gd name="T25" fmla="*/ 94 h 104"/>
                <a:gd name="T26" fmla="*/ 10 w 105"/>
                <a:gd name="T27" fmla="*/ 83 h 104"/>
                <a:gd name="T28" fmla="*/ 2 w 105"/>
                <a:gd name="T29" fmla="*/ 68 h 104"/>
                <a:gd name="T30" fmla="*/ 0 w 105"/>
                <a:gd name="T31" fmla="*/ 52 h 104"/>
                <a:gd name="T32" fmla="*/ 2 w 105"/>
                <a:gd name="T33" fmla="*/ 35 h 104"/>
                <a:gd name="T34" fmla="*/ 10 w 105"/>
                <a:gd name="T35" fmla="*/ 21 h 104"/>
                <a:gd name="T36" fmla="*/ 21 w 105"/>
                <a:gd name="T37" fmla="*/ 10 h 104"/>
                <a:gd name="T38" fmla="*/ 35 w 105"/>
                <a:gd name="T39" fmla="*/ 2 h 104"/>
                <a:gd name="T40" fmla="*/ 53 w 105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04">
                  <a:moveTo>
                    <a:pt x="53" y="0"/>
                  </a:moveTo>
                  <a:lnTo>
                    <a:pt x="70" y="2"/>
                  </a:lnTo>
                  <a:lnTo>
                    <a:pt x="84" y="10"/>
                  </a:lnTo>
                  <a:lnTo>
                    <a:pt x="95" y="21"/>
                  </a:lnTo>
                  <a:lnTo>
                    <a:pt x="103" y="35"/>
                  </a:lnTo>
                  <a:lnTo>
                    <a:pt x="105" y="52"/>
                  </a:lnTo>
                  <a:lnTo>
                    <a:pt x="103" y="68"/>
                  </a:lnTo>
                  <a:lnTo>
                    <a:pt x="95" y="83"/>
                  </a:lnTo>
                  <a:lnTo>
                    <a:pt x="84" y="94"/>
                  </a:lnTo>
                  <a:lnTo>
                    <a:pt x="70" y="102"/>
                  </a:lnTo>
                  <a:lnTo>
                    <a:pt x="53" y="104"/>
                  </a:lnTo>
                  <a:lnTo>
                    <a:pt x="35" y="102"/>
                  </a:lnTo>
                  <a:lnTo>
                    <a:pt x="21" y="94"/>
                  </a:lnTo>
                  <a:lnTo>
                    <a:pt x="10" y="83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53"/>
            <p:cNvSpPr>
              <a:spLocks/>
            </p:cNvSpPr>
            <p:nvPr/>
          </p:nvSpPr>
          <p:spPr bwMode="auto">
            <a:xfrm>
              <a:off x="2568576" y="3509963"/>
              <a:ext cx="330200" cy="330200"/>
            </a:xfrm>
            <a:custGeom>
              <a:avLst/>
              <a:gdLst>
                <a:gd name="T0" fmla="*/ 1452 w 1872"/>
                <a:gd name="T1" fmla="*/ 13 h 1872"/>
                <a:gd name="T2" fmla="*/ 1590 w 1872"/>
                <a:gd name="T3" fmla="*/ 66 h 1872"/>
                <a:gd name="T4" fmla="*/ 1713 w 1872"/>
                <a:gd name="T5" fmla="*/ 158 h 1872"/>
                <a:gd name="T6" fmla="*/ 1806 w 1872"/>
                <a:gd name="T7" fmla="*/ 281 h 1872"/>
                <a:gd name="T8" fmla="*/ 1859 w 1872"/>
                <a:gd name="T9" fmla="*/ 421 h 1872"/>
                <a:gd name="T10" fmla="*/ 1872 w 1872"/>
                <a:gd name="T11" fmla="*/ 567 h 1872"/>
                <a:gd name="T12" fmla="*/ 1845 w 1872"/>
                <a:gd name="T13" fmla="*/ 712 h 1872"/>
                <a:gd name="T14" fmla="*/ 1780 w 1872"/>
                <a:gd name="T15" fmla="*/ 846 h 1872"/>
                <a:gd name="T16" fmla="*/ 927 w 1872"/>
                <a:gd name="T17" fmla="*/ 1714 h 1872"/>
                <a:gd name="T18" fmla="*/ 799 w 1872"/>
                <a:gd name="T19" fmla="*/ 1809 h 1872"/>
                <a:gd name="T20" fmla="*/ 650 w 1872"/>
                <a:gd name="T21" fmla="*/ 1862 h 1872"/>
                <a:gd name="T22" fmla="*/ 489 w 1872"/>
                <a:gd name="T23" fmla="*/ 1870 h 1872"/>
                <a:gd name="T24" fmla="*/ 335 w 1872"/>
                <a:gd name="T25" fmla="*/ 1831 h 1872"/>
                <a:gd name="T26" fmla="*/ 199 w 1872"/>
                <a:gd name="T27" fmla="*/ 1750 h 1872"/>
                <a:gd name="T28" fmla="*/ 91 w 1872"/>
                <a:gd name="T29" fmla="*/ 1630 h 1872"/>
                <a:gd name="T30" fmla="*/ 23 w 1872"/>
                <a:gd name="T31" fmla="*/ 1488 h 1872"/>
                <a:gd name="T32" fmla="*/ 0 w 1872"/>
                <a:gd name="T33" fmla="*/ 1329 h 1872"/>
                <a:gd name="T34" fmla="*/ 23 w 1872"/>
                <a:gd name="T35" fmla="*/ 1171 h 1872"/>
                <a:gd name="T36" fmla="*/ 91 w 1872"/>
                <a:gd name="T37" fmla="*/ 1028 h 1872"/>
                <a:gd name="T38" fmla="*/ 797 w 1872"/>
                <a:gd name="T39" fmla="*/ 307 h 1872"/>
                <a:gd name="T40" fmla="*/ 842 w 1872"/>
                <a:gd name="T41" fmla="*/ 292 h 1872"/>
                <a:gd name="T42" fmla="*/ 881 w 1872"/>
                <a:gd name="T43" fmla="*/ 320 h 1872"/>
                <a:gd name="T44" fmla="*/ 881 w 1872"/>
                <a:gd name="T45" fmla="*/ 368 h 1872"/>
                <a:gd name="T46" fmla="*/ 201 w 1872"/>
                <a:gd name="T47" fmla="*/ 1056 h 1872"/>
                <a:gd name="T48" fmla="*/ 129 w 1872"/>
                <a:gd name="T49" fmla="*/ 1185 h 1872"/>
                <a:gd name="T50" fmla="*/ 105 w 1872"/>
                <a:gd name="T51" fmla="*/ 1329 h 1872"/>
                <a:gd name="T52" fmla="*/ 129 w 1872"/>
                <a:gd name="T53" fmla="*/ 1475 h 1872"/>
                <a:gd name="T54" fmla="*/ 201 w 1872"/>
                <a:gd name="T55" fmla="*/ 1602 h 1872"/>
                <a:gd name="T56" fmla="*/ 310 w 1872"/>
                <a:gd name="T57" fmla="*/ 1700 h 1872"/>
                <a:gd name="T58" fmla="*/ 444 w 1872"/>
                <a:gd name="T59" fmla="*/ 1757 h 1872"/>
                <a:gd name="T60" fmla="*/ 593 w 1872"/>
                <a:gd name="T61" fmla="*/ 1765 h 1872"/>
                <a:gd name="T62" fmla="*/ 733 w 1872"/>
                <a:gd name="T63" fmla="*/ 1725 h 1872"/>
                <a:gd name="T64" fmla="*/ 853 w 1872"/>
                <a:gd name="T65" fmla="*/ 1639 h 1872"/>
                <a:gd name="T66" fmla="*/ 1698 w 1872"/>
                <a:gd name="T67" fmla="*/ 779 h 1872"/>
                <a:gd name="T68" fmla="*/ 1753 w 1872"/>
                <a:gd name="T69" fmla="*/ 654 h 1872"/>
                <a:gd name="T70" fmla="*/ 1767 w 1872"/>
                <a:gd name="T71" fmla="*/ 520 h 1872"/>
                <a:gd name="T72" fmla="*/ 1739 w 1872"/>
                <a:gd name="T73" fmla="*/ 388 h 1872"/>
                <a:gd name="T74" fmla="*/ 1671 w 1872"/>
                <a:gd name="T75" fmla="*/ 268 h 1872"/>
                <a:gd name="T76" fmla="*/ 1566 w 1872"/>
                <a:gd name="T77" fmla="*/ 174 h 1872"/>
                <a:gd name="T78" fmla="*/ 1441 w 1872"/>
                <a:gd name="T79" fmla="*/ 119 h 1872"/>
                <a:gd name="T80" fmla="*/ 1307 w 1872"/>
                <a:gd name="T81" fmla="*/ 105 h 1872"/>
                <a:gd name="T82" fmla="*/ 1175 w 1872"/>
                <a:gd name="T83" fmla="*/ 133 h 1872"/>
                <a:gd name="T84" fmla="*/ 1055 w 1872"/>
                <a:gd name="T85" fmla="*/ 201 h 1872"/>
                <a:gd name="T86" fmla="*/ 991 w 1872"/>
                <a:gd name="T87" fmla="*/ 247 h 1872"/>
                <a:gd name="T88" fmla="*/ 945 w 1872"/>
                <a:gd name="T89" fmla="*/ 233 h 1872"/>
                <a:gd name="T90" fmla="*/ 931 w 1872"/>
                <a:gd name="T91" fmla="*/ 187 h 1872"/>
                <a:gd name="T92" fmla="*/ 984 w 1872"/>
                <a:gd name="T93" fmla="*/ 123 h 1872"/>
                <a:gd name="T94" fmla="*/ 1114 w 1872"/>
                <a:gd name="T95" fmla="*/ 44 h 1872"/>
                <a:gd name="T96" fmla="*/ 1256 w 1872"/>
                <a:gd name="T97" fmla="*/ 4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72" h="1872">
                  <a:moveTo>
                    <a:pt x="1354" y="0"/>
                  </a:moveTo>
                  <a:lnTo>
                    <a:pt x="1402" y="4"/>
                  </a:lnTo>
                  <a:lnTo>
                    <a:pt x="1452" y="13"/>
                  </a:lnTo>
                  <a:lnTo>
                    <a:pt x="1499" y="26"/>
                  </a:lnTo>
                  <a:lnTo>
                    <a:pt x="1545" y="44"/>
                  </a:lnTo>
                  <a:lnTo>
                    <a:pt x="1590" y="66"/>
                  </a:lnTo>
                  <a:lnTo>
                    <a:pt x="1633" y="93"/>
                  </a:lnTo>
                  <a:lnTo>
                    <a:pt x="1674" y="123"/>
                  </a:lnTo>
                  <a:lnTo>
                    <a:pt x="1713" y="158"/>
                  </a:lnTo>
                  <a:lnTo>
                    <a:pt x="1749" y="197"/>
                  </a:lnTo>
                  <a:lnTo>
                    <a:pt x="1780" y="238"/>
                  </a:lnTo>
                  <a:lnTo>
                    <a:pt x="1806" y="281"/>
                  </a:lnTo>
                  <a:lnTo>
                    <a:pt x="1828" y="326"/>
                  </a:lnTo>
                  <a:lnTo>
                    <a:pt x="1845" y="373"/>
                  </a:lnTo>
                  <a:lnTo>
                    <a:pt x="1859" y="421"/>
                  </a:lnTo>
                  <a:lnTo>
                    <a:pt x="1867" y="469"/>
                  </a:lnTo>
                  <a:lnTo>
                    <a:pt x="1872" y="518"/>
                  </a:lnTo>
                  <a:lnTo>
                    <a:pt x="1872" y="567"/>
                  </a:lnTo>
                  <a:lnTo>
                    <a:pt x="1867" y="616"/>
                  </a:lnTo>
                  <a:lnTo>
                    <a:pt x="1859" y="665"/>
                  </a:lnTo>
                  <a:lnTo>
                    <a:pt x="1845" y="712"/>
                  </a:lnTo>
                  <a:lnTo>
                    <a:pt x="1828" y="758"/>
                  </a:lnTo>
                  <a:lnTo>
                    <a:pt x="1806" y="803"/>
                  </a:lnTo>
                  <a:lnTo>
                    <a:pt x="1780" y="846"/>
                  </a:lnTo>
                  <a:lnTo>
                    <a:pt x="1749" y="888"/>
                  </a:lnTo>
                  <a:lnTo>
                    <a:pt x="1713" y="927"/>
                  </a:lnTo>
                  <a:lnTo>
                    <a:pt x="927" y="1714"/>
                  </a:lnTo>
                  <a:lnTo>
                    <a:pt x="887" y="1750"/>
                  </a:lnTo>
                  <a:lnTo>
                    <a:pt x="844" y="1782"/>
                  </a:lnTo>
                  <a:lnTo>
                    <a:pt x="799" y="1809"/>
                  </a:lnTo>
                  <a:lnTo>
                    <a:pt x="750" y="1831"/>
                  </a:lnTo>
                  <a:lnTo>
                    <a:pt x="701" y="1849"/>
                  </a:lnTo>
                  <a:lnTo>
                    <a:pt x="650" y="1862"/>
                  </a:lnTo>
                  <a:lnTo>
                    <a:pt x="597" y="1870"/>
                  </a:lnTo>
                  <a:lnTo>
                    <a:pt x="543" y="1872"/>
                  </a:lnTo>
                  <a:lnTo>
                    <a:pt x="489" y="1870"/>
                  </a:lnTo>
                  <a:lnTo>
                    <a:pt x="436" y="1862"/>
                  </a:lnTo>
                  <a:lnTo>
                    <a:pt x="384" y="1849"/>
                  </a:lnTo>
                  <a:lnTo>
                    <a:pt x="335" y="1831"/>
                  </a:lnTo>
                  <a:lnTo>
                    <a:pt x="287" y="1809"/>
                  </a:lnTo>
                  <a:lnTo>
                    <a:pt x="242" y="1782"/>
                  </a:lnTo>
                  <a:lnTo>
                    <a:pt x="199" y="1750"/>
                  </a:lnTo>
                  <a:lnTo>
                    <a:pt x="159" y="1714"/>
                  </a:lnTo>
                  <a:lnTo>
                    <a:pt x="122" y="1673"/>
                  </a:lnTo>
                  <a:lnTo>
                    <a:pt x="91" y="1630"/>
                  </a:lnTo>
                  <a:lnTo>
                    <a:pt x="63" y="1585"/>
                  </a:lnTo>
                  <a:lnTo>
                    <a:pt x="41" y="1538"/>
                  </a:lnTo>
                  <a:lnTo>
                    <a:pt x="23" y="1488"/>
                  </a:lnTo>
                  <a:lnTo>
                    <a:pt x="10" y="1437"/>
                  </a:lnTo>
                  <a:lnTo>
                    <a:pt x="3" y="1383"/>
                  </a:lnTo>
                  <a:lnTo>
                    <a:pt x="0" y="1329"/>
                  </a:lnTo>
                  <a:lnTo>
                    <a:pt x="3" y="1275"/>
                  </a:lnTo>
                  <a:lnTo>
                    <a:pt x="10" y="1223"/>
                  </a:lnTo>
                  <a:lnTo>
                    <a:pt x="23" y="1171"/>
                  </a:lnTo>
                  <a:lnTo>
                    <a:pt x="41" y="1121"/>
                  </a:lnTo>
                  <a:lnTo>
                    <a:pt x="63" y="1073"/>
                  </a:lnTo>
                  <a:lnTo>
                    <a:pt x="91" y="1028"/>
                  </a:lnTo>
                  <a:lnTo>
                    <a:pt x="122" y="985"/>
                  </a:lnTo>
                  <a:lnTo>
                    <a:pt x="159" y="946"/>
                  </a:lnTo>
                  <a:lnTo>
                    <a:pt x="797" y="307"/>
                  </a:lnTo>
                  <a:lnTo>
                    <a:pt x="811" y="297"/>
                  </a:lnTo>
                  <a:lnTo>
                    <a:pt x="826" y="292"/>
                  </a:lnTo>
                  <a:lnTo>
                    <a:pt x="842" y="292"/>
                  </a:lnTo>
                  <a:lnTo>
                    <a:pt x="858" y="297"/>
                  </a:lnTo>
                  <a:lnTo>
                    <a:pt x="871" y="307"/>
                  </a:lnTo>
                  <a:lnTo>
                    <a:pt x="881" y="320"/>
                  </a:lnTo>
                  <a:lnTo>
                    <a:pt x="886" y="337"/>
                  </a:lnTo>
                  <a:lnTo>
                    <a:pt x="886" y="353"/>
                  </a:lnTo>
                  <a:lnTo>
                    <a:pt x="881" y="368"/>
                  </a:lnTo>
                  <a:lnTo>
                    <a:pt x="871" y="382"/>
                  </a:lnTo>
                  <a:lnTo>
                    <a:pt x="233" y="1020"/>
                  </a:lnTo>
                  <a:lnTo>
                    <a:pt x="201" y="1056"/>
                  </a:lnTo>
                  <a:lnTo>
                    <a:pt x="172" y="1096"/>
                  </a:lnTo>
                  <a:lnTo>
                    <a:pt x="149" y="1139"/>
                  </a:lnTo>
                  <a:lnTo>
                    <a:pt x="129" y="1185"/>
                  </a:lnTo>
                  <a:lnTo>
                    <a:pt x="116" y="1231"/>
                  </a:lnTo>
                  <a:lnTo>
                    <a:pt x="108" y="1280"/>
                  </a:lnTo>
                  <a:lnTo>
                    <a:pt x="105" y="1329"/>
                  </a:lnTo>
                  <a:lnTo>
                    <a:pt x="108" y="1379"/>
                  </a:lnTo>
                  <a:lnTo>
                    <a:pt x="116" y="1427"/>
                  </a:lnTo>
                  <a:lnTo>
                    <a:pt x="129" y="1475"/>
                  </a:lnTo>
                  <a:lnTo>
                    <a:pt x="149" y="1520"/>
                  </a:lnTo>
                  <a:lnTo>
                    <a:pt x="172" y="1562"/>
                  </a:lnTo>
                  <a:lnTo>
                    <a:pt x="201" y="1602"/>
                  </a:lnTo>
                  <a:lnTo>
                    <a:pt x="233" y="1639"/>
                  </a:lnTo>
                  <a:lnTo>
                    <a:pt x="270" y="1672"/>
                  </a:lnTo>
                  <a:lnTo>
                    <a:pt x="310" y="1700"/>
                  </a:lnTo>
                  <a:lnTo>
                    <a:pt x="353" y="1725"/>
                  </a:lnTo>
                  <a:lnTo>
                    <a:pt x="398" y="1743"/>
                  </a:lnTo>
                  <a:lnTo>
                    <a:pt x="444" y="1757"/>
                  </a:lnTo>
                  <a:lnTo>
                    <a:pt x="494" y="1765"/>
                  </a:lnTo>
                  <a:lnTo>
                    <a:pt x="543" y="1768"/>
                  </a:lnTo>
                  <a:lnTo>
                    <a:pt x="593" y="1765"/>
                  </a:lnTo>
                  <a:lnTo>
                    <a:pt x="641" y="1757"/>
                  </a:lnTo>
                  <a:lnTo>
                    <a:pt x="688" y="1743"/>
                  </a:lnTo>
                  <a:lnTo>
                    <a:pt x="733" y="1725"/>
                  </a:lnTo>
                  <a:lnTo>
                    <a:pt x="775" y="1700"/>
                  </a:lnTo>
                  <a:lnTo>
                    <a:pt x="816" y="1672"/>
                  </a:lnTo>
                  <a:lnTo>
                    <a:pt x="853" y="1639"/>
                  </a:lnTo>
                  <a:lnTo>
                    <a:pt x="1639" y="852"/>
                  </a:lnTo>
                  <a:lnTo>
                    <a:pt x="1671" y="816"/>
                  </a:lnTo>
                  <a:lnTo>
                    <a:pt x="1698" y="779"/>
                  </a:lnTo>
                  <a:lnTo>
                    <a:pt x="1721" y="739"/>
                  </a:lnTo>
                  <a:lnTo>
                    <a:pt x="1739" y="697"/>
                  </a:lnTo>
                  <a:lnTo>
                    <a:pt x="1753" y="654"/>
                  </a:lnTo>
                  <a:lnTo>
                    <a:pt x="1762" y="610"/>
                  </a:lnTo>
                  <a:lnTo>
                    <a:pt x="1767" y="565"/>
                  </a:lnTo>
                  <a:lnTo>
                    <a:pt x="1767" y="520"/>
                  </a:lnTo>
                  <a:lnTo>
                    <a:pt x="1762" y="475"/>
                  </a:lnTo>
                  <a:lnTo>
                    <a:pt x="1753" y="431"/>
                  </a:lnTo>
                  <a:lnTo>
                    <a:pt x="1739" y="388"/>
                  </a:lnTo>
                  <a:lnTo>
                    <a:pt x="1721" y="347"/>
                  </a:lnTo>
                  <a:lnTo>
                    <a:pt x="1698" y="306"/>
                  </a:lnTo>
                  <a:lnTo>
                    <a:pt x="1671" y="268"/>
                  </a:lnTo>
                  <a:lnTo>
                    <a:pt x="1639" y="233"/>
                  </a:lnTo>
                  <a:lnTo>
                    <a:pt x="1603" y="201"/>
                  </a:lnTo>
                  <a:lnTo>
                    <a:pt x="1566" y="174"/>
                  </a:lnTo>
                  <a:lnTo>
                    <a:pt x="1526" y="151"/>
                  </a:lnTo>
                  <a:lnTo>
                    <a:pt x="1484" y="133"/>
                  </a:lnTo>
                  <a:lnTo>
                    <a:pt x="1441" y="119"/>
                  </a:lnTo>
                  <a:lnTo>
                    <a:pt x="1396" y="110"/>
                  </a:lnTo>
                  <a:lnTo>
                    <a:pt x="1352" y="105"/>
                  </a:lnTo>
                  <a:lnTo>
                    <a:pt x="1307" y="105"/>
                  </a:lnTo>
                  <a:lnTo>
                    <a:pt x="1262" y="110"/>
                  </a:lnTo>
                  <a:lnTo>
                    <a:pt x="1218" y="119"/>
                  </a:lnTo>
                  <a:lnTo>
                    <a:pt x="1175" y="133"/>
                  </a:lnTo>
                  <a:lnTo>
                    <a:pt x="1134" y="151"/>
                  </a:lnTo>
                  <a:lnTo>
                    <a:pt x="1093" y="174"/>
                  </a:lnTo>
                  <a:lnTo>
                    <a:pt x="1055" y="201"/>
                  </a:lnTo>
                  <a:lnTo>
                    <a:pt x="1020" y="233"/>
                  </a:lnTo>
                  <a:lnTo>
                    <a:pt x="1006" y="242"/>
                  </a:lnTo>
                  <a:lnTo>
                    <a:pt x="991" y="247"/>
                  </a:lnTo>
                  <a:lnTo>
                    <a:pt x="974" y="247"/>
                  </a:lnTo>
                  <a:lnTo>
                    <a:pt x="959" y="242"/>
                  </a:lnTo>
                  <a:lnTo>
                    <a:pt x="945" y="233"/>
                  </a:lnTo>
                  <a:lnTo>
                    <a:pt x="936" y="219"/>
                  </a:lnTo>
                  <a:lnTo>
                    <a:pt x="931" y="203"/>
                  </a:lnTo>
                  <a:lnTo>
                    <a:pt x="931" y="187"/>
                  </a:lnTo>
                  <a:lnTo>
                    <a:pt x="936" y="172"/>
                  </a:lnTo>
                  <a:lnTo>
                    <a:pt x="945" y="158"/>
                  </a:lnTo>
                  <a:lnTo>
                    <a:pt x="984" y="123"/>
                  </a:lnTo>
                  <a:lnTo>
                    <a:pt x="1025" y="93"/>
                  </a:lnTo>
                  <a:lnTo>
                    <a:pt x="1068" y="66"/>
                  </a:lnTo>
                  <a:lnTo>
                    <a:pt x="1114" y="44"/>
                  </a:lnTo>
                  <a:lnTo>
                    <a:pt x="1160" y="26"/>
                  </a:lnTo>
                  <a:lnTo>
                    <a:pt x="1208" y="13"/>
                  </a:lnTo>
                  <a:lnTo>
                    <a:pt x="1256" y="4"/>
                  </a:lnTo>
                  <a:lnTo>
                    <a:pt x="1305" y="0"/>
                  </a:lnTo>
                  <a:lnTo>
                    <a:pt x="1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54"/>
            <p:cNvSpPr>
              <a:spLocks/>
            </p:cNvSpPr>
            <p:nvPr/>
          </p:nvSpPr>
          <p:spPr bwMode="auto">
            <a:xfrm>
              <a:off x="2636838" y="3708401"/>
              <a:ext cx="19050" cy="17463"/>
            </a:xfrm>
            <a:custGeom>
              <a:avLst/>
              <a:gdLst>
                <a:gd name="T0" fmla="*/ 52 w 106"/>
                <a:gd name="T1" fmla="*/ 0 h 106"/>
                <a:gd name="T2" fmla="*/ 70 w 106"/>
                <a:gd name="T3" fmla="*/ 2 h 106"/>
                <a:gd name="T4" fmla="*/ 84 w 106"/>
                <a:gd name="T5" fmla="*/ 10 h 106"/>
                <a:gd name="T6" fmla="*/ 96 w 106"/>
                <a:gd name="T7" fmla="*/ 21 h 106"/>
                <a:gd name="T8" fmla="*/ 103 w 106"/>
                <a:gd name="T9" fmla="*/ 37 h 106"/>
                <a:gd name="T10" fmla="*/ 106 w 106"/>
                <a:gd name="T11" fmla="*/ 53 h 106"/>
                <a:gd name="T12" fmla="*/ 103 w 106"/>
                <a:gd name="T13" fmla="*/ 70 h 106"/>
                <a:gd name="T14" fmla="*/ 96 w 106"/>
                <a:gd name="T15" fmla="*/ 84 h 106"/>
                <a:gd name="T16" fmla="*/ 84 w 106"/>
                <a:gd name="T17" fmla="*/ 95 h 106"/>
                <a:gd name="T18" fmla="*/ 70 w 106"/>
                <a:gd name="T19" fmla="*/ 103 h 106"/>
                <a:gd name="T20" fmla="*/ 52 w 106"/>
                <a:gd name="T21" fmla="*/ 106 h 106"/>
                <a:gd name="T22" fmla="*/ 36 w 106"/>
                <a:gd name="T23" fmla="*/ 103 h 106"/>
                <a:gd name="T24" fmla="*/ 21 w 106"/>
                <a:gd name="T25" fmla="*/ 95 h 106"/>
                <a:gd name="T26" fmla="*/ 10 w 106"/>
                <a:gd name="T27" fmla="*/ 84 h 106"/>
                <a:gd name="T28" fmla="*/ 3 w 106"/>
                <a:gd name="T29" fmla="*/ 70 h 106"/>
                <a:gd name="T30" fmla="*/ 0 w 106"/>
                <a:gd name="T31" fmla="*/ 53 h 106"/>
                <a:gd name="T32" fmla="*/ 3 w 106"/>
                <a:gd name="T33" fmla="*/ 37 h 106"/>
                <a:gd name="T34" fmla="*/ 10 w 106"/>
                <a:gd name="T35" fmla="*/ 21 h 106"/>
                <a:gd name="T36" fmla="*/ 21 w 106"/>
                <a:gd name="T37" fmla="*/ 10 h 106"/>
                <a:gd name="T38" fmla="*/ 36 w 106"/>
                <a:gd name="T39" fmla="*/ 2 h 106"/>
                <a:gd name="T40" fmla="*/ 52 w 106"/>
                <a:gd name="T4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106">
                  <a:moveTo>
                    <a:pt x="52" y="0"/>
                  </a:moveTo>
                  <a:lnTo>
                    <a:pt x="70" y="2"/>
                  </a:lnTo>
                  <a:lnTo>
                    <a:pt x="84" y="10"/>
                  </a:lnTo>
                  <a:lnTo>
                    <a:pt x="96" y="21"/>
                  </a:lnTo>
                  <a:lnTo>
                    <a:pt x="103" y="37"/>
                  </a:lnTo>
                  <a:lnTo>
                    <a:pt x="106" y="53"/>
                  </a:lnTo>
                  <a:lnTo>
                    <a:pt x="103" y="70"/>
                  </a:lnTo>
                  <a:lnTo>
                    <a:pt x="96" y="84"/>
                  </a:lnTo>
                  <a:lnTo>
                    <a:pt x="84" y="95"/>
                  </a:lnTo>
                  <a:lnTo>
                    <a:pt x="70" y="103"/>
                  </a:lnTo>
                  <a:lnTo>
                    <a:pt x="52" y="106"/>
                  </a:lnTo>
                  <a:lnTo>
                    <a:pt x="36" y="103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55"/>
            <p:cNvSpPr>
              <a:spLocks/>
            </p:cNvSpPr>
            <p:nvPr/>
          </p:nvSpPr>
          <p:spPr bwMode="auto">
            <a:xfrm>
              <a:off x="2682876" y="3624263"/>
              <a:ext cx="92075" cy="92075"/>
            </a:xfrm>
            <a:custGeom>
              <a:avLst/>
              <a:gdLst>
                <a:gd name="T0" fmla="*/ 496 w 525"/>
                <a:gd name="T1" fmla="*/ 5 h 525"/>
                <a:gd name="T2" fmla="*/ 520 w 525"/>
                <a:gd name="T3" fmla="*/ 29 h 525"/>
                <a:gd name="T4" fmla="*/ 525 w 525"/>
                <a:gd name="T5" fmla="*/ 60 h 525"/>
                <a:gd name="T6" fmla="*/ 510 w 525"/>
                <a:gd name="T7" fmla="*/ 89 h 525"/>
                <a:gd name="T8" fmla="*/ 500 w 525"/>
                <a:gd name="T9" fmla="*/ 105 h 525"/>
                <a:gd name="T10" fmla="*/ 498 w 525"/>
                <a:gd name="T11" fmla="*/ 131 h 525"/>
                <a:gd name="T12" fmla="*/ 495 w 525"/>
                <a:gd name="T13" fmla="*/ 163 h 525"/>
                <a:gd name="T14" fmla="*/ 484 w 525"/>
                <a:gd name="T15" fmla="*/ 202 h 525"/>
                <a:gd name="T16" fmla="*/ 455 w 525"/>
                <a:gd name="T17" fmla="*/ 244 h 525"/>
                <a:gd name="T18" fmla="*/ 413 w 525"/>
                <a:gd name="T19" fmla="*/ 273 h 525"/>
                <a:gd name="T20" fmla="*/ 374 w 525"/>
                <a:gd name="T21" fmla="*/ 285 h 525"/>
                <a:gd name="T22" fmla="*/ 341 w 525"/>
                <a:gd name="T23" fmla="*/ 287 h 525"/>
                <a:gd name="T24" fmla="*/ 316 w 525"/>
                <a:gd name="T25" fmla="*/ 289 h 525"/>
                <a:gd name="T26" fmla="*/ 300 w 525"/>
                <a:gd name="T27" fmla="*/ 300 h 525"/>
                <a:gd name="T28" fmla="*/ 289 w 525"/>
                <a:gd name="T29" fmla="*/ 316 h 525"/>
                <a:gd name="T30" fmla="*/ 287 w 525"/>
                <a:gd name="T31" fmla="*/ 341 h 525"/>
                <a:gd name="T32" fmla="*/ 285 w 525"/>
                <a:gd name="T33" fmla="*/ 374 h 525"/>
                <a:gd name="T34" fmla="*/ 273 w 525"/>
                <a:gd name="T35" fmla="*/ 413 h 525"/>
                <a:gd name="T36" fmla="*/ 244 w 525"/>
                <a:gd name="T37" fmla="*/ 454 h 525"/>
                <a:gd name="T38" fmla="*/ 203 w 525"/>
                <a:gd name="T39" fmla="*/ 483 h 525"/>
                <a:gd name="T40" fmla="*/ 164 w 525"/>
                <a:gd name="T41" fmla="*/ 494 h 525"/>
                <a:gd name="T42" fmla="*/ 132 w 525"/>
                <a:gd name="T43" fmla="*/ 497 h 525"/>
                <a:gd name="T44" fmla="*/ 105 w 525"/>
                <a:gd name="T45" fmla="*/ 499 h 525"/>
                <a:gd name="T46" fmla="*/ 89 w 525"/>
                <a:gd name="T47" fmla="*/ 509 h 525"/>
                <a:gd name="T48" fmla="*/ 65 w 525"/>
                <a:gd name="T49" fmla="*/ 524 h 525"/>
                <a:gd name="T50" fmla="*/ 39 w 525"/>
                <a:gd name="T51" fmla="*/ 524 h 525"/>
                <a:gd name="T52" fmla="*/ 15 w 525"/>
                <a:gd name="T53" fmla="*/ 509 h 525"/>
                <a:gd name="T54" fmla="*/ 0 w 525"/>
                <a:gd name="T55" fmla="*/ 480 h 525"/>
                <a:gd name="T56" fmla="*/ 5 w 525"/>
                <a:gd name="T57" fmla="*/ 449 h 525"/>
                <a:gd name="T58" fmla="*/ 35 w 525"/>
                <a:gd name="T59" fmla="*/ 418 h 525"/>
                <a:gd name="T60" fmla="*/ 76 w 525"/>
                <a:gd name="T61" fmla="*/ 398 h 525"/>
                <a:gd name="T62" fmla="*/ 112 w 525"/>
                <a:gd name="T63" fmla="*/ 393 h 525"/>
                <a:gd name="T64" fmla="*/ 143 w 525"/>
                <a:gd name="T65" fmla="*/ 391 h 525"/>
                <a:gd name="T66" fmla="*/ 162 w 525"/>
                <a:gd name="T67" fmla="*/ 386 h 525"/>
                <a:gd name="T68" fmla="*/ 177 w 525"/>
                <a:gd name="T69" fmla="*/ 372 h 525"/>
                <a:gd name="T70" fmla="*/ 182 w 525"/>
                <a:gd name="T71" fmla="*/ 353 h 525"/>
                <a:gd name="T72" fmla="*/ 183 w 525"/>
                <a:gd name="T73" fmla="*/ 323 h 525"/>
                <a:gd name="T74" fmla="*/ 189 w 525"/>
                <a:gd name="T75" fmla="*/ 286 h 525"/>
                <a:gd name="T76" fmla="*/ 208 w 525"/>
                <a:gd name="T77" fmla="*/ 246 h 525"/>
                <a:gd name="T78" fmla="*/ 246 w 525"/>
                <a:gd name="T79" fmla="*/ 207 h 525"/>
                <a:gd name="T80" fmla="*/ 286 w 525"/>
                <a:gd name="T81" fmla="*/ 188 h 525"/>
                <a:gd name="T82" fmla="*/ 323 w 525"/>
                <a:gd name="T83" fmla="*/ 182 h 525"/>
                <a:gd name="T84" fmla="*/ 353 w 525"/>
                <a:gd name="T85" fmla="*/ 181 h 525"/>
                <a:gd name="T86" fmla="*/ 372 w 525"/>
                <a:gd name="T87" fmla="*/ 176 h 525"/>
                <a:gd name="T88" fmla="*/ 386 w 525"/>
                <a:gd name="T89" fmla="*/ 161 h 525"/>
                <a:gd name="T90" fmla="*/ 391 w 525"/>
                <a:gd name="T91" fmla="*/ 142 h 525"/>
                <a:gd name="T92" fmla="*/ 393 w 525"/>
                <a:gd name="T93" fmla="*/ 112 h 525"/>
                <a:gd name="T94" fmla="*/ 398 w 525"/>
                <a:gd name="T95" fmla="*/ 76 h 525"/>
                <a:gd name="T96" fmla="*/ 418 w 525"/>
                <a:gd name="T97" fmla="*/ 36 h 525"/>
                <a:gd name="T98" fmla="*/ 450 w 525"/>
                <a:gd name="T99" fmla="*/ 5 h 525"/>
                <a:gd name="T100" fmla="*/ 481 w 525"/>
                <a:gd name="T101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5" h="525">
                  <a:moveTo>
                    <a:pt x="481" y="0"/>
                  </a:moveTo>
                  <a:lnTo>
                    <a:pt x="496" y="5"/>
                  </a:lnTo>
                  <a:lnTo>
                    <a:pt x="510" y="15"/>
                  </a:lnTo>
                  <a:lnTo>
                    <a:pt x="520" y="29"/>
                  </a:lnTo>
                  <a:lnTo>
                    <a:pt x="525" y="44"/>
                  </a:lnTo>
                  <a:lnTo>
                    <a:pt x="525" y="60"/>
                  </a:lnTo>
                  <a:lnTo>
                    <a:pt x="520" y="75"/>
                  </a:lnTo>
                  <a:lnTo>
                    <a:pt x="510" y="89"/>
                  </a:lnTo>
                  <a:lnTo>
                    <a:pt x="504" y="97"/>
                  </a:lnTo>
                  <a:lnTo>
                    <a:pt x="500" y="105"/>
                  </a:lnTo>
                  <a:lnTo>
                    <a:pt x="498" y="116"/>
                  </a:lnTo>
                  <a:lnTo>
                    <a:pt x="498" y="131"/>
                  </a:lnTo>
                  <a:lnTo>
                    <a:pt x="497" y="146"/>
                  </a:lnTo>
                  <a:lnTo>
                    <a:pt x="495" y="163"/>
                  </a:lnTo>
                  <a:lnTo>
                    <a:pt x="491" y="182"/>
                  </a:lnTo>
                  <a:lnTo>
                    <a:pt x="484" y="202"/>
                  </a:lnTo>
                  <a:lnTo>
                    <a:pt x="472" y="223"/>
                  </a:lnTo>
                  <a:lnTo>
                    <a:pt x="455" y="244"/>
                  </a:lnTo>
                  <a:lnTo>
                    <a:pt x="433" y="261"/>
                  </a:lnTo>
                  <a:lnTo>
                    <a:pt x="413" y="273"/>
                  </a:lnTo>
                  <a:lnTo>
                    <a:pt x="393" y="281"/>
                  </a:lnTo>
                  <a:lnTo>
                    <a:pt x="374" y="285"/>
                  </a:lnTo>
                  <a:lnTo>
                    <a:pt x="357" y="287"/>
                  </a:lnTo>
                  <a:lnTo>
                    <a:pt x="341" y="287"/>
                  </a:lnTo>
                  <a:lnTo>
                    <a:pt x="326" y="288"/>
                  </a:lnTo>
                  <a:lnTo>
                    <a:pt x="316" y="289"/>
                  </a:lnTo>
                  <a:lnTo>
                    <a:pt x="307" y="293"/>
                  </a:lnTo>
                  <a:lnTo>
                    <a:pt x="300" y="300"/>
                  </a:lnTo>
                  <a:lnTo>
                    <a:pt x="293" y="307"/>
                  </a:lnTo>
                  <a:lnTo>
                    <a:pt x="289" y="316"/>
                  </a:lnTo>
                  <a:lnTo>
                    <a:pt x="287" y="326"/>
                  </a:lnTo>
                  <a:lnTo>
                    <a:pt x="287" y="341"/>
                  </a:lnTo>
                  <a:lnTo>
                    <a:pt x="287" y="357"/>
                  </a:lnTo>
                  <a:lnTo>
                    <a:pt x="285" y="374"/>
                  </a:lnTo>
                  <a:lnTo>
                    <a:pt x="281" y="393"/>
                  </a:lnTo>
                  <a:lnTo>
                    <a:pt x="273" y="413"/>
                  </a:lnTo>
                  <a:lnTo>
                    <a:pt x="261" y="433"/>
                  </a:lnTo>
                  <a:lnTo>
                    <a:pt x="244" y="454"/>
                  </a:lnTo>
                  <a:lnTo>
                    <a:pt x="224" y="471"/>
                  </a:lnTo>
                  <a:lnTo>
                    <a:pt x="203" y="483"/>
                  </a:lnTo>
                  <a:lnTo>
                    <a:pt x="183" y="490"/>
                  </a:lnTo>
                  <a:lnTo>
                    <a:pt x="164" y="494"/>
                  </a:lnTo>
                  <a:lnTo>
                    <a:pt x="147" y="496"/>
                  </a:lnTo>
                  <a:lnTo>
                    <a:pt x="132" y="497"/>
                  </a:lnTo>
                  <a:lnTo>
                    <a:pt x="116" y="497"/>
                  </a:lnTo>
                  <a:lnTo>
                    <a:pt x="105" y="499"/>
                  </a:lnTo>
                  <a:lnTo>
                    <a:pt x="97" y="503"/>
                  </a:lnTo>
                  <a:lnTo>
                    <a:pt x="89" y="509"/>
                  </a:lnTo>
                  <a:lnTo>
                    <a:pt x="78" y="519"/>
                  </a:lnTo>
                  <a:lnTo>
                    <a:pt x="65" y="524"/>
                  </a:lnTo>
                  <a:lnTo>
                    <a:pt x="52" y="525"/>
                  </a:lnTo>
                  <a:lnTo>
                    <a:pt x="39" y="524"/>
                  </a:lnTo>
                  <a:lnTo>
                    <a:pt x="26" y="519"/>
                  </a:lnTo>
                  <a:lnTo>
                    <a:pt x="15" y="509"/>
                  </a:lnTo>
                  <a:lnTo>
                    <a:pt x="5" y="495"/>
                  </a:lnTo>
                  <a:lnTo>
                    <a:pt x="0" y="480"/>
                  </a:lnTo>
                  <a:lnTo>
                    <a:pt x="0" y="464"/>
                  </a:lnTo>
                  <a:lnTo>
                    <a:pt x="5" y="449"/>
                  </a:lnTo>
                  <a:lnTo>
                    <a:pt x="15" y="435"/>
                  </a:lnTo>
                  <a:lnTo>
                    <a:pt x="35" y="418"/>
                  </a:lnTo>
                  <a:lnTo>
                    <a:pt x="56" y="406"/>
                  </a:lnTo>
                  <a:lnTo>
                    <a:pt x="76" y="398"/>
                  </a:lnTo>
                  <a:lnTo>
                    <a:pt x="95" y="394"/>
                  </a:lnTo>
                  <a:lnTo>
                    <a:pt x="112" y="393"/>
                  </a:lnTo>
                  <a:lnTo>
                    <a:pt x="128" y="392"/>
                  </a:lnTo>
                  <a:lnTo>
                    <a:pt x="143" y="391"/>
                  </a:lnTo>
                  <a:lnTo>
                    <a:pt x="154" y="390"/>
                  </a:lnTo>
                  <a:lnTo>
                    <a:pt x="162" y="386"/>
                  </a:lnTo>
                  <a:lnTo>
                    <a:pt x="170" y="380"/>
                  </a:lnTo>
                  <a:lnTo>
                    <a:pt x="177" y="372"/>
                  </a:lnTo>
                  <a:lnTo>
                    <a:pt x="180" y="363"/>
                  </a:lnTo>
                  <a:lnTo>
                    <a:pt x="182" y="353"/>
                  </a:lnTo>
                  <a:lnTo>
                    <a:pt x="182" y="338"/>
                  </a:lnTo>
                  <a:lnTo>
                    <a:pt x="183" y="323"/>
                  </a:lnTo>
                  <a:lnTo>
                    <a:pt x="185" y="305"/>
                  </a:lnTo>
                  <a:lnTo>
                    <a:pt x="189" y="286"/>
                  </a:lnTo>
                  <a:lnTo>
                    <a:pt x="196" y="266"/>
                  </a:lnTo>
                  <a:lnTo>
                    <a:pt x="208" y="246"/>
                  </a:lnTo>
                  <a:lnTo>
                    <a:pt x="225" y="224"/>
                  </a:lnTo>
                  <a:lnTo>
                    <a:pt x="246" y="207"/>
                  </a:lnTo>
                  <a:lnTo>
                    <a:pt x="266" y="195"/>
                  </a:lnTo>
                  <a:lnTo>
                    <a:pt x="286" y="188"/>
                  </a:lnTo>
                  <a:lnTo>
                    <a:pt x="305" y="184"/>
                  </a:lnTo>
                  <a:lnTo>
                    <a:pt x="323" y="182"/>
                  </a:lnTo>
                  <a:lnTo>
                    <a:pt x="338" y="181"/>
                  </a:lnTo>
                  <a:lnTo>
                    <a:pt x="353" y="181"/>
                  </a:lnTo>
                  <a:lnTo>
                    <a:pt x="363" y="179"/>
                  </a:lnTo>
                  <a:lnTo>
                    <a:pt x="372" y="176"/>
                  </a:lnTo>
                  <a:lnTo>
                    <a:pt x="380" y="169"/>
                  </a:lnTo>
                  <a:lnTo>
                    <a:pt x="386" y="161"/>
                  </a:lnTo>
                  <a:lnTo>
                    <a:pt x="390" y="153"/>
                  </a:lnTo>
                  <a:lnTo>
                    <a:pt x="391" y="142"/>
                  </a:lnTo>
                  <a:lnTo>
                    <a:pt x="392" y="128"/>
                  </a:lnTo>
                  <a:lnTo>
                    <a:pt x="393" y="112"/>
                  </a:lnTo>
                  <a:lnTo>
                    <a:pt x="394" y="95"/>
                  </a:lnTo>
                  <a:lnTo>
                    <a:pt x="398" y="76"/>
                  </a:lnTo>
                  <a:lnTo>
                    <a:pt x="406" y="56"/>
                  </a:lnTo>
                  <a:lnTo>
                    <a:pt x="418" y="36"/>
                  </a:lnTo>
                  <a:lnTo>
                    <a:pt x="435" y="15"/>
                  </a:lnTo>
                  <a:lnTo>
                    <a:pt x="450" y="5"/>
                  </a:lnTo>
                  <a:lnTo>
                    <a:pt x="465" y="0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9" name="Group 918"/>
          <p:cNvGrpSpPr/>
          <p:nvPr/>
        </p:nvGrpSpPr>
        <p:grpSpPr>
          <a:xfrm>
            <a:off x="1591932" y="3503613"/>
            <a:ext cx="579438" cy="468312"/>
            <a:chOff x="1558925" y="3503613"/>
            <a:chExt cx="579438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1" name="Freeform 260"/>
            <p:cNvSpPr>
              <a:spLocks/>
            </p:cNvSpPr>
            <p:nvPr/>
          </p:nvSpPr>
          <p:spPr bwMode="auto">
            <a:xfrm>
              <a:off x="1839913" y="3559175"/>
              <a:ext cx="17463" cy="55563"/>
            </a:xfrm>
            <a:custGeom>
              <a:avLst/>
              <a:gdLst>
                <a:gd name="T0" fmla="*/ 59 w 118"/>
                <a:gd name="T1" fmla="*/ 0 h 351"/>
                <a:gd name="T2" fmla="*/ 78 w 118"/>
                <a:gd name="T3" fmla="*/ 3 h 351"/>
                <a:gd name="T4" fmla="*/ 93 w 118"/>
                <a:gd name="T5" fmla="*/ 11 h 351"/>
                <a:gd name="T6" fmla="*/ 105 w 118"/>
                <a:gd name="T7" fmla="*/ 23 h 351"/>
                <a:gd name="T8" fmla="*/ 114 w 118"/>
                <a:gd name="T9" fmla="*/ 40 h 351"/>
                <a:gd name="T10" fmla="*/ 118 w 118"/>
                <a:gd name="T11" fmla="*/ 59 h 351"/>
                <a:gd name="T12" fmla="*/ 118 w 118"/>
                <a:gd name="T13" fmla="*/ 292 h 351"/>
                <a:gd name="T14" fmla="*/ 114 w 118"/>
                <a:gd name="T15" fmla="*/ 311 h 351"/>
                <a:gd name="T16" fmla="*/ 105 w 118"/>
                <a:gd name="T17" fmla="*/ 326 h 351"/>
                <a:gd name="T18" fmla="*/ 93 w 118"/>
                <a:gd name="T19" fmla="*/ 339 h 351"/>
                <a:gd name="T20" fmla="*/ 78 w 118"/>
                <a:gd name="T21" fmla="*/ 347 h 351"/>
                <a:gd name="T22" fmla="*/ 59 w 118"/>
                <a:gd name="T23" fmla="*/ 351 h 351"/>
                <a:gd name="T24" fmla="*/ 40 w 118"/>
                <a:gd name="T25" fmla="*/ 347 h 351"/>
                <a:gd name="T26" fmla="*/ 25 w 118"/>
                <a:gd name="T27" fmla="*/ 339 h 351"/>
                <a:gd name="T28" fmla="*/ 13 w 118"/>
                <a:gd name="T29" fmla="*/ 326 h 351"/>
                <a:gd name="T30" fmla="*/ 4 w 118"/>
                <a:gd name="T31" fmla="*/ 311 h 351"/>
                <a:gd name="T32" fmla="*/ 0 w 118"/>
                <a:gd name="T33" fmla="*/ 292 h 351"/>
                <a:gd name="T34" fmla="*/ 0 w 118"/>
                <a:gd name="T35" fmla="*/ 59 h 351"/>
                <a:gd name="T36" fmla="*/ 4 w 118"/>
                <a:gd name="T37" fmla="*/ 40 h 351"/>
                <a:gd name="T38" fmla="*/ 13 w 118"/>
                <a:gd name="T39" fmla="*/ 23 h 351"/>
                <a:gd name="T40" fmla="*/ 25 w 118"/>
                <a:gd name="T41" fmla="*/ 11 h 351"/>
                <a:gd name="T42" fmla="*/ 40 w 118"/>
                <a:gd name="T43" fmla="*/ 3 h 351"/>
                <a:gd name="T44" fmla="*/ 59 w 118"/>
                <a:gd name="T45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351">
                  <a:moveTo>
                    <a:pt x="59" y="0"/>
                  </a:moveTo>
                  <a:lnTo>
                    <a:pt x="78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8" y="59"/>
                  </a:lnTo>
                  <a:lnTo>
                    <a:pt x="118" y="292"/>
                  </a:lnTo>
                  <a:lnTo>
                    <a:pt x="114" y="311"/>
                  </a:lnTo>
                  <a:lnTo>
                    <a:pt x="105" y="326"/>
                  </a:lnTo>
                  <a:lnTo>
                    <a:pt x="93" y="339"/>
                  </a:lnTo>
                  <a:lnTo>
                    <a:pt x="78" y="347"/>
                  </a:lnTo>
                  <a:lnTo>
                    <a:pt x="59" y="351"/>
                  </a:lnTo>
                  <a:lnTo>
                    <a:pt x="40" y="347"/>
                  </a:lnTo>
                  <a:lnTo>
                    <a:pt x="25" y="339"/>
                  </a:lnTo>
                  <a:lnTo>
                    <a:pt x="13" y="326"/>
                  </a:lnTo>
                  <a:lnTo>
                    <a:pt x="4" y="311"/>
                  </a:lnTo>
                  <a:lnTo>
                    <a:pt x="0" y="292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3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61"/>
            <p:cNvSpPr>
              <a:spLocks/>
            </p:cNvSpPr>
            <p:nvPr/>
          </p:nvSpPr>
          <p:spPr bwMode="auto">
            <a:xfrm>
              <a:off x="1839913" y="3633788"/>
              <a:ext cx="17463" cy="257175"/>
            </a:xfrm>
            <a:custGeom>
              <a:avLst/>
              <a:gdLst>
                <a:gd name="T0" fmla="*/ 59 w 118"/>
                <a:gd name="T1" fmla="*/ 0 h 1620"/>
                <a:gd name="T2" fmla="*/ 78 w 118"/>
                <a:gd name="T3" fmla="*/ 3 h 1620"/>
                <a:gd name="T4" fmla="*/ 93 w 118"/>
                <a:gd name="T5" fmla="*/ 11 h 1620"/>
                <a:gd name="T6" fmla="*/ 105 w 118"/>
                <a:gd name="T7" fmla="*/ 24 h 1620"/>
                <a:gd name="T8" fmla="*/ 114 w 118"/>
                <a:gd name="T9" fmla="*/ 40 h 1620"/>
                <a:gd name="T10" fmla="*/ 118 w 118"/>
                <a:gd name="T11" fmla="*/ 59 h 1620"/>
                <a:gd name="T12" fmla="*/ 118 w 118"/>
                <a:gd name="T13" fmla="*/ 1562 h 1620"/>
                <a:gd name="T14" fmla="*/ 114 w 118"/>
                <a:gd name="T15" fmla="*/ 1581 h 1620"/>
                <a:gd name="T16" fmla="*/ 105 w 118"/>
                <a:gd name="T17" fmla="*/ 1596 h 1620"/>
                <a:gd name="T18" fmla="*/ 93 w 118"/>
                <a:gd name="T19" fmla="*/ 1608 h 1620"/>
                <a:gd name="T20" fmla="*/ 78 w 118"/>
                <a:gd name="T21" fmla="*/ 1617 h 1620"/>
                <a:gd name="T22" fmla="*/ 59 w 118"/>
                <a:gd name="T23" fmla="*/ 1620 h 1620"/>
                <a:gd name="T24" fmla="*/ 40 w 118"/>
                <a:gd name="T25" fmla="*/ 1617 h 1620"/>
                <a:gd name="T26" fmla="*/ 25 w 118"/>
                <a:gd name="T27" fmla="*/ 1608 h 1620"/>
                <a:gd name="T28" fmla="*/ 13 w 118"/>
                <a:gd name="T29" fmla="*/ 1596 h 1620"/>
                <a:gd name="T30" fmla="*/ 4 w 118"/>
                <a:gd name="T31" fmla="*/ 1581 h 1620"/>
                <a:gd name="T32" fmla="*/ 0 w 118"/>
                <a:gd name="T33" fmla="*/ 1562 h 1620"/>
                <a:gd name="T34" fmla="*/ 0 w 118"/>
                <a:gd name="T35" fmla="*/ 59 h 1620"/>
                <a:gd name="T36" fmla="*/ 4 w 118"/>
                <a:gd name="T37" fmla="*/ 40 h 1620"/>
                <a:gd name="T38" fmla="*/ 13 w 118"/>
                <a:gd name="T39" fmla="*/ 24 h 1620"/>
                <a:gd name="T40" fmla="*/ 25 w 118"/>
                <a:gd name="T41" fmla="*/ 11 h 1620"/>
                <a:gd name="T42" fmla="*/ 40 w 118"/>
                <a:gd name="T43" fmla="*/ 3 h 1620"/>
                <a:gd name="T44" fmla="*/ 59 w 118"/>
                <a:gd name="T45" fmla="*/ 0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1620">
                  <a:moveTo>
                    <a:pt x="59" y="0"/>
                  </a:moveTo>
                  <a:lnTo>
                    <a:pt x="78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8" y="59"/>
                  </a:lnTo>
                  <a:lnTo>
                    <a:pt x="118" y="1562"/>
                  </a:lnTo>
                  <a:lnTo>
                    <a:pt x="114" y="1581"/>
                  </a:lnTo>
                  <a:lnTo>
                    <a:pt x="105" y="1596"/>
                  </a:lnTo>
                  <a:lnTo>
                    <a:pt x="93" y="1608"/>
                  </a:lnTo>
                  <a:lnTo>
                    <a:pt x="78" y="1617"/>
                  </a:lnTo>
                  <a:lnTo>
                    <a:pt x="59" y="1620"/>
                  </a:lnTo>
                  <a:lnTo>
                    <a:pt x="40" y="1617"/>
                  </a:lnTo>
                  <a:lnTo>
                    <a:pt x="25" y="1608"/>
                  </a:lnTo>
                  <a:lnTo>
                    <a:pt x="13" y="1596"/>
                  </a:lnTo>
                  <a:lnTo>
                    <a:pt x="4" y="1581"/>
                  </a:lnTo>
                  <a:lnTo>
                    <a:pt x="0" y="1562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3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262"/>
            <p:cNvSpPr>
              <a:spLocks/>
            </p:cNvSpPr>
            <p:nvPr/>
          </p:nvSpPr>
          <p:spPr bwMode="auto">
            <a:xfrm>
              <a:off x="1558925" y="3540125"/>
              <a:ext cx="579438" cy="431800"/>
            </a:xfrm>
            <a:custGeom>
              <a:avLst/>
              <a:gdLst>
                <a:gd name="T0" fmla="*/ 59 w 3650"/>
                <a:gd name="T1" fmla="*/ 0 h 2719"/>
                <a:gd name="T2" fmla="*/ 76 w 3650"/>
                <a:gd name="T3" fmla="*/ 2 h 2719"/>
                <a:gd name="T4" fmla="*/ 93 w 3650"/>
                <a:gd name="T5" fmla="*/ 11 h 2719"/>
                <a:gd name="T6" fmla="*/ 105 w 3650"/>
                <a:gd name="T7" fmla="*/ 23 h 2719"/>
                <a:gd name="T8" fmla="*/ 114 w 3650"/>
                <a:gd name="T9" fmla="*/ 40 h 2719"/>
                <a:gd name="T10" fmla="*/ 116 w 3650"/>
                <a:gd name="T11" fmla="*/ 58 h 2719"/>
                <a:gd name="T12" fmla="*/ 116 w 3650"/>
                <a:gd name="T13" fmla="*/ 2505 h 2719"/>
                <a:gd name="T14" fmla="*/ 1602 w 3650"/>
                <a:gd name="T15" fmla="*/ 2505 h 2719"/>
                <a:gd name="T16" fmla="*/ 1624 w 3650"/>
                <a:gd name="T17" fmla="*/ 2508 h 2719"/>
                <a:gd name="T18" fmla="*/ 1644 w 3650"/>
                <a:gd name="T19" fmla="*/ 2515 h 2719"/>
                <a:gd name="T20" fmla="*/ 1662 w 3650"/>
                <a:gd name="T21" fmla="*/ 2527 h 2719"/>
                <a:gd name="T22" fmla="*/ 1677 w 3650"/>
                <a:gd name="T23" fmla="*/ 2544 h 2719"/>
                <a:gd name="T24" fmla="*/ 1727 w 3650"/>
                <a:gd name="T25" fmla="*/ 2601 h 2719"/>
                <a:gd name="T26" fmla="*/ 1923 w 3650"/>
                <a:gd name="T27" fmla="*/ 2601 h 2719"/>
                <a:gd name="T28" fmla="*/ 1973 w 3650"/>
                <a:gd name="T29" fmla="*/ 2544 h 2719"/>
                <a:gd name="T30" fmla="*/ 1988 w 3650"/>
                <a:gd name="T31" fmla="*/ 2527 h 2719"/>
                <a:gd name="T32" fmla="*/ 2006 w 3650"/>
                <a:gd name="T33" fmla="*/ 2515 h 2719"/>
                <a:gd name="T34" fmla="*/ 2026 w 3650"/>
                <a:gd name="T35" fmla="*/ 2508 h 2719"/>
                <a:gd name="T36" fmla="*/ 2048 w 3650"/>
                <a:gd name="T37" fmla="*/ 2505 h 2719"/>
                <a:gd name="T38" fmla="*/ 3534 w 3650"/>
                <a:gd name="T39" fmla="*/ 2505 h 2719"/>
                <a:gd name="T40" fmla="*/ 3534 w 3650"/>
                <a:gd name="T41" fmla="*/ 58 h 2719"/>
                <a:gd name="T42" fmla="*/ 3536 w 3650"/>
                <a:gd name="T43" fmla="*/ 40 h 2719"/>
                <a:gd name="T44" fmla="*/ 3545 w 3650"/>
                <a:gd name="T45" fmla="*/ 23 h 2719"/>
                <a:gd name="T46" fmla="*/ 3557 w 3650"/>
                <a:gd name="T47" fmla="*/ 11 h 2719"/>
                <a:gd name="T48" fmla="*/ 3574 w 3650"/>
                <a:gd name="T49" fmla="*/ 2 h 2719"/>
                <a:gd name="T50" fmla="*/ 3591 w 3650"/>
                <a:gd name="T51" fmla="*/ 0 h 2719"/>
                <a:gd name="T52" fmla="*/ 3610 w 3650"/>
                <a:gd name="T53" fmla="*/ 2 h 2719"/>
                <a:gd name="T54" fmla="*/ 3626 w 3650"/>
                <a:gd name="T55" fmla="*/ 11 h 2719"/>
                <a:gd name="T56" fmla="*/ 3639 w 3650"/>
                <a:gd name="T57" fmla="*/ 23 h 2719"/>
                <a:gd name="T58" fmla="*/ 3647 w 3650"/>
                <a:gd name="T59" fmla="*/ 40 h 2719"/>
                <a:gd name="T60" fmla="*/ 3650 w 3650"/>
                <a:gd name="T61" fmla="*/ 58 h 2719"/>
                <a:gd name="T62" fmla="*/ 3650 w 3650"/>
                <a:gd name="T63" fmla="*/ 2564 h 2719"/>
                <a:gd name="T64" fmla="*/ 3647 w 3650"/>
                <a:gd name="T65" fmla="*/ 2581 h 2719"/>
                <a:gd name="T66" fmla="*/ 3639 w 3650"/>
                <a:gd name="T67" fmla="*/ 2598 h 2719"/>
                <a:gd name="T68" fmla="*/ 3626 w 3650"/>
                <a:gd name="T69" fmla="*/ 2610 h 2719"/>
                <a:gd name="T70" fmla="*/ 3610 w 3650"/>
                <a:gd name="T71" fmla="*/ 2619 h 2719"/>
                <a:gd name="T72" fmla="*/ 3591 w 3650"/>
                <a:gd name="T73" fmla="*/ 2623 h 2719"/>
                <a:gd name="T74" fmla="*/ 2059 w 3650"/>
                <a:gd name="T75" fmla="*/ 2623 h 2719"/>
                <a:gd name="T76" fmla="*/ 1994 w 3650"/>
                <a:gd name="T77" fmla="*/ 2698 h 2719"/>
                <a:gd name="T78" fmla="*/ 1981 w 3650"/>
                <a:gd name="T79" fmla="*/ 2709 h 2719"/>
                <a:gd name="T80" fmla="*/ 1967 w 3650"/>
                <a:gd name="T81" fmla="*/ 2716 h 2719"/>
                <a:gd name="T82" fmla="*/ 1950 w 3650"/>
                <a:gd name="T83" fmla="*/ 2719 h 2719"/>
                <a:gd name="T84" fmla="*/ 1700 w 3650"/>
                <a:gd name="T85" fmla="*/ 2719 h 2719"/>
                <a:gd name="T86" fmla="*/ 1683 w 3650"/>
                <a:gd name="T87" fmla="*/ 2716 h 2719"/>
                <a:gd name="T88" fmla="*/ 1669 w 3650"/>
                <a:gd name="T89" fmla="*/ 2709 h 2719"/>
                <a:gd name="T90" fmla="*/ 1656 w 3650"/>
                <a:gd name="T91" fmla="*/ 2698 h 2719"/>
                <a:gd name="T92" fmla="*/ 1591 w 3650"/>
                <a:gd name="T93" fmla="*/ 2623 h 2719"/>
                <a:gd name="T94" fmla="*/ 59 w 3650"/>
                <a:gd name="T95" fmla="*/ 2623 h 2719"/>
                <a:gd name="T96" fmla="*/ 40 w 3650"/>
                <a:gd name="T97" fmla="*/ 2619 h 2719"/>
                <a:gd name="T98" fmla="*/ 24 w 3650"/>
                <a:gd name="T99" fmla="*/ 2610 h 2719"/>
                <a:gd name="T100" fmla="*/ 11 w 3650"/>
                <a:gd name="T101" fmla="*/ 2598 h 2719"/>
                <a:gd name="T102" fmla="*/ 3 w 3650"/>
                <a:gd name="T103" fmla="*/ 2581 h 2719"/>
                <a:gd name="T104" fmla="*/ 0 w 3650"/>
                <a:gd name="T105" fmla="*/ 2564 h 2719"/>
                <a:gd name="T106" fmla="*/ 0 w 3650"/>
                <a:gd name="T107" fmla="*/ 58 h 2719"/>
                <a:gd name="T108" fmla="*/ 3 w 3650"/>
                <a:gd name="T109" fmla="*/ 40 h 2719"/>
                <a:gd name="T110" fmla="*/ 11 w 3650"/>
                <a:gd name="T111" fmla="*/ 23 h 2719"/>
                <a:gd name="T112" fmla="*/ 24 w 3650"/>
                <a:gd name="T113" fmla="*/ 11 h 2719"/>
                <a:gd name="T114" fmla="*/ 40 w 3650"/>
                <a:gd name="T115" fmla="*/ 2 h 2719"/>
                <a:gd name="T116" fmla="*/ 59 w 3650"/>
                <a:gd name="T117" fmla="*/ 0 h 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0" h="2719">
                  <a:moveTo>
                    <a:pt x="59" y="0"/>
                  </a:moveTo>
                  <a:lnTo>
                    <a:pt x="76" y="2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6" y="2505"/>
                  </a:lnTo>
                  <a:lnTo>
                    <a:pt x="1602" y="2505"/>
                  </a:lnTo>
                  <a:lnTo>
                    <a:pt x="1624" y="2508"/>
                  </a:lnTo>
                  <a:lnTo>
                    <a:pt x="1644" y="2515"/>
                  </a:lnTo>
                  <a:lnTo>
                    <a:pt x="1662" y="2527"/>
                  </a:lnTo>
                  <a:lnTo>
                    <a:pt x="1677" y="2544"/>
                  </a:lnTo>
                  <a:lnTo>
                    <a:pt x="1727" y="2601"/>
                  </a:lnTo>
                  <a:lnTo>
                    <a:pt x="1923" y="2601"/>
                  </a:lnTo>
                  <a:lnTo>
                    <a:pt x="1973" y="2544"/>
                  </a:lnTo>
                  <a:lnTo>
                    <a:pt x="1988" y="2527"/>
                  </a:lnTo>
                  <a:lnTo>
                    <a:pt x="2006" y="2515"/>
                  </a:lnTo>
                  <a:lnTo>
                    <a:pt x="2026" y="2508"/>
                  </a:lnTo>
                  <a:lnTo>
                    <a:pt x="2048" y="2505"/>
                  </a:lnTo>
                  <a:lnTo>
                    <a:pt x="3534" y="2505"/>
                  </a:lnTo>
                  <a:lnTo>
                    <a:pt x="3534" y="58"/>
                  </a:lnTo>
                  <a:lnTo>
                    <a:pt x="3536" y="40"/>
                  </a:lnTo>
                  <a:lnTo>
                    <a:pt x="3545" y="23"/>
                  </a:lnTo>
                  <a:lnTo>
                    <a:pt x="3557" y="11"/>
                  </a:lnTo>
                  <a:lnTo>
                    <a:pt x="3574" y="2"/>
                  </a:lnTo>
                  <a:lnTo>
                    <a:pt x="3591" y="0"/>
                  </a:lnTo>
                  <a:lnTo>
                    <a:pt x="3610" y="2"/>
                  </a:lnTo>
                  <a:lnTo>
                    <a:pt x="3626" y="11"/>
                  </a:lnTo>
                  <a:lnTo>
                    <a:pt x="3639" y="23"/>
                  </a:lnTo>
                  <a:lnTo>
                    <a:pt x="3647" y="40"/>
                  </a:lnTo>
                  <a:lnTo>
                    <a:pt x="3650" y="58"/>
                  </a:lnTo>
                  <a:lnTo>
                    <a:pt x="3650" y="2564"/>
                  </a:lnTo>
                  <a:lnTo>
                    <a:pt x="3647" y="2581"/>
                  </a:lnTo>
                  <a:lnTo>
                    <a:pt x="3639" y="2598"/>
                  </a:lnTo>
                  <a:lnTo>
                    <a:pt x="3626" y="2610"/>
                  </a:lnTo>
                  <a:lnTo>
                    <a:pt x="3610" y="2619"/>
                  </a:lnTo>
                  <a:lnTo>
                    <a:pt x="3591" y="2623"/>
                  </a:lnTo>
                  <a:lnTo>
                    <a:pt x="2059" y="2623"/>
                  </a:lnTo>
                  <a:lnTo>
                    <a:pt x="1994" y="2698"/>
                  </a:lnTo>
                  <a:lnTo>
                    <a:pt x="1981" y="2709"/>
                  </a:lnTo>
                  <a:lnTo>
                    <a:pt x="1967" y="2716"/>
                  </a:lnTo>
                  <a:lnTo>
                    <a:pt x="1950" y="2719"/>
                  </a:lnTo>
                  <a:lnTo>
                    <a:pt x="1700" y="2719"/>
                  </a:lnTo>
                  <a:lnTo>
                    <a:pt x="1683" y="2716"/>
                  </a:lnTo>
                  <a:lnTo>
                    <a:pt x="1669" y="2709"/>
                  </a:lnTo>
                  <a:lnTo>
                    <a:pt x="1656" y="2698"/>
                  </a:lnTo>
                  <a:lnTo>
                    <a:pt x="1591" y="2623"/>
                  </a:lnTo>
                  <a:lnTo>
                    <a:pt x="59" y="2623"/>
                  </a:lnTo>
                  <a:lnTo>
                    <a:pt x="40" y="2619"/>
                  </a:lnTo>
                  <a:lnTo>
                    <a:pt x="24" y="2610"/>
                  </a:lnTo>
                  <a:lnTo>
                    <a:pt x="11" y="2598"/>
                  </a:lnTo>
                  <a:lnTo>
                    <a:pt x="3" y="2581"/>
                  </a:lnTo>
                  <a:lnTo>
                    <a:pt x="0" y="2564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263"/>
            <p:cNvSpPr>
              <a:spLocks noEditPoints="1"/>
            </p:cNvSpPr>
            <p:nvPr/>
          </p:nvSpPr>
          <p:spPr bwMode="auto">
            <a:xfrm>
              <a:off x="1595438" y="3503613"/>
              <a:ext cx="506413" cy="434975"/>
            </a:xfrm>
            <a:custGeom>
              <a:avLst/>
              <a:gdLst>
                <a:gd name="T0" fmla="*/ 117 w 3184"/>
                <a:gd name="T1" fmla="*/ 2506 h 2742"/>
                <a:gd name="T2" fmla="*/ 1411 w 3184"/>
                <a:gd name="T3" fmla="*/ 2508 h 2742"/>
                <a:gd name="T4" fmla="*/ 1489 w 3184"/>
                <a:gd name="T5" fmla="*/ 2528 h 2742"/>
                <a:gd name="T6" fmla="*/ 1561 w 3184"/>
                <a:gd name="T7" fmla="*/ 2568 h 2742"/>
                <a:gd name="T8" fmla="*/ 1623 w 3184"/>
                <a:gd name="T9" fmla="*/ 2568 h 2742"/>
                <a:gd name="T10" fmla="*/ 1695 w 3184"/>
                <a:gd name="T11" fmla="*/ 2528 h 2742"/>
                <a:gd name="T12" fmla="*/ 1773 w 3184"/>
                <a:gd name="T13" fmla="*/ 2508 h 2742"/>
                <a:gd name="T14" fmla="*/ 3067 w 3184"/>
                <a:gd name="T15" fmla="*/ 2506 h 2742"/>
                <a:gd name="T16" fmla="*/ 1815 w 3184"/>
                <a:gd name="T17" fmla="*/ 116 h 2742"/>
                <a:gd name="T18" fmla="*/ 1747 w 3184"/>
                <a:gd name="T19" fmla="*/ 127 h 2742"/>
                <a:gd name="T20" fmla="*/ 1687 w 3184"/>
                <a:gd name="T21" fmla="*/ 160 h 2742"/>
                <a:gd name="T22" fmla="*/ 1641 w 3184"/>
                <a:gd name="T23" fmla="*/ 211 h 2742"/>
                <a:gd name="T24" fmla="*/ 1620 w 3184"/>
                <a:gd name="T25" fmla="*/ 230 h 2742"/>
                <a:gd name="T26" fmla="*/ 1592 w 3184"/>
                <a:gd name="T27" fmla="*/ 237 h 2742"/>
                <a:gd name="T28" fmla="*/ 1564 w 3184"/>
                <a:gd name="T29" fmla="*/ 230 h 2742"/>
                <a:gd name="T30" fmla="*/ 1543 w 3184"/>
                <a:gd name="T31" fmla="*/ 211 h 2742"/>
                <a:gd name="T32" fmla="*/ 1497 w 3184"/>
                <a:gd name="T33" fmla="*/ 160 h 2742"/>
                <a:gd name="T34" fmla="*/ 1437 w 3184"/>
                <a:gd name="T35" fmla="*/ 127 h 2742"/>
                <a:gd name="T36" fmla="*/ 1369 w 3184"/>
                <a:gd name="T37" fmla="*/ 116 h 2742"/>
                <a:gd name="T38" fmla="*/ 58 w 3184"/>
                <a:gd name="T39" fmla="*/ 0 h 2742"/>
                <a:gd name="T40" fmla="*/ 1411 w 3184"/>
                <a:gd name="T41" fmla="*/ 2 h 2742"/>
                <a:gd name="T42" fmla="*/ 1489 w 3184"/>
                <a:gd name="T43" fmla="*/ 23 h 2742"/>
                <a:gd name="T44" fmla="*/ 1561 w 3184"/>
                <a:gd name="T45" fmla="*/ 62 h 2742"/>
                <a:gd name="T46" fmla="*/ 1623 w 3184"/>
                <a:gd name="T47" fmla="*/ 62 h 2742"/>
                <a:gd name="T48" fmla="*/ 1695 w 3184"/>
                <a:gd name="T49" fmla="*/ 23 h 2742"/>
                <a:gd name="T50" fmla="*/ 1773 w 3184"/>
                <a:gd name="T51" fmla="*/ 2 h 2742"/>
                <a:gd name="T52" fmla="*/ 3126 w 3184"/>
                <a:gd name="T53" fmla="*/ 0 h 2742"/>
                <a:gd name="T54" fmla="*/ 3160 w 3184"/>
                <a:gd name="T55" fmla="*/ 11 h 2742"/>
                <a:gd name="T56" fmla="*/ 3181 w 3184"/>
                <a:gd name="T57" fmla="*/ 40 h 2742"/>
                <a:gd name="T58" fmla="*/ 3184 w 3184"/>
                <a:gd name="T59" fmla="*/ 2564 h 2742"/>
                <a:gd name="T60" fmla="*/ 3173 w 3184"/>
                <a:gd name="T61" fmla="*/ 2598 h 2742"/>
                <a:gd name="T62" fmla="*/ 3144 w 3184"/>
                <a:gd name="T63" fmla="*/ 2619 h 2742"/>
                <a:gd name="T64" fmla="*/ 1815 w 3184"/>
                <a:gd name="T65" fmla="*/ 2622 h 2742"/>
                <a:gd name="T66" fmla="*/ 1747 w 3184"/>
                <a:gd name="T67" fmla="*/ 2633 h 2742"/>
                <a:gd name="T68" fmla="*/ 1687 w 3184"/>
                <a:gd name="T69" fmla="*/ 2666 h 2742"/>
                <a:gd name="T70" fmla="*/ 1641 w 3184"/>
                <a:gd name="T71" fmla="*/ 2717 h 2742"/>
                <a:gd name="T72" fmla="*/ 1620 w 3184"/>
                <a:gd name="T73" fmla="*/ 2736 h 2742"/>
                <a:gd name="T74" fmla="*/ 1592 w 3184"/>
                <a:gd name="T75" fmla="*/ 2742 h 2742"/>
                <a:gd name="T76" fmla="*/ 1564 w 3184"/>
                <a:gd name="T77" fmla="*/ 2736 h 2742"/>
                <a:gd name="T78" fmla="*/ 1543 w 3184"/>
                <a:gd name="T79" fmla="*/ 2717 h 2742"/>
                <a:gd name="T80" fmla="*/ 1497 w 3184"/>
                <a:gd name="T81" fmla="*/ 2666 h 2742"/>
                <a:gd name="T82" fmla="*/ 1437 w 3184"/>
                <a:gd name="T83" fmla="*/ 2633 h 2742"/>
                <a:gd name="T84" fmla="*/ 1369 w 3184"/>
                <a:gd name="T85" fmla="*/ 2622 h 2742"/>
                <a:gd name="T86" fmla="*/ 40 w 3184"/>
                <a:gd name="T87" fmla="*/ 2619 h 2742"/>
                <a:gd name="T88" fmla="*/ 11 w 3184"/>
                <a:gd name="T89" fmla="*/ 2598 h 2742"/>
                <a:gd name="T90" fmla="*/ 0 w 3184"/>
                <a:gd name="T91" fmla="*/ 2564 h 2742"/>
                <a:gd name="T92" fmla="*/ 3 w 3184"/>
                <a:gd name="T93" fmla="*/ 40 h 2742"/>
                <a:gd name="T94" fmla="*/ 24 w 3184"/>
                <a:gd name="T95" fmla="*/ 11 h 2742"/>
                <a:gd name="T96" fmla="*/ 58 w 3184"/>
                <a:gd name="T97" fmla="*/ 0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84" h="2742">
                  <a:moveTo>
                    <a:pt x="117" y="116"/>
                  </a:moveTo>
                  <a:lnTo>
                    <a:pt x="117" y="2506"/>
                  </a:lnTo>
                  <a:lnTo>
                    <a:pt x="1369" y="2506"/>
                  </a:lnTo>
                  <a:lnTo>
                    <a:pt x="1411" y="2508"/>
                  </a:lnTo>
                  <a:lnTo>
                    <a:pt x="1450" y="2516"/>
                  </a:lnTo>
                  <a:lnTo>
                    <a:pt x="1489" y="2528"/>
                  </a:lnTo>
                  <a:lnTo>
                    <a:pt x="1527" y="2546"/>
                  </a:lnTo>
                  <a:lnTo>
                    <a:pt x="1561" y="2568"/>
                  </a:lnTo>
                  <a:lnTo>
                    <a:pt x="1592" y="2594"/>
                  </a:lnTo>
                  <a:lnTo>
                    <a:pt x="1623" y="2568"/>
                  </a:lnTo>
                  <a:lnTo>
                    <a:pt x="1657" y="2546"/>
                  </a:lnTo>
                  <a:lnTo>
                    <a:pt x="1695" y="2528"/>
                  </a:lnTo>
                  <a:lnTo>
                    <a:pt x="1734" y="2516"/>
                  </a:lnTo>
                  <a:lnTo>
                    <a:pt x="1773" y="2508"/>
                  </a:lnTo>
                  <a:lnTo>
                    <a:pt x="1815" y="2506"/>
                  </a:lnTo>
                  <a:lnTo>
                    <a:pt x="3067" y="2506"/>
                  </a:lnTo>
                  <a:lnTo>
                    <a:pt x="3067" y="116"/>
                  </a:lnTo>
                  <a:lnTo>
                    <a:pt x="1815" y="116"/>
                  </a:lnTo>
                  <a:lnTo>
                    <a:pt x="1780" y="120"/>
                  </a:lnTo>
                  <a:lnTo>
                    <a:pt x="1747" y="127"/>
                  </a:lnTo>
                  <a:lnTo>
                    <a:pt x="1716" y="142"/>
                  </a:lnTo>
                  <a:lnTo>
                    <a:pt x="1687" y="160"/>
                  </a:lnTo>
                  <a:lnTo>
                    <a:pt x="1662" y="183"/>
                  </a:lnTo>
                  <a:lnTo>
                    <a:pt x="1641" y="211"/>
                  </a:lnTo>
                  <a:lnTo>
                    <a:pt x="1631" y="222"/>
                  </a:lnTo>
                  <a:lnTo>
                    <a:pt x="1620" y="230"/>
                  </a:lnTo>
                  <a:lnTo>
                    <a:pt x="1606" y="235"/>
                  </a:lnTo>
                  <a:lnTo>
                    <a:pt x="1592" y="237"/>
                  </a:lnTo>
                  <a:lnTo>
                    <a:pt x="1578" y="235"/>
                  </a:lnTo>
                  <a:lnTo>
                    <a:pt x="1564" y="230"/>
                  </a:lnTo>
                  <a:lnTo>
                    <a:pt x="1553" y="222"/>
                  </a:lnTo>
                  <a:lnTo>
                    <a:pt x="1543" y="211"/>
                  </a:lnTo>
                  <a:lnTo>
                    <a:pt x="1522" y="183"/>
                  </a:lnTo>
                  <a:lnTo>
                    <a:pt x="1497" y="160"/>
                  </a:lnTo>
                  <a:lnTo>
                    <a:pt x="1468" y="142"/>
                  </a:lnTo>
                  <a:lnTo>
                    <a:pt x="1437" y="127"/>
                  </a:lnTo>
                  <a:lnTo>
                    <a:pt x="1404" y="120"/>
                  </a:lnTo>
                  <a:lnTo>
                    <a:pt x="1369" y="116"/>
                  </a:lnTo>
                  <a:lnTo>
                    <a:pt x="117" y="116"/>
                  </a:lnTo>
                  <a:close/>
                  <a:moveTo>
                    <a:pt x="58" y="0"/>
                  </a:moveTo>
                  <a:lnTo>
                    <a:pt x="1369" y="0"/>
                  </a:lnTo>
                  <a:lnTo>
                    <a:pt x="1411" y="2"/>
                  </a:lnTo>
                  <a:lnTo>
                    <a:pt x="1450" y="10"/>
                  </a:lnTo>
                  <a:lnTo>
                    <a:pt x="1489" y="23"/>
                  </a:lnTo>
                  <a:lnTo>
                    <a:pt x="1527" y="41"/>
                  </a:lnTo>
                  <a:lnTo>
                    <a:pt x="1561" y="62"/>
                  </a:lnTo>
                  <a:lnTo>
                    <a:pt x="1592" y="89"/>
                  </a:lnTo>
                  <a:lnTo>
                    <a:pt x="1623" y="62"/>
                  </a:lnTo>
                  <a:lnTo>
                    <a:pt x="1657" y="41"/>
                  </a:lnTo>
                  <a:lnTo>
                    <a:pt x="1695" y="23"/>
                  </a:lnTo>
                  <a:lnTo>
                    <a:pt x="1734" y="10"/>
                  </a:lnTo>
                  <a:lnTo>
                    <a:pt x="1773" y="2"/>
                  </a:lnTo>
                  <a:lnTo>
                    <a:pt x="1815" y="0"/>
                  </a:lnTo>
                  <a:lnTo>
                    <a:pt x="3126" y="0"/>
                  </a:lnTo>
                  <a:lnTo>
                    <a:pt x="3144" y="3"/>
                  </a:lnTo>
                  <a:lnTo>
                    <a:pt x="3160" y="11"/>
                  </a:lnTo>
                  <a:lnTo>
                    <a:pt x="3173" y="24"/>
                  </a:lnTo>
                  <a:lnTo>
                    <a:pt x="3181" y="40"/>
                  </a:lnTo>
                  <a:lnTo>
                    <a:pt x="3184" y="59"/>
                  </a:lnTo>
                  <a:lnTo>
                    <a:pt x="3184" y="2564"/>
                  </a:lnTo>
                  <a:lnTo>
                    <a:pt x="3181" y="2582"/>
                  </a:lnTo>
                  <a:lnTo>
                    <a:pt x="3173" y="2598"/>
                  </a:lnTo>
                  <a:lnTo>
                    <a:pt x="3160" y="2611"/>
                  </a:lnTo>
                  <a:lnTo>
                    <a:pt x="3144" y="2619"/>
                  </a:lnTo>
                  <a:lnTo>
                    <a:pt x="3126" y="2622"/>
                  </a:lnTo>
                  <a:lnTo>
                    <a:pt x="1815" y="2622"/>
                  </a:lnTo>
                  <a:lnTo>
                    <a:pt x="1780" y="2625"/>
                  </a:lnTo>
                  <a:lnTo>
                    <a:pt x="1747" y="2633"/>
                  </a:lnTo>
                  <a:lnTo>
                    <a:pt x="1716" y="2647"/>
                  </a:lnTo>
                  <a:lnTo>
                    <a:pt x="1687" y="2666"/>
                  </a:lnTo>
                  <a:lnTo>
                    <a:pt x="1662" y="2689"/>
                  </a:lnTo>
                  <a:lnTo>
                    <a:pt x="1641" y="2717"/>
                  </a:lnTo>
                  <a:lnTo>
                    <a:pt x="1631" y="2727"/>
                  </a:lnTo>
                  <a:lnTo>
                    <a:pt x="1620" y="2736"/>
                  </a:lnTo>
                  <a:lnTo>
                    <a:pt x="1606" y="2740"/>
                  </a:lnTo>
                  <a:lnTo>
                    <a:pt x="1592" y="2742"/>
                  </a:lnTo>
                  <a:lnTo>
                    <a:pt x="1578" y="2740"/>
                  </a:lnTo>
                  <a:lnTo>
                    <a:pt x="1564" y="2736"/>
                  </a:lnTo>
                  <a:lnTo>
                    <a:pt x="1553" y="2727"/>
                  </a:lnTo>
                  <a:lnTo>
                    <a:pt x="1543" y="2717"/>
                  </a:lnTo>
                  <a:lnTo>
                    <a:pt x="1522" y="2689"/>
                  </a:lnTo>
                  <a:lnTo>
                    <a:pt x="1497" y="2666"/>
                  </a:lnTo>
                  <a:lnTo>
                    <a:pt x="1468" y="2647"/>
                  </a:lnTo>
                  <a:lnTo>
                    <a:pt x="1437" y="2633"/>
                  </a:lnTo>
                  <a:lnTo>
                    <a:pt x="1404" y="2625"/>
                  </a:lnTo>
                  <a:lnTo>
                    <a:pt x="1369" y="2622"/>
                  </a:lnTo>
                  <a:lnTo>
                    <a:pt x="58" y="2622"/>
                  </a:lnTo>
                  <a:lnTo>
                    <a:pt x="40" y="2619"/>
                  </a:lnTo>
                  <a:lnTo>
                    <a:pt x="24" y="2611"/>
                  </a:lnTo>
                  <a:lnTo>
                    <a:pt x="11" y="2598"/>
                  </a:lnTo>
                  <a:lnTo>
                    <a:pt x="3" y="2582"/>
                  </a:lnTo>
                  <a:lnTo>
                    <a:pt x="0" y="2564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264"/>
            <p:cNvSpPr>
              <a:spLocks/>
            </p:cNvSpPr>
            <p:nvPr/>
          </p:nvSpPr>
          <p:spPr bwMode="auto">
            <a:xfrm>
              <a:off x="1644650" y="3552825"/>
              <a:ext cx="163513" cy="19050"/>
            </a:xfrm>
            <a:custGeom>
              <a:avLst/>
              <a:gdLst>
                <a:gd name="T0" fmla="*/ 59 w 1030"/>
                <a:gd name="T1" fmla="*/ 0 h 116"/>
                <a:gd name="T2" fmla="*/ 971 w 1030"/>
                <a:gd name="T3" fmla="*/ 0 h 116"/>
                <a:gd name="T4" fmla="*/ 990 w 1030"/>
                <a:gd name="T5" fmla="*/ 3 h 116"/>
                <a:gd name="T6" fmla="*/ 1005 w 1030"/>
                <a:gd name="T7" fmla="*/ 11 h 116"/>
                <a:gd name="T8" fmla="*/ 1019 w 1030"/>
                <a:gd name="T9" fmla="*/ 23 h 116"/>
                <a:gd name="T10" fmla="*/ 1027 w 1030"/>
                <a:gd name="T11" fmla="*/ 40 h 116"/>
                <a:gd name="T12" fmla="*/ 1030 w 1030"/>
                <a:gd name="T13" fmla="*/ 57 h 116"/>
                <a:gd name="T14" fmla="*/ 1027 w 1030"/>
                <a:gd name="T15" fmla="*/ 76 h 116"/>
                <a:gd name="T16" fmla="*/ 1019 w 1030"/>
                <a:gd name="T17" fmla="*/ 93 h 116"/>
                <a:gd name="T18" fmla="*/ 1005 w 1030"/>
                <a:gd name="T19" fmla="*/ 105 h 116"/>
                <a:gd name="T20" fmla="*/ 990 w 1030"/>
                <a:gd name="T21" fmla="*/ 113 h 116"/>
                <a:gd name="T22" fmla="*/ 971 w 1030"/>
                <a:gd name="T23" fmla="*/ 116 h 116"/>
                <a:gd name="T24" fmla="*/ 59 w 1030"/>
                <a:gd name="T25" fmla="*/ 116 h 116"/>
                <a:gd name="T26" fmla="*/ 41 w 1030"/>
                <a:gd name="T27" fmla="*/ 113 h 116"/>
                <a:gd name="T28" fmla="*/ 24 w 1030"/>
                <a:gd name="T29" fmla="*/ 105 h 116"/>
                <a:gd name="T30" fmla="*/ 12 w 1030"/>
                <a:gd name="T31" fmla="*/ 93 h 116"/>
                <a:gd name="T32" fmla="*/ 3 w 1030"/>
                <a:gd name="T33" fmla="*/ 76 h 116"/>
                <a:gd name="T34" fmla="*/ 0 w 1030"/>
                <a:gd name="T35" fmla="*/ 57 h 116"/>
                <a:gd name="T36" fmla="*/ 3 w 1030"/>
                <a:gd name="T37" fmla="*/ 40 h 116"/>
                <a:gd name="T38" fmla="*/ 12 w 1030"/>
                <a:gd name="T39" fmla="*/ 23 h 116"/>
                <a:gd name="T40" fmla="*/ 24 w 1030"/>
                <a:gd name="T41" fmla="*/ 11 h 116"/>
                <a:gd name="T42" fmla="*/ 41 w 1030"/>
                <a:gd name="T43" fmla="*/ 3 h 116"/>
                <a:gd name="T44" fmla="*/ 59 w 103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0" h="116">
                  <a:moveTo>
                    <a:pt x="59" y="0"/>
                  </a:moveTo>
                  <a:lnTo>
                    <a:pt x="971" y="0"/>
                  </a:lnTo>
                  <a:lnTo>
                    <a:pt x="990" y="3"/>
                  </a:lnTo>
                  <a:lnTo>
                    <a:pt x="1005" y="11"/>
                  </a:lnTo>
                  <a:lnTo>
                    <a:pt x="1019" y="23"/>
                  </a:lnTo>
                  <a:lnTo>
                    <a:pt x="1027" y="40"/>
                  </a:lnTo>
                  <a:lnTo>
                    <a:pt x="1030" y="57"/>
                  </a:lnTo>
                  <a:lnTo>
                    <a:pt x="1027" y="76"/>
                  </a:lnTo>
                  <a:lnTo>
                    <a:pt x="1019" y="93"/>
                  </a:lnTo>
                  <a:lnTo>
                    <a:pt x="1005" y="105"/>
                  </a:lnTo>
                  <a:lnTo>
                    <a:pt x="990" y="113"/>
                  </a:lnTo>
                  <a:lnTo>
                    <a:pt x="971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65"/>
            <p:cNvSpPr>
              <a:spLocks/>
            </p:cNvSpPr>
            <p:nvPr/>
          </p:nvSpPr>
          <p:spPr bwMode="auto">
            <a:xfrm>
              <a:off x="1644650" y="3589338"/>
              <a:ext cx="163513" cy="19050"/>
            </a:xfrm>
            <a:custGeom>
              <a:avLst/>
              <a:gdLst>
                <a:gd name="T0" fmla="*/ 59 w 1030"/>
                <a:gd name="T1" fmla="*/ 0 h 117"/>
                <a:gd name="T2" fmla="*/ 971 w 1030"/>
                <a:gd name="T3" fmla="*/ 0 h 117"/>
                <a:gd name="T4" fmla="*/ 990 w 1030"/>
                <a:gd name="T5" fmla="*/ 3 h 117"/>
                <a:gd name="T6" fmla="*/ 1005 w 1030"/>
                <a:gd name="T7" fmla="*/ 12 h 117"/>
                <a:gd name="T8" fmla="*/ 1019 w 1030"/>
                <a:gd name="T9" fmla="*/ 24 h 117"/>
                <a:gd name="T10" fmla="*/ 1027 w 1030"/>
                <a:gd name="T11" fmla="*/ 40 h 117"/>
                <a:gd name="T12" fmla="*/ 1030 w 1030"/>
                <a:gd name="T13" fmla="*/ 59 h 117"/>
                <a:gd name="T14" fmla="*/ 1027 w 1030"/>
                <a:gd name="T15" fmla="*/ 77 h 117"/>
                <a:gd name="T16" fmla="*/ 1019 w 1030"/>
                <a:gd name="T17" fmla="*/ 93 h 117"/>
                <a:gd name="T18" fmla="*/ 1005 w 1030"/>
                <a:gd name="T19" fmla="*/ 106 h 117"/>
                <a:gd name="T20" fmla="*/ 990 w 1030"/>
                <a:gd name="T21" fmla="*/ 114 h 117"/>
                <a:gd name="T22" fmla="*/ 971 w 1030"/>
                <a:gd name="T23" fmla="*/ 117 h 117"/>
                <a:gd name="T24" fmla="*/ 59 w 1030"/>
                <a:gd name="T25" fmla="*/ 117 h 117"/>
                <a:gd name="T26" fmla="*/ 41 w 1030"/>
                <a:gd name="T27" fmla="*/ 114 h 117"/>
                <a:gd name="T28" fmla="*/ 24 w 1030"/>
                <a:gd name="T29" fmla="*/ 106 h 117"/>
                <a:gd name="T30" fmla="*/ 12 w 1030"/>
                <a:gd name="T31" fmla="*/ 93 h 117"/>
                <a:gd name="T32" fmla="*/ 3 w 1030"/>
                <a:gd name="T33" fmla="*/ 77 h 117"/>
                <a:gd name="T34" fmla="*/ 0 w 1030"/>
                <a:gd name="T35" fmla="*/ 59 h 117"/>
                <a:gd name="T36" fmla="*/ 3 w 1030"/>
                <a:gd name="T37" fmla="*/ 40 h 117"/>
                <a:gd name="T38" fmla="*/ 12 w 1030"/>
                <a:gd name="T39" fmla="*/ 24 h 117"/>
                <a:gd name="T40" fmla="*/ 24 w 1030"/>
                <a:gd name="T41" fmla="*/ 12 h 117"/>
                <a:gd name="T42" fmla="*/ 41 w 1030"/>
                <a:gd name="T43" fmla="*/ 3 h 117"/>
                <a:gd name="T44" fmla="*/ 59 w 1030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0" h="117">
                  <a:moveTo>
                    <a:pt x="59" y="0"/>
                  </a:moveTo>
                  <a:lnTo>
                    <a:pt x="971" y="0"/>
                  </a:lnTo>
                  <a:lnTo>
                    <a:pt x="990" y="3"/>
                  </a:lnTo>
                  <a:lnTo>
                    <a:pt x="1005" y="12"/>
                  </a:lnTo>
                  <a:lnTo>
                    <a:pt x="1019" y="24"/>
                  </a:lnTo>
                  <a:lnTo>
                    <a:pt x="1027" y="40"/>
                  </a:lnTo>
                  <a:lnTo>
                    <a:pt x="1030" y="59"/>
                  </a:lnTo>
                  <a:lnTo>
                    <a:pt x="1027" y="77"/>
                  </a:lnTo>
                  <a:lnTo>
                    <a:pt x="1019" y="93"/>
                  </a:lnTo>
                  <a:lnTo>
                    <a:pt x="1005" y="106"/>
                  </a:lnTo>
                  <a:lnTo>
                    <a:pt x="990" y="114"/>
                  </a:lnTo>
                  <a:lnTo>
                    <a:pt x="971" y="117"/>
                  </a:lnTo>
                  <a:lnTo>
                    <a:pt x="59" y="117"/>
                  </a:lnTo>
                  <a:lnTo>
                    <a:pt x="41" y="114"/>
                  </a:lnTo>
                  <a:lnTo>
                    <a:pt x="24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66"/>
            <p:cNvSpPr>
              <a:spLocks/>
            </p:cNvSpPr>
            <p:nvPr/>
          </p:nvSpPr>
          <p:spPr bwMode="auto">
            <a:xfrm>
              <a:off x="1644650" y="3627438"/>
              <a:ext cx="163513" cy="17463"/>
            </a:xfrm>
            <a:custGeom>
              <a:avLst/>
              <a:gdLst>
                <a:gd name="T0" fmla="*/ 59 w 1030"/>
                <a:gd name="T1" fmla="*/ 0 h 116"/>
                <a:gd name="T2" fmla="*/ 971 w 1030"/>
                <a:gd name="T3" fmla="*/ 0 h 116"/>
                <a:gd name="T4" fmla="*/ 990 w 1030"/>
                <a:gd name="T5" fmla="*/ 3 h 116"/>
                <a:gd name="T6" fmla="*/ 1005 w 1030"/>
                <a:gd name="T7" fmla="*/ 11 h 116"/>
                <a:gd name="T8" fmla="*/ 1019 w 1030"/>
                <a:gd name="T9" fmla="*/ 24 h 116"/>
                <a:gd name="T10" fmla="*/ 1027 w 1030"/>
                <a:gd name="T11" fmla="*/ 40 h 116"/>
                <a:gd name="T12" fmla="*/ 1030 w 1030"/>
                <a:gd name="T13" fmla="*/ 59 h 116"/>
                <a:gd name="T14" fmla="*/ 1027 w 1030"/>
                <a:gd name="T15" fmla="*/ 76 h 116"/>
                <a:gd name="T16" fmla="*/ 1019 w 1030"/>
                <a:gd name="T17" fmla="*/ 93 h 116"/>
                <a:gd name="T18" fmla="*/ 1005 w 1030"/>
                <a:gd name="T19" fmla="*/ 105 h 116"/>
                <a:gd name="T20" fmla="*/ 990 w 1030"/>
                <a:gd name="T21" fmla="*/ 114 h 116"/>
                <a:gd name="T22" fmla="*/ 971 w 1030"/>
                <a:gd name="T23" fmla="*/ 116 h 116"/>
                <a:gd name="T24" fmla="*/ 59 w 1030"/>
                <a:gd name="T25" fmla="*/ 116 h 116"/>
                <a:gd name="T26" fmla="*/ 41 w 1030"/>
                <a:gd name="T27" fmla="*/ 114 h 116"/>
                <a:gd name="T28" fmla="*/ 24 w 1030"/>
                <a:gd name="T29" fmla="*/ 105 h 116"/>
                <a:gd name="T30" fmla="*/ 12 w 1030"/>
                <a:gd name="T31" fmla="*/ 93 h 116"/>
                <a:gd name="T32" fmla="*/ 3 w 1030"/>
                <a:gd name="T33" fmla="*/ 76 h 116"/>
                <a:gd name="T34" fmla="*/ 0 w 1030"/>
                <a:gd name="T35" fmla="*/ 59 h 116"/>
                <a:gd name="T36" fmla="*/ 3 w 1030"/>
                <a:gd name="T37" fmla="*/ 40 h 116"/>
                <a:gd name="T38" fmla="*/ 12 w 1030"/>
                <a:gd name="T39" fmla="*/ 24 h 116"/>
                <a:gd name="T40" fmla="*/ 24 w 1030"/>
                <a:gd name="T41" fmla="*/ 11 h 116"/>
                <a:gd name="T42" fmla="*/ 41 w 1030"/>
                <a:gd name="T43" fmla="*/ 3 h 116"/>
                <a:gd name="T44" fmla="*/ 59 w 103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0" h="116">
                  <a:moveTo>
                    <a:pt x="59" y="0"/>
                  </a:moveTo>
                  <a:lnTo>
                    <a:pt x="971" y="0"/>
                  </a:lnTo>
                  <a:lnTo>
                    <a:pt x="990" y="3"/>
                  </a:lnTo>
                  <a:lnTo>
                    <a:pt x="1005" y="11"/>
                  </a:lnTo>
                  <a:lnTo>
                    <a:pt x="1019" y="24"/>
                  </a:lnTo>
                  <a:lnTo>
                    <a:pt x="1027" y="40"/>
                  </a:lnTo>
                  <a:lnTo>
                    <a:pt x="1030" y="59"/>
                  </a:lnTo>
                  <a:lnTo>
                    <a:pt x="1027" y="76"/>
                  </a:lnTo>
                  <a:lnTo>
                    <a:pt x="1019" y="93"/>
                  </a:lnTo>
                  <a:lnTo>
                    <a:pt x="1005" y="105"/>
                  </a:lnTo>
                  <a:lnTo>
                    <a:pt x="990" y="114"/>
                  </a:lnTo>
                  <a:lnTo>
                    <a:pt x="971" y="116"/>
                  </a:lnTo>
                  <a:lnTo>
                    <a:pt x="59" y="116"/>
                  </a:lnTo>
                  <a:lnTo>
                    <a:pt x="41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267"/>
            <p:cNvSpPr>
              <a:spLocks/>
            </p:cNvSpPr>
            <p:nvPr/>
          </p:nvSpPr>
          <p:spPr bwMode="auto">
            <a:xfrm>
              <a:off x="1644650" y="3663950"/>
              <a:ext cx="163513" cy="19050"/>
            </a:xfrm>
            <a:custGeom>
              <a:avLst/>
              <a:gdLst>
                <a:gd name="T0" fmla="*/ 59 w 1030"/>
                <a:gd name="T1" fmla="*/ 0 h 117"/>
                <a:gd name="T2" fmla="*/ 971 w 1030"/>
                <a:gd name="T3" fmla="*/ 0 h 117"/>
                <a:gd name="T4" fmla="*/ 990 w 1030"/>
                <a:gd name="T5" fmla="*/ 2 h 117"/>
                <a:gd name="T6" fmla="*/ 1005 w 1030"/>
                <a:gd name="T7" fmla="*/ 11 h 117"/>
                <a:gd name="T8" fmla="*/ 1019 w 1030"/>
                <a:gd name="T9" fmla="*/ 23 h 117"/>
                <a:gd name="T10" fmla="*/ 1027 w 1030"/>
                <a:gd name="T11" fmla="*/ 40 h 117"/>
                <a:gd name="T12" fmla="*/ 1030 w 1030"/>
                <a:gd name="T13" fmla="*/ 58 h 117"/>
                <a:gd name="T14" fmla="*/ 1027 w 1030"/>
                <a:gd name="T15" fmla="*/ 77 h 117"/>
                <a:gd name="T16" fmla="*/ 1019 w 1030"/>
                <a:gd name="T17" fmla="*/ 92 h 117"/>
                <a:gd name="T18" fmla="*/ 1005 w 1030"/>
                <a:gd name="T19" fmla="*/ 106 h 117"/>
                <a:gd name="T20" fmla="*/ 990 w 1030"/>
                <a:gd name="T21" fmla="*/ 113 h 117"/>
                <a:gd name="T22" fmla="*/ 971 w 1030"/>
                <a:gd name="T23" fmla="*/ 117 h 117"/>
                <a:gd name="T24" fmla="*/ 59 w 1030"/>
                <a:gd name="T25" fmla="*/ 117 h 117"/>
                <a:gd name="T26" fmla="*/ 41 w 1030"/>
                <a:gd name="T27" fmla="*/ 113 h 117"/>
                <a:gd name="T28" fmla="*/ 24 w 1030"/>
                <a:gd name="T29" fmla="*/ 106 h 117"/>
                <a:gd name="T30" fmla="*/ 12 w 1030"/>
                <a:gd name="T31" fmla="*/ 92 h 117"/>
                <a:gd name="T32" fmla="*/ 3 w 1030"/>
                <a:gd name="T33" fmla="*/ 77 h 117"/>
                <a:gd name="T34" fmla="*/ 0 w 1030"/>
                <a:gd name="T35" fmla="*/ 58 h 117"/>
                <a:gd name="T36" fmla="*/ 3 w 1030"/>
                <a:gd name="T37" fmla="*/ 40 h 117"/>
                <a:gd name="T38" fmla="*/ 12 w 1030"/>
                <a:gd name="T39" fmla="*/ 23 h 117"/>
                <a:gd name="T40" fmla="*/ 24 w 1030"/>
                <a:gd name="T41" fmla="*/ 11 h 117"/>
                <a:gd name="T42" fmla="*/ 41 w 1030"/>
                <a:gd name="T43" fmla="*/ 2 h 117"/>
                <a:gd name="T44" fmla="*/ 59 w 1030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0" h="117">
                  <a:moveTo>
                    <a:pt x="59" y="0"/>
                  </a:moveTo>
                  <a:lnTo>
                    <a:pt x="971" y="0"/>
                  </a:lnTo>
                  <a:lnTo>
                    <a:pt x="990" y="2"/>
                  </a:lnTo>
                  <a:lnTo>
                    <a:pt x="1005" y="11"/>
                  </a:lnTo>
                  <a:lnTo>
                    <a:pt x="1019" y="23"/>
                  </a:lnTo>
                  <a:lnTo>
                    <a:pt x="1027" y="40"/>
                  </a:lnTo>
                  <a:lnTo>
                    <a:pt x="1030" y="58"/>
                  </a:lnTo>
                  <a:lnTo>
                    <a:pt x="1027" y="77"/>
                  </a:lnTo>
                  <a:lnTo>
                    <a:pt x="1019" y="92"/>
                  </a:lnTo>
                  <a:lnTo>
                    <a:pt x="1005" y="106"/>
                  </a:lnTo>
                  <a:lnTo>
                    <a:pt x="990" y="113"/>
                  </a:lnTo>
                  <a:lnTo>
                    <a:pt x="971" y="117"/>
                  </a:lnTo>
                  <a:lnTo>
                    <a:pt x="59" y="117"/>
                  </a:lnTo>
                  <a:lnTo>
                    <a:pt x="41" y="113"/>
                  </a:lnTo>
                  <a:lnTo>
                    <a:pt x="24" y="106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268"/>
            <p:cNvSpPr>
              <a:spLocks/>
            </p:cNvSpPr>
            <p:nvPr/>
          </p:nvSpPr>
          <p:spPr bwMode="auto">
            <a:xfrm>
              <a:off x="1644650" y="3700463"/>
              <a:ext cx="163513" cy="19050"/>
            </a:xfrm>
            <a:custGeom>
              <a:avLst/>
              <a:gdLst>
                <a:gd name="T0" fmla="*/ 59 w 1030"/>
                <a:gd name="T1" fmla="*/ 0 h 118"/>
                <a:gd name="T2" fmla="*/ 971 w 1030"/>
                <a:gd name="T3" fmla="*/ 0 h 118"/>
                <a:gd name="T4" fmla="*/ 990 w 1030"/>
                <a:gd name="T5" fmla="*/ 3 h 118"/>
                <a:gd name="T6" fmla="*/ 1005 w 1030"/>
                <a:gd name="T7" fmla="*/ 12 h 118"/>
                <a:gd name="T8" fmla="*/ 1019 w 1030"/>
                <a:gd name="T9" fmla="*/ 25 h 118"/>
                <a:gd name="T10" fmla="*/ 1027 w 1030"/>
                <a:gd name="T11" fmla="*/ 40 h 118"/>
                <a:gd name="T12" fmla="*/ 1030 w 1030"/>
                <a:gd name="T13" fmla="*/ 59 h 118"/>
                <a:gd name="T14" fmla="*/ 1027 w 1030"/>
                <a:gd name="T15" fmla="*/ 78 h 118"/>
                <a:gd name="T16" fmla="*/ 1019 w 1030"/>
                <a:gd name="T17" fmla="*/ 93 h 118"/>
                <a:gd name="T18" fmla="*/ 1005 w 1030"/>
                <a:gd name="T19" fmla="*/ 107 h 118"/>
                <a:gd name="T20" fmla="*/ 990 w 1030"/>
                <a:gd name="T21" fmla="*/ 114 h 118"/>
                <a:gd name="T22" fmla="*/ 971 w 1030"/>
                <a:gd name="T23" fmla="*/ 118 h 118"/>
                <a:gd name="T24" fmla="*/ 59 w 1030"/>
                <a:gd name="T25" fmla="*/ 118 h 118"/>
                <a:gd name="T26" fmla="*/ 41 w 1030"/>
                <a:gd name="T27" fmla="*/ 114 h 118"/>
                <a:gd name="T28" fmla="*/ 24 w 1030"/>
                <a:gd name="T29" fmla="*/ 107 h 118"/>
                <a:gd name="T30" fmla="*/ 12 w 1030"/>
                <a:gd name="T31" fmla="*/ 93 h 118"/>
                <a:gd name="T32" fmla="*/ 3 w 1030"/>
                <a:gd name="T33" fmla="*/ 78 h 118"/>
                <a:gd name="T34" fmla="*/ 0 w 1030"/>
                <a:gd name="T35" fmla="*/ 59 h 118"/>
                <a:gd name="T36" fmla="*/ 3 w 1030"/>
                <a:gd name="T37" fmla="*/ 40 h 118"/>
                <a:gd name="T38" fmla="*/ 12 w 1030"/>
                <a:gd name="T39" fmla="*/ 25 h 118"/>
                <a:gd name="T40" fmla="*/ 24 w 1030"/>
                <a:gd name="T41" fmla="*/ 12 h 118"/>
                <a:gd name="T42" fmla="*/ 41 w 1030"/>
                <a:gd name="T43" fmla="*/ 3 h 118"/>
                <a:gd name="T44" fmla="*/ 59 w 1030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0" h="118">
                  <a:moveTo>
                    <a:pt x="59" y="0"/>
                  </a:moveTo>
                  <a:lnTo>
                    <a:pt x="971" y="0"/>
                  </a:lnTo>
                  <a:lnTo>
                    <a:pt x="990" y="3"/>
                  </a:lnTo>
                  <a:lnTo>
                    <a:pt x="1005" y="12"/>
                  </a:lnTo>
                  <a:lnTo>
                    <a:pt x="1019" y="25"/>
                  </a:lnTo>
                  <a:lnTo>
                    <a:pt x="1027" y="40"/>
                  </a:lnTo>
                  <a:lnTo>
                    <a:pt x="1030" y="59"/>
                  </a:lnTo>
                  <a:lnTo>
                    <a:pt x="1027" y="78"/>
                  </a:lnTo>
                  <a:lnTo>
                    <a:pt x="1019" y="93"/>
                  </a:lnTo>
                  <a:lnTo>
                    <a:pt x="1005" y="107"/>
                  </a:lnTo>
                  <a:lnTo>
                    <a:pt x="990" y="114"/>
                  </a:lnTo>
                  <a:lnTo>
                    <a:pt x="971" y="118"/>
                  </a:lnTo>
                  <a:lnTo>
                    <a:pt x="59" y="118"/>
                  </a:lnTo>
                  <a:lnTo>
                    <a:pt x="41" y="114"/>
                  </a:lnTo>
                  <a:lnTo>
                    <a:pt x="24" y="107"/>
                  </a:lnTo>
                  <a:lnTo>
                    <a:pt x="12" y="93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69"/>
            <p:cNvSpPr>
              <a:spLocks/>
            </p:cNvSpPr>
            <p:nvPr/>
          </p:nvSpPr>
          <p:spPr bwMode="auto">
            <a:xfrm>
              <a:off x="1644650" y="3738563"/>
              <a:ext cx="92075" cy="17463"/>
            </a:xfrm>
            <a:custGeom>
              <a:avLst/>
              <a:gdLst>
                <a:gd name="T0" fmla="*/ 59 w 573"/>
                <a:gd name="T1" fmla="*/ 0 h 117"/>
                <a:gd name="T2" fmla="*/ 516 w 573"/>
                <a:gd name="T3" fmla="*/ 0 h 117"/>
                <a:gd name="T4" fmla="*/ 533 w 573"/>
                <a:gd name="T5" fmla="*/ 4 h 117"/>
                <a:gd name="T6" fmla="*/ 550 w 573"/>
                <a:gd name="T7" fmla="*/ 11 h 117"/>
                <a:gd name="T8" fmla="*/ 562 w 573"/>
                <a:gd name="T9" fmla="*/ 25 h 117"/>
                <a:gd name="T10" fmla="*/ 571 w 573"/>
                <a:gd name="T11" fmla="*/ 40 h 117"/>
                <a:gd name="T12" fmla="*/ 573 w 573"/>
                <a:gd name="T13" fmla="*/ 59 h 117"/>
                <a:gd name="T14" fmla="*/ 571 w 573"/>
                <a:gd name="T15" fmla="*/ 77 h 117"/>
                <a:gd name="T16" fmla="*/ 562 w 573"/>
                <a:gd name="T17" fmla="*/ 94 h 117"/>
                <a:gd name="T18" fmla="*/ 550 w 573"/>
                <a:gd name="T19" fmla="*/ 106 h 117"/>
                <a:gd name="T20" fmla="*/ 533 w 573"/>
                <a:gd name="T21" fmla="*/ 115 h 117"/>
                <a:gd name="T22" fmla="*/ 516 w 573"/>
                <a:gd name="T23" fmla="*/ 117 h 117"/>
                <a:gd name="T24" fmla="*/ 59 w 573"/>
                <a:gd name="T25" fmla="*/ 117 h 117"/>
                <a:gd name="T26" fmla="*/ 41 w 573"/>
                <a:gd name="T27" fmla="*/ 115 h 117"/>
                <a:gd name="T28" fmla="*/ 24 w 573"/>
                <a:gd name="T29" fmla="*/ 106 h 117"/>
                <a:gd name="T30" fmla="*/ 12 w 573"/>
                <a:gd name="T31" fmla="*/ 94 h 117"/>
                <a:gd name="T32" fmla="*/ 3 w 573"/>
                <a:gd name="T33" fmla="*/ 77 h 117"/>
                <a:gd name="T34" fmla="*/ 0 w 573"/>
                <a:gd name="T35" fmla="*/ 59 h 117"/>
                <a:gd name="T36" fmla="*/ 3 w 573"/>
                <a:gd name="T37" fmla="*/ 40 h 117"/>
                <a:gd name="T38" fmla="*/ 12 w 573"/>
                <a:gd name="T39" fmla="*/ 25 h 117"/>
                <a:gd name="T40" fmla="*/ 24 w 573"/>
                <a:gd name="T41" fmla="*/ 11 h 117"/>
                <a:gd name="T42" fmla="*/ 41 w 573"/>
                <a:gd name="T43" fmla="*/ 4 h 117"/>
                <a:gd name="T44" fmla="*/ 59 w 57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7">
                  <a:moveTo>
                    <a:pt x="59" y="0"/>
                  </a:moveTo>
                  <a:lnTo>
                    <a:pt x="516" y="0"/>
                  </a:lnTo>
                  <a:lnTo>
                    <a:pt x="533" y="4"/>
                  </a:lnTo>
                  <a:lnTo>
                    <a:pt x="550" y="11"/>
                  </a:lnTo>
                  <a:lnTo>
                    <a:pt x="562" y="25"/>
                  </a:lnTo>
                  <a:lnTo>
                    <a:pt x="571" y="40"/>
                  </a:lnTo>
                  <a:lnTo>
                    <a:pt x="573" y="59"/>
                  </a:lnTo>
                  <a:lnTo>
                    <a:pt x="571" y="77"/>
                  </a:lnTo>
                  <a:lnTo>
                    <a:pt x="562" y="94"/>
                  </a:lnTo>
                  <a:lnTo>
                    <a:pt x="550" y="106"/>
                  </a:lnTo>
                  <a:lnTo>
                    <a:pt x="533" y="115"/>
                  </a:lnTo>
                  <a:lnTo>
                    <a:pt x="516" y="117"/>
                  </a:lnTo>
                  <a:lnTo>
                    <a:pt x="59" y="117"/>
                  </a:lnTo>
                  <a:lnTo>
                    <a:pt x="41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4" y="11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270"/>
            <p:cNvSpPr>
              <a:spLocks noEditPoints="1"/>
            </p:cNvSpPr>
            <p:nvPr/>
          </p:nvSpPr>
          <p:spPr bwMode="auto">
            <a:xfrm>
              <a:off x="1644650" y="3775075"/>
              <a:ext cx="163513" cy="95250"/>
            </a:xfrm>
            <a:custGeom>
              <a:avLst/>
              <a:gdLst>
                <a:gd name="T0" fmla="*/ 117 w 1030"/>
                <a:gd name="T1" fmla="*/ 116 h 596"/>
                <a:gd name="T2" fmla="*/ 117 w 1030"/>
                <a:gd name="T3" fmla="*/ 479 h 596"/>
                <a:gd name="T4" fmla="*/ 913 w 1030"/>
                <a:gd name="T5" fmla="*/ 479 h 596"/>
                <a:gd name="T6" fmla="*/ 913 w 1030"/>
                <a:gd name="T7" fmla="*/ 116 h 596"/>
                <a:gd name="T8" fmla="*/ 117 w 1030"/>
                <a:gd name="T9" fmla="*/ 116 h 596"/>
                <a:gd name="T10" fmla="*/ 59 w 1030"/>
                <a:gd name="T11" fmla="*/ 0 h 596"/>
                <a:gd name="T12" fmla="*/ 971 w 1030"/>
                <a:gd name="T13" fmla="*/ 0 h 596"/>
                <a:gd name="T14" fmla="*/ 990 w 1030"/>
                <a:gd name="T15" fmla="*/ 2 h 596"/>
                <a:gd name="T16" fmla="*/ 1005 w 1030"/>
                <a:gd name="T17" fmla="*/ 11 h 596"/>
                <a:gd name="T18" fmla="*/ 1019 w 1030"/>
                <a:gd name="T19" fmla="*/ 23 h 596"/>
                <a:gd name="T20" fmla="*/ 1027 w 1030"/>
                <a:gd name="T21" fmla="*/ 39 h 596"/>
                <a:gd name="T22" fmla="*/ 1030 w 1030"/>
                <a:gd name="T23" fmla="*/ 57 h 596"/>
                <a:gd name="T24" fmla="*/ 1030 w 1030"/>
                <a:gd name="T25" fmla="*/ 537 h 596"/>
                <a:gd name="T26" fmla="*/ 1027 w 1030"/>
                <a:gd name="T27" fmla="*/ 556 h 596"/>
                <a:gd name="T28" fmla="*/ 1019 w 1030"/>
                <a:gd name="T29" fmla="*/ 571 h 596"/>
                <a:gd name="T30" fmla="*/ 1005 w 1030"/>
                <a:gd name="T31" fmla="*/ 584 h 596"/>
                <a:gd name="T32" fmla="*/ 990 w 1030"/>
                <a:gd name="T33" fmla="*/ 592 h 596"/>
                <a:gd name="T34" fmla="*/ 971 w 1030"/>
                <a:gd name="T35" fmla="*/ 596 h 596"/>
                <a:gd name="T36" fmla="*/ 59 w 1030"/>
                <a:gd name="T37" fmla="*/ 596 h 596"/>
                <a:gd name="T38" fmla="*/ 41 w 1030"/>
                <a:gd name="T39" fmla="*/ 592 h 596"/>
                <a:gd name="T40" fmla="*/ 24 w 1030"/>
                <a:gd name="T41" fmla="*/ 584 h 596"/>
                <a:gd name="T42" fmla="*/ 12 w 1030"/>
                <a:gd name="T43" fmla="*/ 571 h 596"/>
                <a:gd name="T44" fmla="*/ 3 w 1030"/>
                <a:gd name="T45" fmla="*/ 556 h 596"/>
                <a:gd name="T46" fmla="*/ 0 w 1030"/>
                <a:gd name="T47" fmla="*/ 537 h 596"/>
                <a:gd name="T48" fmla="*/ 0 w 1030"/>
                <a:gd name="T49" fmla="*/ 57 h 596"/>
                <a:gd name="T50" fmla="*/ 3 w 1030"/>
                <a:gd name="T51" fmla="*/ 39 h 596"/>
                <a:gd name="T52" fmla="*/ 12 w 1030"/>
                <a:gd name="T53" fmla="*/ 23 h 596"/>
                <a:gd name="T54" fmla="*/ 24 w 1030"/>
                <a:gd name="T55" fmla="*/ 11 h 596"/>
                <a:gd name="T56" fmla="*/ 41 w 1030"/>
                <a:gd name="T57" fmla="*/ 2 h 596"/>
                <a:gd name="T58" fmla="*/ 59 w 1030"/>
                <a:gd name="T5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0" h="596">
                  <a:moveTo>
                    <a:pt x="117" y="116"/>
                  </a:moveTo>
                  <a:lnTo>
                    <a:pt x="117" y="479"/>
                  </a:lnTo>
                  <a:lnTo>
                    <a:pt x="913" y="479"/>
                  </a:lnTo>
                  <a:lnTo>
                    <a:pt x="913" y="116"/>
                  </a:lnTo>
                  <a:lnTo>
                    <a:pt x="117" y="116"/>
                  </a:lnTo>
                  <a:close/>
                  <a:moveTo>
                    <a:pt x="59" y="0"/>
                  </a:moveTo>
                  <a:lnTo>
                    <a:pt x="971" y="0"/>
                  </a:lnTo>
                  <a:lnTo>
                    <a:pt x="990" y="2"/>
                  </a:lnTo>
                  <a:lnTo>
                    <a:pt x="1005" y="11"/>
                  </a:lnTo>
                  <a:lnTo>
                    <a:pt x="1019" y="23"/>
                  </a:lnTo>
                  <a:lnTo>
                    <a:pt x="1027" y="39"/>
                  </a:lnTo>
                  <a:lnTo>
                    <a:pt x="1030" y="57"/>
                  </a:lnTo>
                  <a:lnTo>
                    <a:pt x="1030" y="537"/>
                  </a:lnTo>
                  <a:lnTo>
                    <a:pt x="1027" y="556"/>
                  </a:lnTo>
                  <a:lnTo>
                    <a:pt x="1019" y="571"/>
                  </a:lnTo>
                  <a:lnTo>
                    <a:pt x="1005" y="584"/>
                  </a:lnTo>
                  <a:lnTo>
                    <a:pt x="990" y="592"/>
                  </a:lnTo>
                  <a:lnTo>
                    <a:pt x="971" y="596"/>
                  </a:lnTo>
                  <a:lnTo>
                    <a:pt x="59" y="596"/>
                  </a:lnTo>
                  <a:lnTo>
                    <a:pt x="41" y="592"/>
                  </a:lnTo>
                  <a:lnTo>
                    <a:pt x="24" y="584"/>
                  </a:lnTo>
                  <a:lnTo>
                    <a:pt x="12" y="571"/>
                  </a:lnTo>
                  <a:lnTo>
                    <a:pt x="3" y="556"/>
                  </a:lnTo>
                  <a:lnTo>
                    <a:pt x="0" y="537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71"/>
            <p:cNvSpPr>
              <a:spLocks/>
            </p:cNvSpPr>
            <p:nvPr/>
          </p:nvSpPr>
          <p:spPr bwMode="auto">
            <a:xfrm>
              <a:off x="1876425" y="3703638"/>
              <a:ext cx="163513" cy="17463"/>
            </a:xfrm>
            <a:custGeom>
              <a:avLst/>
              <a:gdLst>
                <a:gd name="T0" fmla="*/ 58 w 1028"/>
                <a:gd name="T1" fmla="*/ 0 h 117"/>
                <a:gd name="T2" fmla="*/ 971 w 1028"/>
                <a:gd name="T3" fmla="*/ 0 h 117"/>
                <a:gd name="T4" fmla="*/ 989 w 1028"/>
                <a:gd name="T5" fmla="*/ 4 h 117"/>
                <a:gd name="T6" fmla="*/ 1005 w 1028"/>
                <a:gd name="T7" fmla="*/ 11 h 117"/>
                <a:gd name="T8" fmla="*/ 1017 w 1028"/>
                <a:gd name="T9" fmla="*/ 25 h 117"/>
                <a:gd name="T10" fmla="*/ 1026 w 1028"/>
                <a:gd name="T11" fmla="*/ 40 h 117"/>
                <a:gd name="T12" fmla="*/ 1028 w 1028"/>
                <a:gd name="T13" fmla="*/ 59 h 117"/>
                <a:gd name="T14" fmla="*/ 1026 w 1028"/>
                <a:gd name="T15" fmla="*/ 77 h 117"/>
                <a:gd name="T16" fmla="*/ 1017 w 1028"/>
                <a:gd name="T17" fmla="*/ 94 h 117"/>
                <a:gd name="T18" fmla="*/ 1005 w 1028"/>
                <a:gd name="T19" fmla="*/ 106 h 117"/>
                <a:gd name="T20" fmla="*/ 989 w 1028"/>
                <a:gd name="T21" fmla="*/ 115 h 117"/>
                <a:gd name="T22" fmla="*/ 971 w 1028"/>
                <a:gd name="T23" fmla="*/ 117 h 117"/>
                <a:gd name="T24" fmla="*/ 58 w 1028"/>
                <a:gd name="T25" fmla="*/ 117 h 117"/>
                <a:gd name="T26" fmla="*/ 40 w 1028"/>
                <a:gd name="T27" fmla="*/ 115 h 117"/>
                <a:gd name="T28" fmla="*/ 24 w 1028"/>
                <a:gd name="T29" fmla="*/ 106 h 117"/>
                <a:gd name="T30" fmla="*/ 11 w 1028"/>
                <a:gd name="T31" fmla="*/ 94 h 117"/>
                <a:gd name="T32" fmla="*/ 3 w 1028"/>
                <a:gd name="T33" fmla="*/ 77 h 117"/>
                <a:gd name="T34" fmla="*/ 0 w 1028"/>
                <a:gd name="T35" fmla="*/ 59 h 117"/>
                <a:gd name="T36" fmla="*/ 3 w 1028"/>
                <a:gd name="T37" fmla="*/ 40 h 117"/>
                <a:gd name="T38" fmla="*/ 11 w 1028"/>
                <a:gd name="T39" fmla="*/ 25 h 117"/>
                <a:gd name="T40" fmla="*/ 24 w 1028"/>
                <a:gd name="T41" fmla="*/ 11 h 117"/>
                <a:gd name="T42" fmla="*/ 40 w 1028"/>
                <a:gd name="T43" fmla="*/ 4 h 117"/>
                <a:gd name="T44" fmla="*/ 58 w 1028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8" h="117">
                  <a:moveTo>
                    <a:pt x="58" y="0"/>
                  </a:moveTo>
                  <a:lnTo>
                    <a:pt x="971" y="0"/>
                  </a:lnTo>
                  <a:lnTo>
                    <a:pt x="989" y="4"/>
                  </a:lnTo>
                  <a:lnTo>
                    <a:pt x="1005" y="11"/>
                  </a:lnTo>
                  <a:lnTo>
                    <a:pt x="1017" y="25"/>
                  </a:lnTo>
                  <a:lnTo>
                    <a:pt x="1026" y="40"/>
                  </a:lnTo>
                  <a:lnTo>
                    <a:pt x="1028" y="59"/>
                  </a:lnTo>
                  <a:lnTo>
                    <a:pt x="1026" y="77"/>
                  </a:lnTo>
                  <a:lnTo>
                    <a:pt x="1017" y="94"/>
                  </a:lnTo>
                  <a:lnTo>
                    <a:pt x="1005" y="106"/>
                  </a:lnTo>
                  <a:lnTo>
                    <a:pt x="989" y="115"/>
                  </a:lnTo>
                  <a:lnTo>
                    <a:pt x="971" y="117"/>
                  </a:lnTo>
                  <a:lnTo>
                    <a:pt x="58" y="117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272"/>
            <p:cNvSpPr>
              <a:spLocks/>
            </p:cNvSpPr>
            <p:nvPr/>
          </p:nvSpPr>
          <p:spPr bwMode="auto">
            <a:xfrm>
              <a:off x="1876425" y="3740150"/>
              <a:ext cx="163513" cy="19050"/>
            </a:xfrm>
            <a:custGeom>
              <a:avLst/>
              <a:gdLst>
                <a:gd name="T0" fmla="*/ 58 w 1028"/>
                <a:gd name="T1" fmla="*/ 0 h 116"/>
                <a:gd name="T2" fmla="*/ 971 w 1028"/>
                <a:gd name="T3" fmla="*/ 0 h 116"/>
                <a:gd name="T4" fmla="*/ 989 w 1028"/>
                <a:gd name="T5" fmla="*/ 2 h 116"/>
                <a:gd name="T6" fmla="*/ 1005 w 1028"/>
                <a:gd name="T7" fmla="*/ 11 h 116"/>
                <a:gd name="T8" fmla="*/ 1017 w 1028"/>
                <a:gd name="T9" fmla="*/ 23 h 116"/>
                <a:gd name="T10" fmla="*/ 1026 w 1028"/>
                <a:gd name="T11" fmla="*/ 39 h 116"/>
                <a:gd name="T12" fmla="*/ 1028 w 1028"/>
                <a:gd name="T13" fmla="*/ 57 h 116"/>
                <a:gd name="T14" fmla="*/ 1026 w 1028"/>
                <a:gd name="T15" fmla="*/ 76 h 116"/>
                <a:gd name="T16" fmla="*/ 1017 w 1028"/>
                <a:gd name="T17" fmla="*/ 93 h 116"/>
                <a:gd name="T18" fmla="*/ 1005 w 1028"/>
                <a:gd name="T19" fmla="*/ 105 h 116"/>
                <a:gd name="T20" fmla="*/ 989 w 1028"/>
                <a:gd name="T21" fmla="*/ 113 h 116"/>
                <a:gd name="T22" fmla="*/ 971 w 1028"/>
                <a:gd name="T23" fmla="*/ 116 h 116"/>
                <a:gd name="T24" fmla="*/ 58 w 1028"/>
                <a:gd name="T25" fmla="*/ 116 h 116"/>
                <a:gd name="T26" fmla="*/ 40 w 1028"/>
                <a:gd name="T27" fmla="*/ 113 h 116"/>
                <a:gd name="T28" fmla="*/ 24 w 1028"/>
                <a:gd name="T29" fmla="*/ 105 h 116"/>
                <a:gd name="T30" fmla="*/ 11 w 1028"/>
                <a:gd name="T31" fmla="*/ 93 h 116"/>
                <a:gd name="T32" fmla="*/ 3 w 1028"/>
                <a:gd name="T33" fmla="*/ 76 h 116"/>
                <a:gd name="T34" fmla="*/ 0 w 1028"/>
                <a:gd name="T35" fmla="*/ 57 h 116"/>
                <a:gd name="T36" fmla="*/ 3 w 1028"/>
                <a:gd name="T37" fmla="*/ 39 h 116"/>
                <a:gd name="T38" fmla="*/ 11 w 1028"/>
                <a:gd name="T39" fmla="*/ 23 h 116"/>
                <a:gd name="T40" fmla="*/ 24 w 1028"/>
                <a:gd name="T41" fmla="*/ 11 h 116"/>
                <a:gd name="T42" fmla="*/ 40 w 1028"/>
                <a:gd name="T43" fmla="*/ 2 h 116"/>
                <a:gd name="T44" fmla="*/ 58 w 102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8" h="116">
                  <a:moveTo>
                    <a:pt x="58" y="0"/>
                  </a:moveTo>
                  <a:lnTo>
                    <a:pt x="971" y="0"/>
                  </a:lnTo>
                  <a:lnTo>
                    <a:pt x="989" y="2"/>
                  </a:lnTo>
                  <a:lnTo>
                    <a:pt x="1005" y="11"/>
                  </a:lnTo>
                  <a:lnTo>
                    <a:pt x="1017" y="23"/>
                  </a:lnTo>
                  <a:lnTo>
                    <a:pt x="1026" y="39"/>
                  </a:lnTo>
                  <a:lnTo>
                    <a:pt x="1028" y="57"/>
                  </a:lnTo>
                  <a:lnTo>
                    <a:pt x="1026" y="76"/>
                  </a:lnTo>
                  <a:lnTo>
                    <a:pt x="1017" y="93"/>
                  </a:lnTo>
                  <a:lnTo>
                    <a:pt x="1005" y="105"/>
                  </a:lnTo>
                  <a:lnTo>
                    <a:pt x="989" y="113"/>
                  </a:lnTo>
                  <a:lnTo>
                    <a:pt x="971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73"/>
            <p:cNvSpPr>
              <a:spLocks/>
            </p:cNvSpPr>
            <p:nvPr/>
          </p:nvSpPr>
          <p:spPr bwMode="auto">
            <a:xfrm>
              <a:off x="1876425" y="3776663"/>
              <a:ext cx="163513" cy="19050"/>
            </a:xfrm>
            <a:custGeom>
              <a:avLst/>
              <a:gdLst>
                <a:gd name="T0" fmla="*/ 58 w 1028"/>
                <a:gd name="T1" fmla="*/ 0 h 117"/>
                <a:gd name="T2" fmla="*/ 971 w 1028"/>
                <a:gd name="T3" fmla="*/ 0 h 117"/>
                <a:gd name="T4" fmla="*/ 989 w 1028"/>
                <a:gd name="T5" fmla="*/ 3 h 117"/>
                <a:gd name="T6" fmla="*/ 1005 w 1028"/>
                <a:gd name="T7" fmla="*/ 12 h 117"/>
                <a:gd name="T8" fmla="*/ 1017 w 1028"/>
                <a:gd name="T9" fmla="*/ 24 h 117"/>
                <a:gd name="T10" fmla="*/ 1026 w 1028"/>
                <a:gd name="T11" fmla="*/ 40 h 117"/>
                <a:gd name="T12" fmla="*/ 1028 w 1028"/>
                <a:gd name="T13" fmla="*/ 58 h 117"/>
                <a:gd name="T14" fmla="*/ 1026 w 1028"/>
                <a:gd name="T15" fmla="*/ 77 h 117"/>
                <a:gd name="T16" fmla="*/ 1017 w 1028"/>
                <a:gd name="T17" fmla="*/ 93 h 117"/>
                <a:gd name="T18" fmla="*/ 1005 w 1028"/>
                <a:gd name="T19" fmla="*/ 106 h 117"/>
                <a:gd name="T20" fmla="*/ 989 w 1028"/>
                <a:gd name="T21" fmla="*/ 114 h 117"/>
                <a:gd name="T22" fmla="*/ 971 w 1028"/>
                <a:gd name="T23" fmla="*/ 117 h 117"/>
                <a:gd name="T24" fmla="*/ 58 w 1028"/>
                <a:gd name="T25" fmla="*/ 117 h 117"/>
                <a:gd name="T26" fmla="*/ 40 w 1028"/>
                <a:gd name="T27" fmla="*/ 114 h 117"/>
                <a:gd name="T28" fmla="*/ 24 w 1028"/>
                <a:gd name="T29" fmla="*/ 106 h 117"/>
                <a:gd name="T30" fmla="*/ 11 w 1028"/>
                <a:gd name="T31" fmla="*/ 93 h 117"/>
                <a:gd name="T32" fmla="*/ 3 w 1028"/>
                <a:gd name="T33" fmla="*/ 77 h 117"/>
                <a:gd name="T34" fmla="*/ 0 w 1028"/>
                <a:gd name="T35" fmla="*/ 58 h 117"/>
                <a:gd name="T36" fmla="*/ 3 w 1028"/>
                <a:gd name="T37" fmla="*/ 40 h 117"/>
                <a:gd name="T38" fmla="*/ 11 w 1028"/>
                <a:gd name="T39" fmla="*/ 24 h 117"/>
                <a:gd name="T40" fmla="*/ 24 w 1028"/>
                <a:gd name="T41" fmla="*/ 12 h 117"/>
                <a:gd name="T42" fmla="*/ 40 w 1028"/>
                <a:gd name="T43" fmla="*/ 3 h 117"/>
                <a:gd name="T44" fmla="*/ 58 w 1028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8" h="117">
                  <a:moveTo>
                    <a:pt x="58" y="0"/>
                  </a:moveTo>
                  <a:lnTo>
                    <a:pt x="971" y="0"/>
                  </a:lnTo>
                  <a:lnTo>
                    <a:pt x="989" y="3"/>
                  </a:lnTo>
                  <a:lnTo>
                    <a:pt x="1005" y="12"/>
                  </a:lnTo>
                  <a:lnTo>
                    <a:pt x="1017" y="24"/>
                  </a:lnTo>
                  <a:lnTo>
                    <a:pt x="1026" y="40"/>
                  </a:lnTo>
                  <a:lnTo>
                    <a:pt x="1028" y="58"/>
                  </a:lnTo>
                  <a:lnTo>
                    <a:pt x="1026" y="77"/>
                  </a:lnTo>
                  <a:lnTo>
                    <a:pt x="1017" y="93"/>
                  </a:lnTo>
                  <a:lnTo>
                    <a:pt x="1005" y="106"/>
                  </a:lnTo>
                  <a:lnTo>
                    <a:pt x="989" y="114"/>
                  </a:lnTo>
                  <a:lnTo>
                    <a:pt x="971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74"/>
            <p:cNvSpPr>
              <a:spLocks/>
            </p:cNvSpPr>
            <p:nvPr/>
          </p:nvSpPr>
          <p:spPr bwMode="auto">
            <a:xfrm>
              <a:off x="1876425" y="3814763"/>
              <a:ext cx="163513" cy="17463"/>
            </a:xfrm>
            <a:custGeom>
              <a:avLst/>
              <a:gdLst>
                <a:gd name="T0" fmla="*/ 58 w 1028"/>
                <a:gd name="T1" fmla="*/ 0 h 116"/>
                <a:gd name="T2" fmla="*/ 971 w 1028"/>
                <a:gd name="T3" fmla="*/ 0 h 116"/>
                <a:gd name="T4" fmla="*/ 989 w 1028"/>
                <a:gd name="T5" fmla="*/ 3 h 116"/>
                <a:gd name="T6" fmla="*/ 1005 w 1028"/>
                <a:gd name="T7" fmla="*/ 11 h 116"/>
                <a:gd name="T8" fmla="*/ 1017 w 1028"/>
                <a:gd name="T9" fmla="*/ 24 h 116"/>
                <a:gd name="T10" fmla="*/ 1026 w 1028"/>
                <a:gd name="T11" fmla="*/ 40 h 116"/>
                <a:gd name="T12" fmla="*/ 1028 w 1028"/>
                <a:gd name="T13" fmla="*/ 59 h 116"/>
                <a:gd name="T14" fmla="*/ 1026 w 1028"/>
                <a:gd name="T15" fmla="*/ 76 h 116"/>
                <a:gd name="T16" fmla="*/ 1017 w 1028"/>
                <a:gd name="T17" fmla="*/ 93 h 116"/>
                <a:gd name="T18" fmla="*/ 1005 w 1028"/>
                <a:gd name="T19" fmla="*/ 105 h 116"/>
                <a:gd name="T20" fmla="*/ 989 w 1028"/>
                <a:gd name="T21" fmla="*/ 114 h 116"/>
                <a:gd name="T22" fmla="*/ 971 w 1028"/>
                <a:gd name="T23" fmla="*/ 116 h 116"/>
                <a:gd name="T24" fmla="*/ 58 w 1028"/>
                <a:gd name="T25" fmla="*/ 116 h 116"/>
                <a:gd name="T26" fmla="*/ 40 w 1028"/>
                <a:gd name="T27" fmla="*/ 114 h 116"/>
                <a:gd name="T28" fmla="*/ 24 w 1028"/>
                <a:gd name="T29" fmla="*/ 105 h 116"/>
                <a:gd name="T30" fmla="*/ 11 w 1028"/>
                <a:gd name="T31" fmla="*/ 93 h 116"/>
                <a:gd name="T32" fmla="*/ 3 w 1028"/>
                <a:gd name="T33" fmla="*/ 76 h 116"/>
                <a:gd name="T34" fmla="*/ 0 w 1028"/>
                <a:gd name="T35" fmla="*/ 59 h 116"/>
                <a:gd name="T36" fmla="*/ 3 w 1028"/>
                <a:gd name="T37" fmla="*/ 40 h 116"/>
                <a:gd name="T38" fmla="*/ 11 w 1028"/>
                <a:gd name="T39" fmla="*/ 24 h 116"/>
                <a:gd name="T40" fmla="*/ 24 w 1028"/>
                <a:gd name="T41" fmla="*/ 11 h 116"/>
                <a:gd name="T42" fmla="*/ 40 w 1028"/>
                <a:gd name="T43" fmla="*/ 3 h 116"/>
                <a:gd name="T44" fmla="*/ 58 w 102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8" h="116">
                  <a:moveTo>
                    <a:pt x="58" y="0"/>
                  </a:moveTo>
                  <a:lnTo>
                    <a:pt x="971" y="0"/>
                  </a:lnTo>
                  <a:lnTo>
                    <a:pt x="989" y="3"/>
                  </a:lnTo>
                  <a:lnTo>
                    <a:pt x="1005" y="11"/>
                  </a:lnTo>
                  <a:lnTo>
                    <a:pt x="1017" y="24"/>
                  </a:lnTo>
                  <a:lnTo>
                    <a:pt x="1026" y="40"/>
                  </a:lnTo>
                  <a:lnTo>
                    <a:pt x="1028" y="59"/>
                  </a:lnTo>
                  <a:lnTo>
                    <a:pt x="1026" y="76"/>
                  </a:lnTo>
                  <a:lnTo>
                    <a:pt x="1017" y="93"/>
                  </a:lnTo>
                  <a:lnTo>
                    <a:pt x="1005" y="105"/>
                  </a:lnTo>
                  <a:lnTo>
                    <a:pt x="989" y="114"/>
                  </a:lnTo>
                  <a:lnTo>
                    <a:pt x="971" y="116"/>
                  </a:lnTo>
                  <a:lnTo>
                    <a:pt x="58" y="116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275"/>
            <p:cNvSpPr>
              <a:spLocks/>
            </p:cNvSpPr>
            <p:nvPr/>
          </p:nvSpPr>
          <p:spPr bwMode="auto">
            <a:xfrm>
              <a:off x="1876425" y="3851275"/>
              <a:ext cx="90488" cy="19050"/>
            </a:xfrm>
            <a:custGeom>
              <a:avLst/>
              <a:gdLst>
                <a:gd name="T0" fmla="*/ 58 w 573"/>
                <a:gd name="T1" fmla="*/ 0 h 117"/>
                <a:gd name="T2" fmla="*/ 514 w 573"/>
                <a:gd name="T3" fmla="*/ 0 h 117"/>
                <a:gd name="T4" fmla="*/ 533 w 573"/>
                <a:gd name="T5" fmla="*/ 2 h 117"/>
                <a:gd name="T6" fmla="*/ 548 w 573"/>
                <a:gd name="T7" fmla="*/ 11 h 117"/>
                <a:gd name="T8" fmla="*/ 562 w 573"/>
                <a:gd name="T9" fmla="*/ 23 h 117"/>
                <a:gd name="T10" fmla="*/ 569 w 573"/>
                <a:gd name="T11" fmla="*/ 40 h 117"/>
                <a:gd name="T12" fmla="*/ 573 w 573"/>
                <a:gd name="T13" fmla="*/ 58 h 117"/>
                <a:gd name="T14" fmla="*/ 569 w 573"/>
                <a:gd name="T15" fmla="*/ 77 h 117"/>
                <a:gd name="T16" fmla="*/ 562 w 573"/>
                <a:gd name="T17" fmla="*/ 92 h 117"/>
                <a:gd name="T18" fmla="*/ 548 w 573"/>
                <a:gd name="T19" fmla="*/ 105 h 117"/>
                <a:gd name="T20" fmla="*/ 533 w 573"/>
                <a:gd name="T21" fmla="*/ 113 h 117"/>
                <a:gd name="T22" fmla="*/ 514 w 573"/>
                <a:gd name="T23" fmla="*/ 117 h 117"/>
                <a:gd name="T24" fmla="*/ 58 w 573"/>
                <a:gd name="T25" fmla="*/ 117 h 117"/>
                <a:gd name="T26" fmla="*/ 40 w 573"/>
                <a:gd name="T27" fmla="*/ 113 h 117"/>
                <a:gd name="T28" fmla="*/ 24 w 573"/>
                <a:gd name="T29" fmla="*/ 105 h 117"/>
                <a:gd name="T30" fmla="*/ 11 w 573"/>
                <a:gd name="T31" fmla="*/ 92 h 117"/>
                <a:gd name="T32" fmla="*/ 3 w 573"/>
                <a:gd name="T33" fmla="*/ 77 h 117"/>
                <a:gd name="T34" fmla="*/ 0 w 573"/>
                <a:gd name="T35" fmla="*/ 58 h 117"/>
                <a:gd name="T36" fmla="*/ 3 w 573"/>
                <a:gd name="T37" fmla="*/ 40 h 117"/>
                <a:gd name="T38" fmla="*/ 11 w 573"/>
                <a:gd name="T39" fmla="*/ 23 h 117"/>
                <a:gd name="T40" fmla="*/ 24 w 573"/>
                <a:gd name="T41" fmla="*/ 11 h 117"/>
                <a:gd name="T42" fmla="*/ 40 w 573"/>
                <a:gd name="T43" fmla="*/ 2 h 117"/>
                <a:gd name="T44" fmla="*/ 58 w 57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3" h="117">
                  <a:moveTo>
                    <a:pt x="58" y="0"/>
                  </a:moveTo>
                  <a:lnTo>
                    <a:pt x="514" y="0"/>
                  </a:lnTo>
                  <a:lnTo>
                    <a:pt x="533" y="2"/>
                  </a:lnTo>
                  <a:lnTo>
                    <a:pt x="548" y="11"/>
                  </a:lnTo>
                  <a:lnTo>
                    <a:pt x="562" y="23"/>
                  </a:lnTo>
                  <a:lnTo>
                    <a:pt x="569" y="40"/>
                  </a:lnTo>
                  <a:lnTo>
                    <a:pt x="573" y="58"/>
                  </a:lnTo>
                  <a:lnTo>
                    <a:pt x="569" y="77"/>
                  </a:lnTo>
                  <a:lnTo>
                    <a:pt x="562" y="92"/>
                  </a:lnTo>
                  <a:lnTo>
                    <a:pt x="548" y="105"/>
                  </a:lnTo>
                  <a:lnTo>
                    <a:pt x="533" y="113"/>
                  </a:lnTo>
                  <a:lnTo>
                    <a:pt x="514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76"/>
            <p:cNvSpPr>
              <a:spLocks noEditPoints="1"/>
            </p:cNvSpPr>
            <p:nvPr/>
          </p:nvSpPr>
          <p:spPr bwMode="auto">
            <a:xfrm>
              <a:off x="1876425" y="3552825"/>
              <a:ext cx="163513" cy="131763"/>
            </a:xfrm>
            <a:custGeom>
              <a:avLst/>
              <a:gdLst>
                <a:gd name="T0" fmla="*/ 651 w 1028"/>
                <a:gd name="T1" fmla="*/ 314 h 830"/>
                <a:gd name="T2" fmla="*/ 617 w 1028"/>
                <a:gd name="T3" fmla="*/ 466 h 830"/>
                <a:gd name="T4" fmla="*/ 723 w 1028"/>
                <a:gd name="T5" fmla="*/ 601 h 830"/>
                <a:gd name="T6" fmla="*/ 305 w 1028"/>
                <a:gd name="T7" fmla="*/ 601 h 830"/>
                <a:gd name="T8" fmla="*/ 411 w 1028"/>
                <a:gd name="T9" fmla="*/ 466 h 830"/>
                <a:gd name="T10" fmla="*/ 377 w 1028"/>
                <a:gd name="T11" fmla="*/ 314 h 830"/>
                <a:gd name="T12" fmla="*/ 58 w 1028"/>
                <a:gd name="T13" fmla="*/ 0 h 830"/>
                <a:gd name="T14" fmla="*/ 194 w 1028"/>
                <a:gd name="T15" fmla="*/ 21 h 830"/>
                <a:gd name="T16" fmla="*/ 276 w 1028"/>
                <a:gd name="T17" fmla="*/ 57 h 830"/>
                <a:gd name="T18" fmla="*/ 358 w 1028"/>
                <a:gd name="T19" fmla="*/ 118 h 830"/>
                <a:gd name="T20" fmla="*/ 458 w 1028"/>
                <a:gd name="T21" fmla="*/ 227 h 830"/>
                <a:gd name="T22" fmla="*/ 542 w 1028"/>
                <a:gd name="T23" fmla="*/ 267 h 830"/>
                <a:gd name="T24" fmla="*/ 635 w 1028"/>
                <a:gd name="T25" fmla="*/ 152 h 830"/>
                <a:gd name="T26" fmla="*/ 747 w 1028"/>
                <a:gd name="T27" fmla="*/ 61 h 830"/>
                <a:gd name="T28" fmla="*/ 794 w 1028"/>
                <a:gd name="T29" fmla="*/ 36 h 830"/>
                <a:gd name="T30" fmla="*/ 922 w 1028"/>
                <a:gd name="T31" fmla="*/ 2 h 830"/>
                <a:gd name="T32" fmla="*/ 1005 w 1028"/>
                <a:gd name="T33" fmla="*/ 11 h 830"/>
                <a:gd name="T34" fmla="*/ 1028 w 1028"/>
                <a:gd name="T35" fmla="*/ 57 h 830"/>
                <a:gd name="T36" fmla="*/ 1005 w 1028"/>
                <a:gd name="T37" fmla="*/ 105 h 830"/>
                <a:gd name="T38" fmla="*/ 934 w 1028"/>
                <a:gd name="T39" fmla="*/ 118 h 830"/>
                <a:gd name="T40" fmla="*/ 839 w 1028"/>
                <a:gd name="T41" fmla="*/ 143 h 830"/>
                <a:gd name="T42" fmla="*/ 901 w 1028"/>
                <a:gd name="T43" fmla="*/ 706 h 830"/>
                <a:gd name="T44" fmla="*/ 989 w 1028"/>
                <a:gd name="T45" fmla="*/ 716 h 830"/>
                <a:gd name="T46" fmla="*/ 1026 w 1028"/>
                <a:gd name="T47" fmla="*/ 753 h 830"/>
                <a:gd name="T48" fmla="*/ 1017 w 1028"/>
                <a:gd name="T49" fmla="*/ 805 h 830"/>
                <a:gd name="T50" fmla="*/ 971 w 1028"/>
                <a:gd name="T51" fmla="*/ 830 h 830"/>
                <a:gd name="T52" fmla="*/ 834 w 1028"/>
                <a:gd name="T53" fmla="*/ 809 h 830"/>
                <a:gd name="T54" fmla="*/ 752 w 1028"/>
                <a:gd name="T55" fmla="*/ 772 h 830"/>
                <a:gd name="T56" fmla="*/ 670 w 1028"/>
                <a:gd name="T57" fmla="*/ 711 h 830"/>
                <a:gd name="T58" fmla="*/ 572 w 1028"/>
                <a:gd name="T59" fmla="*/ 602 h 830"/>
                <a:gd name="T60" fmla="*/ 486 w 1028"/>
                <a:gd name="T61" fmla="*/ 562 h 830"/>
                <a:gd name="T62" fmla="*/ 394 w 1028"/>
                <a:gd name="T63" fmla="*/ 677 h 830"/>
                <a:gd name="T64" fmla="*/ 281 w 1028"/>
                <a:gd name="T65" fmla="*/ 769 h 830"/>
                <a:gd name="T66" fmla="*/ 234 w 1028"/>
                <a:gd name="T67" fmla="*/ 793 h 830"/>
                <a:gd name="T68" fmla="*/ 107 w 1028"/>
                <a:gd name="T69" fmla="*/ 828 h 830"/>
                <a:gd name="T70" fmla="*/ 24 w 1028"/>
                <a:gd name="T71" fmla="*/ 819 h 830"/>
                <a:gd name="T72" fmla="*/ 0 w 1028"/>
                <a:gd name="T73" fmla="*/ 771 h 830"/>
                <a:gd name="T74" fmla="*/ 24 w 1028"/>
                <a:gd name="T75" fmla="*/ 724 h 830"/>
                <a:gd name="T76" fmla="*/ 94 w 1028"/>
                <a:gd name="T77" fmla="*/ 711 h 830"/>
                <a:gd name="T78" fmla="*/ 189 w 1028"/>
                <a:gd name="T79" fmla="*/ 686 h 830"/>
                <a:gd name="T80" fmla="*/ 127 w 1028"/>
                <a:gd name="T81" fmla="*/ 123 h 830"/>
                <a:gd name="T82" fmla="*/ 40 w 1028"/>
                <a:gd name="T83" fmla="*/ 113 h 830"/>
                <a:gd name="T84" fmla="*/ 3 w 1028"/>
                <a:gd name="T85" fmla="*/ 76 h 830"/>
                <a:gd name="T86" fmla="*/ 11 w 1028"/>
                <a:gd name="T87" fmla="*/ 23 h 830"/>
                <a:gd name="T88" fmla="*/ 58 w 1028"/>
                <a:gd name="T89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28" h="830">
                  <a:moveTo>
                    <a:pt x="723" y="227"/>
                  </a:moveTo>
                  <a:lnTo>
                    <a:pt x="687" y="268"/>
                  </a:lnTo>
                  <a:lnTo>
                    <a:pt x="651" y="314"/>
                  </a:lnTo>
                  <a:lnTo>
                    <a:pt x="617" y="363"/>
                  </a:lnTo>
                  <a:lnTo>
                    <a:pt x="584" y="415"/>
                  </a:lnTo>
                  <a:lnTo>
                    <a:pt x="617" y="466"/>
                  </a:lnTo>
                  <a:lnTo>
                    <a:pt x="651" y="516"/>
                  </a:lnTo>
                  <a:lnTo>
                    <a:pt x="687" y="560"/>
                  </a:lnTo>
                  <a:lnTo>
                    <a:pt x="723" y="601"/>
                  </a:lnTo>
                  <a:lnTo>
                    <a:pt x="723" y="227"/>
                  </a:lnTo>
                  <a:close/>
                  <a:moveTo>
                    <a:pt x="305" y="227"/>
                  </a:moveTo>
                  <a:lnTo>
                    <a:pt x="305" y="601"/>
                  </a:lnTo>
                  <a:lnTo>
                    <a:pt x="342" y="560"/>
                  </a:lnTo>
                  <a:lnTo>
                    <a:pt x="377" y="516"/>
                  </a:lnTo>
                  <a:lnTo>
                    <a:pt x="411" y="466"/>
                  </a:lnTo>
                  <a:lnTo>
                    <a:pt x="446" y="415"/>
                  </a:lnTo>
                  <a:lnTo>
                    <a:pt x="411" y="363"/>
                  </a:lnTo>
                  <a:lnTo>
                    <a:pt x="377" y="314"/>
                  </a:lnTo>
                  <a:lnTo>
                    <a:pt x="342" y="268"/>
                  </a:lnTo>
                  <a:lnTo>
                    <a:pt x="305" y="227"/>
                  </a:lnTo>
                  <a:close/>
                  <a:moveTo>
                    <a:pt x="58" y="0"/>
                  </a:moveTo>
                  <a:lnTo>
                    <a:pt x="107" y="2"/>
                  </a:lnTo>
                  <a:lnTo>
                    <a:pt x="152" y="10"/>
                  </a:lnTo>
                  <a:lnTo>
                    <a:pt x="194" y="21"/>
                  </a:lnTo>
                  <a:lnTo>
                    <a:pt x="234" y="36"/>
                  </a:lnTo>
                  <a:lnTo>
                    <a:pt x="272" y="55"/>
                  </a:lnTo>
                  <a:lnTo>
                    <a:pt x="276" y="57"/>
                  </a:lnTo>
                  <a:lnTo>
                    <a:pt x="281" y="60"/>
                  </a:lnTo>
                  <a:lnTo>
                    <a:pt x="321" y="87"/>
                  </a:lnTo>
                  <a:lnTo>
                    <a:pt x="358" y="118"/>
                  </a:lnTo>
                  <a:lnTo>
                    <a:pt x="394" y="152"/>
                  </a:lnTo>
                  <a:lnTo>
                    <a:pt x="427" y="188"/>
                  </a:lnTo>
                  <a:lnTo>
                    <a:pt x="458" y="227"/>
                  </a:lnTo>
                  <a:lnTo>
                    <a:pt x="486" y="267"/>
                  </a:lnTo>
                  <a:lnTo>
                    <a:pt x="514" y="307"/>
                  </a:lnTo>
                  <a:lnTo>
                    <a:pt x="542" y="267"/>
                  </a:lnTo>
                  <a:lnTo>
                    <a:pt x="572" y="227"/>
                  </a:lnTo>
                  <a:lnTo>
                    <a:pt x="603" y="188"/>
                  </a:lnTo>
                  <a:lnTo>
                    <a:pt x="635" y="152"/>
                  </a:lnTo>
                  <a:lnTo>
                    <a:pt x="670" y="118"/>
                  </a:lnTo>
                  <a:lnTo>
                    <a:pt x="708" y="87"/>
                  </a:lnTo>
                  <a:lnTo>
                    <a:pt x="747" y="61"/>
                  </a:lnTo>
                  <a:lnTo>
                    <a:pt x="752" y="57"/>
                  </a:lnTo>
                  <a:lnTo>
                    <a:pt x="756" y="55"/>
                  </a:lnTo>
                  <a:lnTo>
                    <a:pt x="794" y="36"/>
                  </a:lnTo>
                  <a:lnTo>
                    <a:pt x="834" y="21"/>
                  </a:lnTo>
                  <a:lnTo>
                    <a:pt x="877" y="9"/>
                  </a:lnTo>
                  <a:lnTo>
                    <a:pt x="922" y="2"/>
                  </a:lnTo>
                  <a:lnTo>
                    <a:pt x="971" y="0"/>
                  </a:lnTo>
                  <a:lnTo>
                    <a:pt x="989" y="3"/>
                  </a:lnTo>
                  <a:lnTo>
                    <a:pt x="1005" y="11"/>
                  </a:lnTo>
                  <a:lnTo>
                    <a:pt x="1017" y="23"/>
                  </a:lnTo>
                  <a:lnTo>
                    <a:pt x="1026" y="40"/>
                  </a:lnTo>
                  <a:lnTo>
                    <a:pt x="1028" y="57"/>
                  </a:lnTo>
                  <a:lnTo>
                    <a:pt x="1026" y="76"/>
                  </a:lnTo>
                  <a:lnTo>
                    <a:pt x="1017" y="93"/>
                  </a:lnTo>
                  <a:lnTo>
                    <a:pt x="1005" y="105"/>
                  </a:lnTo>
                  <a:lnTo>
                    <a:pt x="989" y="113"/>
                  </a:lnTo>
                  <a:lnTo>
                    <a:pt x="971" y="116"/>
                  </a:lnTo>
                  <a:lnTo>
                    <a:pt x="934" y="118"/>
                  </a:lnTo>
                  <a:lnTo>
                    <a:pt x="901" y="123"/>
                  </a:lnTo>
                  <a:lnTo>
                    <a:pt x="869" y="132"/>
                  </a:lnTo>
                  <a:lnTo>
                    <a:pt x="839" y="143"/>
                  </a:lnTo>
                  <a:lnTo>
                    <a:pt x="839" y="686"/>
                  </a:lnTo>
                  <a:lnTo>
                    <a:pt x="869" y="698"/>
                  </a:lnTo>
                  <a:lnTo>
                    <a:pt x="901" y="706"/>
                  </a:lnTo>
                  <a:lnTo>
                    <a:pt x="934" y="711"/>
                  </a:lnTo>
                  <a:lnTo>
                    <a:pt x="971" y="713"/>
                  </a:lnTo>
                  <a:lnTo>
                    <a:pt x="989" y="716"/>
                  </a:lnTo>
                  <a:lnTo>
                    <a:pt x="1005" y="724"/>
                  </a:lnTo>
                  <a:lnTo>
                    <a:pt x="1017" y="737"/>
                  </a:lnTo>
                  <a:lnTo>
                    <a:pt x="1026" y="753"/>
                  </a:lnTo>
                  <a:lnTo>
                    <a:pt x="1028" y="771"/>
                  </a:lnTo>
                  <a:lnTo>
                    <a:pt x="1026" y="790"/>
                  </a:lnTo>
                  <a:lnTo>
                    <a:pt x="1017" y="805"/>
                  </a:lnTo>
                  <a:lnTo>
                    <a:pt x="1005" y="819"/>
                  </a:lnTo>
                  <a:lnTo>
                    <a:pt x="989" y="826"/>
                  </a:lnTo>
                  <a:lnTo>
                    <a:pt x="971" y="830"/>
                  </a:lnTo>
                  <a:lnTo>
                    <a:pt x="922" y="828"/>
                  </a:lnTo>
                  <a:lnTo>
                    <a:pt x="877" y="820"/>
                  </a:lnTo>
                  <a:lnTo>
                    <a:pt x="834" y="809"/>
                  </a:lnTo>
                  <a:lnTo>
                    <a:pt x="794" y="793"/>
                  </a:lnTo>
                  <a:lnTo>
                    <a:pt x="756" y="774"/>
                  </a:lnTo>
                  <a:lnTo>
                    <a:pt x="752" y="772"/>
                  </a:lnTo>
                  <a:lnTo>
                    <a:pt x="747" y="769"/>
                  </a:lnTo>
                  <a:lnTo>
                    <a:pt x="708" y="742"/>
                  </a:lnTo>
                  <a:lnTo>
                    <a:pt x="670" y="711"/>
                  </a:lnTo>
                  <a:lnTo>
                    <a:pt x="635" y="677"/>
                  </a:lnTo>
                  <a:lnTo>
                    <a:pt x="603" y="641"/>
                  </a:lnTo>
                  <a:lnTo>
                    <a:pt x="572" y="602"/>
                  </a:lnTo>
                  <a:lnTo>
                    <a:pt x="542" y="562"/>
                  </a:lnTo>
                  <a:lnTo>
                    <a:pt x="514" y="521"/>
                  </a:lnTo>
                  <a:lnTo>
                    <a:pt x="486" y="562"/>
                  </a:lnTo>
                  <a:lnTo>
                    <a:pt x="458" y="602"/>
                  </a:lnTo>
                  <a:lnTo>
                    <a:pt x="427" y="641"/>
                  </a:lnTo>
                  <a:lnTo>
                    <a:pt x="394" y="677"/>
                  </a:lnTo>
                  <a:lnTo>
                    <a:pt x="358" y="711"/>
                  </a:lnTo>
                  <a:lnTo>
                    <a:pt x="322" y="742"/>
                  </a:lnTo>
                  <a:lnTo>
                    <a:pt x="281" y="769"/>
                  </a:lnTo>
                  <a:lnTo>
                    <a:pt x="276" y="772"/>
                  </a:lnTo>
                  <a:lnTo>
                    <a:pt x="272" y="774"/>
                  </a:lnTo>
                  <a:lnTo>
                    <a:pt x="234" y="793"/>
                  </a:lnTo>
                  <a:lnTo>
                    <a:pt x="194" y="809"/>
                  </a:lnTo>
                  <a:lnTo>
                    <a:pt x="152" y="820"/>
                  </a:lnTo>
                  <a:lnTo>
                    <a:pt x="107" y="828"/>
                  </a:lnTo>
                  <a:lnTo>
                    <a:pt x="58" y="830"/>
                  </a:lnTo>
                  <a:lnTo>
                    <a:pt x="40" y="826"/>
                  </a:lnTo>
                  <a:lnTo>
                    <a:pt x="24" y="819"/>
                  </a:lnTo>
                  <a:lnTo>
                    <a:pt x="11" y="805"/>
                  </a:lnTo>
                  <a:lnTo>
                    <a:pt x="3" y="790"/>
                  </a:lnTo>
                  <a:lnTo>
                    <a:pt x="0" y="771"/>
                  </a:lnTo>
                  <a:lnTo>
                    <a:pt x="3" y="753"/>
                  </a:lnTo>
                  <a:lnTo>
                    <a:pt x="11" y="737"/>
                  </a:lnTo>
                  <a:lnTo>
                    <a:pt x="24" y="724"/>
                  </a:lnTo>
                  <a:lnTo>
                    <a:pt x="40" y="716"/>
                  </a:lnTo>
                  <a:lnTo>
                    <a:pt x="58" y="713"/>
                  </a:lnTo>
                  <a:lnTo>
                    <a:pt x="94" y="711"/>
                  </a:lnTo>
                  <a:lnTo>
                    <a:pt x="127" y="706"/>
                  </a:lnTo>
                  <a:lnTo>
                    <a:pt x="159" y="698"/>
                  </a:lnTo>
                  <a:lnTo>
                    <a:pt x="189" y="686"/>
                  </a:lnTo>
                  <a:lnTo>
                    <a:pt x="189" y="143"/>
                  </a:lnTo>
                  <a:lnTo>
                    <a:pt x="159" y="132"/>
                  </a:lnTo>
                  <a:lnTo>
                    <a:pt x="127" y="123"/>
                  </a:lnTo>
                  <a:lnTo>
                    <a:pt x="94" y="118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0" name="Group 919"/>
          <p:cNvGrpSpPr/>
          <p:nvPr/>
        </p:nvGrpSpPr>
        <p:grpSpPr>
          <a:xfrm>
            <a:off x="692951" y="3448050"/>
            <a:ext cx="506412" cy="581025"/>
            <a:chOff x="684213" y="3448050"/>
            <a:chExt cx="506412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281"/>
            <p:cNvSpPr>
              <a:spLocks noEditPoints="1"/>
            </p:cNvSpPr>
            <p:nvPr/>
          </p:nvSpPr>
          <p:spPr bwMode="auto">
            <a:xfrm>
              <a:off x="946150" y="3884613"/>
              <a:ext cx="95250" cy="95250"/>
            </a:xfrm>
            <a:custGeom>
              <a:avLst/>
              <a:gdLst>
                <a:gd name="T0" fmla="*/ 116 w 593"/>
                <a:gd name="T1" fmla="*/ 116 h 593"/>
                <a:gd name="T2" fmla="*/ 116 w 593"/>
                <a:gd name="T3" fmla="*/ 477 h 593"/>
                <a:gd name="T4" fmla="*/ 476 w 593"/>
                <a:gd name="T5" fmla="*/ 477 h 593"/>
                <a:gd name="T6" fmla="*/ 476 w 593"/>
                <a:gd name="T7" fmla="*/ 116 h 593"/>
                <a:gd name="T8" fmla="*/ 116 w 593"/>
                <a:gd name="T9" fmla="*/ 116 h 593"/>
                <a:gd name="T10" fmla="*/ 57 w 593"/>
                <a:gd name="T11" fmla="*/ 0 h 593"/>
                <a:gd name="T12" fmla="*/ 534 w 593"/>
                <a:gd name="T13" fmla="*/ 0 h 593"/>
                <a:gd name="T14" fmla="*/ 553 w 593"/>
                <a:gd name="T15" fmla="*/ 2 h 593"/>
                <a:gd name="T16" fmla="*/ 568 w 593"/>
                <a:gd name="T17" fmla="*/ 11 h 593"/>
                <a:gd name="T18" fmla="*/ 582 w 593"/>
                <a:gd name="T19" fmla="*/ 23 h 593"/>
                <a:gd name="T20" fmla="*/ 589 w 593"/>
                <a:gd name="T21" fmla="*/ 40 h 593"/>
                <a:gd name="T22" fmla="*/ 593 w 593"/>
                <a:gd name="T23" fmla="*/ 58 h 593"/>
                <a:gd name="T24" fmla="*/ 593 w 593"/>
                <a:gd name="T25" fmla="*/ 535 h 593"/>
                <a:gd name="T26" fmla="*/ 589 w 593"/>
                <a:gd name="T27" fmla="*/ 553 h 593"/>
                <a:gd name="T28" fmla="*/ 582 w 593"/>
                <a:gd name="T29" fmla="*/ 570 h 593"/>
                <a:gd name="T30" fmla="*/ 568 w 593"/>
                <a:gd name="T31" fmla="*/ 582 h 593"/>
                <a:gd name="T32" fmla="*/ 553 w 593"/>
                <a:gd name="T33" fmla="*/ 590 h 593"/>
                <a:gd name="T34" fmla="*/ 534 w 593"/>
                <a:gd name="T35" fmla="*/ 593 h 593"/>
                <a:gd name="T36" fmla="*/ 57 w 593"/>
                <a:gd name="T37" fmla="*/ 593 h 593"/>
                <a:gd name="T38" fmla="*/ 40 w 593"/>
                <a:gd name="T39" fmla="*/ 590 h 593"/>
                <a:gd name="T40" fmla="*/ 23 w 593"/>
                <a:gd name="T41" fmla="*/ 582 h 593"/>
                <a:gd name="T42" fmla="*/ 11 w 593"/>
                <a:gd name="T43" fmla="*/ 570 h 593"/>
                <a:gd name="T44" fmla="*/ 2 w 593"/>
                <a:gd name="T45" fmla="*/ 553 h 593"/>
                <a:gd name="T46" fmla="*/ 0 w 593"/>
                <a:gd name="T47" fmla="*/ 535 h 593"/>
                <a:gd name="T48" fmla="*/ 0 w 593"/>
                <a:gd name="T49" fmla="*/ 58 h 593"/>
                <a:gd name="T50" fmla="*/ 2 w 593"/>
                <a:gd name="T51" fmla="*/ 40 h 593"/>
                <a:gd name="T52" fmla="*/ 11 w 593"/>
                <a:gd name="T53" fmla="*/ 23 h 593"/>
                <a:gd name="T54" fmla="*/ 23 w 593"/>
                <a:gd name="T55" fmla="*/ 11 h 593"/>
                <a:gd name="T56" fmla="*/ 40 w 593"/>
                <a:gd name="T57" fmla="*/ 2 h 593"/>
                <a:gd name="T58" fmla="*/ 57 w 593"/>
                <a:gd name="T59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3" h="593">
                  <a:moveTo>
                    <a:pt x="116" y="116"/>
                  </a:moveTo>
                  <a:lnTo>
                    <a:pt x="116" y="477"/>
                  </a:lnTo>
                  <a:lnTo>
                    <a:pt x="476" y="477"/>
                  </a:lnTo>
                  <a:lnTo>
                    <a:pt x="476" y="116"/>
                  </a:lnTo>
                  <a:lnTo>
                    <a:pt x="116" y="116"/>
                  </a:lnTo>
                  <a:close/>
                  <a:moveTo>
                    <a:pt x="57" y="0"/>
                  </a:moveTo>
                  <a:lnTo>
                    <a:pt x="534" y="0"/>
                  </a:lnTo>
                  <a:lnTo>
                    <a:pt x="553" y="2"/>
                  </a:lnTo>
                  <a:lnTo>
                    <a:pt x="568" y="11"/>
                  </a:lnTo>
                  <a:lnTo>
                    <a:pt x="582" y="23"/>
                  </a:lnTo>
                  <a:lnTo>
                    <a:pt x="589" y="40"/>
                  </a:lnTo>
                  <a:lnTo>
                    <a:pt x="593" y="58"/>
                  </a:lnTo>
                  <a:lnTo>
                    <a:pt x="593" y="535"/>
                  </a:lnTo>
                  <a:lnTo>
                    <a:pt x="589" y="553"/>
                  </a:lnTo>
                  <a:lnTo>
                    <a:pt x="582" y="570"/>
                  </a:lnTo>
                  <a:lnTo>
                    <a:pt x="568" y="582"/>
                  </a:lnTo>
                  <a:lnTo>
                    <a:pt x="553" y="590"/>
                  </a:lnTo>
                  <a:lnTo>
                    <a:pt x="534" y="593"/>
                  </a:lnTo>
                  <a:lnTo>
                    <a:pt x="57" y="593"/>
                  </a:lnTo>
                  <a:lnTo>
                    <a:pt x="40" y="590"/>
                  </a:lnTo>
                  <a:lnTo>
                    <a:pt x="23" y="582"/>
                  </a:lnTo>
                  <a:lnTo>
                    <a:pt x="11" y="570"/>
                  </a:lnTo>
                  <a:lnTo>
                    <a:pt x="2" y="553"/>
                  </a:lnTo>
                  <a:lnTo>
                    <a:pt x="0" y="535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282"/>
            <p:cNvSpPr>
              <a:spLocks noEditPoints="1"/>
            </p:cNvSpPr>
            <p:nvPr/>
          </p:nvSpPr>
          <p:spPr bwMode="auto">
            <a:xfrm>
              <a:off x="833438" y="3884613"/>
              <a:ext cx="95250" cy="95250"/>
            </a:xfrm>
            <a:custGeom>
              <a:avLst/>
              <a:gdLst>
                <a:gd name="T0" fmla="*/ 117 w 593"/>
                <a:gd name="T1" fmla="*/ 116 h 593"/>
                <a:gd name="T2" fmla="*/ 117 w 593"/>
                <a:gd name="T3" fmla="*/ 477 h 593"/>
                <a:gd name="T4" fmla="*/ 477 w 593"/>
                <a:gd name="T5" fmla="*/ 477 h 593"/>
                <a:gd name="T6" fmla="*/ 477 w 593"/>
                <a:gd name="T7" fmla="*/ 116 h 593"/>
                <a:gd name="T8" fmla="*/ 117 w 593"/>
                <a:gd name="T9" fmla="*/ 116 h 593"/>
                <a:gd name="T10" fmla="*/ 59 w 593"/>
                <a:gd name="T11" fmla="*/ 0 h 593"/>
                <a:gd name="T12" fmla="*/ 536 w 593"/>
                <a:gd name="T13" fmla="*/ 0 h 593"/>
                <a:gd name="T14" fmla="*/ 553 w 593"/>
                <a:gd name="T15" fmla="*/ 2 h 593"/>
                <a:gd name="T16" fmla="*/ 570 w 593"/>
                <a:gd name="T17" fmla="*/ 11 h 593"/>
                <a:gd name="T18" fmla="*/ 582 w 593"/>
                <a:gd name="T19" fmla="*/ 23 h 593"/>
                <a:gd name="T20" fmla="*/ 591 w 593"/>
                <a:gd name="T21" fmla="*/ 40 h 593"/>
                <a:gd name="T22" fmla="*/ 593 w 593"/>
                <a:gd name="T23" fmla="*/ 58 h 593"/>
                <a:gd name="T24" fmla="*/ 593 w 593"/>
                <a:gd name="T25" fmla="*/ 535 h 593"/>
                <a:gd name="T26" fmla="*/ 591 w 593"/>
                <a:gd name="T27" fmla="*/ 553 h 593"/>
                <a:gd name="T28" fmla="*/ 582 w 593"/>
                <a:gd name="T29" fmla="*/ 570 h 593"/>
                <a:gd name="T30" fmla="*/ 570 w 593"/>
                <a:gd name="T31" fmla="*/ 582 h 593"/>
                <a:gd name="T32" fmla="*/ 553 w 593"/>
                <a:gd name="T33" fmla="*/ 590 h 593"/>
                <a:gd name="T34" fmla="*/ 536 w 593"/>
                <a:gd name="T35" fmla="*/ 593 h 593"/>
                <a:gd name="T36" fmla="*/ 59 w 593"/>
                <a:gd name="T37" fmla="*/ 593 h 593"/>
                <a:gd name="T38" fmla="*/ 40 w 593"/>
                <a:gd name="T39" fmla="*/ 590 h 593"/>
                <a:gd name="T40" fmla="*/ 25 w 593"/>
                <a:gd name="T41" fmla="*/ 582 h 593"/>
                <a:gd name="T42" fmla="*/ 11 w 593"/>
                <a:gd name="T43" fmla="*/ 570 h 593"/>
                <a:gd name="T44" fmla="*/ 4 w 593"/>
                <a:gd name="T45" fmla="*/ 553 h 593"/>
                <a:gd name="T46" fmla="*/ 0 w 593"/>
                <a:gd name="T47" fmla="*/ 535 h 593"/>
                <a:gd name="T48" fmla="*/ 0 w 593"/>
                <a:gd name="T49" fmla="*/ 58 h 593"/>
                <a:gd name="T50" fmla="*/ 4 w 593"/>
                <a:gd name="T51" fmla="*/ 40 h 593"/>
                <a:gd name="T52" fmla="*/ 11 w 593"/>
                <a:gd name="T53" fmla="*/ 23 h 593"/>
                <a:gd name="T54" fmla="*/ 25 w 593"/>
                <a:gd name="T55" fmla="*/ 11 h 593"/>
                <a:gd name="T56" fmla="*/ 40 w 593"/>
                <a:gd name="T57" fmla="*/ 2 h 593"/>
                <a:gd name="T58" fmla="*/ 59 w 593"/>
                <a:gd name="T59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3" h="593">
                  <a:moveTo>
                    <a:pt x="117" y="116"/>
                  </a:moveTo>
                  <a:lnTo>
                    <a:pt x="117" y="477"/>
                  </a:lnTo>
                  <a:lnTo>
                    <a:pt x="477" y="477"/>
                  </a:lnTo>
                  <a:lnTo>
                    <a:pt x="477" y="116"/>
                  </a:lnTo>
                  <a:lnTo>
                    <a:pt x="117" y="116"/>
                  </a:lnTo>
                  <a:close/>
                  <a:moveTo>
                    <a:pt x="59" y="0"/>
                  </a:moveTo>
                  <a:lnTo>
                    <a:pt x="536" y="0"/>
                  </a:lnTo>
                  <a:lnTo>
                    <a:pt x="553" y="2"/>
                  </a:lnTo>
                  <a:lnTo>
                    <a:pt x="570" y="11"/>
                  </a:lnTo>
                  <a:lnTo>
                    <a:pt x="582" y="23"/>
                  </a:lnTo>
                  <a:lnTo>
                    <a:pt x="591" y="40"/>
                  </a:lnTo>
                  <a:lnTo>
                    <a:pt x="593" y="58"/>
                  </a:lnTo>
                  <a:lnTo>
                    <a:pt x="593" y="535"/>
                  </a:lnTo>
                  <a:lnTo>
                    <a:pt x="591" y="553"/>
                  </a:lnTo>
                  <a:lnTo>
                    <a:pt x="582" y="570"/>
                  </a:lnTo>
                  <a:lnTo>
                    <a:pt x="570" y="582"/>
                  </a:lnTo>
                  <a:lnTo>
                    <a:pt x="553" y="590"/>
                  </a:lnTo>
                  <a:lnTo>
                    <a:pt x="536" y="593"/>
                  </a:lnTo>
                  <a:lnTo>
                    <a:pt x="59" y="593"/>
                  </a:lnTo>
                  <a:lnTo>
                    <a:pt x="40" y="590"/>
                  </a:lnTo>
                  <a:lnTo>
                    <a:pt x="25" y="582"/>
                  </a:lnTo>
                  <a:lnTo>
                    <a:pt x="11" y="570"/>
                  </a:lnTo>
                  <a:lnTo>
                    <a:pt x="4" y="553"/>
                  </a:lnTo>
                  <a:lnTo>
                    <a:pt x="0" y="535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283"/>
            <p:cNvSpPr>
              <a:spLocks noEditPoints="1"/>
            </p:cNvSpPr>
            <p:nvPr/>
          </p:nvSpPr>
          <p:spPr bwMode="auto">
            <a:xfrm>
              <a:off x="833438" y="3771900"/>
              <a:ext cx="95250" cy="95250"/>
            </a:xfrm>
            <a:custGeom>
              <a:avLst/>
              <a:gdLst>
                <a:gd name="T0" fmla="*/ 117 w 593"/>
                <a:gd name="T1" fmla="*/ 117 h 593"/>
                <a:gd name="T2" fmla="*/ 117 w 593"/>
                <a:gd name="T3" fmla="*/ 477 h 593"/>
                <a:gd name="T4" fmla="*/ 477 w 593"/>
                <a:gd name="T5" fmla="*/ 477 h 593"/>
                <a:gd name="T6" fmla="*/ 477 w 593"/>
                <a:gd name="T7" fmla="*/ 117 h 593"/>
                <a:gd name="T8" fmla="*/ 117 w 593"/>
                <a:gd name="T9" fmla="*/ 117 h 593"/>
                <a:gd name="T10" fmla="*/ 59 w 593"/>
                <a:gd name="T11" fmla="*/ 0 h 593"/>
                <a:gd name="T12" fmla="*/ 536 w 593"/>
                <a:gd name="T13" fmla="*/ 0 h 593"/>
                <a:gd name="T14" fmla="*/ 553 w 593"/>
                <a:gd name="T15" fmla="*/ 3 h 593"/>
                <a:gd name="T16" fmla="*/ 570 w 593"/>
                <a:gd name="T17" fmla="*/ 11 h 593"/>
                <a:gd name="T18" fmla="*/ 582 w 593"/>
                <a:gd name="T19" fmla="*/ 24 h 593"/>
                <a:gd name="T20" fmla="*/ 591 w 593"/>
                <a:gd name="T21" fmla="*/ 40 h 593"/>
                <a:gd name="T22" fmla="*/ 593 w 593"/>
                <a:gd name="T23" fmla="*/ 59 h 593"/>
                <a:gd name="T24" fmla="*/ 593 w 593"/>
                <a:gd name="T25" fmla="*/ 536 h 593"/>
                <a:gd name="T26" fmla="*/ 591 w 593"/>
                <a:gd name="T27" fmla="*/ 553 h 593"/>
                <a:gd name="T28" fmla="*/ 582 w 593"/>
                <a:gd name="T29" fmla="*/ 570 h 593"/>
                <a:gd name="T30" fmla="*/ 570 w 593"/>
                <a:gd name="T31" fmla="*/ 582 h 593"/>
                <a:gd name="T32" fmla="*/ 553 w 593"/>
                <a:gd name="T33" fmla="*/ 591 h 593"/>
                <a:gd name="T34" fmla="*/ 536 w 593"/>
                <a:gd name="T35" fmla="*/ 593 h 593"/>
                <a:gd name="T36" fmla="*/ 59 w 593"/>
                <a:gd name="T37" fmla="*/ 593 h 593"/>
                <a:gd name="T38" fmla="*/ 40 w 593"/>
                <a:gd name="T39" fmla="*/ 591 h 593"/>
                <a:gd name="T40" fmla="*/ 25 w 593"/>
                <a:gd name="T41" fmla="*/ 582 h 593"/>
                <a:gd name="T42" fmla="*/ 11 w 593"/>
                <a:gd name="T43" fmla="*/ 570 h 593"/>
                <a:gd name="T44" fmla="*/ 4 w 593"/>
                <a:gd name="T45" fmla="*/ 553 h 593"/>
                <a:gd name="T46" fmla="*/ 0 w 593"/>
                <a:gd name="T47" fmla="*/ 536 h 593"/>
                <a:gd name="T48" fmla="*/ 0 w 593"/>
                <a:gd name="T49" fmla="*/ 59 h 593"/>
                <a:gd name="T50" fmla="*/ 4 w 593"/>
                <a:gd name="T51" fmla="*/ 40 h 593"/>
                <a:gd name="T52" fmla="*/ 11 w 593"/>
                <a:gd name="T53" fmla="*/ 24 h 593"/>
                <a:gd name="T54" fmla="*/ 25 w 593"/>
                <a:gd name="T55" fmla="*/ 11 h 593"/>
                <a:gd name="T56" fmla="*/ 40 w 593"/>
                <a:gd name="T57" fmla="*/ 3 h 593"/>
                <a:gd name="T58" fmla="*/ 59 w 593"/>
                <a:gd name="T59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3" h="593">
                  <a:moveTo>
                    <a:pt x="117" y="117"/>
                  </a:moveTo>
                  <a:lnTo>
                    <a:pt x="117" y="477"/>
                  </a:lnTo>
                  <a:lnTo>
                    <a:pt x="477" y="477"/>
                  </a:lnTo>
                  <a:lnTo>
                    <a:pt x="477" y="117"/>
                  </a:lnTo>
                  <a:lnTo>
                    <a:pt x="117" y="117"/>
                  </a:lnTo>
                  <a:close/>
                  <a:moveTo>
                    <a:pt x="59" y="0"/>
                  </a:moveTo>
                  <a:lnTo>
                    <a:pt x="536" y="0"/>
                  </a:lnTo>
                  <a:lnTo>
                    <a:pt x="553" y="3"/>
                  </a:lnTo>
                  <a:lnTo>
                    <a:pt x="570" y="11"/>
                  </a:lnTo>
                  <a:lnTo>
                    <a:pt x="582" y="24"/>
                  </a:lnTo>
                  <a:lnTo>
                    <a:pt x="591" y="40"/>
                  </a:lnTo>
                  <a:lnTo>
                    <a:pt x="593" y="59"/>
                  </a:lnTo>
                  <a:lnTo>
                    <a:pt x="593" y="536"/>
                  </a:lnTo>
                  <a:lnTo>
                    <a:pt x="591" y="553"/>
                  </a:lnTo>
                  <a:lnTo>
                    <a:pt x="582" y="570"/>
                  </a:lnTo>
                  <a:lnTo>
                    <a:pt x="570" y="582"/>
                  </a:lnTo>
                  <a:lnTo>
                    <a:pt x="553" y="591"/>
                  </a:lnTo>
                  <a:lnTo>
                    <a:pt x="536" y="593"/>
                  </a:lnTo>
                  <a:lnTo>
                    <a:pt x="59" y="593"/>
                  </a:lnTo>
                  <a:lnTo>
                    <a:pt x="40" y="591"/>
                  </a:lnTo>
                  <a:lnTo>
                    <a:pt x="25" y="582"/>
                  </a:lnTo>
                  <a:lnTo>
                    <a:pt x="11" y="570"/>
                  </a:lnTo>
                  <a:lnTo>
                    <a:pt x="4" y="553"/>
                  </a:lnTo>
                  <a:lnTo>
                    <a:pt x="0" y="536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284"/>
            <p:cNvSpPr>
              <a:spLocks noEditPoints="1"/>
            </p:cNvSpPr>
            <p:nvPr/>
          </p:nvSpPr>
          <p:spPr bwMode="auto">
            <a:xfrm>
              <a:off x="720725" y="3884613"/>
              <a:ext cx="95250" cy="95250"/>
            </a:xfrm>
            <a:custGeom>
              <a:avLst/>
              <a:gdLst>
                <a:gd name="T0" fmla="*/ 117 w 594"/>
                <a:gd name="T1" fmla="*/ 116 h 593"/>
                <a:gd name="T2" fmla="*/ 117 w 594"/>
                <a:gd name="T3" fmla="*/ 477 h 593"/>
                <a:gd name="T4" fmla="*/ 476 w 594"/>
                <a:gd name="T5" fmla="*/ 477 h 593"/>
                <a:gd name="T6" fmla="*/ 476 w 594"/>
                <a:gd name="T7" fmla="*/ 116 h 593"/>
                <a:gd name="T8" fmla="*/ 117 w 594"/>
                <a:gd name="T9" fmla="*/ 116 h 593"/>
                <a:gd name="T10" fmla="*/ 59 w 594"/>
                <a:gd name="T11" fmla="*/ 0 h 593"/>
                <a:gd name="T12" fmla="*/ 535 w 594"/>
                <a:gd name="T13" fmla="*/ 0 h 593"/>
                <a:gd name="T14" fmla="*/ 554 w 594"/>
                <a:gd name="T15" fmla="*/ 2 h 593"/>
                <a:gd name="T16" fmla="*/ 569 w 594"/>
                <a:gd name="T17" fmla="*/ 11 h 593"/>
                <a:gd name="T18" fmla="*/ 582 w 594"/>
                <a:gd name="T19" fmla="*/ 23 h 593"/>
                <a:gd name="T20" fmla="*/ 591 w 594"/>
                <a:gd name="T21" fmla="*/ 40 h 593"/>
                <a:gd name="T22" fmla="*/ 594 w 594"/>
                <a:gd name="T23" fmla="*/ 58 h 593"/>
                <a:gd name="T24" fmla="*/ 594 w 594"/>
                <a:gd name="T25" fmla="*/ 535 h 593"/>
                <a:gd name="T26" fmla="*/ 591 w 594"/>
                <a:gd name="T27" fmla="*/ 553 h 593"/>
                <a:gd name="T28" fmla="*/ 582 w 594"/>
                <a:gd name="T29" fmla="*/ 570 h 593"/>
                <a:gd name="T30" fmla="*/ 569 w 594"/>
                <a:gd name="T31" fmla="*/ 582 h 593"/>
                <a:gd name="T32" fmla="*/ 554 w 594"/>
                <a:gd name="T33" fmla="*/ 590 h 593"/>
                <a:gd name="T34" fmla="*/ 535 w 594"/>
                <a:gd name="T35" fmla="*/ 593 h 593"/>
                <a:gd name="T36" fmla="*/ 59 w 594"/>
                <a:gd name="T37" fmla="*/ 593 h 593"/>
                <a:gd name="T38" fmla="*/ 40 w 594"/>
                <a:gd name="T39" fmla="*/ 590 h 593"/>
                <a:gd name="T40" fmla="*/ 24 w 594"/>
                <a:gd name="T41" fmla="*/ 582 h 593"/>
                <a:gd name="T42" fmla="*/ 11 w 594"/>
                <a:gd name="T43" fmla="*/ 570 h 593"/>
                <a:gd name="T44" fmla="*/ 3 w 594"/>
                <a:gd name="T45" fmla="*/ 553 h 593"/>
                <a:gd name="T46" fmla="*/ 0 w 594"/>
                <a:gd name="T47" fmla="*/ 535 h 593"/>
                <a:gd name="T48" fmla="*/ 0 w 594"/>
                <a:gd name="T49" fmla="*/ 58 h 593"/>
                <a:gd name="T50" fmla="*/ 3 w 594"/>
                <a:gd name="T51" fmla="*/ 40 h 593"/>
                <a:gd name="T52" fmla="*/ 11 w 594"/>
                <a:gd name="T53" fmla="*/ 23 h 593"/>
                <a:gd name="T54" fmla="*/ 24 w 594"/>
                <a:gd name="T55" fmla="*/ 11 h 593"/>
                <a:gd name="T56" fmla="*/ 40 w 594"/>
                <a:gd name="T57" fmla="*/ 2 h 593"/>
                <a:gd name="T58" fmla="*/ 59 w 594"/>
                <a:gd name="T59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4" h="593">
                  <a:moveTo>
                    <a:pt x="117" y="116"/>
                  </a:moveTo>
                  <a:lnTo>
                    <a:pt x="117" y="477"/>
                  </a:lnTo>
                  <a:lnTo>
                    <a:pt x="476" y="477"/>
                  </a:lnTo>
                  <a:lnTo>
                    <a:pt x="476" y="116"/>
                  </a:lnTo>
                  <a:lnTo>
                    <a:pt x="117" y="116"/>
                  </a:lnTo>
                  <a:close/>
                  <a:moveTo>
                    <a:pt x="59" y="0"/>
                  </a:moveTo>
                  <a:lnTo>
                    <a:pt x="535" y="0"/>
                  </a:lnTo>
                  <a:lnTo>
                    <a:pt x="554" y="2"/>
                  </a:lnTo>
                  <a:lnTo>
                    <a:pt x="569" y="11"/>
                  </a:lnTo>
                  <a:lnTo>
                    <a:pt x="582" y="23"/>
                  </a:lnTo>
                  <a:lnTo>
                    <a:pt x="591" y="40"/>
                  </a:lnTo>
                  <a:lnTo>
                    <a:pt x="594" y="58"/>
                  </a:lnTo>
                  <a:lnTo>
                    <a:pt x="594" y="535"/>
                  </a:lnTo>
                  <a:lnTo>
                    <a:pt x="591" y="553"/>
                  </a:lnTo>
                  <a:lnTo>
                    <a:pt x="582" y="570"/>
                  </a:lnTo>
                  <a:lnTo>
                    <a:pt x="569" y="582"/>
                  </a:lnTo>
                  <a:lnTo>
                    <a:pt x="554" y="590"/>
                  </a:lnTo>
                  <a:lnTo>
                    <a:pt x="535" y="593"/>
                  </a:lnTo>
                  <a:lnTo>
                    <a:pt x="59" y="593"/>
                  </a:lnTo>
                  <a:lnTo>
                    <a:pt x="40" y="590"/>
                  </a:lnTo>
                  <a:lnTo>
                    <a:pt x="24" y="582"/>
                  </a:lnTo>
                  <a:lnTo>
                    <a:pt x="11" y="570"/>
                  </a:lnTo>
                  <a:lnTo>
                    <a:pt x="3" y="553"/>
                  </a:lnTo>
                  <a:lnTo>
                    <a:pt x="0" y="53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285"/>
            <p:cNvSpPr>
              <a:spLocks noEditPoints="1"/>
            </p:cNvSpPr>
            <p:nvPr/>
          </p:nvSpPr>
          <p:spPr bwMode="auto">
            <a:xfrm>
              <a:off x="1058863" y="3698875"/>
              <a:ext cx="95250" cy="55563"/>
            </a:xfrm>
            <a:custGeom>
              <a:avLst/>
              <a:gdLst>
                <a:gd name="T0" fmla="*/ 118 w 594"/>
                <a:gd name="T1" fmla="*/ 117 h 351"/>
                <a:gd name="T2" fmla="*/ 118 w 594"/>
                <a:gd name="T3" fmla="*/ 233 h 351"/>
                <a:gd name="T4" fmla="*/ 477 w 594"/>
                <a:gd name="T5" fmla="*/ 233 h 351"/>
                <a:gd name="T6" fmla="*/ 477 w 594"/>
                <a:gd name="T7" fmla="*/ 117 h 351"/>
                <a:gd name="T8" fmla="*/ 118 w 594"/>
                <a:gd name="T9" fmla="*/ 117 h 351"/>
                <a:gd name="T10" fmla="*/ 59 w 594"/>
                <a:gd name="T11" fmla="*/ 0 h 351"/>
                <a:gd name="T12" fmla="*/ 535 w 594"/>
                <a:gd name="T13" fmla="*/ 0 h 351"/>
                <a:gd name="T14" fmla="*/ 554 w 594"/>
                <a:gd name="T15" fmla="*/ 2 h 351"/>
                <a:gd name="T16" fmla="*/ 570 w 594"/>
                <a:gd name="T17" fmla="*/ 11 h 351"/>
                <a:gd name="T18" fmla="*/ 583 w 594"/>
                <a:gd name="T19" fmla="*/ 23 h 351"/>
                <a:gd name="T20" fmla="*/ 591 w 594"/>
                <a:gd name="T21" fmla="*/ 40 h 351"/>
                <a:gd name="T22" fmla="*/ 594 w 594"/>
                <a:gd name="T23" fmla="*/ 58 h 351"/>
                <a:gd name="T24" fmla="*/ 594 w 594"/>
                <a:gd name="T25" fmla="*/ 292 h 351"/>
                <a:gd name="T26" fmla="*/ 591 w 594"/>
                <a:gd name="T27" fmla="*/ 311 h 351"/>
                <a:gd name="T28" fmla="*/ 583 w 594"/>
                <a:gd name="T29" fmla="*/ 326 h 351"/>
                <a:gd name="T30" fmla="*/ 570 w 594"/>
                <a:gd name="T31" fmla="*/ 340 h 351"/>
                <a:gd name="T32" fmla="*/ 554 w 594"/>
                <a:gd name="T33" fmla="*/ 347 h 351"/>
                <a:gd name="T34" fmla="*/ 535 w 594"/>
                <a:gd name="T35" fmla="*/ 351 h 351"/>
                <a:gd name="T36" fmla="*/ 59 w 594"/>
                <a:gd name="T37" fmla="*/ 351 h 351"/>
                <a:gd name="T38" fmla="*/ 40 w 594"/>
                <a:gd name="T39" fmla="*/ 347 h 351"/>
                <a:gd name="T40" fmla="*/ 25 w 594"/>
                <a:gd name="T41" fmla="*/ 340 h 351"/>
                <a:gd name="T42" fmla="*/ 12 w 594"/>
                <a:gd name="T43" fmla="*/ 326 h 351"/>
                <a:gd name="T44" fmla="*/ 3 w 594"/>
                <a:gd name="T45" fmla="*/ 311 h 351"/>
                <a:gd name="T46" fmla="*/ 0 w 594"/>
                <a:gd name="T47" fmla="*/ 292 h 351"/>
                <a:gd name="T48" fmla="*/ 0 w 594"/>
                <a:gd name="T49" fmla="*/ 58 h 351"/>
                <a:gd name="T50" fmla="*/ 3 w 594"/>
                <a:gd name="T51" fmla="*/ 40 h 351"/>
                <a:gd name="T52" fmla="*/ 12 w 594"/>
                <a:gd name="T53" fmla="*/ 23 h 351"/>
                <a:gd name="T54" fmla="*/ 25 w 594"/>
                <a:gd name="T55" fmla="*/ 11 h 351"/>
                <a:gd name="T56" fmla="*/ 40 w 594"/>
                <a:gd name="T57" fmla="*/ 2 h 351"/>
                <a:gd name="T58" fmla="*/ 59 w 594"/>
                <a:gd name="T5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4" h="351">
                  <a:moveTo>
                    <a:pt x="118" y="117"/>
                  </a:moveTo>
                  <a:lnTo>
                    <a:pt x="118" y="233"/>
                  </a:lnTo>
                  <a:lnTo>
                    <a:pt x="477" y="233"/>
                  </a:lnTo>
                  <a:lnTo>
                    <a:pt x="477" y="117"/>
                  </a:lnTo>
                  <a:lnTo>
                    <a:pt x="118" y="117"/>
                  </a:lnTo>
                  <a:close/>
                  <a:moveTo>
                    <a:pt x="59" y="0"/>
                  </a:moveTo>
                  <a:lnTo>
                    <a:pt x="535" y="0"/>
                  </a:lnTo>
                  <a:lnTo>
                    <a:pt x="554" y="2"/>
                  </a:lnTo>
                  <a:lnTo>
                    <a:pt x="570" y="11"/>
                  </a:lnTo>
                  <a:lnTo>
                    <a:pt x="583" y="23"/>
                  </a:lnTo>
                  <a:lnTo>
                    <a:pt x="591" y="40"/>
                  </a:lnTo>
                  <a:lnTo>
                    <a:pt x="594" y="58"/>
                  </a:lnTo>
                  <a:lnTo>
                    <a:pt x="594" y="292"/>
                  </a:lnTo>
                  <a:lnTo>
                    <a:pt x="591" y="311"/>
                  </a:lnTo>
                  <a:lnTo>
                    <a:pt x="583" y="326"/>
                  </a:lnTo>
                  <a:lnTo>
                    <a:pt x="570" y="340"/>
                  </a:lnTo>
                  <a:lnTo>
                    <a:pt x="554" y="347"/>
                  </a:lnTo>
                  <a:lnTo>
                    <a:pt x="535" y="351"/>
                  </a:lnTo>
                  <a:lnTo>
                    <a:pt x="59" y="351"/>
                  </a:lnTo>
                  <a:lnTo>
                    <a:pt x="40" y="347"/>
                  </a:lnTo>
                  <a:lnTo>
                    <a:pt x="25" y="340"/>
                  </a:lnTo>
                  <a:lnTo>
                    <a:pt x="12" y="326"/>
                  </a:lnTo>
                  <a:lnTo>
                    <a:pt x="3" y="311"/>
                  </a:lnTo>
                  <a:lnTo>
                    <a:pt x="0" y="292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286"/>
            <p:cNvSpPr>
              <a:spLocks noEditPoints="1"/>
            </p:cNvSpPr>
            <p:nvPr/>
          </p:nvSpPr>
          <p:spPr bwMode="auto">
            <a:xfrm>
              <a:off x="946150" y="3771900"/>
              <a:ext cx="95250" cy="95250"/>
            </a:xfrm>
            <a:custGeom>
              <a:avLst/>
              <a:gdLst>
                <a:gd name="T0" fmla="*/ 116 w 593"/>
                <a:gd name="T1" fmla="*/ 117 h 593"/>
                <a:gd name="T2" fmla="*/ 116 w 593"/>
                <a:gd name="T3" fmla="*/ 477 h 593"/>
                <a:gd name="T4" fmla="*/ 476 w 593"/>
                <a:gd name="T5" fmla="*/ 477 h 593"/>
                <a:gd name="T6" fmla="*/ 476 w 593"/>
                <a:gd name="T7" fmla="*/ 117 h 593"/>
                <a:gd name="T8" fmla="*/ 116 w 593"/>
                <a:gd name="T9" fmla="*/ 117 h 593"/>
                <a:gd name="T10" fmla="*/ 57 w 593"/>
                <a:gd name="T11" fmla="*/ 0 h 593"/>
                <a:gd name="T12" fmla="*/ 534 w 593"/>
                <a:gd name="T13" fmla="*/ 0 h 593"/>
                <a:gd name="T14" fmla="*/ 553 w 593"/>
                <a:gd name="T15" fmla="*/ 3 h 593"/>
                <a:gd name="T16" fmla="*/ 568 w 593"/>
                <a:gd name="T17" fmla="*/ 11 h 593"/>
                <a:gd name="T18" fmla="*/ 582 w 593"/>
                <a:gd name="T19" fmla="*/ 24 h 593"/>
                <a:gd name="T20" fmla="*/ 589 w 593"/>
                <a:gd name="T21" fmla="*/ 40 h 593"/>
                <a:gd name="T22" fmla="*/ 593 w 593"/>
                <a:gd name="T23" fmla="*/ 59 h 593"/>
                <a:gd name="T24" fmla="*/ 593 w 593"/>
                <a:gd name="T25" fmla="*/ 536 h 593"/>
                <a:gd name="T26" fmla="*/ 589 w 593"/>
                <a:gd name="T27" fmla="*/ 553 h 593"/>
                <a:gd name="T28" fmla="*/ 582 w 593"/>
                <a:gd name="T29" fmla="*/ 570 h 593"/>
                <a:gd name="T30" fmla="*/ 568 w 593"/>
                <a:gd name="T31" fmla="*/ 582 h 593"/>
                <a:gd name="T32" fmla="*/ 553 w 593"/>
                <a:gd name="T33" fmla="*/ 591 h 593"/>
                <a:gd name="T34" fmla="*/ 534 w 593"/>
                <a:gd name="T35" fmla="*/ 593 h 593"/>
                <a:gd name="T36" fmla="*/ 57 w 593"/>
                <a:gd name="T37" fmla="*/ 593 h 593"/>
                <a:gd name="T38" fmla="*/ 40 w 593"/>
                <a:gd name="T39" fmla="*/ 591 h 593"/>
                <a:gd name="T40" fmla="*/ 23 w 593"/>
                <a:gd name="T41" fmla="*/ 582 h 593"/>
                <a:gd name="T42" fmla="*/ 11 w 593"/>
                <a:gd name="T43" fmla="*/ 570 h 593"/>
                <a:gd name="T44" fmla="*/ 2 w 593"/>
                <a:gd name="T45" fmla="*/ 553 h 593"/>
                <a:gd name="T46" fmla="*/ 0 w 593"/>
                <a:gd name="T47" fmla="*/ 536 h 593"/>
                <a:gd name="T48" fmla="*/ 0 w 593"/>
                <a:gd name="T49" fmla="*/ 59 h 593"/>
                <a:gd name="T50" fmla="*/ 2 w 593"/>
                <a:gd name="T51" fmla="*/ 40 h 593"/>
                <a:gd name="T52" fmla="*/ 11 w 593"/>
                <a:gd name="T53" fmla="*/ 24 h 593"/>
                <a:gd name="T54" fmla="*/ 23 w 593"/>
                <a:gd name="T55" fmla="*/ 11 h 593"/>
                <a:gd name="T56" fmla="*/ 40 w 593"/>
                <a:gd name="T57" fmla="*/ 3 h 593"/>
                <a:gd name="T58" fmla="*/ 57 w 593"/>
                <a:gd name="T59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3" h="593">
                  <a:moveTo>
                    <a:pt x="116" y="117"/>
                  </a:moveTo>
                  <a:lnTo>
                    <a:pt x="116" y="477"/>
                  </a:lnTo>
                  <a:lnTo>
                    <a:pt x="476" y="477"/>
                  </a:lnTo>
                  <a:lnTo>
                    <a:pt x="476" y="117"/>
                  </a:lnTo>
                  <a:lnTo>
                    <a:pt x="116" y="117"/>
                  </a:lnTo>
                  <a:close/>
                  <a:moveTo>
                    <a:pt x="57" y="0"/>
                  </a:moveTo>
                  <a:lnTo>
                    <a:pt x="534" y="0"/>
                  </a:lnTo>
                  <a:lnTo>
                    <a:pt x="553" y="3"/>
                  </a:lnTo>
                  <a:lnTo>
                    <a:pt x="568" y="11"/>
                  </a:lnTo>
                  <a:lnTo>
                    <a:pt x="582" y="24"/>
                  </a:lnTo>
                  <a:lnTo>
                    <a:pt x="589" y="40"/>
                  </a:lnTo>
                  <a:lnTo>
                    <a:pt x="593" y="59"/>
                  </a:lnTo>
                  <a:lnTo>
                    <a:pt x="593" y="536"/>
                  </a:lnTo>
                  <a:lnTo>
                    <a:pt x="589" y="553"/>
                  </a:lnTo>
                  <a:lnTo>
                    <a:pt x="582" y="570"/>
                  </a:lnTo>
                  <a:lnTo>
                    <a:pt x="568" y="582"/>
                  </a:lnTo>
                  <a:lnTo>
                    <a:pt x="553" y="591"/>
                  </a:lnTo>
                  <a:lnTo>
                    <a:pt x="534" y="593"/>
                  </a:lnTo>
                  <a:lnTo>
                    <a:pt x="57" y="593"/>
                  </a:lnTo>
                  <a:lnTo>
                    <a:pt x="40" y="591"/>
                  </a:lnTo>
                  <a:lnTo>
                    <a:pt x="23" y="582"/>
                  </a:lnTo>
                  <a:lnTo>
                    <a:pt x="11" y="570"/>
                  </a:lnTo>
                  <a:lnTo>
                    <a:pt x="2" y="553"/>
                  </a:lnTo>
                  <a:lnTo>
                    <a:pt x="0" y="536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287"/>
            <p:cNvSpPr>
              <a:spLocks noEditPoints="1"/>
            </p:cNvSpPr>
            <p:nvPr/>
          </p:nvSpPr>
          <p:spPr bwMode="auto">
            <a:xfrm>
              <a:off x="720725" y="3771900"/>
              <a:ext cx="95250" cy="95250"/>
            </a:xfrm>
            <a:custGeom>
              <a:avLst/>
              <a:gdLst>
                <a:gd name="T0" fmla="*/ 117 w 594"/>
                <a:gd name="T1" fmla="*/ 117 h 593"/>
                <a:gd name="T2" fmla="*/ 117 w 594"/>
                <a:gd name="T3" fmla="*/ 477 h 593"/>
                <a:gd name="T4" fmla="*/ 476 w 594"/>
                <a:gd name="T5" fmla="*/ 477 h 593"/>
                <a:gd name="T6" fmla="*/ 476 w 594"/>
                <a:gd name="T7" fmla="*/ 117 h 593"/>
                <a:gd name="T8" fmla="*/ 117 w 594"/>
                <a:gd name="T9" fmla="*/ 117 h 593"/>
                <a:gd name="T10" fmla="*/ 59 w 594"/>
                <a:gd name="T11" fmla="*/ 0 h 593"/>
                <a:gd name="T12" fmla="*/ 535 w 594"/>
                <a:gd name="T13" fmla="*/ 0 h 593"/>
                <a:gd name="T14" fmla="*/ 554 w 594"/>
                <a:gd name="T15" fmla="*/ 3 h 593"/>
                <a:gd name="T16" fmla="*/ 569 w 594"/>
                <a:gd name="T17" fmla="*/ 11 h 593"/>
                <a:gd name="T18" fmla="*/ 582 w 594"/>
                <a:gd name="T19" fmla="*/ 24 h 593"/>
                <a:gd name="T20" fmla="*/ 591 w 594"/>
                <a:gd name="T21" fmla="*/ 40 h 593"/>
                <a:gd name="T22" fmla="*/ 594 w 594"/>
                <a:gd name="T23" fmla="*/ 59 h 593"/>
                <a:gd name="T24" fmla="*/ 594 w 594"/>
                <a:gd name="T25" fmla="*/ 536 h 593"/>
                <a:gd name="T26" fmla="*/ 591 w 594"/>
                <a:gd name="T27" fmla="*/ 553 h 593"/>
                <a:gd name="T28" fmla="*/ 582 w 594"/>
                <a:gd name="T29" fmla="*/ 570 h 593"/>
                <a:gd name="T30" fmla="*/ 569 w 594"/>
                <a:gd name="T31" fmla="*/ 582 h 593"/>
                <a:gd name="T32" fmla="*/ 554 w 594"/>
                <a:gd name="T33" fmla="*/ 591 h 593"/>
                <a:gd name="T34" fmla="*/ 535 w 594"/>
                <a:gd name="T35" fmla="*/ 593 h 593"/>
                <a:gd name="T36" fmla="*/ 59 w 594"/>
                <a:gd name="T37" fmla="*/ 593 h 593"/>
                <a:gd name="T38" fmla="*/ 40 w 594"/>
                <a:gd name="T39" fmla="*/ 591 h 593"/>
                <a:gd name="T40" fmla="*/ 24 w 594"/>
                <a:gd name="T41" fmla="*/ 582 h 593"/>
                <a:gd name="T42" fmla="*/ 11 w 594"/>
                <a:gd name="T43" fmla="*/ 570 h 593"/>
                <a:gd name="T44" fmla="*/ 3 w 594"/>
                <a:gd name="T45" fmla="*/ 553 h 593"/>
                <a:gd name="T46" fmla="*/ 0 w 594"/>
                <a:gd name="T47" fmla="*/ 536 h 593"/>
                <a:gd name="T48" fmla="*/ 0 w 594"/>
                <a:gd name="T49" fmla="*/ 59 h 593"/>
                <a:gd name="T50" fmla="*/ 3 w 594"/>
                <a:gd name="T51" fmla="*/ 40 h 593"/>
                <a:gd name="T52" fmla="*/ 11 w 594"/>
                <a:gd name="T53" fmla="*/ 24 h 593"/>
                <a:gd name="T54" fmla="*/ 24 w 594"/>
                <a:gd name="T55" fmla="*/ 11 h 593"/>
                <a:gd name="T56" fmla="*/ 40 w 594"/>
                <a:gd name="T57" fmla="*/ 3 h 593"/>
                <a:gd name="T58" fmla="*/ 59 w 594"/>
                <a:gd name="T59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4" h="593">
                  <a:moveTo>
                    <a:pt x="117" y="117"/>
                  </a:moveTo>
                  <a:lnTo>
                    <a:pt x="117" y="477"/>
                  </a:lnTo>
                  <a:lnTo>
                    <a:pt x="476" y="477"/>
                  </a:lnTo>
                  <a:lnTo>
                    <a:pt x="476" y="117"/>
                  </a:lnTo>
                  <a:lnTo>
                    <a:pt x="117" y="117"/>
                  </a:lnTo>
                  <a:close/>
                  <a:moveTo>
                    <a:pt x="59" y="0"/>
                  </a:moveTo>
                  <a:lnTo>
                    <a:pt x="535" y="0"/>
                  </a:lnTo>
                  <a:lnTo>
                    <a:pt x="554" y="3"/>
                  </a:lnTo>
                  <a:lnTo>
                    <a:pt x="569" y="11"/>
                  </a:lnTo>
                  <a:lnTo>
                    <a:pt x="582" y="24"/>
                  </a:lnTo>
                  <a:lnTo>
                    <a:pt x="591" y="40"/>
                  </a:lnTo>
                  <a:lnTo>
                    <a:pt x="594" y="59"/>
                  </a:lnTo>
                  <a:lnTo>
                    <a:pt x="594" y="536"/>
                  </a:lnTo>
                  <a:lnTo>
                    <a:pt x="591" y="553"/>
                  </a:lnTo>
                  <a:lnTo>
                    <a:pt x="582" y="570"/>
                  </a:lnTo>
                  <a:lnTo>
                    <a:pt x="569" y="582"/>
                  </a:lnTo>
                  <a:lnTo>
                    <a:pt x="554" y="591"/>
                  </a:lnTo>
                  <a:lnTo>
                    <a:pt x="535" y="593"/>
                  </a:lnTo>
                  <a:lnTo>
                    <a:pt x="59" y="593"/>
                  </a:lnTo>
                  <a:lnTo>
                    <a:pt x="40" y="591"/>
                  </a:lnTo>
                  <a:lnTo>
                    <a:pt x="24" y="582"/>
                  </a:lnTo>
                  <a:lnTo>
                    <a:pt x="11" y="570"/>
                  </a:lnTo>
                  <a:lnTo>
                    <a:pt x="3" y="553"/>
                  </a:lnTo>
                  <a:lnTo>
                    <a:pt x="0" y="53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288"/>
            <p:cNvSpPr>
              <a:spLocks noEditPoints="1"/>
            </p:cNvSpPr>
            <p:nvPr/>
          </p:nvSpPr>
          <p:spPr bwMode="auto">
            <a:xfrm>
              <a:off x="946150" y="3698875"/>
              <a:ext cx="95250" cy="55563"/>
            </a:xfrm>
            <a:custGeom>
              <a:avLst/>
              <a:gdLst>
                <a:gd name="T0" fmla="*/ 116 w 593"/>
                <a:gd name="T1" fmla="*/ 117 h 351"/>
                <a:gd name="T2" fmla="*/ 116 w 593"/>
                <a:gd name="T3" fmla="*/ 233 h 351"/>
                <a:gd name="T4" fmla="*/ 476 w 593"/>
                <a:gd name="T5" fmla="*/ 233 h 351"/>
                <a:gd name="T6" fmla="*/ 476 w 593"/>
                <a:gd name="T7" fmla="*/ 117 h 351"/>
                <a:gd name="T8" fmla="*/ 116 w 593"/>
                <a:gd name="T9" fmla="*/ 117 h 351"/>
                <a:gd name="T10" fmla="*/ 57 w 593"/>
                <a:gd name="T11" fmla="*/ 0 h 351"/>
                <a:gd name="T12" fmla="*/ 534 w 593"/>
                <a:gd name="T13" fmla="*/ 0 h 351"/>
                <a:gd name="T14" fmla="*/ 553 w 593"/>
                <a:gd name="T15" fmla="*/ 2 h 351"/>
                <a:gd name="T16" fmla="*/ 568 w 593"/>
                <a:gd name="T17" fmla="*/ 11 h 351"/>
                <a:gd name="T18" fmla="*/ 582 w 593"/>
                <a:gd name="T19" fmla="*/ 23 h 351"/>
                <a:gd name="T20" fmla="*/ 589 w 593"/>
                <a:gd name="T21" fmla="*/ 40 h 351"/>
                <a:gd name="T22" fmla="*/ 593 w 593"/>
                <a:gd name="T23" fmla="*/ 58 h 351"/>
                <a:gd name="T24" fmla="*/ 593 w 593"/>
                <a:gd name="T25" fmla="*/ 292 h 351"/>
                <a:gd name="T26" fmla="*/ 589 w 593"/>
                <a:gd name="T27" fmla="*/ 311 h 351"/>
                <a:gd name="T28" fmla="*/ 582 w 593"/>
                <a:gd name="T29" fmla="*/ 326 h 351"/>
                <a:gd name="T30" fmla="*/ 568 w 593"/>
                <a:gd name="T31" fmla="*/ 340 h 351"/>
                <a:gd name="T32" fmla="*/ 553 w 593"/>
                <a:gd name="T33" fmla="*/ 347 h 351"/>
                <a:gd name="T34" fmla="*/ 534 w 593"/>
                <a:gd name="T35" fmla="*/ 351 h 351"/>
                <a:gd name="T36" fmla="*/ 57 w 593"/>
                <a:gd name="T37" fmla="*/ 351 h 351"/>
                <a:gd name="T38" fmla="*/ 40 w 593"/>
                <a:gd name="T39" fmla="*/ 347 h 351"/>
                <a:gd name="T40" fmla="*/ 23 w 593"/>
                <a:gd name="T41" fmla="*/ 340 h 351"/>
                <a:gd name="T42" fmla="*/ 11 w 593"/>
                <a:gd name="T43" fmla="*/ 326 h 351"/>
                <a:gd name="T44" fmla="*/ 2 w 593"/>
                <a:gd name="T45" fmla="*/ 311 h 351"/>
                <a:gd name="T46" fmla="*/ 0 w 593"/>
                <a:gd name="T47" fmla="*/ 292 h 351"/>
                <a:gd name="T48" fmla="*/ 0 w 593"/>
                <a:gd name="T49" fmla="*/ 58 h 351"/>
                <a:gd name="T50" fmla="*/ 2 w 593"/>
                <a:gd name="T51" fmla="*/ 40 h 351"/>
                <a:gd name="T52" fmla="*/ 11 w 593"/>
                <a:gd name="T53" fmla="*/ 23 h 351"/>
                <a:gd name="T54" fmla="*/ 23 w 593"/>
                <a:gd name="T55" fmla="*/ 11 h 351"/>
                <a:gd name="T56" fmla="*/ 40 w 593"/>
                <a:gd name="T57" fmla="*/ 2 h 351"/>
                <a:gd name="T58" fmla="*/ 57 w 593"/>
                <a:gd name="T5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3" h="351">
                  <a:moveTo>
                    <a:pt x="116" y="117"/>
                  </a:moveTo>
                  <a:lnTo>
                    <a:pt x="116" y="233"/>
                  </a:lnTo>
                  <a:lnTo>
                    <a:pt x="476" y="233"/>
                  </a:lnTo>
                  <a:lnTo>
                    <a:pt x="476" y="117"/>
                  </a:lnTo>
                  <a:lnTo>
                    <a:pt x="116" y="117"/>
                  </a:lnTo>
                  <a:close/>
                  <a:moveTo>
                    <a:pt x="57" y="0"/>
                  </a:moveTo>
                  <a:lnTo>
                    <a:pt x="534" y="0"/>
                  </a:lnTo>
                  <a:lnTo>
                    <a:pt x="553" y="2"/>
                  </a:lnTo>
                  <a:lnTo>
                    <a:pt x="568" y="11"/>
                  </a:lnTo>
                  <a:lnTo>
                    <a:pt x="582" y="23"/>
                  </a:lnTo>
                  <a:lnTo>
                    <a:pt x="589" y="40"/>
                  </a:lnTo>
                  <a:lnTo>
                    <a:pt x="593" y="58"/>
                  </a:lnTo>
                  <a:lnTo>
                    <a:pt x="593" y="292"/>
                  </a:lnTo>
                  <a:lnTo>
                    <a:pt x="589" y="311"/>
                  </a:lnTo>
                  <a:lnTo>
                    <a:pt x="582" y="326"/>
                  </a:lnTo>
                  <a:lnTo>
                    <a:pt x="568" y="340"/>
                  </a:lnTo>
                  <a:lnTo>
                    <a:pt x="553" y="347"/>
                  </a:lnTo>
                  <a:lnTo>
                    <a:pt x="534" y="351"/>
                  </a:lnTo>
                  <a:lnTo>
                    <a:pt x="57" y="351"/>
                  </a:lnTo>
                  <a:lnTo>
                    <a:pt x="40" y="347"/>
                  </a:lnTo>
                  <a:lnTo>
                    <a:pt x="23" y="340"/>
                  </a:lnTo>
                  <a:lnTo>
                    <a:pt x="11" y="326"/>
                  </a:lnTo>
                  <a:lnTo>
                    <a:pt x="2" y="311"/>
                  </a:lnTo>
                  <a:lnTo>
                    <a:pt x="0" y="292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289"/>
            <p:cNvSpPr>
              <a:spLocks noEditPoints="1"/>
            </p:cNvSpPr>
            <p:nvPr/>
          </p:nvSpPr>
          <p:spPr bwMode="auto">
            <a:xfrm>
              <a:off x="684213" y="3448050"/>
              <a:ext cx="506412" cy="581025"/>
            </a:xfrm>
            <a:custGeom>
              <a:avLst/>
              <a:gdLst>
                <a:gd name="T0" fmla="*/ 260 w 3190"/>
                <a:gd name="T1" fmla="*/ 120 h 3660"/>
                <a:gd name="T2" fmla="*/ 203 w 3190"/>
                <a:gd name="T3" fmla="*/ 141 h 3660"/>
                <a:gd name="T4" fmla="*/ 157 w 3190"/>
                <a:gd name="T5" fmla="*/ 180 h 3660"/>
                <a:gd name="T6" fmla="*/ 127 w 3190"/>
                <a:gd name="T7" fmla="*/ 231 h 3660"/>
                <a:gd name="T8" fmla="*/ 116 w 3190"/>
                <a:gd name="T9" fmla="*/ 292 h 3660"/>
                <a:gd name="T10" fmla="*/ 120 w 3190"/>
                <a:gd name="T11" fmla="*/ 3399 h 3660"/>
                <a:gd name="T12" fmla="*/ 141 w 3190"/>
                <a:gd name="T13" fmla="*/ 3456 h 3660"/>
                <a:gd name="T14" fmla="*/ 178 w 3190"/>
                <a:gd name="T15" fmla="*/ 3501 h 3660"/>
                <a:gd name="T16" fmla="*/ 231 w 3190"/>
                <a:gd name="T17" fmla="*/ 3532 h 3660"/>
                <a:gd name="T18" fmla="*/ 292 w 3190"/>
                <a:gd name="T19" fmla="*/ 3544 h 3660"/>
                <a:gd name="T20" fmla="*/ 2930 w 3190"/>
                <a:gd name="T21" fmla="*/ 3540 h 3660"/>
                <a:gd name="T22" fmla="*/ 2987 w 3190"/>
                <a:gd name="T23" fmla="*/ 3519 h 3660"/>
                <a:gd name="T24" fmla="*/ 3033 w 3190"/>
                <a:gd name="T25" fmla="*/ 3480 h 3660"/>
                <a:gd name="T26" fmla="*/ 3063 w 3190"/>
                <a:gd name="T27" fmla="*/ 3429 h 3660"/>
                <a:gd name="T28" fmla="*/ 3074 w 3190"/>
                <a:gd name="T29" fmla="*/ 3368 h 3660"/>
                <a:gd name="T30" fmla="*/ 3070 w 3190"/>
                <a:gd name="T31" fmla="*/ 261 h 3660"/>
                <a:gd name="T32" fmla="*/ 3049 w 3190"/>
                <a:gd name="T33" fmla="*/ 204 h 3660"/>
                <a:gd name="T34" fmla="*/ 3012 w 3190"/>
                <a:gd name="T35" fmla="*/ 159 h 3660"/>
                <a:gd name="T36" fmla="*/ 2959 w 3190"/>
                <a:gd name="T37" fmla="*/ 128 h 3660"/>
                <a:gd name="T38" fmla="*/ 2898 w 3190"/>
                <a:gd name="T39" fmla="*/ 116 h 3660"/>
                <a:gd name="T40" fmla="*/ 292 w 3190"/>
                <a:gd name="T41" fmla="*/ 0 h 3660"/>
                <a:gd name="T42" fmla="*/ 2942 w 3190"/>
                <a:gd name="T43" fmla="*/ 3 h 3660"/>
                <a:gd name="T44" fmla="*/ 3022 w 3190"/>
                <a:gd name="T45" fmla="*/ 28 h 3660"/>
                <a:gd name="T46" fmla="*/ 3090 w 3190"/>
                <a:gd name="T47" fmla="*/ 72 h 3660"/>
                <a:gd name="T48" fmla="*/ 3143 w 3190"/>
                <a:gd name="T49" fmla="*/ 133 h 3660"/>
                <a:gd name="T50" fmla="*/ 3178 w 3190"/>
                <a:gd name="T51" fmla="*/ 207 h 3660"/>
                <a:gd name="T52" fmla="*/ 3190 w 3190"/>
                <a:gd name="T53" fmla="*/ 292 h 3660"/>
                <a:gd name="T54" fmla="*/ 3188 w 3190"/>
                <a:gd name="T55" fmla="*/ 3412 h 3660"/>
                <a:gd name="T56" fmla="*/ 3163 w 3190"/>
                <a:gd name="T57" fmla="*/ 3491 h 3660"/>
                <a:gd name="T58" fmla="*/ 3119 w 3190"/>
                <a:gd name="T59" fmla="*/ 3559 h 3660"/>
                <a:gd name="T60" fmla="*/ 3057 w 3190"/>
                <a:gd name="T61" fmla="*/ 3613 h 3660"/>
                <a:gd name="T62" fmla="*/ 2983 w 3190"/>
                <a:gd name="T63" fmla="*/ 3648 h 3660"/>
                <a:gd name="T64" fmla="*/ 2898 w 3190"/>
                <a:gd name="T65" fmla="*/ 3660 h 3660"/>
                <a:gd name="T66" fmla="*/ 248 w 3190"/>
                <a:gd name="T67" fmla="*/ 3657 h 3660"/>
                <a:gd name="T68" fmla="*/ 168 w 3190"/>
                <a:gd name="T69" fmla="*/ 3632 h 3660"/>
                <a:gd name="T70" fmla="*/ 100 w 3190"/>
                <a:gd name="T71" fmla="*/ 3588 h 3660"/>
                <a:gd name="T72" fmla="*/ 47 w 3190"/>
                <a:gd name="T73" fmla="*/ 3527 h 3660"/>
                <a:gd name="T74" fmla="*/ 12 w 3190"/>
                <a:gd name="T75" fmla="*/ 3453 h 3660"/>
                <a:gd name="T76" fmla="*/ 0 w 3190"/>
                <a:gd name="T77" fmla="*/ 3368 h 3660"/>
                <a:gd name="T78" fmla="*/ 2 w 3190"/>
                <a:gd name="T79" fmla="*/ 248 h 3660"/>
                <a:gd name="T80" fmla="*/ 27 w 3190"/>
                <a:gd name="T81" fmla="*/ 169 h 3660"/>
                <a:gd name="T82" fmla="*/ 71 w 3190"/>
                <a:gd name="T83" fmla="*/ 101 h 3660"/>
                <a:gd name="T84" fmla="*/ 133 w 3190"/>
                <a:gd name="T85" fmla="*/ 47 h 3660"/>
                <a:gd name="T86" fmla="*/ 207 w 3190"/>
                <a:gd name="T87" fmla="*/ 12 h 3660"/>
                <a:gd name="T88" fmla="*/ 292 w 3190"/>
                <a:gd name="T89" fmla="*/ 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90" h="3660">
                  <a:moveTo>
                    <a:pt x="292" y="116"/>
                  </a:moveTo>
                  <a:lnTo>
                    <a:pt x="260" y="120"/>
                  </a:lnTo>
                  <a:lnTo>
                    <a:pt x="231" y="128"/>
                  </a:lnTo>
                  <a:lnTo>
                    <a:pt x="203" y="141"/>
                  </a:lnTo>
                  <a:lnTo>
                    <a:pt x="178" y="159"/>
                  </a:lnTo>
                  <a:lnTo>
                    <a:pt x="157" y="180"/>
                  </a:lnTo>
                  <a:lnTo>
                    <a:pt x="141" y="204"/>
                  </a:lnTo>
                  <a:lnTo>
                    <a:pt x="127" y="231"/>
                  </a:lnTo>
                  <a:lnTo>
                    <a:pt x="120" y="261"/>
                  </a:lnTo>
                  <a:lnTo>
                    <a:pt x="116" y="292"/>
                  </a:lnTo>
                  <a:lnTo>
                    <a:pt x="116" y="3368"/>
                  </a:lnTo>
                  <a:lnTo>
                    <a:pt x="120" y="3399"/>
                  </a:lnTo>
                  <a:lnTo>
                    <a:pt x="127" y="3429"/>
                  </a:lnTo>
                  <a:lnTo>
                    <a:pt x="141" y="3456"/>
                  </a:lnTo>
                  <a:lnTo>
                    <a:pt x="157" y="3480"/>
                  </a:lnTo>
                  <a:lnTo>
                    <a:pt x="178" y="3501"/>
                  </a:lnTo>
                  <a:lnTo>
                    <a:pt x="203" y="3519"/>
                  </a:lnTo>
                  <a:lnTo>
                    <a:pt x="231" y="3532"/>
                  </a:lnTo>
                  <a:lnTo>
                    <a:pt x="260" y="3540"/>
                  </a:lnTo>
                  <a:lnTo>
                    <a:pt x="292" y="3544"/>
                  </a:lnTo>
                  <a:lnTo>
                    <a:pt x="2898" y="3544"/>
                  </a:lnTo>
                  <a:lnTo>
                    <a:pt x="2930" y="3540"/>
                  </a:lnTo>
                  <a:lnTo>
                    <a:pt x="2959" y="3532"/>
                  </a:lnTo>
                  <a:lnTo>
                    <a:pt x="2987" y="3519"/>
                  </a:lnTo>
                  <a:lnTo>
                    <a:pt x="3012" y="3501"/>
                  </a:lnTo>
                  <a:lnTo>
                    <a:pt x="3033" y="3480"/>
                  </a:lnTo>
                  <a:lnTo>
                    <a:pt x="3049" y="3456"/>
                  </a:lnTo>
                  <a:lnTo>
                    <a:pt x="3063" y="3429"/>
                  </a:lnTo>
                  <a:lnTo>
                    <a:pt x="3070" y="3399"/>
                  </a:lnTo>
                  <a:lnTo>
                    <a:pt x="3074" y="3368"/>
                  </a:lnTo>
                  <a:lnTo>
                    <a:pt x="3074" y="292"/>
                  </a:lnTo>
                  <a:lnTo>
                    <a:pt x="3070" y="261"/>
                  </a:lnTo>
                  <a:lnTo>
                    <a:pt x="3063" y="231"/>
                  </a:lnTo>
                  <a:lnTo>
                    <a:pt x="3049" y="204"/>
                  </a:lnTo>
                  <a:lnTo>
                    <a:pt x="3033" y="180"/>
                  </a:lnTo>
                  <a:lnTo>
                    <a:pt x="3012" y="159"/>
                  </a:lnTo>
                  <a:lnTo>
                    <a:pt x="2987" y="141"/>
                  </a:lnTo>
                  <a:lnTo>
                    <a:pt x="2959" y="128"/>
                  </a:lnTo>
                  <a:lnTo>
                    <a:pt x="2930" y="120"/>
                  </a:lnTo>
                  <a:lnTo>
                    <a:pt x="2898" y="116"/>
                  </a:lnTo>
                  <a:lnTo>
                    <a:pt x="292" y="116"/>
                  </a:lnTo>
                  <a:close/>
                  <a:moveTo>
                    <a:pt x="292" y="0"/>
                  </a:moveTo>
                  <a:lnTo>
                    <a:pt x="2898" y="0"/>
                  </a:lnTo>
                  <a:lnTo>
                    <a:pt x="2942" y="3"/>
                  </a:lnTo>
                  <a:lnTo>
                    <a:pt x="2983" y="12"/>
                  </a:lnTo>
                  <a:lnTo>
                    <a:pt x="3022" y="28"/>
                  </a:lnTo>
                  <a:lnTo>
                    <a:pt x="3057" y="47"/>
                  </a:lnTo>
                  <a:lnTo>
                    <a:pt x="3090" y="72"/>
                  </a:lnTo>
                  <a:lnTo>
                    <a:pt x="3119" y="101"/>
                  </a:lnTo>
                  <a:lnTo>
                    <a:pt x="3143" y="133"/>
                  </a:lnTo>
                  <a:lnTo>
                    <a:pt x="3163" y="169"/>
                  </a:lnTo>
                  <a:lnTo>
                    <a:pt x="3178" y="207"/>
                  </a:lnTo>
                  <a:lnTo>
                    <a:pt x="3188" y="248"/>
                  </a:lnTo>
                  <a:lnTo>
                    <a:pt x="3190" y="292"/>
                  </a:lnTo>
                  <a:lnTo>
                    <a:pt x="3190" y="3368"/>
                  </a:lnTo>
                  <a:lnTo>
                    <a:pt x="3188" y="3412"/>
                  </a:lnTo>
                  <a:lnTo>
                    <a:pt x="3178" y="3453"/>
                  </a:lnTo>
                  <a:lnTo>
                    <a:pt x="3163" y="3491"/>
                  </a:lnTo>
                  <a:lnTo>
                    <a:pt x="3143" y="3527"/>
                  </a:lnTo>
                  <a:lnTo>
                    <a:pt x="3119" y="3559"/>
                  </a:lnTo>
                  <a:lnTo>
                    <a:pt x="3090" y="3588"/>
                  </a:lnTo>
                  <a:lnTo>
                    <a:pt x="3057" y="3613"/>
                  </a:lnTo>
                  <a:lnTo>
                    <a:pt x="3022" y="3632"/>
                  </a:lnTo>
                  <a:lnTo>
                    <a:pt x="2983" y="3648"/>
                  </a:lnTo>
                  <a:lnTo>
                    <a:pt x="2942" y="3657"/>
                  </a:lnTo>
                  <a:lnTo>
                    <a:pt x="2898" y="3660"/>
                  </a:lnTo>
                  <a:lnTo>
                    <a:pt x="292" y="3660"/>
                  </a:lnTo>
                  <a:lnTo>
                    <a:pt x="248" y="3657"/>
                  </a:lnTo>
                  <a:lnTo>
                    <a:pt x="207" y="3648"/>
                  </a:lnTo>
                  <a:lnTo>
                    <a:pt x="168" y="3632"/>
                  </a:lnTo>
                  <a:lnTo>
                    <a:pt x="133" y="3613"/>
                  </a:lnTo>
                  <a:lnTo>
                    <a:pt x="100" y="3588"/>
                  </a:lnTo>
                  <a:lnTo>
                    <a:pt x="71" y="3559"/>
                  </a:lnTo>
                  <a:lnTo>
                    <a:pt x="47" y="3527"/>
                  </a:lnTo>
                  <a:lnTo>
                    <a:pt x="27" y="3491"/>
                  </a:lnTo>
                  <a:lnTo>
                    <a:pt x="12" y="3453"/>
                  </a:lnTo>
                  <a:lnTo>
                    <a:pt x="2" y="3412"/>
                  </a:lnTo>
                  <a:lnTo>
                    <a:pt x="0" y="3368"/>
                  </a:lnTo>
                  <a:lnTo>
                    <a:pt x="0" y="292"/>
                  </a:lnTo>
                  <a:lnTo>
                    <a:pt x="2" y="248"/>
                  </a:lnTo>
                  <a:lnTo>
                    <a:pt x="12" y="207"/>
                  </a:lnTo>
                  <a:lnTo>
                    <a:pt x="27" y="169"/>
                  </a:lnTo>
                  <a:lnTo>
                    <a:pt x="47" y="133"/>
                  </a:lnTo>
                  <a:lnTo>
                    <a:pt x="71" y="101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8" y="28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290"/>
            <p:cNvSpPr>
              <a:spLocks/>
            </p:cNvSpPr>
            <p:nvPr/>
          </p:nvSpPr>
          <p:spPr bwMode="auto">
            <a:xfrm>
              <a:off x="1058863" y="3771900"/>
              <a:ext cx="95250" cy="207963"/>
            </a:xfrm>
            <a:custGeom>
              <a:avLst/>
              <a:gdLst>
                <a:gd name="T0" fmla="*/ 59 w 594"/>
                <a:gd name="T1" fmla="*/ 0 h 1304"/>
                <a:gd name="T2" fmla="*/ 535 w 594"/>
                <a:gd name="T3" fmla="*/ 0 h 1304"/>
                <a:gd name="T4" fmla="*/ 554 w 594"/>
                <a:gd name="T5" fmla="*/ 3 h 1304"/>
                <a:gd name="T6" fmla="*/ 570 w 594"/>
                <a:gd name="T7" fmla="*/ 11 h 1304"/>
                <a:gd name="T8" fmla="*/ 583 w 594"/>
                <a:gd name="T9" fmla="*/ 24 h 1304"/>
                <a:gd name="T10" fmla="*/ 591 w 594"/>
                <a:gd name="T11" fmla="*/ 40 h 1304"/>
                <a:gd name="T12" fmla="*/ 594 w 594"/>
                <a:gd name="T13" fmla="*/ 59 h 1304"/>
                <a:gd name="T14" fmla="*/ 594 w 594"/>
                <a:gd name="T15" fmla="*/ 292 h 1304"/>
                <a:gd name="T16" fmla="*/ 591 w 594"/>
                <a:gd name="T17" fmla="*/ 311 h 1304"/>
                <a:gd name="T18" fmla="*/ 583 w 594"/>
                <a:gd name="T19" fmla="*/ 326 h 1304"/>
                <a:gd name="T20" fmla="*/ 570 w 594"/>
                <a:gd name="T21" fmla="*/ 339 h 1304"/>
                <a:gd name="T22" fmla="*/ 554 w 594"/>
                <a:gd name="T23" fmla="*/ 347 h 1304"/>
                <a:gd name="T24" fmla="*/ 535 w 594"/>
                <a:gd name="T25" fmla="*/ 351 h 1304"/>
                <a:gd name="T26" fmla="*/ 517 w 594"/>
                <a:gd name="T27" fmla="*/ 347 h 1304"/>
                <a:gd name="T28" fmla="*/ 501 w 594"/>
                <a:gd name="T29" fmla="*/ 339 h 1304"/>
                <a:gd name="T30" fmla="*/ 489 w 594"/>
                <a:gd name="T31" fmla="*/ 326 h 1304"/>
                <a:gd name="T32" fmla="*/ 480 w 594"/>
                <a:gd name="T33" fmla="*/ 311 h 1304"/>
                <a:gd name="T34" fmla="*/ 477 w 594"/>
                <a:gd name="T35" fmla="*/ 292 h 1304"/>
                <a:gd name="T36" fmla="*/ 477 w 594"/>
                <a:gd name="T37" fmla="*/ 117 h 1304"/>
                <a:gd name="T38" fmla="*/ 118 w 594"/>
                <a:gd name="T39" fmla="*/ 117 h 1304"/>
                <a:gd name="T40" fmla="*/ 118 w 594"/>
                <a:gd name="T41" fmla="*/ 1188 h 1304"/>
                <a:gd name="T42" fmla="*/ 477 w 594"/>
                <a:gd name="T43" fmla="*/ 1188 h 1304"/>
                <a:gd name="T44" fmla="*/ 477 w 594"/>
                <a:gd name="T45" fmla="*/ 526 h 1304"/>
                <a:gd name="T46" fmla="*/ 480 w 594"/>
                <a:gd name="T47" fmla="*/ 507 h 1304"/>
                <a:gd name="T48" fmla="*/ 489 w 594"/>
                <a:gd name="T49" fmla="*/ 491 h 1304"/>
                <a:gd name="T50" fmla="*/ 501 w 594"/>
                <a:gd name="T51" fmla="*/ 479 h 1304"/>
                <a:gd name="T52" fmla="*/ 517 w 594"/>
                <a:gd name="T53" fmla="*/ 470 h 1304"/>
                <a:gd name="T54" fmla="*/ 535 w 594"/>
                <a:gd name="T55" fmla="*/ 467 h 1304"/>
                <a:gd name="T56" fmla="*/ 554 w 594"/>
                <a:gd name="T57" fmla="*/ 470 h 1304"/>
                <a:gd name="T58" fmla="*/ 570 w 594"/>
                <a:gd name="T59" fmla="*/ 479 h 1304"/>
                <a:gd name="T60" fmla="*/ 583 w 594"/>
                <a:gd name="T61" fmla="*/ 491 h 1304"/>
                <a:gd name="T62" fmla="*/ 591 w 594"/>
                <a:gd name="T63" fmla="*/ 507 h 1304"/>
                <a:gd name="T64" fmla="*/ 594 w 594"/>
                <a:gd name="T65" fmla="*/ 526 h 1304"/>
                <a:gd name="T66" fmla="*/ 594 w 594"/>
                <a:gd name="T67" fmla="*/ 1246 h 1304"/>
                <a:gd name="T68" fmla="*/ 591 w 594"/>
                <a:gd name="T69" fmla="*/ 1264 h 1304"/>
                <a:gd name="T70" fmla="*/ 583 w 594"/>
                <a:gd name="T71" fmla="*/ 1281 h 1304"/>
                <a:gd name="T72" fmla="*/ 570 w 594"/>
                <a:gd name="T73" fmla="*/ 1293 h 1304"/>
                <a:gd name="T74" fmla="*/ 554 w 594"/>
                <a:gd name="T75" fmla="*/ 1301 h 1304"/>
                <a:gd name="T76" fmla="*/ 535 w 594"/>
                <a:gd name="T77" fmla="*/ 1304 h 1304"/>
                <a:gd name="T78" fmla="*/ 59 w 594"/>
                <a:gd name="T79" fmla="*/ 1304 h 1304"/>
                <a:gd name="T80" fmla="*/ 40 w 594"/>
                <a:gd name="T81" fmla="*/ 1301 h 1304"/>
                <a:gd name="T82" fmla="*/ 25 w 594"/>
                <a:gd name="T83" fmla="*/ 1293 h 1304"/>
                <a:gd name="T84" fmla="*/ 12 w 594"/>
                <a:gd name="T85" fmla="*/ 1281 h 1304"/>
                <a:gd name="T86" fmla="*/ 3 w 594"/>
                <a:gd name="T87" fmla="*/ 1264 h 1304"/>
                <a:gd name="T88" fmla="*/ 0 w 594"/>
                <a:gd name="T89" fmla="*/ 1246 h 1304"/>
                <a:gd name="T90" fmla="*/ 0 w 594"/>
                <a:gd name="T91" fmla="*/ 59 h 1304"/>
                <a:gd name="T92" fmla="*/ 3 w 594"/>
                <a:gd name="T93" fmla="*/ 40 h 1304"/>
                <a:gd name="T94" fmla="*/ 12 w 594"/>
                <a:gd name="T95" fmla="*/ 24 h 1304"/>
                <a:gd name="T96" fmla="*/ 25 w 594"/>
                <a:gd name="T97" fmla="*/ 11 h 1304"/>
                <a:gd name="T98" fmla="*/ 40 w 594"/>
                <a:gd name="T99" fmla="*/ 3 h 1304"/>
                <a:gd name="T100" fmla="*/ 59 w 594"/>
                <a:gd name="T101" fmla="*/ 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4" h="1304">
                  <a:moveTo>
                    <a:pt x="59" y="0"/>
                  </a:moveTo>
                  <a:lnTo>
                    <a:pt x="535" y="0"/>
                  </a:lnTo>
                  <a:lnTo>
                    <a:pt x="554" y="3"/>
                  </a:lnTo>
                  <a:lnTo>
                    <a:pt x="570" y="11"/>
                  </a:lnTo>
                  <a:lnTo>
                    <a:pt x="583" y="24"/>
                  </a:lnTo>
                  <a:lnTo>
                    <a:pt x="591" y="40"/>
                  </a:lnTo>
                  <a:lnTo>
                    <a:pt x="594" y="59"/>
                  </a:lnTo>
                  <a:lnTo>
                    <a:pt x="594" y="292"/>
                  </a:lnTo>
                  <a:lnTo>
                    <a:pt x="591" y="311"/>
                  </a:lnTo>
                  <a:lnTo>
                    <a:pt x="583" y="326"/>
                  </a:lnTo>
                  <a:lnTo>
                    <a:pt x="570" y="339"/>
                  </a:lnTo>
                  <a:lnTo>
                    <a:pt x="554" y="347"/>
                  </a:lnTo>
                  <a:lnTo>
                    <a:pt x="535" y="351"/>
                  </a:lnTo>
                  <a:lnTo>
                    <a:pt x="517" y="347"/>
                  </a:lnTo>
                  <a:lnTo>
                    <a:pt x="501" y="339"/>
                  </a:lnTo>
                  <a:lnTo>
                    <a:pt x="489" y="326"/>
                  </a:lnTo>
                  <a:lnTo>
                    <a:pt x="480" y="311"/>
                  </a:lnTo>
                  <a:lnTo>
                    <a:pt x="477" y="292"/>
                  </a:lnTo>
                  <a:lnTo>
                    <a:pt x="477" y="117"/>
                  </a:lnTo>
                  <a:lnTo>
                    <a:pt x="118" y="117"/>
                  </a:lnTo>
                  <a:lnTo>
                    <a:pt x="118" y="1188"/>
                  </a:lnTo>
                  <a:lnTo>
                    <a:pt x="477" y="1188"/>
                  </a:lnTo>
                  <a:lnTo>
                    <a:pt x="477" y="526"/>
                  </a:lnTo>
                  <a:lnTo>
                    <a:pt x="480" y="507"/>
                  </a:lnTo>
                  <a:lnTo>
                    <a:pt x="489" y="491"/>
                  </a:lnTo>
                  <a:lnTo>
                    <a:pt x="501" y="479"/>
                  </a:lnTo>
                  <a:lnTo>
                    <a:pt x="517" y="470"/>
                  </a:lnTo>
                  <a:lnTo>
                    <a:pt x="535" y="467"/>
                  </a:lnTo>
                  <a:lnTo>
                    <a:pt x="554" y="470"/>
                  </a:lnTo>
                  <a:lnTo>
                    <a:pt x="570" y="479"/>
                  </a:lnTo>
                  <a:lnTo>
                    <a:pt x="583" y="491"/>
                  </a:lnTo>
                  <a:lnTo>
                    <a:pt x="591" y="507"/>
                  </a:lnTo>
                  <a:lnTo>
                    <a:pt x="594" y="526"/>
                  </a:lnTo>
                  <a:lnTo>
                    <a:pt x="594" y="1246"/>
                  </a:lnTo>
                  <a:lnTo>
                    <a:pt x="591" y="1264"/>
                  </a:lnTo>
                  <a:lnTo>
                    <a:pt x="583" y="1281"/>
                  </a:lnTo>
                  <a:lnTo>
                    <a:pt x="570" y="1293"/>
                  </a:lnTo>
                  <a:lnTo>
                    <a:pt x="554" y="1301"/>
                  </a:lnTo>
                  <a:lnTo>
                    <a:pt x="535" y="1304"/>
                  </a:lnTo>
                  <a:lnTo>
                    <a:pt x="59" y="1304"/>
                  </a:lnTo>
                  <a:lnTo>
                    <a:pt x="40" y="1301"/>
                  </a:lnTo>
                  <a:lnTo>
                    <a:pt x="25" y="1293"/>
                  </a:lnTo>
                  <a:lnTo>
                    <a:pt x="12" y="1281"/>
                  </a:lnTo>
                  <a:lnTo>
                    <a:pt x="3" y="1264"/>
                  </a:lnTo>
                  <a:lnTo>
                    <a:pt x="0" y="124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91"/>
            <p:cNvSpPr>
              <a:spLocks/>
            </p:cNvSpPr>
            <p:nvPr/>
          </p:nvSpPr>
          <p:spPr bwMode="auto">
            <a:xfrm>
              <a:off x="720725" y="3497263"/>
              <a:ext cx="433387" cy="169863"/>
            </a:xfrm>
            <a:custGeom>
              <a:avLst/>
              <a:gdLst>
                <a:gd name="T0" fmla="*/ 59 w 2724"/>
                <a:gd name="T1" fmla="*/ 0 h 1070"/>
                <a:gd name="T2" fmla="*/ 2665 w 2724"/>
                <a:gd name="T3" fmla="*/ 0 h 1070"/>
                <a:gd name="T4" fmla="*/ 2684 w 2724"/>
                <a:gd name="T5" fmla="*/ 3 h 1070"/>
                <a:gd name="T6" fmla="*/ 2700 w 2724"/>
                <a:gd name="T7" fmla="*/ 11 h 1070"/>
                <a:gd name="T8" fmla="*/ 2713 w 2724"/>
                <a:gd name="T9" fmla="*/ 23 h 1070"/>
                <a:gd name="T10" fmla="*/ 2721 w 2724"/>
                <a:gd name="T11" fmla="*/ 40 h 1070"/>
                <a:gd name="T12" fmla="*/ 2724 w 2724"/>
                <a:gd name="T13" fmla="*/ 58 h 1070"/>
                <a:gd name="T14" fmla="*/ 2724 w 2724"/>
                <a:gd name="T15" fmla="*/ 1012 h 1070"/>
                <a:gd name="T16" fmla="*/ 2721 w 2724"/>
                <a:gd name="T17" fmla="*/ 1030 h 1070"/>
                <a:gd name="T18" fmla="*/ 2713 w 2724"/>
                <a:gd name="T19" fmla="*/ 1047 h 1070"/>
                <a:gd name="T20" fmla="*/ 2700 w 2724"/>
                <a:gd name="T21" fmla="*/ 1059 h 1070"/>
                <a:gd name="T22" fmla="*/ 2684 w 2724"/>
                <a:gd name="T23" fmla="*/ 1068 h 1070"/>
                <a:gd name="T24" fmla="*/ 2665 w 2724"/>
                <a:gd name="T25" fmla="*/ 1070 h 1070"/>
                <a:gd name="T26" fmla="*/ 769 w 2724"/>
                <a:gd name="T27" fmla="*/ 1070 h 1070"/>
                <a:gd name="T28" fmla="*/ 750 w 2724"/>
                <a:gd name="T29" fmla="*/ 1068 h 1070"/>
                <a:gd name="T30" fmla="*/ 735 w 2724"/>
                <a:gd name="T31" fmla="*/ 1059 h 1070"/>
                <a:gd name="T32" fmla="*/ 721 w 2724"/>
                <a:gd name="T33" fmla="*/ 1047 h 1070"/>
                <a:gd name="T34" fmla="*/ 714 w 2724"/>
                <a:gd name="T35" fmla="*/ 1030 h 1070"/>
                <a:gd name="T36" fmla="*/ 710 w 2724"/>
                <a:gd name="T37" fmla="*/ 1012 h 1070"/>
                <a:gd name="T38" fmla="*/ 714 w 2724"/>
                <a:gd name="T39" fmla="*/ 993 h 1070"/>
                <a:gd name="T40" fmla="*/ 721 w 2724"/>
                <a:gd name="T41" fmla="*/ 978 h 1070"/>
                <a:gd name="T42" fmla="*/ 735 w 2724"/>
                <a:gd name="T43" fmla="*/ 965 h 1070"/>
                <a:gd name="T44" fmla="*/ 750 w 2724"/>
                <a:gd name="T45" fmla="*/ 957 h 1070"/>
                <a:gd name="T46" fmla="*/ 769 w 2724"/>
                <a:gd name="T47" fmla="*/ 953 h 1070"/>
                <a:gd name="T48" fmla="*/ 2607 w 2724"/>
                <a:gd name="T49" fmla="*/ 953 h 1070"/>
                <a:gd name="T50" fmla="*/ 2607 w 2724"/>
                <a:gd name="T51" fmla="*/ 116 h 1070"/>
                <a:gd name="T52" fmla="*/ 117 w 2724"/>
                <a:gd name="T53" fmla="*/ 116 h 1070"/>
                <a:gd name="T54" fmla="*/ 117 w 2724"/>
                <a:gd name="T55" fmla="*/ 953 h 1070"/>
                <a:gd name="T56" fmla="*/ 535 w 2724"/>
                <a:gd name="T57" fmla="*/ 953 h 1070"/>
                <a:gd name="T58" fmla="*/ 554 w 2724"/>
                <a:gd name="T59" fmla="*/ 957 h 1070"/>
                <a:gd name="T60" fmla="*/ 569 w 2724"/>
                <a:gd name="T61" fmla="*/ 965 h 1070"/>
                <a:gd name="T62" fmla="*/ 582 w 2724"/>
                <a:gd name="T63" fmla="*/ 978 h 1070"/>
                <a:gd name="T64" fmla="*/ 591 w 2724"/>
                <a:gd name="T65" fmla="*/ 993 h 1070"/>
                <a:gd name="T66" fmla="*/ 594 w 2724"/>
                <a:gd name="T67" fmla="*/ 1012 h 1070"/>
                <a:gd name="T68" fmla="*/ 591 w 2724"/>
                <a:gd name="T69" fmla="*/ 1030 h 1070"/>
                <a:gd name="T70" fmla="*/ 582 w 2724"/>
                <a:gd name="T71" fmla="*/ 1047 h 1070"/>
                <a:gd name="T72" fmla="*/ 569 w 2724"/>
                <a:gd name="T73" fmla="*/ 1059 h 1070"/>
                <a:gd name="T74" fmla="*/ 554 w 2724"/>
                <a:gd name="T75" fmla="*/ 1068 h 1070"/>
                <a:gd name="T76" fmla="*/ 535 w 2724"/>
                <a:gd name="T77" fmla="*/ 1070 h 1070"/>
                <a:gd name="T78" fmla="*/ 59 w 2724"/>
                <a:gd name="T79" fmla="*/ 1070 h 1070"/>
                <a:gd name="T80" fmla="*/ 40 w 2724"/>
                <a:gd name="T81" fmla="*/ 1068 h 1070"/>
                <a:gd name="T82" fmla="*/ 24 w 2724"/>
                <a:gd name="T83" fmla="*/ 1059 h 1070"/>
                <a:gd name="T84" fmla="*/ 11 w 2724"/>
                <a:gd name="T85" fmla="*/ 1047 h 1070"/>
                <a:gd name="T86" fmla="*/ 3 w 2724"/>
                <a:gd name="T87" fmla="*/ 1030 h 1070"/>
                <a:gd name="T88" fmla="*/ 0 w 2724"/>
                <a:gd name="T89" fmla="*/ 1012 h 1070"/>
                <a:gd name="T90" fmla="*/ 0 w 2724"/>
                <a:gd name="T91" fmla="*/ 58 h 1070"/>
                <a:gd name="T92" fmla="*/ 3 w 2724"/>
                <a:gd name="T93" fmla="*/ 40 h 1070"/>
                <a:gd name="T94" fmla="*/ 11 w 2724"/>
                <a:gd name="T95" fmla="*/ 23 h 1070"/>
                <a:gd name="T96" fmla="*/ 24 w 2724"/>
                <a:gd name="T97" fmla="*/ 11 h 1070"/>
                <a:gd name="T98" fmla="*/ 40 w 2724"/>
                <a:gd name="T99" fmla="*/ 3 h 1070"/>
                <a:gd name="T100" fmla="*/ 59 w 2724"/>
                <a:gd name="T101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24" h="1070">
                  <a:moveTo>
                    <a:pt x="59" y="0"/>
                  </a:moveTo>
                  <a:lnTo>
                    <a:pt x="2665" y="0"/>
                  </a:lnTo>
                  <a:lnTo>
                    <a:pt x="2684" y="3"/>
                  </a:lnTo>
                  <a:lnTo>
                    <a:pt x="2700" y="11"/>
                  </a:lnTo>
                  <a:lnTo>
                    <a:pt x="2713" y="23"/>
                  </a:lnTo>
                  <a:lnTo>
                    <a:pt x="2721" y="40"/>
                  </a:lnTo>
                  <a:lnTo>
                    <a:pt x="2724" y="58"/>
                  </a:lnTo>
                  <a:lnTo>
                    <a:pt x="2724" y="1012"/>
                  </a:lnTo>
                  <a:lnTo>
                    <a:pt x="2721" y="1030"/>
                  </a:lnTo>
                  <a:lnTo>
                    <a:pt x="2713" y="1047"/>
                  </a:lnTo>
                  <a:lnTo>
                    <a:pt x="2700" y="1059"/>
                  </a:lnTo>
                  <a:lnTo>
                    <a:pt x="2684" y="1068"/>
                  </a:lnTo>
                  <a:lnTo>
                    <a:pt x="2665" y="1070"/>
                  </a:lnTo>
                  <a:lnTo>
                    <a:pt x="769" y="1070"/>
                  </a:lnTo>
                  <a:lnTo>
                    <a:pt x="750" y="1068"/>
                  </a:lnTo>
                  <a:lnTo>
                    <a:pt x="735" y="1059"/>
                  </a:lnTo>
                  <a:lnTo>
                    <a:pt x="721" y="1047"/>
                  </a:lnTo>
                  <a:lnTo>
                    <a:pt x="714" y="1030"/>
                  </a:lnTo>
                  <a:lnTo>
                    <a:pt x="710" y="1012"/>
                  </a:lnTo>
                  <a:lnTo>
                    <a:pt x="714" y="993"/>
                  </a:lnTo>
                  <a:lnTo>
                    <a:pt x="721" y="978"/>
                  </a:lnTo>
                  <a:lnTo>
                    <a:pt x="735" y="965"/>
                  </a:lnTo>
                  <a:lnTo>
                    <a:pt x="750" y="957"/>
                  </a:lnTo>
                  <a:lnTo>
                    <a:pt x="769" y="953"/>
                  </a:lnTo>
                  <a:lnTo>
                    <a:pt x="2607" y="953"/>
                  </a:lnTo>
                  <a:lnTo>
                    <a:pt x="2607" y="116"/>
                  </a:lnTo>
                  <a:lnTo>
                    <a:pt x="117" y="116"/>
                  </a:lnTo>
                  <a:lnTo>
                    <a:pt x="117" y="953"/>
                  </a:lnTo>
                  <a:lnTo>
                    <a:pt x="535" y="953"/>
                  </a:lnTo>
                  <a:lnTo>
                    <a:pt x="554" y="957"/>
                  </a:lnTo>
                  <a:lnTo>
                    <a:pt x="569" y="965"/>
                  </a:lnTo>
                  <a:lnTo>
                    <a:pt x="582" y="978"/>
                  </a:lnTo>
                  <a:lnTo>
                    <a:pt x="591" y="993"/>
                  </a:lnTo>
                  <a:lnTo>
                    <a:pt x="594" y="1012"/>
                  </a:lnTo>
                  <a:lnTo>
                    <a:pt x="591" y="1030"/>
                  </a:lnTo>
                  <a:lnTo>
                    <a:pt x="582" y="1047"/>
                  </a:lnTo>
                  <a:lnTo>
                    <a:pt x="569" y="1059"/>
                  </a:lnTo>
                  <a:lnTo>
                    <a:pt x="554" y="1068"/>
                  </a:lnTo>
                  <a:lnTo>
                    <a:pt x="535" y="1070"/>
                  </a:lnTo>
                  <a:lnTo>
                    <a:pt x="59" y="1070"/>
                  </a:lnTo>
                  <a:lnTo>
                    <a:pt x="40" y="1068"/>
                  </a:lnTo>
                  <a:lnTo>
                    <a:pt x="24" y="1059"/>
                  </a:lnTo>
                  <a:lnTo>
                    <a:pt x="11" y="1047"/>
                  </a:lnTo>
                  <a:lnTo>
                    <a:pt x="3" y="1030"/>
                  </a:lnTo>
                  <a:lnTo>
                    <a:pt x="0" y="1012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292"/>
            <p:cNvSpPr>
              <a:spLocks/>
            </p:cNvSpPr>
            <p:nvPr/>
          </p:nvSpPr>
          <p:spPr bwMode="auto">
            <a:xfrm>
              <a:off x="1060450" y="3533775"/>
              <a:ext cx="55562" cy="19050"/>
            </a:xfrm>
            <a:custGeom>
              <a:avLst/>
              <a:gdLst>
                <a:gd name="T0" fmla="*/ 59 w 350"/>
                <a:gd name="T1" fmla="*/ 0 h 117"/>
                <a:gd name="T2" fmla="*/ 292 w 350"/>
                <a:gd name="T3" fmla="*/ 0 h 117"/>
                <a:gd name="T4" fmla="*/ 310 w 350"/>
                <a:gd name="T5" fmla="*/ 3 h 117"/>
                <a:gd name="T6" fmla="*/ 327 w 350"/>
                <a:gd name="T7" fmla="*/ 12 h 117"/>
                <a:gd name="T8" fmla="*/ 339 w 350"/>
                <a:gd name="T9" fmla="*/ 24 h 117"/>
                <a:gd name="T10" fmla="*/ 347 w 350"/>
                <a:gd name="T11" fmla="*/ 41 h 117"/>
                <a:gd name="T12" fmla="*/ 350 w 350"/>
                <a:gd name="T13" fmla="*/ 58 h 117"/>
                <a:gd name="T14" fmla="*/ 347 w 350"/>
                <a:gd name="T15" fmla="*/ 77 h 117"/>
                <a:gd name="T16" fmla="*/ 339 w 350"/>
                <a:gd name="T17" fmla="*/ 93 h 117"/>
                <a:gd name="T18" fmla="*/ 327 w 350"/>
                <a:gd name="T19" fmla="*/ 106 h 117"/>
                <a:gd name="T20" fmla="*/ 310 w 350"/>
                <a:gd name="T21" fmla="*/ 114 h 117"/>
                <a:gd name="T22" fmla="*/ 292 w 350"/>
                <a:gd name="T23" fmla="*/ 117 h 117"/>
                <a:gd name="T24" fmla="*/ 59 w 350"/>
                <a:gd name="T25" fmla="*/ 117 h 117"/>
                <a:gd name="T26" fmla="*/ 40 w 350"/>
                <a:gd name="T27" fmla="*/ 114 h 117"/>
                <a:gd name="T28" fmla="*/ 24 w 350"/>
                <a:gd name="T29" fmla="*/ 106 h 117"/>
                <a:gd name="T30" fmla="*/ 11 w 350"/>
                <a:gd name="T31" fmla="*/ 93 h 117"/>
                <a:gd name="T32" fmla="*/ 3 w 350"/>
                <a:gd name="T33" fmla="*/ 77 h 117"/>
                <a:gd name="T34" fmla="*/ 0 w 350"/>
                <a:gd name="T35" fmla="*/ 58 h 117"/>
                <a:gd name="T36" fmla="*/ 3 w 350"/>
                <a:gd name="T37" fmla="*/ 41 h 117"/>
                <a:gd name="T38" fmla="*/ 11 w 350"/>
                <a:gd name="T39" fmla="*/ 24 h 117"/>
                <a:gd name="T40" fmla="*/ 24 w 350"/>
                <a:gd name="T41" fmla="*/ 12 h 117"/>
                <a:gd name="T42" fmla="*/ 40 w 350"/>
                <a:gd name="T43" fmla="*/ 3 h 117"/>
                <a:gd name="T44" fmla="*/ 59 w 350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0" h="117">
                  <a:moveTo>
                    <a:pt x="59" y="0"/>
                  </a:moveTo>
                  <a:lnTo>
                    <a:pt x="292" y="0"/>
                  </a:lnTo>
                  <a:lnTo>
                    <a:pt x="310" y="3"/>
                  </a:lnTo>
                  <a:lnTo>
                    <a:pt x="327" y="12"/>
                  </a:lnTo>
                  <a:lnTo>
                    <a:pt x="339" y="24"/>
                  </a:lnTo>
                  <a:lnTo>
                    <a:pt x="347" y="41"/>
                  </a:lnTo>
                  <a:lnTo>
                    <a:pt x="350" y="58"/>
                  </a:lnTo>
                  <a:lnTo>
                    <a:pt x="347" y="77"/>
                  </a:lnTo>
                  <a:lnTo>
                    <a:pt x="339" y="93"/>
                  </a:lnTo>
                  <a:lnTo>
                    <a:pt x="327" y="106"/>
                  </a:lnTo>
                  <a:lnTo>
                    <a:pt x="310" y="114"/>
                  </a:lnTo>
                  <a:lnTo>
                    <a:pt x="292" y="117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293"/>
            <p:cNvSpPr>
              <a:spLocks/>
            </p:cNvSpPr>
            <p:nvPr/>
          </p:nvSpPr>
          <p:spPr bwMode="auto">
            <a:xfrm>
              <a:off x="1060450" y="3608388"/>
              <a:ext cx="55562" cy="19050"/>
            </a:xfrm>
            <a:custGeom>
              <a:avLst/>
              <a:gdLst>
                <a:gd name="T0" fmla="*/ 59 w 350"/>
                <a:gd name="T1" fmla="*/ 0 h 116"/>
                <a:gd name="T2" fmla="*/ 292 w 350"/>
                <a:gd name="T3" fmla="*/ 0 h 116"/>
                <a:gd name="T4" fmla="*/ 310 w 350"/>
                <a:gd name="T5" fmla="*/ 2 h 116"/>
                <a:gd name="T6" fmla="*/ 327 w 350"/>
                <a:gd name="T7" fmla="*/ 11 h 116"/>
                <a:gd name="T8" fmla="*/ 339 w 350"/>
                <a:gd name="T9" fmla="*/ 23 h 116"/>
                <a:gd name="T10" fmla="*/ 347 w 350"/>
                <a:gd name="T11" fmla="*/ 40 h 116"/>
                <a:gd name="T12" fmla="*/ 350 w 350"/>
                <a:gd name="T13" fmla="*/ 57 h 116"/>
                <a:gd name="T14" fmla="*/ 347 w 350"/>
                <a:gd name="T15" fmla="*/ 76 h 116"/>
                <a:gd name="T16" fmla="*/ 339 w 350"/>
                <a:gd name="T17" fmla="*/ 93 h 116"/>
                <a:gd name="T18" fmla="*/ 327 w 350"/>
                <a:gd name="T19" fmla="*/ 105 h 116"/>
                <a:gd name="T20" fmla="*/ 310 w 350"/>
                <a:gd name="T21" fmla="*/ 113 h 116"/>
                <a:gd name="T22" fmla="*/ 292 w 350"/>
                <a:gd name="T23" fmla="*/ 116 h 116"/>
                <a:gd name="T24" fmla="*/ 59 w 350"/>
                <a:gd name="T25" fmla="*/ 116 h 116"/>
                <a:gd name="T26" fmla="*/ 40 w 350"/>
                <a:gd name="T27" fmla="*/ 113 h 116"/>
                <a:gd name="T28" fmla="*/ 24 w 350"/>
                <a:gd name="T29" fmla="*/ 105 h 116"/>
                <a:gd name="T30" fmla="*/ 11 w 350"/>
                <a:gd name="T31" fmla="*/ 93 h 116"/>
                <a:gd name="T32" fmla="*/ 3 w 350"/>
                <a:gd name="T33" fmla="*/ 76 h 116"/>
                <a:gd name="T34" fmla="*/ 0 w 350"/>
                <a:gd name="T35" fmla="*/ 57 h 116"/>
                <a:gd name="T36" fmla="*/ 3 w 350"/>
                <a:gd name="T37" fmla="*/ 40 h 116"/>
                <a:gd name="T38" fmla="*/ 11 w 350"/>
                <a:gd name="T39" fmla="*/ 23 h 116"/>
                <a:gd name="T40" fmla="*/ 24 w 350"/>
                <a:gd name="T41" fmla="*/ 11 h 116"/>
                <a:gd name="T42" fmla="*/ 40 w 350"/>
                <a:gd name="T43" fmla="*/ 2 h 116"/>
                <a:gd name="T44" fmla="*/ 59 w 35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0" h="116">
                  <a:moveTo>
                    <a:pt x="59" y="0"/>
                  </a:moveTo>
                  <a:lnTo>
                    <a:pt x="292" y="0"/>
                  </a:lnTo>
                  <a:lnTo>
                    <a:pt x="310" y="2"/>
                  </a:lnTo>
                  <a:lnTo>
                    <a:pt x="327" y="11"/>
                  </a:lnTo>
                  <a:lnTo>
                    <a:pt x="339" y="23"/>
                  </a:lnTo>
                  <a:lnTo>
                    <a:pt x="347" y="40"/>
                  </a:lnTo>
                  <a:lnTo>
                    <a:pt x="350" y="57"/>
                  </a:lnTo>
                  <a:lnTo>
                    <a:pt x="347" y="76"/>
                  </a:lnTo>
                  <a:lnTo>
                    <a:pt x="339" y="93"/>
                  </a:lnTo>
                  <a:lnTo>
                    <a:pt x="327" y="105"/>
                  </a:lnTo>
                  <a:lnTo>
                    <a:pt x="310" y="113"/>
                  </a:lnTo>
                  <a:lnTo>
                    <a:pt x="292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294"/>
            <p:cNvSpPr>
              <a:spLocks/>
            </p:cNvSpPr>
            <p:nvPr/>
          </p:nvSpPr>
          <p:spPr bwMode="auto">
            <a:xfrm>
              <a:off x="1060450" y="3559175"/>
              <a:ext cx="19050" cy="42863"/>
            </a:xfrm>
            <a:custGeom>
              <a:avLst/>
              <a:gdLst>
                <a:gd name="T0" fmla="*/ 59 w 116"/>
                <a:gd name="T1" fmla="*/ 0 h 273"/>
                <a:gd name="T2" fmla="*/ 77 w 116"/>
                <a:gd name="T3" fmla="*/ 3 h 273"/>
                <a:gd name="T4" fmla="*/ 93 w 116"/>
                <a:gd name="T5" fmla="*/ 11 h 273"/>
                <a:gd name="T6" fmla="*/ 105 w 116"/>
                <a:gd name="T7" fmla="*/ 23 h 273"/>
                <a:gd name="T8" fmla="*/ 114 w 116"/>
                <a:gd name="T9" fmla="*/ 40 h 273"/>
                <a:gd name="T10" fmla="*/ 116 w 116"/>
                <a:gd name="T11" fmla="*/ 59 h 273"/>
                <a:gd name="T12" fmla="*/ 116 w 116"/>
                <a:gd name="T13" fmla="*/ 214 h 273"/>
                <a:gd name="T14" fmla="*/ 114 w 116"/>
                <a:gd name="T15" fmla="*/ 233 h 273"/>
                <a:gd name="T16" fmla="*/ 105 w 116"/>
                <a:gd name="T17" fmla="*/ 248 h 273"/>
                <a:gd name="T18" fmla="*/ 93 w 116"/>
                <a:gd name="T19" fmla="*/ 261 h 273"/>
                <a:gd name="T20" fmla="*/ 77 w 116"/>
                <a:gd name="T21" fmla="*/ 269 h 273"/>
                <a:gd name="T22" fmla="*/ 59 w 116"/>
                <a:gd name="T23" fmla="*/ 273 h 273"/>
                <a:gd name="T24" fmla="*/ 40 w 116"/>
                <a:gd name="T25" fmla="*/ 269 h 273"/>
                <a:gd name="T26" fmla="*/ 24 w 116"/>
                <a:gd name="T27" fmla="*/ 261 h 273"/>
                <a:gd name="T28" fmla="*/ 11 w 116"/>
                <a:gd name="T29" fmla="*/ 248 h 273"/>
                <a:gd name="T30" fmla="*/ 3 w 116"/>
                <a:gd name="T31" fmla="*/ 233 h 273"/>
                <a:gd name="T32" fmla="*/ 0 w 116"/>
                <a:gd name="T33" fmla="*/ 214 h 273"/>
                <a:gd name="T34" fmla="*/ 0 w 116"/>
                <a:gd name="T35" fmla="*/ 59 h 273"/>
                <a:gd name="T36" fmla="*/ 3 w 116"/>
                <a:gd name="T37" fmla="*/ 40 h 273"/>
                <a:gd name="T38" fmla="*/ 11 w 116"/>
                <a:gd name="T39" fmla="*/ 23 h 273"/>
                <a:gd name="T40" fmla="*/ 24 w 116"/>
                <a:gd name="T41" fmla="*/ 11 h 273"/>
                <a:gd name="T42" fmla="*/ 40 w 116"/>
                <a:gd name="T43" fmla="*/ 3 h 273"/>
                <a:gd name="T44" fmla="*/ 59 w 116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273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16" y="214"/>
                  </a:lnTo>
                  <a:lnTo>
                    <a:pt x="114" y="233"/>
                  </a:lnTo>
                  <a:lnTo>
                    <a:pt x="105" y="248"/>
                  </a:lnTo>
                  <a:lnTo>
                    <a:pt x="93" y="261"/>
                  </a:lnTo>
                  <a:lnTo>
                    <a:pt x="77" y="269"/>
                  </a:lnTo>
                  <a:lnTo>
                    <a:pt x="59" y="273"/>
                  </a:lnTo>
                  <a:lnTo>
                    <a:pt x="40" y="269"/>
                  </a:lnTo>
                  <a:lnTo>
                    <a:pt x="24" y="261"/>
                  </a:lnTo>
                  <a:lnTo>
                    <a:pt x="11" y="248"/>
                  </a:lnTo>
                  <a:lnTo>
                    <a:pt x="3" y="233"/>
                  </a:lnTo>
                  <a:lnTo>
                    <a:pt x="0" y="214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Scientific Study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24</cp:revision>
  <dcterms:created xsi:type="dcterms:W3CDTF">2016-11-20T20:27:57Z</dcterms:created>
  <dcterms:modified xsi:type="dcterms:W3CDTF">2017-01-04T16:29:47Z</dcterms:modified>
</cp:coreProperties>
</file>